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007581586" r:id="rId2"/>
    <p:sldId id="2007581587" r:id="rId3"/>
    <p:sldId id="2007581588" r:id="rId4"/>
    <p:sldId id="2007581575" r:id="rId5"/>
    <p:sldId id="320" r:id="rId6"/>
    <p:sldId id="2007581578" r:id="rId7"/>
    <p:sldId id="2007581589" r:id="rId8"/>
    <p:sldId id="2007581580" r:id="rId9"/>
    <p:sldId id="281" r:id="rId10"/>
    <p:sldId id="2007581596" r:id="rId11"/>
    <p:sldId id="2007581581" r:id="rId12"/>
    <p:sldId id="2007581590" r:id="rId13"/>
    <p:sldId id="428" r:id="rId14"/>
    <p:sldId id="2007581592" r:id="rId15"/>
    <p:sldId id="2007581597" r:id="rId16"/>
    <p:sldId id="2007581584" r:id="rId17"/>
    <p:sldId id="742" r:id="rId18"/>
    <p:sldId id="2007581591" r:id="rId19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955" userDrawn="1">
          <p15:clr>
            <a:srgbClr val="A4A3A4"/>
          </p15:clr>
        </p15:guide>
        <p15:guide id="2" pos="7423" userDrawn="1">
          <p15:clr>
            <a:srgbClr val="A4A3A4"/>
          </p15:clr>
        </p15:guide>
        <p15:guide id="4" orient="horz" pos="3294" userDrawn="1">
          <p15:clr>
            <a:srgbClr val="A4A3A4"/>
          </p15:clr>
        </p15:guide>
        <p15:guide id="5" pos="5360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orient="horz" pos="1253" userDrawn="1">
          <p15:clr>
            <a:srgbClr val="A4A3A4"/>
          </p15:clr>
        </p15:guide>
        <p15:guide id="8" orient="horz" pos="35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FBFDFE"/>
    <a:srgbClr val="FEC587"/>
    <a:srgbClr val="EFF6FF"/>
    <a:srgbClr val="0F314F"/>
    <a:srgbClr val="4B6279"/>
    <a:srgbClr val="0480F2"/>
    <a:srgbClr val="BB8D7D"/>
    <a:srgbClr val="F8780B"/>
    <a:srgbClr val="FA78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45" autoAdjust="0"/>
    <p:restoredTop sz="93304" autoAdjust="0"/>
  </p:normalViewPr>
  <p:slideViewPr>
    <p:cSldViewPr snapToGrid="0">
      <p:cViewPr varScale="1">
        <p:scale>
          <a:sx n="62" d="100"/>
          <a:sy n="62" d="100"/>
        </p:scale>
        <p:origin x="276" y="44"/>
      </p:cViewPr>
      <p:guideLst>
        <p:guide pos="2955"/>
        <p:guide pos="7423"/>
        <p:guide orient="horz" pos="3294"/>
        <p:guide pos="5360"/>
        <p:guide pos="438"/>
        <p:guide orient="horz" pos="1253"/>
        <p:guide orient="horz" pos="3543"/>
      </p:guideLst>
    </p:cSldViewPr>
  </p:slideViewPr>
  <p:outlineViewPr>
    <p:cViewPr>
      <p:scale>
        <a:sx n="33" d="100"/>
        <a:sy n="33" d="100"/>
      </p:scale>
      <p:origin x="0" y="-42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47" d="100"/>
          <a:sy n="47" d="100"/>
        </p:scale>
        <p:origin x="1928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8AA48A16-1AA4-15E4-F22B-BD4B982DAE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ADB2E6-FE29-C36B-CD2A-DBE44D9BAB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BAB04-1D75-4351-9841-B905782D6E72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2022/7/15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25E3B21-E360-8AF4-1BCA-39A2CF7174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7B9987-F93D-CEA6-2614-BE963588E2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B5C0A-AE68-42EA-B6ED-154C8129D212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438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4D517B0-CAA4-4D3E-82A8-3CB0203617C4}" type="datetimeFigureOut">
              <a:rPr lang="zh-CN" altLang="en-US" smtClean="0"/>
              <a:pPr/>
              <a:t>2022/7/15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E6A6F09-1DE2-4D3F-8F50-E2BC7073679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33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A6F09-1DE2-4D3F-8F50-E2BC70736793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5487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A6F09-1DE2-4D3F-8F50-E2BC7073679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9299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C0EDE-004E-4609-8D2A-270367C6244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96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A6F09-1DE2-4D3F-8F50-E2BC70736793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9862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C0EDE-004E-4609-8D2A-270367C6244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601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A6F09-1DE2-4D3F-8F50-E2BC70736793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012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A6F09-1DE2-4D3F-8F50-E2BC70736793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4694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gradFill>
          <a:gsLst>
            <a:gs pos="100000">
              <a:schemeClr val="bg1"/>
            </a:gs>
            <a:gs pos="61000">
              <a:schemeClr val="accent1">
                <a:lumMod val="20000"/>
                <a:lumOff val="80000"/>
                <a:alpha val="36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66820A1A-D52E-51E2-EAD9-080988BE1EBC}"/>
              </a:ext>
            </a:extLst>
          </p:cNvPr>
          <p:cNvSpPr/>
          <p:nvPr userDrawn="1"/>
        </p:nvSpPr>
        <p:spPr>
          <a:xfrm>
            <a:off x="1485900" y="453372"/>
            <a:ext cx="1051143" cy="1051132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  <a:alpha val="4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单圆角 3">
            <a:extLst>
              <a:ext uri="{FF2B5EF4-FFF2-40B4-BE49-F238E27FC236}">
                <a16:creationId xmlns:a16="http://schemas.microsoft.com/office/drawing/2014/main" id="{FA8F0E22-DF99-8A4B-ADF4-3777D72EF01B}"/>
              </a:ext>
            </a:extLst>
          </p:cNvPr>
          <p:cNvSpPr/>
          <p:nvPr userDrawn="1"/>
        </p:nvSpPr>
        <p:spPr>
          <a:xfrm>
            <a:off x="0" y="990600"/>
            <a:ext cx="11582400" cy="5130800"/>
          </a:xfrm>
          <a:prstGeom prst="round1Rect">
            <a:avLst/>
          </a:prstGeom>
          <a:gradFill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317500" dist="65362" dir="5400000" sx="98000" sy="98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noProof="0" dirty="0">
              <a:latin typeface="微软雅黑" panose="020B0503020204020204" pitchFamily="34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679E0340-2013-57A2-6CAD-87D7CA1AAC33}"/>
              </a:ext>
            </a:extLst>
          </p:cNvPr>
          <p:cNvSpPr/>
          <p:nvPr userDrawn="1"/>
        </p:nvSpPr>
        <p:spPr>
          <a:xfrm>
            <a:off x="695325" y="5109610"/>
            <a:ext cx="1476378" cy="1476362"/>
          </a:xfrm>
          <a:prstGeom prst="ellipse">
            <a:avLst/>
          </a:prstGeom>
          <a:gradFill>
            <a:gsLst>
              <a:gs pos="15000">
                <a:schemeClr val="accent2">
                  <a:lumMod val="60000"/>
                  <a:lumOff val="40000"/>
                  <a:alpha val="50000"/>
                </a:schemeClr>
              </a:gs>
              <a:gs pos="100000">
                <a:schemeClr val="accent2">
                  <a:lumMod val="75000"/>
                  <a:alpha val="5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softEdge rad="469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A98E36D5-A076-6BD9-23F1-D2ACF7CE3B7C}"/>
              </a:ext>
            </a:extLst>
          </p:cNvPr>
          <p:cNvSpPr/>
          <p:nvPr userDrawn="1"/>
        </p:nvSpPr>
        <p:spPr>
          <a:xfrm>
            <a:off x="0" y="6010595"/>
            <a:ext cx="11592000" cy="136186"/>
          </a:xfrm>
          <a:prstGeom prst="roundRect">
            <a:avLst>
              <a:gd name="adj" fmla="val 0"/>
            </a:avLst>
          </a:prstGeom>
          <a:gradFill>
            <a:gsLst>
              <a:gs pos="99000">
                <a:schemeClr val="accent3">
                  <a:lumMod val="40000"/>
                  <a:lumOff val="60000"/>
                </a:schemeClr>
              </a:gs>
              <a:gs pos="0">
                <a:schemeClr val="accent3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7EA7E65-6633-BFB4-049E-F85C149D8C81}"/>
              </a:ext>
            </a:extLst>
          </p:cNvPr>
          <p:cNvSpPr/>
          <p:nvPr userDrawn="1"/>
        </p:nvSpPr>
        <p:spPr>
          <a:xfrm>
            <a:off x="9837676" y="1468376"/>
            <a:ext cx="1503424" cy="1503424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  <a:alpha val="4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04C5A77-6EA6-97EA-6CA6-C8E6EA61A3F7}"/>
              </a:ext>
            </a:extLst>
          </p:cNvPr>
          <p:cNvSpPr/>
          <p:nvPr userDrawn="1"/>
        </p:nvSpPr>
        <p:spPr>
          <a:xfrm>
            <a:off x="6005058" y="1148004"/>
            <a:ext cx="319834" cy="319830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55FC7959-90FE-242F-A276-77B672D2EC74}"/>
              </a:ext>
            </a:extLst>
          </p:cNvPr>
          <p:cNvSpPr/>
          <p:nvPr userDrawn="1"/>
        </p:nvSpPr>
        <p:spPr>
          <a:xfrm rot="5400000">
            <a:off x="11157558" y="4901616"/>
            <a:ext cx="660800" cy="1419490"/>
          </a:xfrm>
          <a:custGeom>
            <a:avLst/>
            <a:gdLst>
              <a:gd name="connsiteX0" fmla="*/ 560545 w 585786"/>
              <a:gd name="connsiteY0" fmla="*/ 1207865 h 1258348"/>
              <a:gd name="connsiteX1" fmla="*/ 585786 w 585786"/>
              <a:gd name="connsiteY1" fmla="*/ 1233106 h 1258348"/>
              <a:gd name="connsiteX2" fmla="*/ 560545 w 585786"/>
              <a:gd name="connsiteY2" fmla="*/ 1258348 h 1258348"/>
              <a:gd name="connsiteX3" fmla="*/ 535304 w 585786"/>
              <a:gd name="connsiteY3" fmla="*/ 1233106 h 1258348"/>
              <a:gd name="connsiteX4" fmla="*/ 560545 w 585786"/>
              <a:gd name="connsiteY4" fmla="*/ 1207865 h 1258348"/>
              <a:gd name="connsiteX5" fmla="*/ 426719 w 585786"/>
              <a:gd name="connsiteY5" fmla="*/ 1207865 h 1258348"/>
              <a:gd name="connsiteX6" fmla="*/ 451960 w 585786"/>
              <a:gd name="connsiteY6" fmla="*/ 1233106 h 1258348"/>
              <a:gd name="connsiteX7" fmla="*/ 426719 w 585786"/>
              <a:gd name="connsiteY7" fmla="*/ 1258348 h 1258348"/>
              <a:gd name="connsiteX8" fmla="*/ 401478 w 585786"/>
              <a:gd name="connsiteY8" fmla="*/ 1233106 h 1258348"/>
              <a:gd name="connsiteX9" fmla="*/ 426719 w 585786"/>
              <a:gd name="connsiteY9" fmla="*/ 1207865 h 1258348"/>
              <a:gd name="connsiteX10" fmla="*/ 292893 w 585786"/>
              <a:gd name="connsiteY10" fmla="*/ 1207865 h 1258348"/>
              <a:gd name="connsiteX11" fmla="*/ 318135 w 585786"/>
              <a:gd name="connsiteY11" fmla="*/ 1233106 h 1258348"/>
              <a:gd name="connsiteX12" fmla="*/ 292893 w 585786"/>
              <a:gd name="connsiteY12" fmla="*/ 1258348 h 1258348"/>
              <a:gd name="connsiteX13" fmla="*/ 267652 w 585786"/>
              <a:gd name="connsiteY13" fmla="*/ 1233106 h 1258348"/>
              <a:gd name="connsiteX14" fmla="*/ 292893 w 585786"/>
              <a:gd name="connsiteY14" fmla="*/ 1207865 h 1258348"/>
              <a:gd name="connsiteX15" fmla="*/ 159067 w 585786"/>
              <a:gd name="connsiteY15" fmla="*/ 1207865 h 1258348"/>
              <a:gd name="connsiteX16" fmla="*/ 184309 w 585786"/>
              <a:gd name="connsiteY16" fmla="*/ 1233106 h 1258348"/>
              <a:gd name="connsiteX17" fmla="*/ 159067 w 585786"/>
              <a:gd name="connsiteY17" fmla="*/ 1258348 h 1258348"/>
              <a:gd name="connsiteX18" fmla="*/ 133826 w 585786"/>
              <a:gd name="connsiteY18" fmla="*/ 1233106 h 1258348"/>
              <a:gd name="connsiteX19" fmla="*/ 159067 w 585786"/>
              <a:gd name="connsiteY19" fmla="*/ 1207865 h 1258348"/>
              <a:gd name="connsiteX20" fmla="*/ 25241 w 585786"/>
              <a:gd name="connsiteY20" fmla="*/ 1207865 h 1258348"/>
              <a:gd name="connsiteX21" fmla="*/ 50483 w 585786"/>
              <a:gd name="connsiteY21" fmla="*/ 1233106 h 1258348"/>
              <a:gd name="connsiteX22" fmla="*/ 25241 w 585786"/>
              <a:gd name="connsiteY22" fmla="*/ 1258348 h 1258348"/>
              <a:gd name="connsiteX23" fmla="*/ 0 w 585786"/>
              <a:gd name="connsiteY23" fmla="*/ 1233106 h 1258348"/>
              <a:gd name="connsiteX24" fmla="*/ 25241 w 585786"/>
              <a:gd name="connsiteY24" fmla="*/ 1207865 h 1258348"/>
              <a:gd name="connsiteX25" fmla="*/ 426719 w 585786"/>
              <a:gd name="connsiteY25" fmla="*/ 1073753 h 1258348"/>
              <a:gd name="connsiteX26" fmla="*/ 451961 w 585786"/>
              <a:gd name="connsiteY26" fmla="*/ 1098994 h 1258348"/>
              <a:gd name="connsiteX27" fmla="*/ 426719 w 585786"/>
              <a:gd name="connsiteY27" fmla="*/ 1124236 h 1258348"/>
              <a:gd name="connsiteX28" fmla="*/ 401478 w 585786"/>
              <a:gd name="connsiteY28" fmla="*/ 1098994 h 1258348"/>
              <a:gd name="connsiteX29" fmla="*/ 426719 w 585786"/>
              <a:gd name="connsiteY29" fmla="*/ 1073753 h 1258348"/>
              <a:gd name="connsiteX30" fmla="*/ 292893 w 585786"/>
              <a:gd name="connsiteY30" fmla="*/ 1073753 h 1258348"/>
              <a:gd name="connsiteX31" fmla="*/ 318135 w 585786"/>
              <a:gd name="connsiteY31" fmla="*/ 1098994 h 1258348"/>
              <a:gd name="connsiteX32" fmla="*/ 292893 w 585786"/>
              <a:gd name="connsiteY32" fmla="*/ 1124236 h 1258348"/>
              <a:gd name="connsiteX33" fmla="*/ 267652 w 585786"/>
              <a:gd name="connsiteY33" fmla="*/ 1098994 h 1258348"/>
              <a:gd name="connsiteX34" fmla="*/ 292893 w 585786"/>
              <a:gd name="connsiteY34" fmla="*/ 1073753 h 1258348"/>
              <a:gd name="connsiteX35" fmla="*/ 159067 w 585786"/>
              <a:gd name="connsiteY35" fmla="*/ 1073753 h 1258348"/>
              <a:gd name="connsiteX36" fmla="*/ 184309 w 585786"/>
              <a:gd name="connsiteY36" fmla="*/ 1098994 h 1258348"/>
              <a:gd name="connsiteX37" fmla="*/ 159067 w 585786"/>
              <a:gd name="connsiteY37" fmla="*/ 1124236 h 1258348"/>
              <a:gd name="connsiteX38" fmla="*/ 133826 w 585786"/>
              <a:gd name="connsiteY38" fmla="*/ 1098994 h 1258348"/>
              <a:gd name="connsiteX39" fmla="*/ 159067 w 585786"/>
              <a:gd name="connsiteY39" fmla="*/ 1073753 h 1258348"/>
              <a:gd name="connsiteX40" fmla="*/ 25241 w 585786"/>
              <a:gd name="connsiteY40" fmla="*/ 1073753 h 1258348"/>
              <a:gd name="connsiteX41" fmla="*/ 50483 w 585786"/>
              <a:gd name="connsiteY41" fmla="*/ 1098994 h 1258348"/>
              <a:gd name="connsiteX42" fmla="*/ 25241 w 585786"/>
              <a:gd name="connsiteY42" fmla="*/ 1124236 h 1258348"/>
              <a:gd name="connsiteX43" fmla="*/ 0 w 585786"/>
              <a:gd name="connsiteY43" fmla="*/ 1098994 h 1258348"/>
              <a:gd name="connsiteX44" fmla="*/ 25241 w 585786"/>
              <a:gd name="connsiteY44" fmla="*/ 1073753 h 1258348"/>
              <a:gd name="connsiteX45" fmla="*/ 560545 w 585786"/>
              <a:gd name="connsiteY45" fmla="*/ 1073658 h 1258348"/>
              <a:gd name="connsiteX46" fmla="*/ 585786 w 585786"/>
              <a:gd name="connsiteY46" fmla="*/ 1098899 h 1258348"/>
              <a:gd name="connsiteX47" fmla="*/ 560545 w 585786"/>
              <a:gd name="connsiteY47" fmla="*/ 1124141 h 1258348"/>
              <a:gd name="connsiteX48" fmla="*/ 535304 w 585786"/>
              <a:gd name="connsiteY48" fmla="*/ 1098899 h 1258348"/>
              <a:gd name="connsiteX49" fmla="*/ 560545 w 585786"/>
              <a:gd name="connsiteY49" fmla="*/ 1073658 h 1258348"/>
              <a:gd name="connsiteX50" fmla="*/ 560545 w 585786"/>
              <a:gd name="connsiteY50" fmla="*/ 939451 h 1258348"/>
              <a:gd name="connsiteX51" fmla="*/ 585786 w 585786"/>
              <a:gd name="connsiteY51" fmla="*/ 964692 h 1258348"/>
              <a:gd name="connsiteX52" fmla="*/ 560545 w 585786"/>
              <a:gd name="connsiteY52" fmla="*/ 989933 h 1258348"/>
              <a:gd name="connsiteX53" fmla="*/ 535304 w 585786"/>
              <a:gd name="connsiteY53" fmla="*/ 964692 h 1258348"/>
              <a:gd name="connsiteX54" fmla="*/ 560545 w 585786"/>
              <a:gd name="connsiteY54" fmla="*/ 939451 h 1258348"/>
              <a:gd name="connsiteX55" fmla="*/ 426719 w 585786"/>
              <a:gd name="connsiteY55" fmla="*/ 939451 h 1258348"/>
              <a:gd name="connsiteX56" fmla="*/ 451960 w 585786"/>
              <a:gd name="connsiteY56" fmla="*/ 964692 h 1258348"/>
              <a:gd name="connsiteX57" fmla="*/ 426719 w 585786"/>
              <a:gd name="connsiteY57" fmla="*/ 989933 h 1258348"/>
              <a:gd name="connsiteX58" fmla="*/ 401478 w 585786"/>
              <a:gd name="connsiteY58" fmla="*/ 964692 h 1258348"/>
              <a:gd name="connsiteX59" fmla="*/ 426719 w 585786"/>
              <a:gd name="connsiteY59" fmla="*/ 939451 h 1258348"/>
              <a:gd name="connsiteX60" fmla="*/ 292893 w 585786"/>
              <a:gd name="connsiteY60" fmla="*/ 939451 h 1258348"/>
              <a:gd name="connsiteX61" fmla="*/ 318135 w 585786"/>
              <a:gd name="connsiteY61" fmla="*/ 964692 h 1258348"/>
              <a:gd name="connsiteX62" fmla="*/ 292893 w 585786"/>
              <a:gd name="connsiteY62" fmla="*/ 989933 h 1258348"/>
              <a:gd name="connsiteX63" fmla="*/ 267652 w 585786"/>
              <a:gd name="connsiteY63" fmla="*/ 964692 h 1258348"/>
              <a:gd name="connsiteX64" fmla="*/ 292893 w 585786"/>
              <a:gd name="connsiteY64" fmla="*/ 939451 h 1258348"/>
              <a:gd name="connsiteX65" fmla="*/ 159067 w 585786"/>
              <a:gd name="connsiteY65" fmla="*/ 939451 h 1258348"/>
              <a:gd name="connsiteX66" fmla="*/ 184309 w 585786"/>
              <a:gd name="connsiteY66" fmla="*/ 964692 h 1258348"/>
              <a:gd name="connsiteX67" fmla="*/ 159067 w 585786"/>
              <a:gd name="connsiteY67" fmla="*/ 989933 h 1258348"/>
              <a:gd name="connsiteX68" fmla="*/ 133826 w 585786"/>
              <a:gd name="connsiteY68" fmla="*/ 964692 h 1258348"/>
              <a:gd name="connsiteX69" fmla="*/ 159067 w 585786"/>
              <a:gd name="connsiteY69" fmla="*/ 939451 h 1258348"/>
              <a:gd name="connsiteX70" fmla="*/ 25241 w 585786"/>
              <a:gd name="connsiteY70" fmla="*/ 939451 h 1258348"/>
              <a:gd name="connsiteX71" fmla="*/ 50483 w 585786"/>
              <a:gd name="connsiteY71" fmla="*/ 964692 h 1258348"/>
              <a:gd name="connsiteX72" fmla="*/ 25241 w 585786"/>
              <a:gd name="connsiteY72" fmla="*/ 989933 h 1258348"/>
              <a:gd name="connsiteX73" fmla="*/ 0 w 585786"/>
              <a:gd name="connsiteY73" fmla="*/ 964692 h 1258348"/>
              <a:gd name="connsiteX74" fmla="*/ 25241 w 585786"/>
              <a:gd name="connsiteY74" fmla="*/ 939451 h 1258348"/>
              <a:gd name="connsiteX75" fmla="*/ 560545 w 585786"/>
              <a:gd name="connsiteY75" fmla="*/ 805243 h 1258348"/>
              <a:gd name="connsiteX76" fmla="*/ 585786 w 585786"/>
              <a:gd name="connsiteY76" fmla="*/ 830484 h 1258348"/>
              <a:gd name="connsiteX77" fmla="*/ 560545 w 585786"/>
              <a:gd name="connsiteY77" fmla="*/ 855726 h 1258348"/>
              <a:gd name="connsiteX78" fmla="*/ 535304 w 585786"/>
              <a:gd name="connsiteY78" fmla="*/ 830484 h 1258348"/>
              <a:gd name="connsiteX79" fmla="*/ 560545 w 585786"/>
              <a:gd name="connsiteY79" fmla="*/ 805243 h 1258348"/>
              <a:gd name="connsiteX80" fmla="*/ 426719 w 585786"/>
              <a:gd name="connsiteY80" fmla="*/ 805243 h 1258348"/>
              <a:gd name="connsiteX81" fmla="*/ 451960 w 585786"/>
              <a:gd name="connsiteY81" fmla="*/ 830484 h 1258348"/>
              <a:gd name="connsiteX82" fmla="*/ 426719 w 585786"/>
              <a:gd name="connsiteY82" fmla="*/ 855726 h 1258348"/>
              <a:gd name="connsiteX83" fmla="*/ 401478 w 585786"/>
              <a:gd name="connsiteY83" fmla="*/ 830484 h 1258348"/>
              <a:gd name="connsiteX84" fmla="*/ 426719 w 585786"/>
              <a:gd name="connsiteY84" fmla="*/ 805243 h 1258348"/>
              <a:gd name="connsiteX85" fmla="*/ 292893 w 585786"/>
              <a:gd name="connsiteY85" fmla="*/ 805243 h 1258348"/>
              <a:gd name="connsiteX86" fmla="*/ 318135 w 585786"/>
              <a:gd name="connsiteY86" fmla="*/ 830484 h 1258348"/>
              <a:gd name="connsiteX87" fmla="*/ 292893 w 585786"/>
              <a:gd name="connsiteY87" fmla="*/ 855726 h 1258348"/>
              <a:gd name="connsiteX88" fmla="*/ 267652 w 585786"/>
              <a:gd name="connsiteY88" fmla="*/ 830484 h 1258348"/>
              <a:gd name="connsiteX89" fmla="*/ 292893 w 585786"/>
              <a:gd name="connsiteY89" fmla="*/ 805243 h 1258348"/>
              <a:gd name="connsiteX90" fmla="*/ 159067 w 585786"/>
              <a:gd name="connsiteY90" fmla="*/ 805243 h 1258348"/>
              <a:gd name="connsiteX91" fmla="*/ 184309 w 585786"/>
              <a:gd name="connsiteY91" fmla="*/ 830484 h 1258348"/>
              <a:gd name="connsiteX92" fmla="*/ 159067 w 585786"/>
              <a:gd name="connsiteY92" fmla="*/ 855726 h 1258348"/>
              <a:gd name="connsiteX93" fmla="*/ 133826 w 585786"/>
              <a:gd name="connsiteY93" fmla="*/ 830484 h 1258348"/>
              <a:gd name="connsiteX94" fmla="*/ 159067 w 585786"/>
              <a:gd name="connsiteY94" fmla="*/ 805243 h 1258348"/>
              <a:gd name="connsiteX95" fmla="*/ 25241 w 585786"/>
              <a:gd name="connsiteY95" fmla="*/ 805243 h 1258348"/>
              <a:gd name="connsiteX96" fmla="*/ 50483 w 585786"/>
              <a:gd name="connsiteY96" fmla="*/ 830484 h 1258348"/>
              <a:gd name="connsiteX97" fmla="*/ 25241 w 585786"/>
              <a:gd name="connsiteY97" fmla="*/ 855726 h 1258348"/>
              <a:gd name="connsiteX98" fmla="*/ 0 w 585786"/>
              <a:gd name="connsiteY98" fmla="*/ 830484 h 1258348"/>
              <a:gd name="connsiteX99" fmla="*/ 25241 w 585786"/>
              <a:gd name="connsiteY99" fmla="*/ 805243 h 1258348"/>
              <a:gd name="connsiteX100" fmla="*/ 560545 w 585786"/>
              <a:gd name="connsiteY100" fmla="*/ 671036 h 1258348"/>
              <a:gd name="connsiteX101" fmla="*/ 585786 w 585786"/>
              <a:gd name="connsiteY101" fmla="*/ 696277 h 1258348"/>
              <a:gd name="connsiteX102" fmla="*/ 560545 w 585786"/>
              <a:gd name="connsiteY102" fmla="*/ 721518 h 1258348"/>
              <a:gd name="connsiteX103" fmla="*/ 535304 w 585786"/>
              <a:gd name="connsiteY103" fmla="*/ 696277 h 1258348"/>
              <a:gd name="connsiteX104" fmla="*/ 560545 w 585786"/>
              <a:gd name="connsiteY104" fmla="*/ 671036 h 1258348"/>
              <a:gd name="connsiteX105" fmla="*/ 426719 w 585786"/>
              <a:gd name="connsiteY105" fmla="*/ 671036 h 1258348"/>
              <a:gd name="connsiteX106" fmla="*/ 451960 w 585786"/>
              <a:gd name="connsiteY106" fmla="*/ 696277 h 1258348"/>
              <a:gd name="connsiteX107" fmla="*/ 426719 w 585786"/>
              <a:gd name="connsiteY107" fmla="*/ 721518 h 1258348"/>
              <a:gd name="connsiteX108" fmla="*/ 401478 w 585786"/>
              <a:gd name="connsiteY108" fmla="*/ 696277 h 1258348"/>
              <a:gd name="connsiteX109" fmla="*/ 426719 w 585786"/>
              <a:gd name="connsiteY109" fmla="*/ 671036 h 1258348"/>
              <a:gd name="connsiteX110" fmla="*/ 292893 w 585786"/>
              <a:gd name="connsiteY110" fmla="*/ 671036 h 1258348"/>
              <a:gd name="connsiteX111" fmla="*/ 318135 w 585786"/>
              <a:gd name="connsiteY111" fmla="*/ 696277 h 1258348"/>
              <a:gd name="connsiteX112" fmla="*/ 292893 w 585786"/>
              <a:gd name="connsiteY112" fmla="*/ 721518 h 1258348"/>
              <a:gd name="connsiteX113" fmla="*/ 267652 w 585786"/>
              <a:gd name="connsiteY113" fmla="*/ 696277 h 1258348"/>
              <a:gd name="connsiteX114" fmla="*/ 292893 w 585786"/>
              <a:gd name="connsiteY114" fmla="*/ 671036 h 1258348"/>
              <a:gd name="connsiteX115" fmla="*/ 159067 w 585786"/>
              <a:gd name="connsiteY115" fmla="*/ 671036 h 1258348"/>
              <a:gd name="connsiteX116" fmla="*/ 184309 w 585786"/>
              <a:gd name="connsiteY116" fmla="*/ 696277 h 1258348"/>
              <a:gd name="connsiteX117" fmla="*/ 159067 w 585786"/>
              <a:gd name="connsiteY117" fmla="*/ 721518 h 1258348"/>
              <a:gd name="connsiteX118" fmla="*/ 133826 w 585786"/>
              <a:gd name="connsiteY118" fmla="*/ 696277 h 1258348"/>
              <a:gd name="connsiteX119" fmla="*/ 159067 w 585786"/>
              <a:gd name="connsiteY119" fmla="*/ 671036 h 1258348"/>
              <a:gd name="connsiteX120" fmla="*/ 25241 w 585786"/>
              <a:gd name="connsiteY120" fmla="*/ 671036 h 1258348"/>
              <a:gd name="connsiteX121" fmla="*/ 50483 w 585786"/>
              <a:gd name="connsiteY121" fmla="*/ 696277 h 1258348"/>
              <a:gd name="connsiteX122" fmla="*/ 25241 w 585786"/>
              <a:gd name="connsiteY122" fmla="*/ 721518 h 1258348"/>
              <a:gd name="connsiteX123" fmla="*/ 0 w 585786"/>
              <a:gd name="connsiteY123" fmla="*/ 696277 h 1258348"/>
              <a:gd name="connsiteX124" fmla="*/ 25241 w 585786"/>
              <a:gd name="connsiteY124" fmla="*/ 671036 h 1258348"/>
              <a:gd name="connsiteX125" fmla="*/ 560545 w 585786"/>
              <a:gd name="connsiteY125" fmla="*/ 536829 h 1258348"/>
              <a:gd name="connsiteX126" fmla="*/ 585786 w 585786"/>
              <a:gd name="connsiteY126" fmla="*/ 562070 h 1258348"/>
              <a:gd name="connsiteX127" fmla="*/ 560545 w 585786"/>
              <a:gd name="connsiteY127" fmla="*/ 587312 h 1258348"/>
              <a:gd name="connsiteX128" fmla="*/ 535304 w 585786"/>
              <a:gd name="connsiteY128" fmla="*/ 562070 h 1258348"/>
              <a:gd name="connsiteX129" fmla="*/ 560545 w 585786"/>
              <a:gd name="connsiteY129" fmla="*/ 536829 h 1258348"/>
              <a:gd name="connsiteX130" fmla="*/ 426719 w 585786"/>
              <a:gd name="connsiteY130" fmla="*/ 536829 h 1258348"/>
              <a:gd name="connsiteX131" fmla="*/ 451960 w 585786"/>
              <a:gd name="connsiteY131" fmla="*/ 562070 h 1258348"/>
              <a:gd name="connsiteX132" fmla="*/ 426719 w 585786"/>
              <a:gd name="connsiteY132" fmla="*/ 587312 h 1258348"/>
              <a:gd name="connsiteX133" fmla="*/ 401478 w 585786"/>
              <a:gd name="connsiteY133" fmla="*/ 562070 h 1258348"/>
              <a:gd name="connsiteX134" fmla="*/ 426719 w 585786"/>
              <a:gd name="connsiteY134" fmla="*/ 536829 h 1258348"/>
              <a:gd name="connsiteX135" fmla="*/ 292893 w 585786"/>
              <a:gd name="connsiteY135" fmla="*/ 536829 h 1258348"/>
              <a:gd name="connsiteX136" fmla="*/ 318135 w 585786"/>
              <a:gd name="connsiteY136" fmla="*/ 562070 h 1258348"/>
              <a:gd name="connsiteX137" fmla="*/ 292893 w 585786"/>
              <a:gd name="connsiteY137" fmla="*/ 587312 h 1258348"/>
              <a:gd name="connsiteX138" fmla="*/ 267652 w 585786"/>
              <a:gd name="connsiteY138" fmla="*/ 562070 h 1258348"/>
              <a:gd name="connsiteX139" fmla="*/ 292893 w 585786"/>
              <a:gd name="connsiteY139" fmla="*/ 536829 h 1258348"/>
              <a:gd name="connsiteX140" fmla="*/ 159067 w 585786"/>
              <a:gd name="connsiteY140" fmla="*/ 536829 h 1258348"/>
              <a:gd name="connsiteX141" fmla="*/ 184309 w 585786"/>
              <a:gd name="connsiteY141" fmla="*/ 562070 h 1258348"/>
              <a:gd name="connsiteX142" fmla="*/ 159067 w 585786"/>
              <a:gd name="connsiteY142" fmla="*/ 587312 h 1258348"/>
              <a:gd name="connsiteX143" fmla="*/ 133826 w 585786"/>
              <a:gd name="connsiteY143" fmla="*/ 562070 h 1258348"/>
              <a:gd name="connsiteX144" fmla="*/ 159067 w 585786"/>
              <a:gd name="connsiteY144" fmla="*/ 536829 h 1258348"/>
              <a:gd name="connsiteX145" fmla="*/ 25241 w 585786"/>
              <a:gd name="connsiteY145" fmla="*/ 536829 h 1258348"/>
              <a:gd name="connsiteX146" fmla="*/ 50483 w 585786"/>
              <a:gd name="connsiteY146" fmla="*/ 562070 h 1258348"/>
              <a:gd name="connsiteX147" fmla="*/ 25241 w 585786"/>
              <a:gd name="connsiteY147" fmla="*/ 587312 h 1258348"/>
              <a:gd name="connsiteX148" fmla="*/ 0 w 585786"/>
              <a:gd name="connsiteY148" fmla="*/ 562070 h 1258348"/>
              <a:gd name="connsiteX149" fmla="*/ 25241 w 585786"/>
              <a:gd name="connsiteY149" fmla="*/ 536829 h 1258348"/>
              <a:gd name="connsiteX150" fmla="*/ 426719 w 585786"/>
              <a:gd name="connsiteY150" fmla="*/ 402717 h 1258348"/>
              <a:gd name="connsiteX151" fmla="*/ 451961 w 585786"/>
              <a:gd name="connsiteY151" fmla="*/ 427958 h 1258348"/>
              <a:gd name="connsiteX152" fmla="*/ 426719 w 585786"/>
              <a:gd name="connsiteY152" fmla="*/ 453199 h 1258348"/>
              <a:gd name="connsiteX153" fmla="*/ 401478 w 585786"/>
              <a:gd name="connsiteY153" fmla="*/ 427958 h 1258348"/>
              <a:gd name="connsiteX154" fmla="*/ 426719 w 585786"/>
              <a:gd name="connsiteY154" fmla="*/ 402717 h 1258348"/>
              <a:gd name="connsiteX155" fmla="*/ 292893 w 585786"/>
              <a:gd name="connsiteY155" fmla="*/ 402717 h 1258348"/>
              <a:gd name="connsiteX156" fmla="*/ 318135 w 585786"/>
              <a:gd name="connsiteY156" fmla="*/ 427958 h 1258348"/>
              <a:gd name="connsiteX157" fmla="*/ 292893 w 585786"/>
              <a:gd name="connsiteY157" fmla="*/ 453199 h 1258348"/>
              <a:gd name="connsiteX158" fmla="*/ 267652 w 585786"/>
              <a:gd name="connsiteY158" fmla="*/ 427958 h 1258348"/>
              <a:gd name="connsiteX159" fmla="*/ 292893 w 585786"/>
              <a:gd name="connsiteY159" fmla="*/ 402717 h 1258348"/>
              <a:gd name="connsiteX160" fmla="*/ 159067 w 585786"/>
              <a:gd name="connsiteY160" fmla="*/ 402717 h 1258348"/>
              <a:gd name="connsiteX161" fmla="*/ 184309 w 585786"/>
              <a:gd name="connsiteY161" fmla="*/ 427958 h 1258348"/>
              <a:gd name="connsiteX162" fmla="*/ 159067 w 585786"/>
              <a:gd name="connsiteY162" fmla="*/ 453199 h 1258348"/>
              <a:gd name="connsiteX163" fmla="*/ 133826 w 585786"/>
              <a:gd name="connsiteY163" fmla="*/ 427958 h 1258348"/>
              <a:gd name="connsiteX164" fmla="*/ 159067 w 585786"/>
              <a:gd name="connsiteY164" fmla="*/ 402717 h 1258348"/>
              <a:gd name="connsiteX165" fmla="*/ 25241 w 585786"/>
              <a:gd name="connsiteY165" fmla="*/ 402717 h 1258348"/>
              <a:gd name="connsiteX166" fmla="*/ 50483 w 585786"/>
              <a:gd name="connsiteY166" fmla="*/ 427958 h 1258348"/>
              <a:gd name="connsiteX167" fmla="*/ 25241 w 585786"/>
              <a:gd name="connsiteY167" fmla="*/ 453199 h 1258348"/>
              <a:gd name="connsiteX168" fmla="*/ 0 w 585786"/>
              <a:gd name="connsiteY168" fmla="*/ 427958 h 1258348"/>
              <a:gd name="connsiteX169" fmla="*/ 25241 w 585786"/>
              <a:gd name="connsiteY169" fmla="*/ 402717 h 1258348"/>
              <a:gd name="connsiteX170" fmla="*/ 560545 w 585786"/>
              <a:gd name="connsiteY170" fmla="*/ 402621 h 1258348"/>
              <a:gd name="connsiteX171" fmla="*/ 585786 w 585786"/>
              <a:gd name="connsiteY171" fmla="*/ 427862 h 1258348"/>
              <a:gd name="connsiteX172" fmla="*/ 560545 w 585786"/>
              <a:gd name="connsiteY172" fmla="*/ 453104 h 1258348"/>
              <a:gd name="connsiteX173" fmla="*/ 535304 w 585786"/>
              <a:gd name="connsiteY173" fmla="*/ 427862 h 1258348"/>
              <a:gd name="connsiteX174" fmla="*/ 560545 w 585786"/>
              <a:gd name="connsiteY174" fmla="*/ 402621 h 1258348"/>
              <a:gd name="connsiteX175" fmla="*/ 560545 w 585786"/>
              <a:gd name="connsiteY175" fmla="*/ 268414 h 1258348"/>
              <a:gd name="connsiteX176" fmla="*/ 585786 w 585786"/>
              <a:gd name="connsiteY176" fmla="*/ 293655 h 1258348"/>
              <a:gd name="connsiteX177" fmla="*/ 560545 w 585786"/>
              <a:gd name="connsiteY177" fmla="*/ 318897 h 1258348"/>
              <a:gd name="connsiteX178" fmla="*/ 535304 w 585786"/>
              <a:gd name="connsiteY178" fmla="*/ 293655 h 1258348"/>
              <a:gd name="connsiteX179" fmla="*/ 560545 w 585786"/>
              <a:gd name="connsiteY179" fmla="*/ 268414 h 1258348"/>
              <a:gd name="connsiteX180" fmla="*/ 426719 w 585786"/>
              <a:gd name="connsiteY180" fmla="*/ 268414 h 1258348"/>
              <a:gd name="connsiteX181" fmla="*/ 451960 w 585786"/>
              <a:gd name="connsiteY181" fmla="*/ 293655 h 1258348"/>
              <a:gd name="connsiteX182" fmla="*/ 426719 w 585786"/>
              <a:gd name="connsiteY182" fmla="*/ 318897 h 1258348"/>
              <a:gd name="connsiteX183" fmla="*/ 401478 w 585786"/>
              <a:gd name="connsiteY183" fmla="*/ 293655 h 1258348"/>
              <a:gd name="connsiteX184" fmla="*/ 426719 w 585786"/>
              <a:gd name="connsiteY184" fmla="*/ 268414 h 1258348"/>
              <a:gd name="connsiteX185" fmla="*/ 292893 w 585786"/>
              <a:gd name="connsiteY185" fmla="*/ 268414 h 1258348"/>
              <a:gd name="connsiteX186" fmla="*/ 318135 w 585786"/>
              <a:gd name="connsiteY186" fmla="*/ 293655 h 1258348"/>
              <a:gd name="connsiteX187" fmla="*/ 292893 w 585786"/>
              <a:gd name="connsiteY187" fmla="*/ 318897 h 1258348"/>
              <a:gd name="connsiteX188" fmla="*/ 267652 w 585786"/>
              <a:gd name="connsiteY188" fmla="*/ 293655 h 1258348"/>
              <a:gd name="connsiteX189" fmla="*/ 292893 w 585786"/>
              <a:gd name="connsiteY189" fmla="*/ 268414 h 1258348"/>
              <a:gd name="connsiteX190" fmla="*/ 159067 w 585786"/>
              <a:gd name="connsiteY190" fmla="*/ 268414 h 1258348"/>
              <a:gd name="connsiteX191" fmla="*/ 184309 w 585786"/>
              <a:gd name="connsiteY191" fmla="*/ 293655 h 1258348"/>
              <a:gd name="connsiteX192" fmla="*/ 159067 w 585786"/>
              <a:gd name="connsiteY192" fmla="*/ 318897 h 1258348"/>
              <a:gd name="connsiteX193" fmla="*/ 133826 w 585786"/>
              <a:gd name="connsiteY193" fmla="*/ 293655 h 1258348"/>
              <a:gd name="connsiteX194" fmla="*/ 159067 w 585786"/>
              <a:gd name="connsiteY194" fmla="*/ 268414 h 1258348"/>
              <a:gd name="connsiteX195" fmla="*/ 25241 w 585786"/>
              <a:gd name="connsiteY195" fmla="*/ 268414 h 1258348"/>
              <a:gd name="connsiteX196" fmla="*/ 50483 w 585786"/>
              <a:gd name="connsiteY196" fmla="*/ 293655 h 1258348"/>
              <a:gd name="connsiteX197" fmla="*/ 25241 w 585786"/>
              <a:gd name="connsiteY197" fmla="*/ 318897 h 1258348"/>
              <a:gd name="connsiteX198" fmla="*/ 0 w 585786"/>
              <a:gd name="connsiteY198" fmla="*/ 293655 h 1258348"/>
              <a:gd name="connsiteX199" fmla="*/ 25241 w 585786"/>
              <a:gd name="connsiteY199" fmla="*/ 268414 h 1258348"/>
              <a:gd name="connsiteX200" fmla="*/ 560545 w 585786"/>
              <a:gd name="connsiteY200" fmla="*/ 134207 h 1258348"/>
              <a:gd name="connsiteX201" fmla="*/ 585786 w 585786"/>
              <a:gd name="connsiteY201" fmla="*/ 159448 h 1258348"/>
              <a:gd name="connsiteX202" fmla="*/ 560545 w 585786"/>
              <a:gd name="connsiteY202" fmla="*/ 184689 h 1258348"/>
              <a:gd name="connsiteX203" fmla="*/ 535304 w 585786"/>
              <a:gd name="connsiteY203" fmla="*/ 159448 h 1258348"/>
              <a:gd name="connsiteX204" fmla="*/ 560545 w 585786"/>
              <a:gd name="connsiteY204" fmla="*/ 134207 h 1258348"/>
              <a:gd name="connsiteX205" fmla="*/ 426719 w 585786"/>
              <a:gd name="connsiteY205" fmla="*/ 134207 h 1258348"/>
              <a:gd name="connsiteX206" fmla="*/ 451960 w 585786"/>
              <a:gd name="connsiteY206" fmla="*/ 159448 h 1258348"/>
              <a:gd name="connsiteX207" fmla="*/ 426719 w 585786"/>
              <a:gd name="connsiteY207" fmla="*/ 184689 h 1258348"/>
              <a:gd name="connsiteX208" fmla="*/ 401478 w 585786"/>
              <a:gd name="connsiteY208" fmla="*/ 159448 h 1258348"/>
              <a:gd name="connsiteX209" fmla="*/ 426719 w 585786"/>
              <a:gd name="connsiteY209" fmla="*/ 134207 h 1258348"/>
              <a:gd name="connsiteX210" fmla="*/ 292893 w 585786"/>
              <a:gd name="connsiteY210" fmla="*/ 134207 h 1258348"/>
              <a:gd name="connsiteX211" fmla="*/ 318135 w 585786"/>
              <a:gd name="connsiteY211" fmla="*/ 159448 h 1258348"/>
              <a:gd name="connsiteX212" fmla="*/ 292893 w 585786"/>
              <a:gd name="connsiteY212" fmla="*/ 184689 h 1258348"/>
              <a:gd name="connsiteX213" fmla="*/ 267652 w 585786"/>
              <a:gd name="connsiteY213" fmla="*/ 159448 h 1258348"/>
              <a:gd name="connsiteX214" fmla="*/ 292893 w 585786"/>
              <a:gd name="connsiteY214" fmla="*/ 134207 h 1258348"/>
              <a:gd name="connsiteX215" fmla="*/ 159067 w 585786"/>
              <a:gd name="connsiteY215" fmla="*/ 134207 h 1258348"/>
              <a:gd name="connsiteX216" fmla="*/ 184309 w 585786"/>
              <a:gd name="connsiteY216" fmla="*/ 159448 h 1258348"/>
              <a:gd name="connsiteX217" fmla="*/ 159067 w 585786"/>
              <a:gd name="connsiteY217" fmla="*/ 184689 h 1258348"/>
              <a:gd name="connsiteX218" fmla="*/ 133826 w 585786"/>
              <a:gd name="connsiteY218" fmla="*/ 159448 h 1258348"/>
              <a:gd name="connsiteX219" fmla="*/ 159067 w 585786"/>
              <a:gd name="connsiteY219" fmla="*/ 134207 h 1258348"/>
              <a:gd name="connsiteX220" fmla="*/ 25241 w 585786"/>
              <a:gd name="connsiteY220" fmla="*/ 134207 h 1258348"/>
              <a:gd name="connsiteX221" fmla="*/ 50483 w 585786"/>
              <a:gd name="connsiteY221" fmla="*/ 159448 h 1258348"/>
              <a:gd name="connsiteX222" fmla="*/ 25241 w 585786"/>
              <a:gd name="connsiteY222" fmla="*/ 184689 h 1258348"/>
              <a:gd name="connsiteX223" fmla="*/ 0 w 585786"/>
              <a:gd name="connsiteY223" fmla="*/ 159448 h 1258348"/>
              <a:gd name="connsiteX224" fmla="*/ 25241 w 585786"/>
              <a:gd name="connsiteY224" fmla="*/ 134207 h 1258348"/>
              <a:gd name="connsiteX225" fmla="*/ 426719 w 585786"/>
              <a:gd name="connsiteY225" fmla="*/ 95 h 1258348"/>
              <a:gd name="connsiteX226" fmla="*/ 451960 w 585786"/>
              <a:gd name="connsiteY226" fmla="*/ 25336 h 1258348"/>
              <a:gd name="connsiteX227" fmla="*/ 426719 w 585786"/>
              <a:gd name="connsiteY227" fmla="*/ 50482 h 1258348"/>
              <a:gd name="connsiteX228" fmla="*/ 401478 w 585786"/>
              <a:gd name="connsiteY228" fmla="*/ 25241 h 1258348"/>
              <a:gd name="connsiteX229" fmla="*/ 426719 w 585786"/>
              <a:gd name="connsiteY229" fmla="*/ 95 h 1258348"/>
              <a:gd name="connsiteX230" fmla="*/ 159067 w 585786"/>
              <a:gd name="connsiteY230" fmla="*/ 95 h 1258348"/>
              <a:gd name="connsiteX231" fmla="*/ 184309 w 585786"/>
              <a:gd name="connsiteY231" fmla="*/ 25336 h 1258348"/>
              <a:gd name="connsiteX232" fmla="*/ 159067 w 585786"/>
              <a:gd name="connsiteY232" fmla="*/ 50482 h 1258348"/>
              <a:gd name="connsiteX233" fmla="*/ 133826 w 585786"/>
              <a:gd name="connsiteY233" fmla="*/ 25241 h 1258348"/>
              <a:gd name="connsiteX234" fmla="*/ 159067 w 585786"/>
              <a:gd name="connsiteY234" fmla="*/ 95 h 1258348"/>
              <a:gd name="connsiteX235" fmla="*/ 25241 w 585786"/>
              <a:gd name="connsiteY235" fmla="*/ 95 h 1258348"/>
              <a:gd name="connsiteX236" fmla="*/ 50483 w 585786"/>
              <a:gd name="connsiteY236" fmla="*/ 25336 h 1258348"/>
              <a:gd name="connsiteX237" fmla="*/ 25241 w 585786"/>
              <a:gd name="connsiteY237" fmla="*/ 50482 h 1258348"/>
              <a:gd name="connsiteX238" fmla="*/ 0 w 585786"/>
              <a:gd name="connsiteY238" fmla="*/ 25241 h 1258348"/>
              <a:gd name="connsiteX239" fmla="*/ 25241 w 585786"/>
              <a:gd name="connsiteY239" fmla="*/ 95 h 1258348"/>
              <a:gd name="connsiteX240" fmla="*/ 560545 w 585786"/>
              <a:gd name="connsiteY240" fmla="*/ 0 h 1258348"/>
              <a:gd name="connsiteX241" fmla="*/ 585786 w 585786"/>
              <a:gd name="connsiteY241" fmla="*/ 25241 h 1258348"/>
              <a:gd name="connsiteX242" fmla="*/ 560545 w 585786"/>
              <a:gd name="connsiteY242" fmla="*/ 50483 h 1258348"/>
              <a:gd name="connsiteX243" fmla="*/ 535304 w 585786"/>
              <a:gd name="connsiteY243" fmla="*/ 25241 h 1258348"/>
              <a:gd name="connsiteX244" fmla="*/ 560545 w 585786"/>
              <a:gd name="connsiteY244" fmla="*/ 0 h 1258348"/>
              <a:gd name="connsiteX245" fmla="*/ 292893 w 585786"/>
              <a:gd name="connsiteY245" fmla="*/ 0 h 1258348"/>
              <a:gd name="connsiteX246" fmla="*/ 318135 w 585786"/>
              <a:gd name="connsiteY246" fmla="*/ 25241 h 1258348"/>
              <a:gd name="connsiteX247" fmla="*/ 292893 w 585786"/>
              <a:gd name="connsiteY247" fmla="*/ 50483 h 1258348"/>
              <a:gd name="connsiteX248" fmla="*/ 267652 w 585786"/>
              <a:gd name="connsiteY248" fmla="*/ 25241 h 1258348"/>
              <a:gd name="connsiteX249" fmla="*/ 292893 w 585786"/>
              <a:gd name="connsiteY249" fmla="*/ 0 h 125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585786" h="1258348">
                <a:moveTo>
                  <a:pt x="560545" y="1207865"/>
                </a:moveTo>
                <a:cubicBezTo>
                  <a:pt x="574452" y="1207865"/>
                  <a:pt x="585786" y="1219200"/>
                  <a:pt x="585786" y="1233106"/>
                </a:cubicBezTo>
                <a:cubicBezTo>
                  <a:pt x="585786" y="1247013"/>
                  <a:pt x="574452" y="1258348"/>
                  <a:pt x="560545" y="1258348"/>
                </a:cubicBezTo>
                <a:cubicBezTo>
                  <a:pt x="546639" y="1258348"/>
                  <a:pt x="535304" y="1247013"/>
                  <a:pt x="535304" y="1233106"/>
                </a:cubicBezTo>
                <a:cubicBezTo>
                  <a:pt x="535304" y="1219200"/>
                  <a:pt x="546639" y="1207865"/>
                  <a:pt x="560545" y="1207865"/>
                </a:cubicBezTo>
                <a:close/>
                <a:moveTo>
                  <a:pt x="426719" y="1207865"/>
                </a:moveTo>
                <a:cubicBezTo>
                  <a:pt x="440626" y="1207865"/>
                  <a:pt x="451960" y="1219200"/>
                  <a:pt x="451960" y="1233106"/>
                </a:cubicBezTo>
                <a:cubicBezTo>
                  <a:pt x="451960" y="1247013"/>
                  <a:pt x="440626" y="1258348"/>
                  <a:pt x="426719" y="1258348"/>
                </a:cubicBezTo>
                <a:cubicBezTo>
                  <a:pt x="412813" y="1258348"/>
                  <a:pt x="401478" y="1247013"/>
                  <a:pt x="401478" y="1233106"/>
                </a:cubicBezTo>
                <a:cubicBezTo>
                  <a:pt x="401478" y="1219200"/>
                  <a:pt x="412813" y="1207865"/>
                  <a:pt x="426719" y="1207865"/>
                </a:cubicBezTo>
                <a:close/>
                <a:moveTo>
                  <a:pt x="292893" y="1207865"/>
                </a:moveTo>
                <a:cubicBezTo>
                  <a:pt x="306800" y="1207865"/>
                  <a:pt x="318135" y="1219200"/>
                  <a:pt x="318135" y="1233106"/>
                </a:cubicBezTo>
                <a:cubicBezTo>
                  <a:pt x="318135" y="1247013"/>
                  <a:pt x="306800" y="1258348"/>
                  <a:pt x="292893" y="1258348"/>
                </a:cubicBezTo>
                <a:cubicBezTo>
                  <a:pt x="278987" y="1258348"/>
                  <a:pt x="267652" y="1247013"/>
                  <a:pt x="267652" y="1233106"/>
                </a:cubicBezTo>
                <a:cubicBezTo>
                  <a:pt x="267652" y="1219200"/>
                  <a:pt x="278987" y="1207865"/>
                  <a:pt x="292893" y="1207865"/>
                </a:cubicBezTo>
                <a:close/>
                <a:moveTo>
                  <a:pt x="159067" y="1207865"/>
                </a:moveTo>
                <a:cubicBezTo>
                  <a:pt x="172974" y="1207865"/>
                  <a:pt x="184309" y="1219200"/>
                  <a:pt x="184309" y="1233106"/>
                </a:cubicBezTo>
                <a:cubicBezTo>
                  <a:pt x="184309" y="1247013"/>
                  <a:pt x="172974" y="1258348"/>
                  <a:pt x="159067" y="1258348"/>
                </a:cubicBezTo>
                <a:cubicBezTo>
                  <a:pt x="145161" y="1258348"/>
                  <a:pt x="133826" y="1247013"/>
                  <a:pt x="133826" y="1233106"/>
                </a:cubicBezTo>
                <a:cubicBezTo>
                  <a:pt x="133826" y="1219200"/>
                  <a:pt x="145161" y="1207865"/>
                  <a:pt x="159067" y="1207865"/>
                </a:cubicBezTo>
                <a:close/>
                <a:moveTo>
                  <a:pt x="25241" y="1207865"/>
                </a:moveTo>
                <a:cubicBezTo>
                  <a:pt x="39148" y="1207865"/>
                  <a:pt x="50483" y="1219200"/>
                  <a:pt x="50483" y="1233106"/>
                </a:cubicBezTo>
                <a:cubicBezTo>
                  <a:pt x="50483" y="1247013"/>
                  <a:pt x="39148" y="1258348"/>
                  <a:pt x="25241" y="1258348"/>
                </a:cubicBezTo>
                <a:cubicBezTo>
                  <a:pt x="11335" y="1258348"/>
                  <a:pt x="0" y="1247013"/>
                  <a:pt x="0" y="1233106"/>
                </a:cubicBezTo>
                <a:cubicBezTo>
                  <a:pt x="0" y="1219200"/>
                  <a:pt x="11335" y="1207865"/>
                  <a:pt x="25241" y="1207865"/>
                </a:cubicBezTo>
                <a:close/>
                <a:moveTo>
                  <a:pt x="426719" y="1073753"/>
                </a:moveTo>
                <a:cubicBezTo>
                  <a:pt x="440660" y="1073753"/>
                  <a:pt x="451961" y="1085054"/>
                  <a:pt x="451961" y="1098994"/>
                </a:cubicBezTo>
                <a:cubicBezTo>
                  <a:pt x="451961" y="1112935"/>
                  <a:pt x="440660" y="1124236"/>
                  <a:pt x="426719" y="1124236"/>
                </a:cubicBezTo>
                <a:cubicBezTo>
                  <a:pt x="412779" y="1124236"/>
                  <a:pt x="401478" y="1112935"/>
                  <a:pt x="401478" y="1098994"/>
                </a:cubicBezTo>
                <a:cubicBezTo>
                  <a:pt x="401478" y="1085054"/>
                  <a:pt x="412779" y="1073753"/>
                  <a:pt x="426719" y="1073753"/>
                </a:cubicBezTo>
                <a:close/>
                <a:moveTo>
                  <a:pt x="292893" y="1073753"/>
                </a:moveTo>
                <a:cubicBezTo>
                  <a:pt x="306834" y="1073753"/>
                  <a:pt x="318135" y="1085054"/>
                  <a:pt x="318135" y="1098994"/>
                </a:cubicBezTo>
                <a:cubicBezTo>
                  <a:pt x="318135" y="1112935"/>
                  <a:pt x="306834" y="1124236"/>
                  <a:pt x="292893" y="1124236"/>
                </a:cubicBezTo>
                <a:cubicBezTo>
                  <a:pt x="278953" y="1124236"/>
                  <a:pt x="267652" y="1112935"/>
                  <a:pt x="267652" y="1098994"/>
                </a:cubicBezTo>
                <a:cubicBezTo>
                  <a:pt x="267652" y="1085054"/>
                  <a:pt x="278953" y="1073753"/>
                  <a:pt x="292893" y="1073753"/>
                </a:cubicBezTo>
                <a:close/>
                <a:moveTo>
                  <a:pt x="159067" y="1073753"/>
                </a:moveTo>
                <a:cubicBezTo>
                  <a:pt x="173008" y="1073753"/>
                  <a:pt x="184309" y="1085054"/>
                  <a:pt x="184309" y="1098994"/>
                </a:cubicBezTo>
                <a:cubicBezTo>
                  <a:pt x="184309" y="1112935"/>
                  <a:pt x="173008" y="1124236"/>
                  <a:pt x="159067" y="1124236"/>
                </a:cubicBezTo>
                <a:cubicBezTo>
                  <a:pt x="145127" y="1124236"/>
                  <a:pt x="133826" y="1112935"/>
                  <a:pt x="133826" y="1098994"/>
                </a:cubicBezTo>
                <a:cubicBezTo>
                  <a:pt x="133826" y="1085054"/>
                  <a:pt x="145127" y="1073753"/>
                  <a:pt x="159067" y="1073753"/>
                </a:cubicBezTo>
                <a:close/>
                <a:moveTo>
                  <a:pt x="25241" y="1073753"/>
                </a:moveTo>
                <a:cubicBezTo>
                  <a:pt x="39182" y="1073753"/>
                  <a:pt x="50483" y="1085054"/>
                  <a:pt x="50483" y="1098994"/>
                </a:cubicBezTo>
                <a:cubicBezTo>
                  <a:pt x="50483" y="1112935"/>
                  <a:pt x="39182" y="1124236"/>
                  <a:pt x="25241" y="1124236"/>
                </a:cubicBezTo>
                <a:cubicBezTo>
                  <a:pt x="11301" y="1124236"/>
                  <a:pt x="0" y="1112935"/>
                  <a:pt x="0" y="1098994"/>
                </a:cubicBezTo>
                <a:cubicBezTo>
                  <a:pt x="0" y="1085054"/>
                  <a:pt x="11301" y="1073753"/>
                  <a:pt x="25241" y="1073753"/>
                </a:cubicBezTo>
                <a:close/>
                <a:moveTo>
                  <a:pt x="560545" y="1073658"/>
                </a:moveTo>
                <a:cubicBezTo>
                  <a:pt x="574452" y="1073658"/>
                  <a:pt x="585786" y="1084993"/>
                  <a:pt x="585786" y="1098899"/>
                </a:cubicBezTo>
                <a:cubicBezTo>
                  <a:pt x="585786" y="1112806"/>
                  <a:pt x="574452" y="1124141"/>
                  <a:pt x="560545" y="1124141"/>
                </a:cubicBezTo>
                <a:cubicBezTo>
                  <a:pt x="546639" y="1124141"/>
                  <a:pt x="535304" y="1112806"/>
                  <a:pt x="535304" y="1098899"/>
                </a:cubicBezTo>
                <a:cubicBezTo>
                  <a:pt x="535304" y="1084993"/>
                  <a:pt x="546639" y="1073658"/>
                  <a:pt x="560545" y="1073658"/>
                </a:cubicBezTo>
                <a:close/>
                <a:moveTo>
                  <a:pt x="560545" y="939451"/>
                </a:moveTo>
                <a:cubicBezTo>
                  <a:pt x="574452" y="939451"/>
                  <a:pt x="585786" y="950786"/>
                  <a:pt x="585786" y="964692"/>
                </a:cubicBezTo>
                <a:cubicBezTo>
                  <a:pt x="585691" y="978694"/>
                  <a:pt x="574452" y="989933"/>
                  <a:pt x="560545" y="989933"/>
                </a:cubicBezTo>
                <a:cubicBezTo>
                  <a:pt x="546639" y="989933"/>
                  <a:pt x="535304" y="978599"/>
                  <a:pt x="535304" y="964692"/>
                </a:cubicBezTo>
                <a:cubicBezTo>
                  <a:pt x="535304" y="950786"/>
                  <a:pt x="546639" y="939451"/>
                  <a:pt x="560545" y="939451"/>
                </a:cubicBezTo>
                <a:close/>
                <a:moveTo>
                  <a:pt x="426719" y="939451"/>
                </a:moveTo>
                <a:cubicBezTo>
                  <a:pt x="440626" y="939451"/>
                  <a:pt x="451960" y="950786"/>
                  <a:pt x="451960" y="964692"/>
                </a:cubicBezTo>
                <a:cubicBezTo>
                  <a:pt x="451865" y="978694"/>
                  <a:pt x="440626" y="989933"/>
                  <a:pt x="426719" y="989933"/>
                </a:cubicBezTo>
                <a:cubicBezTo>
                  <a:pt x="412813" y="989933"/>
                  <a:pt x="401478" y="978599"/>
                  <a:pt x="401478" y="964692"/>
                </a:cubicBezTo>
                <a:cubicBezTo>
                  <a:pt x="401478" y="950786"/>
                  <a:pt x="412813" y="939451"/>
                  <a:pt x="426719" y="939451"/>
                </a:cubicBezTo>
                <a:close/>
                <a:moveTo>
                  <a:pt x="292893" y="939451"/>
                </a:moveTo>
                <a:cubicBezTo>
                  <a:pt x="306800" y="939451"/>
                  <a:pt x="318135" y="950786"/>
                  <a:pt x="318135" y="964692"/>
                </a:cubicBezTo>
                <a:cubicBezTo>
                  <a:pt x="318039" y="978694"/>
                  <a:pt x="306800" y="989933"/>
                  <a:pt x="292893" y="989933"/>
                </a:cubicBezTo>
                <a:cubicBezTo>
                  <a:pt x="278987" y="989933"/>
                  <a:pt x="267652" y="978599"/>
                  <a:pt x="267652" y="964692"/>
                </a:cubicBezTo>
                <a:cubicBezTo>
                  <a:pt x="267652" y="950786"/>
                  <a:pt x="278987" y="939451"/>
                  <a:pt x="292893" y="939451"/>
                </a:cubicBezTo>
                <a:close/>
                <a:moveTo>
                  <a:pt x="159067" y="939451"/>
                </a:moveTo>
                <a:cubicBezTo>
                  <a:pt x="172974" y="939451"/>
                  <a:pt x="184309" y="950786"/>
                  <a:pt x="184309" y="964692"/>
                </a:cubicBezTo>
                <a:cubicBezTo>
                  <a:pt x="184213" y="978694"/>
                  <a:pt x="172974" y="989933"/>
                  <a:pt x="159067" y="989933"/>
                </a:cubicBezTo>
                <a:cubicBezTo>
                  <a:pt x="145161" y="989933"/>
                  <a:pt x="133826" y="978599"/>
                  <a:pt x="133826" y="964692"/>
                </a:cubicBezTo>
                <a:cubicBezTo>
                  <a:pt x="133826" y="950786"/>
                  <a:pt x="145161" y="939451"/>
                  <a:pt x="159067" y="939451"/>
                </a:cubicBezTo>
                <a:close/>
                <a:moveTo>
                  <a:pt x="25241" y="939451"/>
                </a:moveTo>
                <a:cubicBezTo>
                  <a:pt x="39148" y="939451"/>
                  <a:pt x="50483" y="950786"/>
                  <a:pt x="50483" y="964692"/>
                </a:cubicBezTo>
                <a:cubicBezTo>
                  <a:pt x="50387" y="978694"/>
                  <a:pt x="39148" y="989933"/>
                  <a:pt x="25241" y="989933"/>
                </a:cubicBezTo>
                <a:cubicBezTo>
                  <a:pt x="11335" y="989933"/>
                  <a:pt x="0" y="978599"/>
                  <a:pt x="0" y="964692"/>
                </a:cubicBezTo>
                <a:cubicBezTo>
                  <a:pt x="0" y="950786"/>
                  <a:pt x="11335" y="939451"/>
                  <a:pt x="25241" y="939451"/>
                </a:cubicBezTo>
                <a:close/>
                <a:moveTo>
                  <a:pt x="560545" y="805243"/>
                </a:moveTo>
                <a:cubicBezTo>
                  <a:pt x="574452" y="805243"/>
                  <a:pt x="585786" y="816578"/>
                  <a:pt x="585786" y="830484"/>
                </a:cubicBezTo>
                <a:cubicBezTo>
                  <a:pt x="585691" y="844486"/>
                  <a:pt x="574452" y="855726"/>
                  <a:pt x="560545" y="855726"/>
                </a:cubicBezTo>
                <a:cubicBezTo>
                  <a:pt x="546639" y="855726"/>
                  <a:pt x="535304" y="844391"/>
                  <a:pt x="535304" y="830484"/>
                </a:cubicBezTo>
                <a:cubicBezTo>
                  <a:pt x="535304" y="816578"/>
                  <a:pt x="546639" y="805243"/>
                  <a:pt x="560545" y="805243"/>
                </a:cubicBezTo>
                <a:close/>
                <a:moveTo>
                  <a:pt x="426719" y="805243"/>
                </a:moveTo>
                <a:cubicBezTo>
                  <a:pt x="440626" y="805243"/>
                  <a:pt x="451960" y="816578"/>
                  <a:pt x="451960" y="830484"/>
                </a:cubicBezTo>
                <a:cubicBezTo>
                  <a:pt x="451865" y="844486"/>
                  <a:pt x="440626" y="855726"/>
                  <a:pt x="426719" y="855726"/>
                </a:cubicBezTo>
                <a:cubicBezTo>
                  <a:pt x="412813" y="855726"/>
                  <a:pt x="401478" y="844391"/>
                  <a:pt x="401478" y="830484"/>
                </a:cubicBezTo>
                <a:cubicBezTo>
                  <a:pt x="401478" y="816578"/>
                  <a:pt x="412813" y="805243"/>
                  <a:pt x="426719" y="805243"/>
                </a:cubicBezTo>
                <a:close/>
                <a:moveTo>
                  <a:pt x="292893" y="805243"/>
                </a:moveTo>
                <a:cubicBezTo>
                  <a:pt x="306800" y="805243"/>
                  <a:pt x="318135" y="816578"/>
                  <a:pt x="318135" y="830484"/>
                </a:cubicBezTo>
                <a:cubicBezTo>
                  <a:pt x="318039" y="844486"/>
                  <a:pt x="306800" y="855726"/>
                  <a:pt x="292893" y="855726"/>
                </a:cubicBezTo>
                <a:cubicBezTo>
                  <a:pt x="278987" y="855726"/>
                  <a:pt x="267652" y="844391"/>
                  <a:pt x="267652" y="830484"/>
                </a:cubicBezTo>
                <a:cubicBezTo>
                  <a:pt x="267652" y="816578"/>
                  <a:pt x="278987" y="805243"/>
                  <a:pt x="292893" y="805243"/>
                </a:cubicBezTo>
                <a:close/>
                <a:moveTo>
                  <a:pt x="159067" y="805243"/>
                </a:moveTo>
                <a:cubicBezTo>
                  <a:pt x="172974" y="805243"/>
                  <a:pt x="184309" y="816578"/>
                  <a:pt x="184309" y="830484"/>
                </a:cubicBezTo>
                <a:cubicBezTo>
                  <a:pt x="184213" y="844486"/>
                  <a:pt x="172974" y="855726"/>
                  <a:pt x="159067" y="855726"/>
                </a:cubicBezTo>
                <a:cubicBezTo>
                  <a:pt x="145161" y="855726"/>
                  <a:pt x="133826" y="844391"/>
                  <a:pt x="133826" y="830484"/>
                </a:cubicBezTo>
                <a:cubicBezTo>
                  <a:pt x="133826" y="816578"/>
                  <a:pt x="145161" y="805243"/>
                  <a:pt x="159067" y="805243"/>
                </a:cubicBezTo>
                <a:close/>
                <a:moveTo>
                  <a:pt x="25241" y="805243"/>
                </a:moveTo>
                <a:cubicBezTo>
                  <a:pt x="39148" y="805243"/>
                  <a:pt x="50483" y="816578"/>
                  <a:pt x="50483" y="830484"/>
                </a:cubicBezTo>
                <a:cubicBezTo>
                  <a:pt x="50387" y="844486"/>
                  <a:pt x="39148" y="855726"/>
                  <a:pt x="25241" y="855726"/>
                </a:cubicBezTo>
                <a:cubicBezTo>
                  <a:pt x="11335" y="855726"/>
                  <a:pt x="0" y="844391"/>
                  <a:pt x="0" y="830484"/>
                </a:cubicBezTo>
                <a:cubicBezTo>
                  <a:pt x="0" y="816578"/>
                  <a:pt x="11335" y="805243"/>
                  <a:pt x="25241" y="805243"/>
                </a:cubicBezTo>
                <a:close/>
                <a:moveTo>
                  <a:pt x="560545" y="671036"/>
                </a:moveTo>
                <a:cubicBezTo>
                  <a:pt x="574452" y="671036"/>
                  <a:pt x="585786" y="682371"/>
                  <a:pt x="585786" y="696277"/>
                </a:cubicBezTo>
                <a:cubicBezTo>
                  <a:pt x="585786" y="710184"/>
                  <a:pt x="574452" y="721518"/>
                  <a:pt x="560545" y="721518"/>
                </a:cubicBezTo>
                <a:cubicBezTo>
                  <a:pt x="546639" y="721518"/>
                  <a:pt x="535304" y="710184"/>
                  <a:pt x="535304" y="696277"/>
                </a:cubicBezTo>
                <a:cubicBezTo>
                  <a:pt x="535304" y="682371"/>
                  <a:pt x="546639" y="671036"/>
                  <a:pt x="560545" y="671036"/>
                </a:cubicBezTo>
                <a:close/>
                <a:moveTo>
                  <a:pt x="426719" y="671036"/>
                </a:moveTo>
                <a:cubicBezTo>
                  <a:pt x="440626" y="671036"/>
                  <a:pt x="451960" y="682371"/>
                  <a:pt x="451960" y="696277"/>
                </a:cubicBezTo>
                <a:cubicBezTo>
                  <a:pt x="451960" y="710184"/>
                  <a:pt x="440626" y="721518"/>
                  <a:pt x="426719" y="721518"/>
                </a:cubicBezTo>
                <a:cubicBezTo>
                  <a:pt x="412813" y="721518"/>
                  <a:pt x="401478" y="710184"/>
                  <a:pt x="401478" y="696277"/>
                </a:cubicBezTo>
                <a:cubicBezTo>
                  <a:pt x="401478" y="682371"/>
                  <a:pt x="412813" y="671036"/>
                  <a:pt x="426719" y="671036"/>
                </a:cubicBezTo>
                <a:close/>
                <a:moveTo>
                  <a:pt x="292893" y="671036"/>
                </a:moveTo>
                <a:cubicBezTo>
                  <a:pt x="306800" y="671036"/>
                  <a:pt x="318135" y="682371"/>
                  <a:pt x="318135" y="696277"/>
                </a:cubicBezTo>
                <a:cubicBezTo>
                  <a:pt x="318135" y="710184"/>
                  <a:pt x="306800" y="721518"/>
                  <a:pt x="292893" y="721518"/>
                </a:cubicBezTo>
                <a:cubicBezTo>
                  <a:pt x="278987" y="721518"/>
                  <a:pt x="267652" y="710184"/>
                  <a:pt x="267652" y="696277"/>
                </a:cubicBezTo>
                <a:cubicBezTo>
                  <a:pt x="267652" y="682371"/>
                  <a:pt x="278987" y="671036"/>
                  <a:pt x="292893" y="671036"/>
                </a:cubicBezTo>
                <a:close/>
                <a:moveTo>
                  <a:pt x="159067" y="671036"/>
                </a:moveTo>
                <a:cubicBezTo>
                  <a:pt x="172974" y="671036"/>
                  <a:pt x="184309" y="682371"/>
                  <a:pt x="184309" y="696277"/>
                </a:cubicBezTo>
                <a:cubicBezTo>
                  <a:pt x="184309" y="710184"/>
                  <a:pt x="172974" y="721518"/>
                  <a:pt x="159067" y="721518"/>
                </a:cubicBezTo>
                <a:cubicBezTo>
                  <a:pt x="145161" y="721518"/>
                  <a:pt x="133826" y="710184"/>
                  <a:pt x="133826" y="696277"/>
                </a:cubicBezTo>
                <a:cubicBezTo>
                  <a:pt x="133826" y="682371"/>
                  <a:pt x="145161" y="671036"/>
                  <a:pt x="159067" y="671036"/>
                </a:cubicBezTo>
                <a:close/>
                <a:moveTo>
                  <a:pt x="25241" y="671036"/>
                </a:moveTo>
                <a:cubicBezTo>
                  <a:pt x="39148" y="671036"/>
                  <a:pt x="50483" y="682371"/>
                  <a:pt x="50483" y="696277"/>
                </a:cubicBezTo>
                <a:cubicBezTo>
                  <a:pt x="50483" y="710184"/>
                  <a:pt x="39148" y="721518"/>
                  <a:pt x="25241" y="721518"/>
                </a:cubicBezTo>
                <a:cubicBezTo>
                  <a:pt x="11335" y="721518"/>
                  <a:pt x="0" y="710184"/>
                  <a:pt x="0" y="696277"/>
                </a:cubicBezTo>
                <a:cubicBezTo>
                  <a:pt x="0" y="682371"/>
                  <a:pt x="11335" y="671036"/>
                  <a:pt x="25241" y="671036"/>
                </a:cubicBezTo>
                <a:close/>
                <a:moveTo>
                  <a:pt x="560545" y="536829"/>
                </a:moveTo>
                <a:cubicBezTo>
                  <a:pt x="574452" y="536829"/>
                  <a:pt x="585786" y="548164"/>
                  <a:pt x="585786" y="562070"/>
                </a:cubicBezTo>
                <a:cubicBezTo>
                  <a:pt x="585786" y="575977"/>
                  <a:pt x="574452" y="587312"/>
                  <a:pt x="560545" y="587312"/>
                </a:cubicBezTo>
                <a:cubicBezTo>
                  <a:pt x="546639" y="587312"/>
                  <a:pt x="535304" y="575977"/>
                  <a:pt x="535304" y="562070"/>
                </a:cubicBezTo>
                <a:cubicBezTo>
                  <a:pt x="535304" y="548164"/>
                  <a:pt x="546639" y="536829"/>
                  <a:pt x="560545" y="536829"/>
                </a:cubicBezTo>
                <a:close/>
                <a:moveTo>
                  <a:pt x="426719" y="536829"/>
                </a:moveTo>
                <a:cubicBezTo>
                  <a:pt x="440626" y="536829"/>
                  <a:pt x="451960" y="548164"/>
                  <a:pt x="451960" y="562070"/>
                </a:cubicBezTo>
                <a:cubicBezTo>
                  <a:pt x="451960" y="575977"/>
                  <a:pt x="440626" y="587312"/>
                  <a:pt x="426719" y="587312"/>
                </a:cubicBezTo>
                <a:cubicBezTo>
                  <a:pt x="412813" y="587312"/>
                  <a:pt x="401478" y="575977"/>
                  <a:pt x="401478" y="562070"/>
                </a:cubicBezTo>
                <a:cubicBezTo>
                  <a:pt x="401478" y="548164"/>
                  <a:pt x="412813" y="536829"/>
                  <a:pt x="426719" y="536829"/>
                </a:cubicBezTo>
                <a:close/>
                <a:moveTo>
                  <a:pt x="292893" y="536829"/>
                </a:moveTo>
                <a:cubicBezTo>
                  <a:pt x="306800" y="536829"/>
                  <a:pt x="318135" y="548164"/>
                  <a:pt x="318135" y="562070"/>
                </a:cubicBezTo>
                <a:cubicBezTo>
                  <a:pt x="318135" y="575977"/>
                  <a:pt x="306800" y="587312"/>
                  <a:pt x="292893" y="587312"/>
                </a:cubicBezTo>
                <a:cubicBezTo>
                  <a:pt x="278987" y="587312"/>
                  <a:pt x="267652" y="575977"/>
                  <a:pt x="267652" y="562070"/>
                </a:cubicBezTo>
                <a:cubicBezTo>
                  <a:pt x="267652" y="548164"/>
                  <a:pt x="278987" y="536829"/>
                  <a:pt x="292893" y="536829"/>
                </a:cubicBezTo>
                <a:close/>
                <a:moveTo>
                  <a:pt x="159067" y="536829"/>
                </a:moveTo>
                <a:cubicBezTo>
                  <a:pt x="172974" y="536829"/>
                  <a:pt x="184309" y="548164"/>
                  <a:pt x="184309" y="562070"/>
                </a:cubicBezTo>
                <a:cubicBezTo>
                  <a:pt x="184309" y="575977"/>
                  <a:pt x="172974" y="587312"/>
                  <a:pt x="159067" y="587312"/>
                </a:cubicBezTo>
                <a:cubicBezTo>
                  <a:pt x="145161" y="587312"/>
                  <a:pt x="133826" y="575977"/>
                  <a:pt x="133826" y="562070"/>
                </a:cubicBezTo>
                <a:cubicBezTo>
                  <a:pt x="133826" y="548164"/>
                  <a:pt x="145161" y="536829"/>
                  <a:pt x="159067" y="536829"/>
                </a:cubicBezTo>
                <a:close/>
                <a:moveTo>
                  <a:pt x="25241" y="536829"/>
                </a:moveTo>
                <a:cubicBezTo>
                  <a:pt x="39148" y="536829"/>
                  <a:pt x="50483" y="548164"/>
                  <a:pt x="50483" y="562070"/>
                </a:cubicBezTo>
                <a:cubicBezTo>
                  <a:pt x="50483" y="575977"/>
                  <a:pt x="39148" y="587312"/>
                  <a:pt x="25241" y="587312"/>
                </a:cubicBezTo>
                <a:cubicBezTo>
                  <a:pt x="11335" y="587312"/>
                  <a:pt x="0" y="575977"/>
                  <a:pt x="0" y="562070"/>
                </a:cubicBezTo>
                <a:cubicBezTo>
                  <a:pt x="0" y="548164"/>
                  <a:pt x="11335" y="536829"/>
                  <a:pt x="25241" y="536829"/>
                </a:cubicBezTo>
                <a:close/>
                <a:moveTo>
                  <a:pt x="426719" y="402717"/>
                </a:moveTo>
                <a:cubicBezTo>
                  <a:pt x="440660" y="402717"/>
                  <a:pt x="451961" y="414018"/>
                  <a:pt x="451961" y="427958"/>
                </a:cubicBezTo>
                <a:cubicBezTo>
                  <a:pt x="451961" y="441899"/>
                  <a:pt x="440660" y="453199"/>
                  <a:pt x="426719" y="453199"/>
                </a:cubicBezTo>
                <a:cubicBezTo>
                  <a:pt x="412779" y="453199"/>
                  <a:pt x="401478" y="441899"/>
                  <a:pt x="401478" y="427958"/>
                </a:cubicBezTo>
                <a:cubicBezTo>
                  <a:pt x="401478" y="414018"/>
                  <a:pt x="412779" y="402717"/>
                  <a:pt x="426719" y="402717"/>
                </a:cubicBezTo>
                <a:close/>
                <a:moveTo>
                  <a:pt x="292893" y="402717"/>
                </a:moveTo>
                <a:cubicBezTo>
                  <a:pt x="306834" y="402717"/>
                  <a:pt x="318135" y="414018"/>
                  <a:pt x="318135" y="427958"/>
                </a:cubicBezTo>
                <a:cubicBezTo>
                  <a:pt x="318135" y="441899"/>
                  <a:pt x="306834" y="453199"/>
                  <a:pt x="292893" y="453199"/>
                </a:cubicBezTo>
                <a:cubicBezTo>
                  <a:pt x="278953" y="453199"/>
                  <a:pt x="267652" y="441899"/>
                  <a:pt x="267652" y="427958"/>
                </a:cubicBezTo>
                <a:cubicBezTo>
                  <a:pt x="267652" y="414018"/>
                  <a:pt x="278953" y="402717"/>
                  <a:pt x="292893" y="402717"/>
                </a:cubicBezTo>
                <a:close/>
                <a:moveTo>
                  <a:pt x="159067" y="402717"/>
                </a:moveTo>
                <a:cubicBezTo>
                  <a:pt x="173008" y="402717"/>
                  <a:pt x="184309" y="414018"/>
                  <a:pt x="184309" y="427958"/>
                </a:cubicBezTo>
                <a:cubicBezTo>
                  <a:pt x="184309" y="441899"/>
                  <a:pt x="173008" y="453199"/>
                  <a:pt x="159067" y="453199"/>
                </a:cubicBezTo>
                <a:cubicBezTo>
                  <a:pt x="145127" y="453199"/>
                  <a:pt x="133826" y="441899"/>
                  <a:pt x="133826" y="427958"/>
                </a:cubicBezTo>
                <a:cubicBezTo>
                  <a:pt x="133826" y="414018"/>
                  <a:pt x="145127" y="402717"/>
                  <a:pt x="159067" y="402717"/>
                </a:cubicBezTo>
                <a:close/>
                <a:moveTo>
                  <a:pt x="25241" y="402717"/>
                </a:moveTo>
                <a:cubicBezTo>
                  <a:pt x="39182" y="402717"/>
                  <a:pt x="50483" y="414018"/>
                  <a:pt x="50483" y="427958"/>
                </a:cubicBezTo>
                <a:cubicBezTo>
                  <a:pt x="50483" y="441899"/>
                  <a:pt x="39182" y="453199"/>
                  <a:pt x="25241" y="453199"/>
                </a:cubicBezTo>
                <a:cubicBezTo>
                  <a:pt x="11301" y="453199"/>
                  <a:pt x="0" y="441899"/>
                  <a:pt x="0" y="427958"/>
                </a:cubicBezTo>
                <a:cubicBezTo>
                  <a:pt x="0" y="414018"/>
                  <a:pt x="11301" y="402717"/>
                  <a:pt x="25241" y="402717"/>
                </a:cubicBezTo>
                <a:close/>
                <a:moveTo>
                  <a:pt x="560545" y="402621"/>
                </a:moveTo>
                <a:cubicBezTo>
                  <a:pt x="574452" y="402621"/>
                  <a:pt x="585786" y="413956"/>
                  <a:pt x="585786" y="427862"/>
                </a:cubicBezTo>
                <a:cubicBezTo>
                  <a:pt x="585691" y="441864"/>
                  <a:pt x="574452" y="453104"/>
                  <a:pt x="560545" y="453104"/>
                </a:cubicBezTo>
                <a:cubicBezTo>
                  <a:pt x="546639" y="453104"/>
                  <a:pt x="535304" y="441769"/>
                  <a:pt x="535304" y="427862"/>
                </a:cubicBezTo>
                <a:cubicBezTo>
                  <a:pt x="535304" y="413956"/>
                  <a:pt x="546639" y="402621"/>
                  <a:pt x="560545" y="402621"/>
                </a:cubicBezTo>
                <a:close/>
                <a:moveTo>
                  <a:pt x="560545" y="268414"/>
                </a:moveTo>
                <a:cubicBezTo>
                  <a:pt x="574452" y="268414"/>
                  <a:pt x="585786" y="279749"/>
                  <a:pt x="585786" y="293655"/>
                </a:cubicBezTo>
                <a:cubicBezTo>
                  <a:pt x="585786" y="307562"/>
                  <a:pt x="574452" y="318897"/>
                  <a:pt x="560545" y="318897"/>
                </a:cubicBezTo>
                <a:cubicBezTo>
                  <a:pt x="546639" y="318897"/>
                  <a:pt x="535304" y="307562"/>
                  <a:pt x="535304" y="293655"/>
                </a:cubicBezTo>
                <a:cubicBezTo>
                  <a:pt x="535304" y="279749"/>
                  <a:pt x="546639" y="268414"/>
                  <a:pt x="560545" y="268414"/>
                </a:cubicBezTo>
                <a:close/>
                <a:moveTo>
                  <a:pt x="426719" y="268414"/>
                </a:moveTo>
                <a:cubicBezTo>
                  <a:pt x="440626" y="268414"/>
                  <a:pt x="451960" y="279749"/>
                  <a:pt x="451960" y="293655"/>
                </a:cubicBezTo>
                <a:cubicBezTo>
                  <a:pt x="451960" y="307562"/>
                  <a:pt x="440626" y="318897"/>
                  <a:pt x="426719" y="318897"/>
                </a:cubicBezTo>
                <a:cubicBezTo>
                  <a:pt x="412813" y="318897"/>
                  <a:pt x="401478" y="307562"/>
                  <a:pt x="401478" y="293655"/>
                </a:cubicBezTo>
                <a:cubicBezTo>
                  <a:pt x="401478" y="279749"/>
                  <a:pt x="412813" y="268414"/>
                  <a:pt x="426719" y="268414"/>
                </a:cubicBezTo>
                <a:close/>
                <a:moveTo>
                  <a:pt x="292893" y="268414"/>
                </a:moveTo>
                <a:cubicBezTo>
                  <a:pt x="306800" y="268414"/>
                  <a:pt x="318135" y="279749"/>
                  <a:pt x="318135" y="293655"/>
                </a:cubicBezTo>
                <a:cubicBezTo>
                  <a:pt x="318135" y="307562"/>
                  <a:pt x="306800" y="318897"/>
                  <a:pt x="292893" y="318897"/>
                </a:cubicBezTo>
                <a:cubicBezTo>
                  <a:pt x="278987" y="318897"/>
                  <a:pt x="267652" y="307562"/>
                  <a:pt x="267652" y="293655"/>
                </a:cubicBezTo>
                <a:cubicBezTo>
                  <a:pt x="267652" y="279749"/>
                  <a:pt x="278987" y="268414"/>
                  <a:pt x="292893" y="268414"/>
                </a:cubicBezTo>
                <a:close/>
                <a:moveTo>
                  <a:pt x="159067" y="268414"/>
                </a:moveTo>
                <a:cubicBezTo>
                  <a:pt x="172974" y="268414"/>
                  <a:pt x="184309" y="279749"/>
                  <a:pt x="184309" y="293655"/>
                </a:cubicBezTo>
                <a:cubicBezTo>
                  <a:pt x="184309" y="307562"/>
                  <a:pt x="172974" y="318897"/>
                  <a:pt x="159067" y="318897"/>
                </a:cubicBezTo>
                <a:cubicBezTo>
                  <a:pt x="145161" y="318897"/>
                  <a:pt x="133826" y="307562"/>
                  <a:pt x="133826" y="293655"/>
                </a:cubicBezTo>
                <a:cubicBezTo>
                  <a:pt x="133826" y="279749"/>
                  <a:pt x="145161" y="268414"/>
                  <a:pt x="159067" y="268414"/>
                </a:cubicBezTo>
                <a:close/>
                <a:moveTo>
                  <a:pt x="25241" y="268414"/>
                </a:moveTo>
                <a:cubicBezTo>
                  <a:pt x="39148" y="268414"/>
                  <a:pt x="50483" y="279749"/>
                  <a:pt x="50483" y="293655"/>
                </a:cubicBezTo>
                <a:cubicBezTo>
                  <a:pt x="50483" y="307562"/>
                  <a:pt x="39148" y="318897"/>
                  <a:pt x="25241" y="318897"/>
                </a:cubicBezTo>
                <a:cubicBezTo>
                  <a:pt x="11335" y="318897"/>
                  <a:pt x="0" y="307562"/>
                  <a:pt x="0" y="293655"/>
                </a:cubicBezTo>
                <a:cubicBezTo>
                  <a:pt x="0" y="279749"/>
                  <a:pt x="11335" y="268414"/>
                  <a:pt x="25241" y="268414"/>
                </a:cubicBezTo>
                <a:close/>
                <a:moveTo>
                  <a:pt x="560545" y="134207"/>
                </a:moveTo>
                <a:cubicBezTo>
                  <a:pt x="574452" y="134207"/>
                  <a:pt x="585786" y="145542"/>
                  <a:pt x="585786" y="159448"/>
                </a:cubicBezTo>
                <a:cubicBezTo>
                  <a:pt x="585691" y="173450"/>
                  <a:pt x="574452" y="184689"/>
                  <a:pt x="560545" y="184689"/>
                </a:cubicBezTo>
                <a:cubicBezTo>
                  <a:pt x="546639" y="184689"/>
                  <a:pt x="535304" y="173355"/>
                  <a:pt x="535304" y="159448"/>
                </a:cubicBezTo>
                <a:cubicBezTo>
                  <a:pt x="535304" y="145542"/>
                  <a:pt x="546639" y="134207"/>
                  <a:pt x="560545" y="134207"/>
                </a:cubicBezTo>
                <a:close/>
                <a:moveTo>
                  <a:pt x="426719" y="134207"/>
                </a:moveTo>
                <a:cubicBezTo>
                  <a:pt x="440626" y="134207"/>
                  <a:pt x="451960" y="145542"/>
                  <a:pt x="451960" y="159448"/>
                </a:cubicBezTo>
                <a:cubicBezTo>
                  <a:pt x="451865" y="173450"/>
                  <a:pt x="440626" y="184689"/>
                  <a:pt x="426719" y="184689"/>
                </a:cubicBezTo>
                <a:cubicBezTo>
                  <a:pt x="412813" y="184689"/>
                  <a:pt x="401478" y="173355"/>
                  <a:pt x="401478" y="159448"/>
                </a:cubicBezTo>
                <a:cubicBezTo>
                  <a:pt x="401478" y="145542"/>
                  <a:pt x="412813" y="134207"/>
                  <a:pt x="426719" y="134207"/>
                </a:cubicBezTo>
                <a:close/>
                <a:moveTo>
                  <a:pt x="292893" y="134207"/>
                </a:moveTo>
                <a:cubicBezTo>
                  <a:pt x="306800" y="134207"/>
                  <a:pt x="318135" y="145542"/>
                  <a:pt x="318135" y="159448"/>
                </a:cubicBezTo>
                <a:cubicBezTo>
                  <a:pt x="318039" y="173450"/>
                  <a:pt x="306800" y="184689"/>
                  <a:pt x="292893" y="184689"/>
                </a:cubicBezTo>
                <a:cubicBezTo>
                  <a:pt x="278987" y="184689"/>
                  <a:pt x="267652" y="173355"/>
                  <a:pt x="267652" y="159448"/>
                </a:cubicBezTo>
                <a:cubicBezTo>
                  <a:pt x="267652" y="145542"/>
                  <a:pt x="278987" y="134207"/>
                  <a:pt x="292893" y="134207"/>
                </a:cubicBezTo>
                <a:close/>
                <a:moveTo>
                  <a:pt x="159067" y="134207"/>
                </a:moveTo>
                <a:cubicBezTo>
                  <a:pt x="172974" y="134207"/>
                  <a:pt x="184309" y="145542"/>
                  <a:pt x="184309" y="159448"/>
                </a:cubicBezTo>
                <a:cubicBezTo>
                  <a:pt x="184213" y="173450"/>
                  <a:pt x="172974" y="184689"/>
                  <a:pt x="159067" y="184689"/>
                </a:cubicBezTo>
                <a:cubicBezTo>
                  <a:pt x="145161" y="184689"/>
                  <a:pt x="133826" y="173355"/>
                  <a:pt x="133826" y="159448"/>
                </a:cubicBezTo>
                <a:cubicBezTo>
                  <a:pt x="133826" y="145542"/>
                  <a:pt x="145161" y="134207"/>
                  <a:pt x="159067" y="134207"/>
                </a:cubicBezTo>
                <a:close/>
                <a:moveTo>
                  <a:pt x="25241" y="134207"/>
                </a:moveTo>
                <a:cubicBezTo>
                  <a:pt x="39148" y="134207"/>
                  <a:pt x="50483" y="145542"/>
                  <a:pt x="50483" y="159448"/>
                </a:cubicBezTo>
                <a:cubicBezTo>
                  <a:pt x="50387" y="173450"/>
                  <a:pt x="39148" y="184689"/>
                  <a:pt x="25241" y="184689"/>
                </a:cubicBezTo>
                <a:cubicBezTo>
                  <a:pt x="11335" y="184689"/>
                  <a:pt x="0" y="173355"/>
                  <a:pt x="0" y="159448"/>
                </a:cubicBezTo>
                <a:cubicBezTo>
                  <a:pt x="0" y="145542"/>
                  <a:pt x="11335" y="134207"/>
                  <a:pt x="25241" y="134207"/>
                </a:cubicBezTo>
                <a:close/>
                <a:moveTo>
                  <a:pt x="426719" y="95"/>
                </a:moveTo>
                <a:cubicBezTo>
                  <a:pt x="440721" y="95"/>
                  <a:pt x="451960" y="11430"/>
                  <a:pt x="451960" y="25336"/>
                </a:cubicBezTo>
                <a:cubicBezTo>
                  <a:pt x="451960" y="39243"/>
                  <a:pt x="440626" y="50482"/>
                  <a:pt x="426719" y="50482"/>
                </a:cubicBezTo>
                <a:cubicBezTo>
                  <a:pt x="412813" y="50482"/>
                  <a:pt x="401478" y="39148"/>
                  <a:pt x="401478" y="25241"/>
                </a:cubicBezTo>
                <a:cubicBezTo>
                  <a:pt x="401478" y="11334"/>
                  <a:pt x="412718" y="95"/>
                  <a:pt x="426719" y="95"/>
                </a:cubicBezTo>
                <a:close/>
                <a:moveTo>
                  <a:pt x="159067" y="95"/>
                </a:moveTo>
                <a:cubicBezTo>
                  <a:pt x="172974" y="95"/>
                  <a:pt x="184309" y="11430"/>
                  <a:pt x="184309" y="25336"/>
                </a:cubicBezTo>
                <a:cubicBezTo>
                  <a:pt x="184309" y="39243"/>
                  <a:pt x="172974" y="50482"/>
                  <a:pt x="159067" y="50482"/>
                </a:cubicBezTo>
                <a:cubicBezTo>
                  <a:pt x="145161" y="50482"/>
                  <a:pt x="133826" y="39148"/>
                  <a:pt x="133826" y="25241"/>
                </a:cubicBezTo>
                <a:cubicBezTo>
                  <a:pt x="133826" y="11334"/>
                  <a:pt x="145161" y="95"/>
                  <a:pt x="159067" y="95"/>
                </a:cubicBezTo>
                <a:close/>
                <a:moveTo>
                  <a:pt x="25241" y="95"/>
                </a:moveTo>
                <a:cubicBezTo>
                  <a:pt x="39148" y="95"/>
                  <a:pt x="50483" y="11430"/>
                  <a:pt x="50483" y="25336"/>
                </a:cubicBezTo>
                <a:cubicBezTo>
                  <a:pt x="50483" y="39243"/>
                  <a:pt x="39148" y="50482"/>
                  <a:pt x="25241" y="50482"/>
                </a:cubicBezTo>
                <a:cubicBezTo>
                  <a:pt x="11335" y="50482"/>
                  <a:pt x="0" y="39148"/>
                  <a:pt x="0" y="25241"/>
                </a:cubicBezTo>
                <a:cubicBezTo>
                  <a:pt x="0" y="11334"/>
                  <a:pt x="11335" y="95"/>
                  <a:pt x="25241" y="95"/>
                </a:cubicBezTo>
                <a:close/>
                <a:moveTo>
                  <a:pt x="560545" y="0"/>
                </a:moveTo>
                <a:cubicBezTo>
                  <a:pt x="574452" y="0"/>
                  <a:pt x="585786" y="11335"/>
                  <a:pt x="585786" y="25241"/>
                </a:cubicBezTo>
                <a:cubicBezTo>
                  <a:pt x="585786" y="39148"/>
                  <a:pt x="574452" y="50483"/>
                  <a:pt x="560545" y="50483"/>
                </a:cubicBezTo>
                <a:cubicBezTo>
                  <a:pt x="546639" y="50483"/>
                  <a:pt x="535304" y="39148"/>
                  <a:pt x="535304" y="25241"/>
                </a:cubicBezTo>
                <a:cubicBezTo>
                  <a:pt x="535304" y="11335"/>
                  <a:pt x="546639" y="0"/>
                  <a:pt x="560545" y="0"/>
                </a:cubicBezTo>
                <a:close/>
                <a:moveTo>
                  <a:pt x="292893" y="0"/>
                </a:moveTo>
                <a:cubicBezTo>
                  <a:pt x="306800" y="0"/>
                  <a:pt x="318135" y="11335"/>
                  <a:pt x="318135" y="25241"/>
                </a:cubicBezTo>
                <a:cubicBezTo>
                  <a:pt x="318135" y="39148"/>
                  <a:pt x="306800" y="50483"/>
                  <a:pt x="292893" y="50483"/>
                </a:cubicBezTo>
                <a:cubicBezTo>
                  <a:pt x="278987" y="50483"/>
                  <a:pt x="267652" y="39148"/>
                  <a:pt x="267652" y="25241"/>
                </a:cubicBezTo>
                <a:cubicBezTo>
                  <a:pt x="267652" y="11335"/>
                  <a:pt x="278987" y="0"/>
                  <a:pt x="292893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0000"/>
                </a:schemeClr>
              </a:gs>
              <a:gs pos="0">
                <a:schemeClr val="accent2">
                  <a:alpha val="45000"/>
                </a:schemeClr>
              </a:gs>
            </a:gsLst>
            <a:lin ang="2700000" scaled="1"/>
          </a:gra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rgbClr val="F8FBFF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6804C36D-6313-7D3F-B282-2B77B242100A}"/>
              </a:ext>
            </a:extLst>
          </p:cNvPr>
          <p:cNvSpPr/>
          <p:nvPr userDrawn="1"/>
        </p:nvSpPr>
        <p:spPr>
          <a:xfrm>
            <a:off x="742679" y="1396888"/>
            <a:ext cx="377158" cy="1674349"/>
          </a:xfrm>
          <a:custGeom>
            <a:avLst/>
            <a:gdLst>
              <a:gd name="connsiteX0" fmla="*/ 360907 w 377158"/>
              <a:gd name="connsiteY0" fmla="*/ 1641846 h 1674349"/>
              <a:gd name="connsiteX1" fmla="*/ 377158 w 377158"/>
              <a:gd name="connsiteY1" fmla="*/ 1658097 h 1674349"/>
              <a:gd name="connsiteX2" fmla="*/ 360907 w 377158"/>
              <a:gd name="connsiteY2" fmla="*/ 1674349 h 1674349"/>
              <a:gd name="connsiteX3" fmla="*/ 344655 w 377158"/>
              <a:gd name="connsiteY3" fmla="*/ 1658097 h 1674349"/>
              <a:gd name="connsiteX4" fmla="*/ 360907 w 377158"/>
              <a:gd name="connsiteY4" fmla="*/ 1641846 h 1674349"/>
              <a:gd name="connsiteX5" fmla="*/ 274743 w 377158"/>
              <a:gd name="connsiteY5" fmla="*/ 1641846 h 1674349"/>
              <a:gd name="connsiteX6" fmla="*/ 290994 w 377158"/>
              <a:gd name="connsiteY6" fmla="*/ 1658097 h 1674349"/>
              <a:gd name="connsiteX7" fmla="*/ 274743 w 377158"/>
              <a:gd name="connsiteY7" fmla="*/ 1674349 h 1674349"/>
              <a:gd name="connsiteX8" fmla="*/ 258491 w 377158"/>
              <a:gd name="connsiteY8" fmla="*/ 1658097 h 1674349"/>
              <a:gd name="connsiteX9" fmla="*/ 274743 w 377158"/>
              <a:gd name="connsiteY9" fmla="*/ 1641846 h 1674349"/>
              <a:gd name="connsiteX10" fmla="*/ 188579 w 377158"/>
              <a:gd name="connsiteY10" fmla="*/ 1641846 h 1674349"/>
              <a:gd name="connsiteX11" fmla="*/ 204831 w 377158"/>
              <a:gd name="connsiteY11" fmla="*/ 1658097 h 1674349"/>
              <a:gd name="connsiteX12" fmla="*/ 188579 w 377158"/>
              <a:gd name="connsiteY12" fmla="*/ 1674349 h 1674349"/>
              <a:gd name="connsiteX13" fmla="*/ 172328 w 377158"/>
              <a:gd name="connsiteY13" fmla="*/ 1658097 h 1674349"/>
              <a:gd name="connsiteX14" fmla="*/ 188579 w 377158"/>
              <a:gd name="connsiteY14" fmla="*/ 1641846 h 1674349"/>
              <a:gd name="connsiteX15" fmla="*/ 102415 w 377158"/>
              <a:gd name="connsiteY15" fmla="*/ 1641846 h 1674349"/>
              <a:gd name="connsiteX16" fmla="*/ 118667 w 377158"/>
              <a:gd name="connsiteY16" fmla="*/ 1658097 h 1674349"/>
              <a:gd name="connsiteX17" fmla="*/ 102415 w 377158"/>
              <a:gd name="connsiteY17" fmla="*/ 1674349 h 1674349"/>
              <a:gd name="connsiteX18" fmla="*/ 86164 w 377158"/>
              <a:gd name="connsiteY18" fmla="*/ 1658097 h 1674349"/>
              <a:gd name="connsiteX19" fmla="*/ 102415 w 377158"/>
              <a:gd name="connsiteY19" fmla="*/ 1641846 h 1674349"/>
              <a:gd name="connsiteX20" fmla="*/ 16251 w 377158"/>
              <a:gd name="connsiteY20" fmla="*/ 1641846 h 1674349"/>
              <a:gd name="connsiteX21" fmla="*/ 32503 w 377158"/>
              <a:gd name="connsiteY21" fmla="*/ 1658097 h 1674349"/>
              <a:gd name="connsiteX22" fmla="*/ 16251 w 377158"/>
              <a:gd name="connsiteY22" fmla="*/ 1674349 h 1674349"/>
              <a:gd name="connsiteX23" fmla="*/ 0 w 377158"/>
              <a:gd name="connsiteY23" fmla="*/ 1658097 h 1674349"/>
              <a:gd name="connsiteX24" fmla="*/ 16251 w 377158"/>
              <a:gd name="connsiteY24" fmla="*/ 1641846 h 1674349"/>
              <a:gd name="connsiteX25" fmla="*/ 274743 w 377158"/>
              <a:gd name="connsiteY25" fmla="*/ 1555498 h 1674349"/>
              <a:gd name="connsiteX26" fmla="*/ 290995 w 377158"/>
              <a:gd name="connsiteY26" fmla="*/ 1571749 h 1674349"/>
              <a:gd name="connsiteX27" fmla="*/ 274743 w 377158"/>
              <a:gd name="connsiteY27" fmla="*/ 1588001 h 1674349"/>
              <a:gd name="connsiteX28" fmla="*/ 258491 w 377158"/>
              <a:gd name="connsiteY28" fmla="*/ 1571749 h 1674349"/>
              <a:gd name="connsiteX29" fmla="*/ 274743 w 377158"/>
              <a:gd name="connsiteY29" fmla="*/ 1555498 h 1674349"/>
              <a:gd name="connsiteX30" fmla="*/ 188579 w 377158"/>
              <a:gd name="connsiteY30" fmla="*/ 1555498 h 1674349"/>
              <a:gd name="connsiteX31" fmla="*/ 204831 w 377158"/>
              <a:gd name="connsiteY31" fmla="*/ 1571749 h 1674349"/>
              <a:gd name="connsiteX32" fmla="*/ 188579 w 377158"/>
              <a:gd name="connsiteY32" fmla="*/ 1588001 h 1674349"/>
              <a:gd name="connsiteX33" fmla="*/ 172328 w 377158"/>
              <a:gd name="connsiteY33" fmla="*/ 1571749 h 1674349"/>
              <a:gd name="connsiteX34" fmla="*/ 188579 w 377158"/>
              <a:gd name="connsiteY34" fmla="*/ 1555498 h 1674349"/>
              <a:gd name="connsiteX35" fmla="*/ 102415 w 377158"/>
              <a:gd name="connsiteY35" fmla="*/ 1555498 h 1674349"/>
              <a:gd name="connsiteX36" fmla="*/ 118667 w 377158"/>
              <a:gd name="connsiteY36" fmla="*/ 1571749 h 1674349"/>
              <a:gd name="connsiteX37" fmla="*/ 102415 w 377158"/>
              <a:gd name="connsiteY37" fmla="*/ 1588001 h 1674349"/>
              <a:gd name="connsiteX38" fmla="*/ 86164 w 377158"/>
              <a:gd name="connsiteY38" fmla="*/ 1571749 h 1674349"/>
              <a:gd name="connsiteX39" fmla="*/ 102415 w 377158"/>
              <a:gd name="connsiteY39" fmla="*/ 1555498 h 1674349"/>
              <a:gd name="connsiteX40" fmla="*/ 16251 w 377158"/>
              <a:gd name="connsiteY40" fmla="*/ 1555498 h 1674349"/>
              <a:gd name="connsiteX41" fmla="*/ 32503 w 377158"/>
              <a:gd name="connsiteY41" fmla="*/ 1571749 h 1674349"/>
              <a:gd name="connsiteX42" fmla="*/ 16251 w 377158"/>
              <a:gd name="connsiteY42" fmla="*/ 1588001 h 1674349"/>
              <a:gd name="connsiteX43" fmla="*/ 0 w 377158"/>
              <a:gd name="connsiteY43" fmla="*/ 1571749 h 1674349"/>
              <a:gd name="connsiteX44" fmla="*/ 16251 w 377158"/>
              <a:gd name="connsiteY44" fmla="*/ 1555498 h 1674349"/>
              <a:gd name="connsiteX45" fmla="*/ 360907 w 377158"/>
              <a:gd name="connsiteY45" fmla="*/ 1555437 h 1674349"/>
              <a:gd name="connsiteX46" fmla="*/ 377158 w 377158"/>
              <a:gd name="connsiteY46" fmla="*/ 1571688 h 1674349"/>
              <a:gd name="connsiteX47" fmla="*/ 360907 w 377158"/>
              <a:gd name="connsiteY47" fmla="*/ 1587940 h 1674349"/>
              <a:gd name="connsiteX48" fmla="*/ 344655 w 377158"/>
              <a:gd name="connsiteY48" fmla="*/ 1571688 h 1674349"/>
              <a:gd name="connsiteX49" fmla="*/ 360907 w 377158"/>
              <a:gd name="connsiteY49" fmla="*/ 1555437 h 1674349"/>
              <a:gd name="connsiteX50" fmla="*/ 360907 w 377158"/>
              <a:gd name="connsiteY50" fmla="*/ 1469027 h 1674349"/>
              <a:gd name="connsiteX51" fmla="*/ 377158 w 377158"/>
              <a:gd name="connsiteY51" fmla="*/ 1485279 h 1674349"/>
              <a:gd name="connsiteX52" fmla="*/ 360907 w 377158"/>
              <a:gd name="connsiteY52" fmla="*/ 1501530 h 1674349"/>
              <a:gd name="connsiteX53" fmla="*/ 344655 w 377158"/>
              <a:gd name="connsiteY53" fmla="*/ 1485279 h 1674349"/>
              <a:gd name="connsiteX54" fmla="*/ 360907 w 377158"/>
              <a:gd name="connsiteY54" fmla="*/ 1469027 h 1674349"/>
              <a:gd name="connsiteX55" fmla="*/ 274743 w 377158"/>
              <a:gd name="connsiteY55" fmla="*/ 1469027 h 1674349"/>
              <a:gd name="connsiteX56" fmla="*/ 290994 w 377158"/>
              <a:gd name="connsiteY56" fmla="*/ 1485279 h 1674349"/>
              <a:gd name="connsiteX57" fmla="*/ 274743 w 377158"/>
              <a:gd name="connsiteY57" fmla="*/ 1501530 h 1674349"/>
              <a:gd name="connsiteX58" fmla="*/ 258491 w 377158"/>
              <a:gd name="connsiteY58" fmla="*/ 1485279 h 1674349"/>
              <a:gd name="connsiteX59" fmla="*/ 274743 w 377158"/>
              <a:gd name="connsiteY59" fmla="*/ 1469027 h 1674349"/>
              <a:gd name="connsiteX60" fmla="*/ 188579 w 377158"/>
              <a:gd name="connsiteY60" fmla="*/ 1469027 h 1674349"/>
              <a:gd name="connsiteX61" fmla="*/ 204831 w 377158"/>
              <a:gd name="connsiteY61" fmla="*/ 1485279 h 1674349"/>
              <a:gd name="connsiteX62" fmla="*/ 188579 w 377158"/>
              <a:gd name="connsiteY62" fmla="*/ 1501530 h 1674349"/>
              <a:gd name="connsiteX63" fmla="*/ 172328 w 377158"/>
              <a:gd name="connsiteY63" fmla="*/ 1485279 h 1674349"/>
              <a:gd name="connsiteX64" fmla="*/ 188579 w 377158"/>
              <a:gd name="connsiteY64" fmla="*/ 1469027 h 1674349"/>
              <a:gd name="connsiteX65" fmla="*/ 102415 w 377158"/>
              <a:gd name="connsiteY65" fmla="*/ 1469027 h 1674349"/>
              <a:gd name="connsiteX66" fmla="*/ 118667 w 377158"/>
              <a:gd name="connsiteY66" fmla="*/ 1485279 h 1674349"/>
              <a:gd name="connsiteX67" fmla="*/ 102415 w 377158"/>
              <a:gd name="connsiteY67" fmla="*/ 1501530 h 1674349"/>
              <a:gd name="connsiteX68" fmla="*/ 86164 w 377158"/>
              <a:gd name="connsiteY68" fmla="*/ 1485279 h 1674349"/>
              <a:gd name="connsiteX69" fmla="*/ 102415 w 377158"/>
              <a:gd name="connsiteY69" fmla="*/ 1469027 h 1674349"/>
              <a:gd name="connsiteX70" fmla="*/ 16251 w 377158"/>
              <a:gd name="connsiteY70" fmla="*/ 1469027 h 1674349"/>
              <a:gd name="connsiteX71" fmla="*/ 32503 w 377158"/>
              <a:gd name="connsiteY71" fmla="*/ 1485279 h 1674349"/>
              <a:gd name="connsiteX72" fmla="*/ 16251 w 377158"/>
              <a:gd name="connsiteY72" fmla="*/ 1501530 h 1674349"/>
              <a:gd name="connsiteX73" fmla="*/ 0 w 377158"/>
              <a:gd name="connsiteY73" fmla="*/ 1485279 h 1674349"/>
              <a:gd name="connsiteX74" fmla="*/ 16251 w 377158"/>
              <a:gd name="connsiteY74" fmla="*/ 1469027 h 1674349"/>
              <a:gd name="connsiteX75" fmla="*/ 360907 w 377158"/>
              <a:gd name="connsiteY75" fmla="*/ 1382618 h 1674349"/>
              <a:gd name="connsiteX76" fmla="*/ 377158 w 377158"/>
              <a:gd name="connsiteY76" fmla="*/ 1398869 h 1674349"/>
              <a:gd name="connsiteX77" fmla="*/ 360907 w 377158"/>
              <a:gd name="connsiteY77" fmla="*/ 1415121 h 1674349"/>
              <a:gd name="connsiteX78" fmla="*/ 344655 w 377158"/>
              <a:gd name="connsiteY78" fmla="*/ 1398869 h 1674349"/>
              <a:gd name="connsiteX79" fmla="*/ 360907 w 377158"/>
              <a:gd name="connsiteY79" fmla="*/ 1382618 h 1674349"/>
              <a:gd name="connsiteX80" fmla="*/ 274743 w 377158"/>
              <a:gd name="connsiteY80" fmla="*/ 1382618 h 1674349"/>
              <a:gd name="connsiteX81" fmla="*/ 290994 w 377158"/>
              <a:gd name="connsiteY81" fmla="*/ 1398869 h 1674349"/>
              <a:gd name="connsiteX82" fmla="*/ 274743 w 377158"/>
              <a:gd name="connsiteY82" fmla="*/ 1415121 h 1674349"/>
              <a:gd name="connsiteX83" fmla="*/ 258491 w 377158"/>
              <a:gd name="connsiteY83" fmla="*/ 1398869 h 1674349"/>
              <a:gd name="connsiteX84" fmla="*/ 274743 w 377158"/>
              <a:gd name="connsiteY84" fmla="*/ 1382618 h 1674349"/>
              <a:gd name="connsiteX85" fmla="*/ 188579 w 377158"/>
              <a:gd name="connsiteY85" fmla="*/ 1382618 h 1674349"/>
              <a:gd name="connsiteX86" fmla="*/ 204831 w 377158"/>
              <a:gd name="connsiteY86" fmla="*/ 1398869 h 1674349"/>
              <a:gd name="connsiteX87" fmla="*/ 188579 w 377158"/>
              <a:gd name="connsiteY87" fmla="*/ 1415121 h 1674349"/>
              <a:gd name="connsiteX88" fmla="*/ 172328 w 377158"/>
              <a:gd name="connsiteY88" fmla="*/ 1398869 h 1674349"/>
              <a:gd name="connsiteX89" fmla="*/ 188579 w 377158"/>
              <a:gd name="connsiteY89" fmla="*/ 1382618 h 1674349"/>
              <a:gd name="connsiteX90" fmla="*/ 102415 w 377158"/>
              <a:gd name="connsiteY90" fmla="*/ 1382618 h 1674349"/>
              <a:gd name="connsiteX91" fmla="*/ 118667 w 377158"/>
              <a:gd name="connsiteY91" fmla="*/ 1398869 h 1674349"/>
              <a:gd name="connsiteX92" fmla="*/ 102415 w 377158"/>
              <a:gd name="connsiteY92" fmla="*/ 1415121 h 1674349"/>
              <a:gd name="connsiteX93" fmla="*/ 86164 w 377158"/>
              <a:gd name="connsiteY93" fmla="*/ 1398869 h 1674349"/>
              <a:gd name="connsiteX94" fmla="*/ 102415 w 377158"/>
              <a:gd name="connsiteY94" fmla="*/ 1382618 h 1674349"/>
              <a:gd name="connsiteX95" fmla="*/ 16251 w 377158"/>
              <a:gd name="connsiteY95" fmla="*/ 1382618 h 1674349"/>
              <a:gd name="connsiteX96" fmla="*/ 32503 w 377158"/>
              <a:gd name="connsiteY96" fmla="*/ 1398869 h 1674349"/>
              <a:gd name="connsiteX97" fmla="*/ 16251 w 377158"/>
              <a:gd name="connsiteY97" fmla="*/ 1415121 h 1674349"/>
              <a:gd name="connsiteX98" fmla="*/ 0 w 377158"/>
              <a:gd name="connsiteY98" fmla="*/ 1398869 h 1674349"/>
              <a:gd name="connsiteX99" fmla="*/ 16251 w 377158"/>
              <a:gd name="connsiteY99" fmla="*/ 1382618 h 1674349"/>
              <a:gd name="connsiteX100" fmla="*/ 360907 w 377158"/>
              <a:gd name="connsiteY100" fmla="*/ 1296208 h 1674349"/>
              <a:gd name="connsiteX101" fmla="*/ 377158 w 377158"/>
              <a:gd name="connsiteY101" fmla="*/ 1312460 h 1674349"/>
              <a:gd name="connsiteX102" fmla="*/ 360907 w 377158"/>
              <a:gd name="connsiteY102" fmla="*/ 1328711 h 1674349"/>
              <a:gd name="connsiteX103" fmla="*/ 344655 w 377158"/>
              <a:gd name="connsiteY103" fmla="*/ 1312460 h 1674349"/>
              <a:gd name="connsiteX104" fmla="*/ 360907 w 377158"/>
              <a:gd name="connsiteY104" fmla="*/ 1296208 h 1674349"/>
              <a:gd name="connsiteX105" fmla="*/ 274743 w 377158"/>
              <a:gd name="connsiteY105" fmla="*/ 1296208 h 1674349"/>
              <a:gd name="connsiteX106" fmla="*/ 290994 w 377158"/>
              <a:gd name="connsiteY106" fmla="*/ 1312460 h 1674349"/>
              <a:gd name="connsiteX107" fmla="*/ 274743 w 377158"/>
              <a:gd name="connsiteY107" fmla="*/ 1328711 h 1674349"/>
              <a:gd name="connsiteX108" fmla="*/ 258491 w 377158"/>
              <a:gd name="connsiteY108" fmla="*/ 1312460 h 1674349"/>
              <a:gd name="connsiteX109" fmla="*/ 274743 w 377158"/>
              <a:gd name="connsiteY109" fmla="*/ 1296208 h 1674349"/>
              <a:gd name="connsiteX110" fmla="*/ 188579 w 377158"/>
              <a:gd name="connsiteY110" fmla="*/ 1296208 h 1674349"/>
              <a:gd name="connsiteX111" fmla="*/ 204831 w 377158"/>
              <a:gd name="connsiteY111" fmla="*/ 1312460 h 1674349"/>
              <a:gd name="connsiteX112" fmla="*/ 188579 w 377158"/>
              <a:gd name="connsiteY112" fmla="*/ 1328711 h 1674349"/>
              <a:gd name="connsiteX113" fmla="*/ 172328 w 377158"/>
              <a:gd name="connsiteY113" fmla="*/ 1312460 h 1674349"/>
              <a:gd name="connsiteX114" fmla="*/ 188579 w 377158"/>
              <a:gd name="connsiteY114" fmla="*/ 1296208 h 1674349"/>
              <a:gd name="connsiteX115" fmla="*/ 102415 w 377158"/>
              <a:gd name="connsiteY115" fmla="*/ 1296208 h 1674349"/>
              <a:gd name="connsiteX116" fmla="*/ 118667 w 377158"/>
              <a:gd name="connsiteY116" fmla="*/ 1312460 h 1674349"/>
              <a:gd name="connsiteX117" fmla="*/ 102415 w 377158"/>
              <a:gd name="connsiteY117" fmla="*/ 1328711 h 1674349"/>
              <a:gd name="connsiteX118" fmla="*/ 86164 w 377158"/>
              <a:gd name="connsiteY118" fmla="*/ 1312460 h 1674349"/>
              <a:gd name="connsiteX119" fmla="*/ 102415 w 377158"/>
              <a:gd name="connsiteY119" fmla="*/ 1296208 h 1674349"/>
              <a:gd name="connsiteX120" fmla="*/ 16251 w 377158"/>
              <a:gd name="connsiteY120" fmla="*/ 1296208 h 1674349"/>
              <a:gd name="connsiteX121" fmla="*/ 32503 w 377158"/>
              <a:gd name="connsiteY121" fmla="*/ 1312460 h 1674349"/>
              <a:gd name="connsiteX122" fmla="*/ 16251 w 377158"/>
              <a:gd name="connsiteY122" fmla="*/ 1328711 h 1674349"/>
              <a:gd name="connsiteX123" fmla="*/ 0 w 377158"/>
              <a:gd name="connsiteY123" fmla="*/ 1312460 h 1674349"/>
              <a:gd name="connsiteX124" fmla="*/ 16251 w 377158"/>
              <a:gd name="connsiteY124" fmla="*/ 1296208 h 1674349"/>
              <a:gd name="connsiteX125" fmla="*/ 360907 w 377158"/>
              <a:gd name="connsiteY125" fmla="*/ 1209799 h 1674349"/>
              <a:gd name="connsiteX126" fmla="*/ 377158 w 377158"/>
              <a:gd name="connsiteY126" fmla="*/ 1226051 h 1674349"/>
              <a:gd name="connsiteX127" fmla="*/ 360907 w 377158"/>
              <a:gd name="connsiteY127" fmla="*/ 1242303 h 1674349"/>
              <a:gd name="connsiteX128" fmla="*/ 344655 w 377158"/>
              <a:gd name="connsiteY128" fmla="*/ 1226051 h 1674349"/>
              <a:gd name="connsiteX129" fmla="*/ 360907 w 377158"/>
              <a:gd name="connsiteY129" fmla="*/ 1209799 h 1674349"/>
              <a:gd name="connsiteX130" fmla="*/ 274743 w 377158"/>
              <a:gd name="connsiteY130" fmla="*/ 1209799 h 1674349"/>
              <a:gd name="connsiteX131" fmla="*/ 290994 w 377158"/>
              <a:gd name="connsiteY131" fmla="*/ 1226051 h 1674349"/>
              <a:gd name="connsiteX132" fmla="*/ 274743 w 377158"/>
              <a:gd name="connsiteY132" fmla="*/ 1242303 h 1674349"/>
              <a:gd name="connsiteX133" fmla="*/ 258491 w 377158"/>
              <a:gd name="connsiteY133" fmla="*/ 1226051 h 1674349"/>
              <a:gd name="connsiteX134" fmla="*/ 274743 w 377158"/>
              <a:gd name="connsiteY134" fmla="*/ 1209799 h 1674349"/>
              <a:gd name="connsiteX135" fmla="*/ 188579 w 377158"/>
              <a:gd name="connsiteY135" fmla="*/ 1209799 h 1674349"/>
              <a:gd name="connsiteX136" fmla="*/ 204831 w 377158"/>
              <a:gd name="connsiteY136" fmla="*/ 1226051 h 1674349"/>
              <a:gd name="connsiteX137" fmla="*/ 188579 w 377158"/>
              <a:gd name="connsiteY137" fmla="*/ 1242303 h 1674349"/>
              <a:gd name="connsiteX138" fmla="*/ 172328 w 377158"/>
              <a:gd name="connsiteY138" fmla="*/ 1226051 h 1674349"/>
              <a:gd name="connsiteX139" fmla="*/ 188579 w 377158"/>
              <a:gd name="connsiteY139" fmla="*/ 1209799 h 1674349"/>
              <a:gd name="connsiteX140" fmla="*/ 102415 w 377158"/>
              <a:gd name="connsiteY140" fmla="*/ 1209799 h 1674349"/>
              <a:gd name="connsiteX141" fmla="*/ 118667 w 377158"/>
              <a:gd name="connsiteY141" fmla="*/ 1226051 h 1674349"/>
              <a:gd name="connsiteX142" fmla="*/ 102415 w 377158"/>
              <a:gd name="connsiteY142" fmla="*/ 1242303 h 1674349"/>
              <a:gd name="connsiteX143" fmla="*/ 86164 w 377158"/>
              <a:gd name="connsiteY143" fmla="*/ 1226051 h 1674349"/>
              <a:gd name="connsiteX144" fmla="*/ 102415 w 377158"/>
              <a:gd name="connsiteY144" fmla="*/ 1209799 h 1674349"/>
              <a:gd name="connsiteX145" fmla="*/ 16251 w 377158"/>
              <a:gd name="connsiteY145" fmla="*/ 1209799 h 1674349"/>
              <a:gd name="connsiteX146" fmla="*/ 32503 w 377158"/>
              <a:gd name="connsiteY146" fmla="*/ 1226051 h 1674349"/>
              <a:gd name="connsiteX147" fmla="*/ 16251 w 377158"/>
              <a:gd name="connsiteY147" fmla="*/ 1242303 h 1674349"/>
              <a:gd name="connsiteX148" fmla="*/ 0 w 377158"/>
              <a:gd name="connsiteY148" fmla="*/ 1226051 h 1674349"/>
              <a:gd name="connsiteX149" fmla="*/ 16251 w 377158"/>
              <a:gd name="connsiteY149" fmla="*/ 1209799 h 1674349"/>
              <a:gd name="connsiteX150" fmla="*/ 274743 w 377158"/>
              <a:gd name="connsiteY150" fmla="*/ 1123451 h 1674349"/>
              <a:gd name="connsiteX151" fmla="*/ 290995 w 377158"/>
              <a:gd name="connsiteY151" fmla="*/ 1139703 h 1674349"/>
              <a:gd name="connsiteX152" fmla="*/ 274743 w 377158"/>
              <a:gd name="connsiteY152" fmla="*/ 1155954 h 1674349"/>
              <a:gd name="connsiteX153" fmla="*/ 258491 w 377158"/>
              <a:gd name="connsiteY153" fmla="*/ 1139703 h 1674349"/>
              <a:gd name="connsiteX154" fmla="*/ 274743 w 377158"/>
              <a:gd name="connsiteY154" fmla="*/ 1123451 h 1674349"/>
              <a:gd name="connsiteX155" fmla="*/ 188579 w 377158"/>
              <a:gd name="connsiteY155" fmla="*/ 1123451 h 1674349"/>
              <a:gd name="connsiteX156" fmla="*/ 204831 w 377158"/>
              <a:gd name="connsiteY156" fmla="*/ 1139703 h 1674349"/>
              <a:gd name="connsiteX157" fmla="*/ 188579 w 377158"/>
              <a:gd name="connsiteY157" fmla="*/ 1155954 h 1674349"/>
              <a:gd name="connsiteX158" fmla="*/ 172328 w 377158"/>
              <a:gd name="connsiteY158" fmla="*/ 1139703 h 1674349"/>
              <a:gd name="connsiteX159" fmla="*/ 188579 w 377158"/>
              <a:gd name="connsiteY159" fmla="*/ 1123451 h 1674349"/>
              <a:gd name="connsiteX160" fmla="*/ 102415 w 377158"/>
              <a:gd name="connsiteY160" fmla="*/ 1123451 h 1674349"/>
              <a:gd name="connsiteX161" fmla="*/ 118667 w 377158"/>
              <a:gd name="connsiteY161" fmla="*/ 1139703 h 1674349"/>
              <a:gd name="connsiteX162" fmla="*/ 102415 w 377158"/>
              <a:gd name="connsiteY162" fmla="*/ 1155954 h 1674349"/>
              <a:gd name="connsiteX163" fmla="*/ 86164 w 377158"/>
              <a:gd name="connsiteY163" fmla="*/ 1139703 h 1674349"/>
              <a:gd name="connsiteX164" fmla="*/ 102415 w 377158"/>
              <a:gd name="connsiteY164" fmla="*/ 1123451 h 1674349"/>
              <a:gd name="connsiteX165" fmla="*/ 16251 w 377158"/>
              <a:gd name="connsiteY165" fmla="*/ 1123451 h 1674349"/>
              <a:gd name="connsiteX166" fmla="*/ 32503 w 377158"/>
              <a:gd name="connsiteY166" fmla="*/ 1139703 h 1674349"/>
              <a:gd name="connsiteX167" fmla="*/ 16251 w 377158"/>
              <a:gd name="connsiteY167" fmla="*/ 1155954 h 1674349"/>
              <a:gd name="connsiteX168" fmla="*/ 0 w 377158"/>
              <a:gd name="connsiteY168" fmla="*/ 1139703 h 1674349"/>
              <a:gd name="connsiteX169" fmla="*/ 16251 w 377158"/>
              <a:gd name="connsiteY169" fmla="*/ 1123451 h 1674349"/>
              <a:gd name="connsiteX170" fmla="*/ 360907 w 377158"/>
              <a:gd name="connsiteY170" fmla="*/ 1123390 h 1674349"/>
              <a:gd name="connsiteX171" fmla="*/ 377158 w 377158"/>
              <a:gd name="connsiteY171" fmla="*/ 1139641 h 1674349"/>
              <a:gd name="connsiteX172" fmla="*/ 360907 w 377158"/>
              <a:gd name="connsiteY172" fmla="*/ 1155893 h 1674349"/>
              <a:gd name="connsiteX173" fmla="*/ 344655 w 377158"/>
              <a:gd name="connsiteY173" fmla="*/ 1139641 h 1674349"/>
              <a:gd name="connsiteX174" fmla="*/ 360907 w 377158"/>
              <a:gd name="connsiteY174" fmla="*/ 1123390 h 1674349"/>
              <a:gd name="connsiteX175" fmla="*/ 360907 w 377158"/>
              <a:gd name="connsiteY175" fmla="*/ 1036980 h 1674349"/>
              <a:gd name="connsiteX176" fmla="*/ 377158 w 377158"/>
              <a:gd name="connsiteY176" fmla="*/ 1053232 h 1674349"/>
              <a:gd name="connsiteX177" fmla="*/ 360907 w 377158"/>
              <a:gd name="connsiteY177" fmla="*/ 1069484 h 1674349"/>
              <a:gd name="connsiteX178" fmla="*/ 344655 w 377158"/>
              <a:gd name="connsiteY178" fmla="*/ 1053232 h 1674349"/>
              <a:gd name="connsiteX179" fmla="*/ 360907 w 377158"/>
              <a:gd name="connsiteY179" fmla="*/ 1036980 h 1674349"/>
              <a:gd name="connsiteX180" fmla="*/ 274743 w 377158"/>
              <a:gd name="connsiteY180" fmla="*/ 1036980 h 1674349"/>
              <a:gd name="connsiteX181" fmla="*/ 290994 w 377158"/>
              <a:gd name="connsiteY181" fmla="*/ 1053232 h 1674349"/>
              <a:gd name="connsiteX182" fmla="*/ 274743 w 377158"/>
              <a:gd name="connsiteY182" fmla="*/ 1069484 h 1674349"/>
              <a:gd name="connsiteX183" fmla="*/ 258491 w 377158"/>
              <a:gd name="connsiteY183" fmla="*/ 1053232 h 1674349"/>
              <a:gd name="connsiteX184" fmla="*/ 274743 w 377158"/>
              <a:gd name="connsiteY184" fmla="*/ 1036980 h 1674349"/>
              <a:gd name="connsiteX185" fmla="*/ 188579 w 377158"/>
              <a:gd name="connsiteY185" fmla="*/ 1036980 h 1674349"/>
              <a:gd name="connsiteX186" fmla="*/ 204831 w 377158"/>
              <a:gd name="connsiteY186" fmla="*/ 1053232 h 1674349"/>
              <a:gd name="connsiteX187" fmla="*/ 188579 w 377158"/>
              <a:gd name="connsiteY187" fmla="*/ 1069484 h 1674349"/>
              <a:gd name="connsiteX188" fmla="*/ 172328 w 377158"/>
              <a:gd name="connsiteY188" fmla="*/ 1053232 h 1674349"/>
              <a:gd name="connsiteX189" fmla="*/ 188579 w 377158"/>
              <a:gd name="connsiteY189" fmla="*/ 1036980 h 1674349"/>
              <a:gd name="connsiteX190" fmla="*/ 102415 w 377158"/>
              <a:gd name="connsiteY190" fmla="*/ 1036980 h 1674349"/>
              <a:gd name="connsiteX191" fmla="*/ 118667 w 377158"/>
              <a:gd name="connsiteY191" fmla="*/ 1053232 h 1674349"/>
              <a:gd name="connsiteX192" fmla="*/ 102415 w 377158"/>
              <a:gd name="connsiteY192" fmla="*/ 1069484 h 1674349"/>
              <a:gd name="connsiteX193" fmla="*/ 86164 w 377158"/>
              <a:gd name="connsiteY193" fmla="*/ 1053232 h 1674349"/>
              <a:gd name="connsiteX194" fmla="*/ 102415 w 377158"/>
              <a:gd name="connsiteY194" fmla="*/ 1036980 h 1674349"/>
              <a:gd name="connsiteX195" fmla="*/ 16251 w 377158"/>
              <a:gd name="connsiteY195" fmla="*/ 1036980 h 1674349"/>
              <a:gd name="connsiteX196" fmla="*/ 32503 w 377158"/>
              <a:gd name="connsiteY196" fmla="*/ 1053232 h 1674349"/>
              <a:gd name="connsiteX197" fmla="*/ 16251 w 377158"/>
              <a:gd name="connsiteY197" fmla="*/ 1069484 h 1674349"/>
              <a:gd name="connsiteX198" fmla="*/ 0 w 377158"/>
              <a:gd name="connsiteY198" fmla="*/ 1053232 h 1674349"/>
              <a:gd name="connsiteX199" fmla="*/ 16251 w 377158"/>
              <a:gd name="connsiteY199" fmla="*/ 1036980 h 1674349"/>
              <a:gd name="connsiteX200" fmla="*/ 360907 w 377158"/>
              <a:gd name="connsiteY200" fmla="*/ 950571 h 1674349"/>
              <a:gd name="connsiteX201" fmla="*/ 377158 w 377158"/>
              <a:gd name="connsiteY201" fmla="*/ 966823 h 1674349"/>
              <a:gd name="connsiteX202" fmla="*/ 360907 w 377158"/>
              <a:gd name="connsiteY202" fmla="*/ 983074 h 1674349"/>
              <a:gd name="connsiteX203" fmla="*/ 344655 w 377158"/>
              <a:gd name="connsiteY203" fmla="*/ 966823 h 1674349"/>
              <a:gd name="connsiteX204" fmla="*/ 360907 w 377158"/>
              <a:gd name="connsiteY204" fmla="*/ 950571 h 1674349"/>
              <a:gd name="connsiteX205" fmla="*/ 274743 w 377158"/>
              <a:gd name="connsiteY205" fmla="*/ 950571 h 1674349"/>
              <a:gd name="connsiteX206" fmla="*/ 290994 w 377158"/>
              <a:gd name="connsiteY206" fmla="*/ 966823 h 1674349"/>
              <a:gd name="connsiteX207" fmla="*/ 274743 w 377158"/>
              <a:gd name="connsiteY207" fmla="*/ 983074 h 1674349"/>
              <a:gd name="connsiteX208" fmla="*/ 258491 w 377158"/>
              <a:gd name="connsiteY208" fmla="*/ 966823 h 1674349"/>
              <a:gd name="connsiteX209" fmla="*/ 274743 w 377158"/>
              <a:gd name="connsiteY209" fmla="*/ 950571 h 1674349"/>
              <a:gd name="connsiteX210" fmla="*/ 188579 w 377158"/>
              <a:gd name="connsiteY210" fmla="*/ 950571 h 1674349"/>
              <a:gd name="connsiteX211" fmla="*/ 204831 w 377158"/>
              <a:gd name="connsiteY211" fmla="*/ 966823 h 1674349"/>
              <a:gd name="connsiteX212" fmla="*/ 188579 w 377158"/>
              <a:gd name="connsiteY212" fmla="*/ 983074 h 1674349"/>
              <a:gd name="connsiteX213" fmla="*/ 172328 w 377158"/>
              <a:gd name="connsiteY213" fmla="*/ 966823 h 1674349"/>
              <a:gd name="connsiteX214" fmla="*/ 188579 w 377158"/>
              <a:gd name="connsiteY214" fmla="*/ 950571 h 1674349"/>
              <a:gd name="connsiteX215" fmla="*/ 102415 w 377158"/>
              <a:gd name="connsiteY215" fmla="*/ 950571 h 1674349"/>
              <a:gd name="connsiteX216" fmla="*/ 118667 w 377158"/>
              <a:gd name="connsiteY216" fmla="*/ 966823 h 1674349"/>
              <a:gd name="connsiteX217" fmla="*/ 102415 w 377158"/>
              <a:gd name="connsiteY217" fmla="*/ 983074 h 1674349"/>
              <a:gd name="connsiteX218" fmla="*/ 86164 w 377158"/>
              <a:gd name="connsiteY218" fmla="*/ 966823 h 1674349"/>
              <a:gd name="connsiteX219" fmla="*/ 102415 w 377158"/>
              <a:gd name="connsiteY219" fmla="*/ 950571 h 1674349"/>
              <a:gd name="connsiteX220" fmla="*/ 16251 w 377158"/>
              <a:gd name="connsiteY220" fmla="*/ 950571 h 1674349"/>
              <a:gd name="connsiteX221" fmla="*/ 32503 w 377158"/>
              <a:gd name="connsiteY221" fmla="*/ 966823 h 1674349"/>
              <a:gd name="connsiteX222" fmla="*/ 16251 w 377158"/>
              <a:gd name="connsiteY222" fmla="*/ 983074 h 1674349"/>
              <a:gd name="connsiteX223" fmla="*/ 0 w 377158"/>
              <a:gd name="connsiteY223" fmla="*/ 966823 h 1674349"/>
              <a:gd name="connsiteX224" fmla="*/ 16251 w 377158"/>
              <a:gd name="connsiteY224" fmla="*/ 950571 h 1674349"/>
              <a:gd name="connsiteX225" fmla="*/ 274743 w 377158"/>
              <a:gd name="connsiteY225" fmla="*/ 864223 h 1674349"/>
              <a:gd name="connsiteX226" fmla="*/ 290994 w 377158"/>
              <a:gd name="connsiteY226" fmla="*/ 880475 h 1674349"/>
              <a:gd name="connsiteX227" fmla="*/ 274743 w 377158"/>
              <a:gd name="connsiteY227" fmla="*/ 896665 h 1674349"/>
              <a:gd name="connsiteX228" fmla="*/ 258491 w 377158"/>
              <a:gd name="connsiteY228" fmla="*/ 880414 h 1674349"/>
              <a:gd name="connsiteX229" fmla="*/ 274743 w 377158"/>
              <a:gd name="connsiteY229" fmla="*/ 864223 h 1674349"/>
              <a:gd name="connsiteX230" fmla="*/ 102415 w 377158"/>
              <a:gd name="connsiteY230" fmla="*/ 864223 h 1674349"/>
              <a:gd name="connsiteX231" fmla="*/ 118667 w 377158"/>
              <a:gd name="connsiteY231" fmla="*/ 880475 h 1674349"/>
              <a:gd name="connsiteX232" fmla="*/ 102415 w 377158"/>
              <a:gd name="connsiteY232" fmla="*/ 896665 h 1674349"/>
              <a:gd name="connsiteX233" fmla="*/ 86164 w 377158"/>
              <a:gd name="connsiteY233" fmla="*/ 880414 h 1674349"/>
              <a:gd name="connsiteX234" fmla="*/ 102415 w 377158"/>
              <a:gd name="connsiteY234" fmla="*/ 864223 h 1674349"/>
              <a:gd name="connsiteX235" fmla="*/ 16251 w 377158"/>
              <a:gd name="connsiteY235" fmla="*/ 864223 h 1674349"/>
              <a:gd name="connsiteX236" fmla="*/ 32503 w 377158"/>
              <a:gd name="connsiteY236" fmla="*/ 880475 h 1674349"/>
              <a:gd name="connsiteX237" fmla="*/ 16251 w 377158"/>
              <a:gd name="connsiteY237" fmla="*/ 896665 h 1674349"/>
              <a:gd name="connsiteX238" fmla="*/ 0 w 377158"/>
              <a:gd name="connsiteY238" fmla="*/ 880414 h 1674349"/>
              <a:gd name="connsiteX239" fmla="*/ 16251 w 377158"/>
              <a:gd name="connsiteY239" fmla="*/ 864223 h 1674349"/>
              <a:gd name="connsiteX240" fmla="*/ 360907 w 377158"/>
              <a:gd name="connsiteY240" fmla="*/ 864162 h 1674349"/>
              <a:gd name="connsiteX241" fmla="*/ 377158 w 377158"/>
              <a:gd name="connsiteY241" fmla="*/ 880414 h 1674349"/>
              <a:gd name="connsiteX242" fmla="*/ 360907 w 377158"/>
              <a:gd name="connsiteY242" fmla="*/ 896666 h 1674349"/>
              <a:gd name="connsiteX243" fmla="*/ 344655 w 377158"/>
              <a:gd name="connsiteY243" fmla="*/ 880414 h 1674349"/>
              <a:gd name="connsiteX244" fmla="*/ 360907 w 377158"/>
              <a:gd name="connsiteY244" fmla="*/ 864162 h 1674349"/>
              <a:gd name="connsiteX245" fmla="*/ 188579 w 377158"/>
              <a:gd name="connsiteY245" fmla="*/ 864162 h 1674349"/>
              <a:gd name="connsiteX246" fmla="*/ 204831 w 377158"/>
              <a:gd name="connsiteY246" fmla="*/ 880414 h 1674349"/>
              <a:gd name="connsiteX247" fmla="*/ 188579 w 377158"/>
              <a:gd name="connsiteY247" fmla="*/ 896666 h 1674349"/>
              <a:gd name="connsiteX248" fmla="*/ 172328 w 377158"/>
              <a:gd name="connsiteY248" fmla="*/ 880414 h 1674349"/>
              <a:gd name="connsiteX249" fmla="*/ 188579 w 377158"/>
              <a:gd name="connsiteY249" fmla="*/ 864162 h 1674349"/>
              <a:gd name="connsiteX250" fmla="*/ 360907 w 377158"/>
              <a:gd name="connsiteY250" fmla="*/ 777683 h 1674349"/>
              <a:gd name="connsiteX251" fmla="*/ 377158 w 377158"/>
              <a:gd name="connsiteY251" fmla="*/ 793935 h 1674349"/>
              <a:gd name="connsiteX252" fmla="*/ 360907 w 377158"/>
              <a:gd name="connsiteY252" fmla="*/ 810187 h 1674349"/>
              <a:gd name="connsiteX253" fmla="*/ 344655 w 377158"/>
              <a:gd name="connsiteY253" fmla="*/ 793935 h 1674349"/>
              <a:gd name="connsiteX254" fmla="*/ 360907 w 377158"/>
              <a:gd name="connsiteY254" fmla="*/ 777683 h 1674349"/>
              <a:gd name="connsiteX255" fmla="*/ 274743 w 377158"/>
              <a:gd name="connsiteY255" fmla="*/ 777683 h 1674349"/>
              <a:gd name="connsiteX256" fmla="*/ 290994 w 377158"/>
              <a:gd name="connsiteY256" fmla="*/ 793935 h 1674349"/>
              <a:gd name="connsiteX257" fmla="*/ 274743 w 377158"/>
              <a:gd name="connsiteY257" fmla="*/ 810187 h 1674349"/>
              <a:gd name="connsiteX258" fmla="*/ 258491 w 377158"/>
              <a:gd name="connsiteY258" fmla="*/ 793935 h 1674349"/>
              <a:gd name="connsiteX259" fmla="*/ 274743 w 377158"/>
              <a:gd name="connsiteY259" fmla="*/ 777683 h 1674349"/>
              <a:gd name="connsiteX260" fmla="*/ 188579 w 377158"/>
              <a:gd name="connsiteY260" fmla="*/ 777683 h 1674349"/>
              <a:gd name="connsiteX261" fmla="*/ 204831 w 377158"/>
              <a:gd name="connsiteY261" fmla="*/ 793935 h 1674349"/>
              <a:gd name="connsiteX262" fmla="*/ 188579 w 377158"/>
              <a:gd name="connsiteY262" fmla="*/ 810187 h 1674349"/>
              <a:gd name="connsiteX263" fmla="*/ 172328 w 377158"/>
              <a:gd name="connsiteY263" fmla="*/ 793935 h 1674349"/>
              <a:gd name="connsiteX264" fmla="*/ 188579 w 377158"/>
              <a:gd name="connsiteY264" fmla="*/ 777683 h 1674349"/>
              <a:gd name="connsiteX265" fmla="*/ 102415 w 377158"/>
              <a:gd name="connsiteY265" fmla="*/ 777683 h 1674349"/>
              <a:gd name="connsiteX266" fmla="*/ 118667 w 377158"/>
              <a:gd name="connsiteY266" fmla="*/ 793935 h 1674349"/>
              <a:gd name="connsiteX267" fmla="*/ 102415 w 377158"/>
              <a:gd name="connsiteY267" fmla="*/ 810187 h 1674349"/>
              <a:gd name="connsiteX268" fmla="*/ 86164 w 377158"/>
              <a:gd name="connsiteY268" fmla="*/ 793935 h 1674349"/>
              <a:gd name="connsiteX269" fmla="*/ 102415 w 377158"/>
              <a:gd name="connsiteY269" fmla="*/ 777683 h 1674349"/>
              <a:gd name="connsiteX270" fmla="*/ 16251 w 377158"/>
              <a:gd name="connsiteY270" fmla="*/ 777683 h 1674349"/>
              <a:gd name="connsiteX271" fmla="*/ 32503 w 377158"/>
              <a:gd name="connsiteY271" fmla="*/ 793935 h 1674349"/>
              <a:gd name="connsiteX272" fmla="*/ 16251 w 377158"/>
              <a:gd name="connsiteY272" fmla="*/ 810187 h 1674349"/>
              <a:gd name="connsiteX273" fmla="*/ 0 w 377158"/>
              <a:gd name="connsiteY273" fmla="*/ 793935 h 1674349"/>
              <a:gd name="connsiteX274" fmla="*/ 16251 w 377158"/>
              <a:gd name="connsiteY274" fmla="*/ 777683 h 1674349"/>
              <a:gd name="connsiteX275" fmla="*/ 274743 w 377158"/>
              <a:gd name="connsiteY275" fmla="*/ 691335 h 1674349"/>
              <a:gd name="connsiteX276" fmla="*/ 290995 w 377158"/>
              <a:gd name="connsiteY276" fmla="*/ 707587 h 1674349"/>
              <a:gd name="connsiteX277" fmla="*/ 274743 w 377158"/>
              <a:gd name="connsiteY277" fmla="*/ 723839 h 1674349"/>
              <a:gd name="connsiteX278" fmla="*/ 258491 w 377158"/>
              <a:gd name="connsiteY278" fmla="*/ 707587 h 1674349"/>
              <a:gd name="connsiteX279" fmla="*/ 274743 w 377158"/>
              <a:gd name="connsiteY279" fmla="*/ 691335 h 1674349"/>
              <a:gd name="connsiteX280" fmla="*/ 188579 w 377158"/>
              <a:gd name="connsiteY280" fmla="*/ 691335 h 1674349"/>
              <a:gd name="connsiteX281" fmla="*/ 204831 w 377158"/>
              <a:gd name="connsiteY281" fmla="*/ 707587 h 1674349"/>
              <a:gd name="connsiteX282" fmla="*/ 188579 w 377158"/>
              <a:gd name="connsiteY282" fmla="*/ 723839 h 1674349"/>
              <a:gd name="connsiteX283" fmla="*/ 172328 w 377158"/>
              <a:gd name="connsiteY283" fmla="*/ 707587 h 1674349"/>
              <a:gd name="connsiteX284" fmla="*/ 188579 w 377158"/>
              <a:gd name="connsiteY284" fmla="*/ 691335 h 1674349"/>
              <a:gd name="connsiteX285" fmla="*/ 102415 w 377158"/>
              <a:gd name="connsiteY285" fmla="*/ 691335 h 1674349"/>
              <a:gd name="connsiteX286" fmla="*/ 118667 w 377158"/>
              <a:gd name="connsiteY286" fmla="*/ 707587 h 1674349"/>
              <a:gd name="connsiteX287" fmla="*/ 102415 w 377158"/>
              <a:gd name="connsiteY287" fmla="*/ 723839 h 1674349"/>
              <a:gd name="connsiteX288" fmla="*/ 86164 w 377158"/>
              <a:gd name="connsiteY288" fmla="*/ 707587 h 1674349"/>
              <a:gd name="connsiteX289" fmla="*/ 102415 w 377158"/>
              <a:gd name="connsiteY289" fmla="*/ 691335 h 1674349"/>
              <a:gd name="connsiteX290" fmla="*/ 16251 w 377158"/>
              <a:gd name="connsiteY290" fmla="*/ 691335 h 1674349"/>
              <a:gd name="connsiteX291" fmla="*/ 32503 w 377158"/>
              <a:gd name="connsiteY291" fmla="*/ 707587 h 1674349"/>
              <a:gd name="connsiteX292" fmla="*/ 16251 w 377158"/>
              <a:gd name="connsiteY292" fmla="*/ 723839 h 1674349"/>
              <a:gd name="connsiteX293" fmla="*/ 0 w 377158"/>
              <a:gd name="connsiteY293" fmla="*/ 707587 h 1674349"/>
              <a:gd name="connsiteX294" fmla="*/ 16251 w 377158"/>
              <a:gd name="connsiteY294" fmla="*/ 691335 h 1674349"/>
              <a:gd name="connsiteX295" fmla="*/ 360907 w 377158"/>
              <a:gd name="connsiteY295" fmla="*/ 691274 h 1674349"/>
              <a:gd name="connsiteX296" fmla="*/ 377158 w 377158"/>
              <a:gd name="connsiteY296" fmla="*/ 707526 h 1674349"/>
              <a:gd name="connsiteX297" fmla="*/ 360907 w 377158"/>
              <a:gd name="connsiteY297" fmla="*/ 723778 h 1674349"/>
              <a:gd name="connsiteX298" fmla="*/ 344655 w 377158"/>
              <a:gd name="connsiteY298" fmla="*/ 707526 h 1674349"/>
              <a:gd name="connsiteX299" fmla="*/ 360907 w 377158"/>
              <a:gd name="connsiteY299" fmla="*/ 691274 h 1674349"/>
              <a:gd name="connsiteX300" fmla="*/ 360907 w 377158"/>
              <a:gd name="connsiteY300" fmla="*/ 604865 h 1674349"/>
              <a:gd name="connsiteX301" fmla="*/ 377158 w 377158"/>
              <a:gd name="connsiteY301" fmla="*/ 621117 h 1674349"/>
              <a:gd name="connsiteX302" fmla="*/ 360907 w 377158"/>
              <a:gd name="connsiteY302" fmla="*/ 637368 h 1674349"/>
              <a:gd name="connsiteX303" fmla="*/ 344655 w 377158"/>
              <a:gd name="connsiteY303" fmla="*/ 621117 h 1674349"/>
              <a:gd name="connsiteX304" fmla="*/ 360907 w 377158"/>
              <a:gd name="connsiteY304" fmla="*/ 604865 h 1674349"/>
              <a:gd name="connsiteX305" fmla="*/ 274743 w 377158"/>
              <a:gd name="connsiteY305" fmla="*/ 604865 h 1674349"/>
              <a:gd name="connsiteX306" fmla="*/ 290994 w 377158"/>
              <a:gd name="connsiteY306" fmla="*/ 621117 h 1674349"/>
              <a:gd name="connsiteX307" fmla="*/ 274743 w 377158"/>
              <a:gd name="connsiteY307" fmla="*/ 637368 h 1674349"/>
              <a:gd name="connsiteX308" fmla="*/ 258491 w 377158"/>
              <a:gd name="connsiteY308" fmla="*/ 621117 h 1674349"/>
              <a:gd name="connsiteX309" fmla="*/ 274743 w 377158"/>
              <a:gd name="connsiteY309" fmla="*/ 604865 h 1674349"/>
              <a:gd name="connsiteX310" fmla="*/ 188579 w 377158"/>
              <a:gd name="connsiteY310" fmla="*/ 604865 h 1674349"/>
              <a:gd name="connsiteX311" fmla="*/ 204831 w 377158"/>
              <a:gd name="connsiteY311" fmla="*/ 621117 h 1674349"/>
              <a:gd name="connsiteX312" fmla="*/ 188579 w 377158"/>
              <a:gd name="connsiteY312" fmla="*/ 637368 h 1674349"/>
              <a:gd name="connsiteX313" fmla="*/ 172328 w 377158"/>
              <a:gd name="connsiteY313" fmla="*/ 621117 h 1674349"/>
              <a:gd name="connsiteX314" fmla="*/ 188579 w 377158"/>
              <a:gd name="connsiteY314" fmla="*/ 604865 h 1674349"/>
              <a:gd name="connsiteX315" fmla="*/ 102415 w 377158"/>
              <a:gd name="connsiteY315" fmla="*/ 604865 h 1674349"/>
              <a:gd name="connsiteX316" fmla="*/ 118667 w 377158"/>
              <a:gd name="connsiteY316" fmla="*/ 621117 h 1674349"/>
              <a:gd name="connsiteX317" fmla="*/ 102415 w 377158"/>
              <a:gd name="connsiteY317" fmla="*/ 637368 h 1674349"/>
              <a:gd name="connsiteX318" fmla="*/ 86164 w 377158"/>
              <a:gd name="connsiteY318" fmla="*/ 621117 h 1674349"/>
              <a:gd name="connsiteX319" fmla="*/ 102415 w 377158"/>
              <a:gd name="connsiteY319" fmla="*/ 604865 h 1674349"/>
              <a:gd name="connsiteX320" fmla="*/ 16251 w 377158"/>
              <a:gd name="connsiteY320" fmla="*/ 604865 h 1674349"/>
              <a:gd name="connsiteX321" fmla="*/ 32503 w 377158"/>
              <a:gd name="connsiteY321" fmla="*/ 621117 h 1674349"/>
              <a:gd name="connsiteX322" fmla="*/ 16251 w 377158"/>
              <a:gd name="connsiteY322" fmla="*/ 637368 h 1674349"/>
              <a:gd name="connsiteX323" fmla="*/ 0 w 377158"/>
              <a:gd name="connsiteY323" fmla="*/ 621117 h 1674349"/>
              <a:gd name="connsiteX324" fmla="*/ 16251 w 377158"/>
              <a:gd name="connsiteY324" fmla="*/ 604865 h 1674349"/>
              <a:gd name="connsiteX325" fmla="*/ 360907 w 377158"/>
              <a:gd name="connsiteY325" fmla="*/ 518455 h 1674349"/>
              <a:gd name="connsiteX326" fmla="*/ 377158 w 377158"/>
              <a:gd name="connsiteY326" fmla="*/ 534707 h 1674349"/>
              <a:gd name="connsiteX327" fmla="*/ 360907 w 377158"/>
              <a:gd name="connsiteY327" fmla="*/ 550959 h 1674349"/>
              <a:gd name="connsiteX328" fmla="*/ 344655 w 377158"/>
              <a:gd name="connsiteY328" fmla="*/ 534707 h 1674349"/>
              <a:gd name="connsiteX329" fmla="*/ 360907 w 377158"/>
              <a:gd name="connsiteY329" fmla="*/ 518455 h 1674349"/>
              <a:gd name="connsiteX330" fmla="*/ 274743 w 377158"/>
              <a:gd name="connsiteY330" fmla="*/ 518455 h 1674349"/>
              <a:gd name="connsiteX331" fmla="*/ 290994 w 377158"/>
              <a:gd name="connsiteY331" fmla="*/ 534707 h 1674349"/>
              <a:gd name="connsiteX332" fmla="*/ 274743 w 377158"/>
              <a:gd name="connsiteY332" fmla="*/ 550959 h 1674349"/>
              <a:gd name="connsiteX333" fmla="*/ 258491 w 377158"/>
              <a:gd name="connsiteY333" fmla="*/ 534707 h 1674349"/>
              <a:gd name="connsiteX334" fmla="*/ 274743 w 377158"/>
              <a:gd name="connsiteY334" fmla="*/ 518455 h 1674349"/>
              <a:gd name="connsiteX335" fmla="*/ 188579 w 377158"/>
              <a:gd name="connsiteY335" fmla="*/ 518455 h 1674349"/>
              <a:gd name="connsiteX336" fmla="*/ 204831 w 377158"/>
              <a:gd name="connsiteY336" fmla="*/ 534707 h 1674349"/>
              <a:gd name="connsiteX337" fmla="*/ 188579 w 377158"/>
              <a:gd name="connsiteY337" fmla="*/ 550959 h 1674349"/>
              <a:gd name="connsiteX338" fmla="*/ 172328 w 377158"/>
              <a:gd name="connsiteY338" fmla="*/ 534707 h 1674349"/>
              <a:gd name="connsiteX339" fmla="*/ 188579 w 377158"/>
              <a:gd name="connsiteY339" fmla="*/ 518455 h 1674349"/>
              <a:gd name="connsiteX340" fmla="*/ 102415 w 377158"/>
              <a:gd name="connsiteY340" fmla="*/ 518455 h 1674349"/>
              <a:gd name="connsiteX341" fmla="*/ 118667 w 377158"/>
              <a:gd name="connsiteY341" fmla="*/ 534707 h 1674349"/>
              <a:gd name="connsiteX342" fmla="*/ 102415 w 377158"/>
              <a:gd name="connsiteY342" fmla="*/ 550959 h 1674349"/>
              <a:gd name="connsiteX343" fmla="*/ 86164 w 377158"/>
              <a:gd name="connsiteY343" fmla="*/ 534707 h 1674349"/>
              <a:gd name="connsiteX344" fmla="*/ 102415 w 377158"/>
              <a:gd name="connsiteY344" fmla="*/ 518455 h 1674349"/>
              <a:gd name="connsiteX345" fmla="*/ 16251 w 377158"/>
              <a:gd name="connsiteY345" fmla="*/ 518455 h 1674349"/>
              <a:gd name="connsiteX346" fmla="*/ 32503 w 377158"/>
              <a:gd name="connsiteY346" fmla="*/ 534707 h 1674349"/>
              <a:gd name="connsiteX347" fmla="*/ 16251 w 377158"/>
              <a:gd name="connsiteY347" fmla="*/ 550959 h 1674349"/>
              <a:gd name="connsiteX348" fmla="*/ 0 w 377158"/>
              <a:gd name="connsiteY348" fmla="*/ 534707 h 1674349"/>
              <a:gd name="connsiteX349" fmla="*/ 16251 w 377158"/>
              <a:gd name="connsiteY349" fmla="*/ 518455 h 1674349"/>
              <a:gd name="connsiteX350" fmla="*/ 360907 w 377158"/>
              <a:gd name="connsiteY350" fmla="*/ 432046 h 1674349"/>
              <a:gd name="connsiteX351" fmla="*/ 377158 w 377158"/>
              <a:gd name="connsiteY351" fmla="*/ 448298 h 1674349"/>
              <a:gd name="connsiteX352" fmla="*/ 360907 w 377158"/>
              <a:gd name="connsiteY352" fmla="*/ 464549 h 1674349"/>
              <a:gd name="connsiteX353" fmla="*/ 344655 w 377158"/>
              <a:gd name="connsiteY353" fmla="*/ 448298 h 1674349"/>
              <a:gd name="connsiteX354" fmla="*/ 360907 w 377158"/>
              <a:gd name="connsiteY354" fmla="*/ 432046 h 1674349"/>
              <a:gd name="connsiteX355" fmla="*/ 274743 w 377158"/>
              <a:gd name="connsiteY355" fmla="*/ 432046 h 1674349"/>
              <a:gd name="connsiteX356" fmla="*/ 290994 w 377158"/>
              <a:gd name="connsiteY356" fmla="*/ 448298 h 1674349"/>
              <a:gd name="connsiteX357" fmla="*/ 274743 w 377158"/>
              <a:gd name="connsiteY357" fmla="*/ 464549 h 1674349"/>
              <a:gd name="connsiteX358" fmla="*/ 258491 w 377158"/>
              <a:gd name="connsiteY358" fmla="*/ 448298 h 1674349"/>
              <a:gd name="connsiteX359" fmla="*/ 274743 w 377158"/>
              <a:gd name="connsiteY359" fmla="*/ 432046 h 1674349"/>
              <a:gd name="connsiteX360" fmla="*/ 188579 w 377158"/>
              <a:gd name="connsiteY360" fmla="*/ 432046 h 1674349"/>
              <a:gd name="connsiteX361" fmla="*/ 204831 w 377158"/>
              <a:gd name="connsiteY361" fmla="*/ 448298 h 1674349"/>
              <a:gd name="connsiteX362" fmla="*/ 188579 w 377158"/>
              <a:gd name="connsiteY362" fmla="*/ 464549 h 1674349"/>
              <a:gd name="connsiteX363" fmla="*/ 172328 w 377158"/>
              <a:gd name="connsiteY363" fmla="*/ 448298 h 1674349"/>
              <a:gd name="connsiteX364" fmla="*/ 188579 w 377158"/>
              <a:gd name="connsiteY364" fmla="*/ 432046 h 1674349"/>
              <a:gd name="connsiteX365" fmla="*/ 102415 w 377158"/>
              <a:gd name="connsiteY365" fmla="*/ 432046 h 1674349"/>
              <a:gd name="connsiteX366" fmla="*/ 118667 w 377158"/>
              <a:gd name="connsiteY366" fmla="*/ 448298 h 1674349"/>
              <a:gd name="connsiteX367" fmla="*/ 102415 w 377158"/>
              <a:gd name="connsiteY367" fmla="*/ 464549 h 1674349"/>
              <a:gd name="connsiteX368" fmla="*/ 86164 w 377158"/>
              <a:gd name="connsiteY368" fmla="*/ 448298 h 1674349"/>
              <a:gd name="connsiteX369" fmla="*/ 102415 w 377158"/>
              <a:gd name="connsiteY369" fmla="*/ 432046 h 1674349"/>
              <a:gd name="connsiteX370" fmla="*/ 16251 w 377158"/>
              <a:gd name="connsiteY370" fmla="*/ 432046 h 1674349"/>
              <a:gd name="connsiteX371" fmla="*/ 32503 w 377158"/>
              <a:gd name="connsiteY371" fmla="*/ 448298 h 1674349"/>
              <a:gd name="connsiteX372" fmla="*/ 16251 w 377158"/>
              <a:gd name="connsiteY372" fmla="*/ 464549 h 1674349"/>
              <a:gd name="connsiteX373" fmla="*/ 0 w 377158"/>
              <a:gd name="connsiteY373" fmla="*/ 448298 h 1674349"/>
              <a:gd name="connsiteX374" fmla="*/ 16251 w 377158"/>
              <a:gd name="connsiteY374" fmla="*/ 432046 h 1674349"/>
              <a:gd name="connsiteX375" fmla="*/ 360907 w 377158"/>
              <a:gd name="connsiteY375" fmla="*/ 345637 h 1674349"/>
              <a:gd name="connsiteX376" fmla="*/ 377158 w 377158"/>
              <a:gd name="connsiteY376" fmla="*/ 361889 h 1674349"/>
              <a:gd name="connsiteX377" fmla="*/ 360907 w 377158"/>
              <a:gd name="connsiteY377" fmla="*/ 378141 h 1674349"/>
              <a:gd name="connsiteX378" fmla="*/ 344655 w 377158"/>
              <a:gd name="connsiteY378" fmla="*/ 361889 h 1674349"/>
              <a:gd name="connsiteX379" fmla="*/ 360907 w 377158"/>
              <a:gd name="connsiteY379" fmla="*/ 345637 h 1674349"/>
              <a:gd name="connsiteX380" fmla="*/ 274743 w 377158"/>
              <a:gd name="connsiteY380" fmla="*/ 345637 h 1674349"/>
              <a:gd name="connsiteX381" fmla="*/ 290994 w 377158"/>
              <a:gd name="connsiteY381" fmla="*/ 361889 h 1674349"/>
              <a:gd name="connsiteX382" fmla="*/ 274743 w 377158"/>
              <a:gd name="connsiteY382" fmla="*/ 378141 h 1674349"/>
              <a:gd name="connsiteX383" fmla="*/ 258491 w 377158"/>
              <a:gd name="connsiteY383" fmla="*/ 361889 h 1674349"/>
              <a:gd name="connsiteX384" fmla="*/ 274743 w 377158"/>
              <a:gd name="connsiteY384" fmla="*/ 345637 h 1674349"/>
              <a:gd name="connsiteX385" fmla="*/ 188579 w 377158"/>
              <a:gd name="connsiteY385" fmla="*/ 345637 h 1674349"/>
              <a:gd name="connsiteX386" fmla="*/ 204831 w 377158"/>
              <a:gd name="connsiteY386" fmla="*/ 361889 h 1674349"/>
              <a:gd name="connsiteX387" fmla="*/ 188579 w 377158"/>
              <a:gd name="connsiteY387" fmla="*/ 378141 h 1674349"/>
              <a:gd name="connsiteX388" fmla="*/ 172328 w 377158"/>
              <a:gd name="connsiteY388" fmla="*/ 361889 h 1674349"/>
              <a:gd name="connsiteX389" fmla="*/ 188579 w 377158"/>
              <a:gd name="connsiteY389" fmla="*/ 345637 h 1674349"/>
              <a:gd name="connsiteX390" fmla="*/ 102415 w 377158"/>
              <a:gd name="connsiteY390" fmla="*/ 345637 h 1674349"/>
              <a:gd name="connsiteX391" fmla="*/ 118667 w 377158"/>
              <a:gd name="connsiteY391" fmla="*/ 361889 h 1674349"/>
              <a:gd name="connsiteX392" fmla="*/ 102415 w 377158"/>
              <a:gd name="connsiteY392" fmla="*/ 378141 h 1674349"/>
              <a:gd name="connsiteX393" fmla="*/ 86164 w 377158"/>
              <a:gd name="connsiteY393" fmla="*/ 361889 h 1674349"/>
              <a:gd name="connsiteX394" fmla="*/ 102415 w 377158"/>
              <a:gd name="connsiteY394" fmla="*/ 345637 h 1674349"/>
              <a:gd name="connsiteX395" fmla="*/ 16251 w 377158"/>
              <a:gd name="connsiteY395" fmla="*/ 345637 h 1674349"/>
              <a:gd name="connsiteX396" fmla="*/ 32503 w 377158"/>
              <a:gd name="connsiteY396" fmla="*/ 361889 h 1674349"/>
              <a:gd name="connsiteX397" fmla="*/ 16251 w 377158"/>
              <a:gd name="connsiteY397" fmla="*/ 378141 h 1674349"/>
              <a:gd name="connsiteX398" fmla="*/ 0 w 377158"/>
              <a:gd name="connsiteY398" fmla="*/ 361889 h 1674349"/>
              <a:gd name="connsiteX399" fmla="*/ 16251 w 377158"/>
              <a:gd name="connsiteY399" fmla="*/ 345637 h 1674349"/>
              <a:gd name="connsiteX400" fmla="*/ 274743 w 377158"/>
              <a:gd name="connsiteY400" fmla="*/ 259289 h 1674349"/>
              <a:gd name="connsiteX401" fmla="*/ 290995 w 377158"/>
              <a:gd name="connsiteY401" fmla="*/ 275541 h 1674349"/>
              <a:gd name="connsiteX402" fmla="*/ 274743 w 377158"/>
              <a:gd name="connsiteY402" fmla="*/ 291792 h 1674349"/>
              <a:gd name="connsiteX403" fmla="*/ 258491 w 377158"/>
              <a:gd name="connsiteY403" fmla="*/ 275541 h 1674349"/>
              <a:gd name="connsiteX404" fmla="*/ 274743 w 377158"/>
              <a:gd name="connsiteY404" fmla="*/ 259289 h 1674349"/>
              <a:gd name="connsiteX405" fmla="*/ 188579 w 377158"/>
              <a:gd name="connsiteY405" fmla="*/ 259289 h 1674349"/>
              <a:gd name="connsiteX406" fmla="*/ 204831 w 377158"/>
              <a:gd name="connsiteY406" fmla="*/ 275541 h 1674349"/>
              <a:gd name="connsiteX407" fmla="*/ 188579 w 377158"/>
              <a:gd name="connsiteY407" fmla="*/ 291792 h 1674349"/>
              <a:gd name="connsiteX408" fmla="*/ 172328 w 377158"/>
              <a:gd name="connsiteY408" fmla="*/ 275541 h 1674349"/>
              <a:gd name="connsiteX409" fmla="*/ 188579 w 377158"/>
              <a:gd name="connsiteY409" fmla="*/ 259289 h 1674349"/>
              <a:gd name="connsiteX410" fmla="*/ 102415 w 377158"/>
              <a:gd name="connsiteY410" fmla="*/ 259289 h 1674349"/>
              <a:gd name="connsiteX411" fmla="*/ 118667 w 377158"/>
              <a:gd name="connsiteY411" fmla="*/ 275541 h 1674349"/>
              <a:gd name="connsiteX412" fmla="*/ 102415 w 377158"/>
              <a:gd name="connsiteY412" fmla="*/ 291792 h 1674349"/>
              <a:gd name="connsiteX413" fmla="*/ 86164 w 377158"/>
              <a:gd name="connsiteY413" fmla="*/ 275541 h 1674349"/>
              <a:gd name="connsiteX414" fmla="*/ 102415 w 377158"/>
              <a:gd name="connsiteY414" fmla="*/ 259289 h 1674349"/>
              <a:gd name="connsiteX415" fmla="*/ 16251 w 377158"/>
              <a:gd name="connsiteY415" fmla="*/ 259289 h 1674349"/>
              <a:gd name="connsiteX416" fmla="*/ 32503 w 377158"/>
              <a:gd name="connsiteY416" fmla="*/ 275541 h 1674349"/>
              <a:gd name="connsiteX417" fmla="*/ 16251 w 377158"/>
              <a:gd name="connsiteY417" fmla="*/ 291792 h 1674349"/>
              <a:gd name="connsiteX418" fmla="*/ 0 w 377158"/>
              <a:gd name="connsiteY418" fmla="*/ 275541 h 1674349"/>
              <a:gd name="connsiteX419" fmla="*/ 16251 w 377158"/>
              <a:gd name="connsiteY419" fmla="*/ 259289 h 1674349"/>
              <a:gd name="connsiteX420" fmla="*/ 360907 w 377158"/>
              <a:gd name="connsiteY420" fmla="*/ 259227 h 1674349"/>
              <a:gd name="connsiteX421" fmla="*/ 377158 w 377158"/>
              <a:gd name="connsiteY421" fmla="*/ 275479 h 1674349"/>
              <a:gd name="connsiteX422" fmla="*/ 360907 w 377158"/>
              <a:gd name="connsiteY422" fmla="*/ 291731 h 1674349"/>
              <a:gd name="connsiteX423" fmla="*/ 344655 w 377158"/>
              <a:gd name="connsiteY423" fmla="*/ 275479 h 1674349"/>
              <a:gd name="connsiteX424" fmla="*/ 360907 w 377158"/>
              <a:gd name="connsiteY424" fmla="*/ 259227 h 1674349"/>
              <a:gd name="connsiteX425" fmla="*/ 360907 w 377158"/>
              <a:gd name="connsiteY425" fmla="*/ 172818 h 1674349"/>
              <a:gd name="connsiteX426" fmla="*/ 377158 w 377158"/>
              <a:gd name="connsiteY426" fmla="*/ 189070 h 1674349"/>
              <a:gd name="connsiteX427" fmla="*/ 360907 w 377158"/>
              <a:gd name="connsiteY427" fmla="*/ 205322 h 1674349"/>
              <a:gd name="connsiteX428" fmla="*/ 344655 w 377158"/>
              <a:gd name="connsiteY428" fmla="*/ 189070 h 1674349"/>
              <a:gd name="connsiteX429" fmla="*/ 360907 w 377158"/>
              <a:gd name="connsiteY429" fmla="*/ 172818 h 1674349"/>
              <a:gd name="connsiteX430" fmla="*/ 274743 w 377158"/>
              <a:gd name="connsiteY430" fmla="*/ 172818 h 1674349"/>
              <a:gd name="connsiteX431" fmla="*/ 290994 w 377158"/>
              <a:gd name="connsiteY431" fmla="*/ 189070 h 1674349"/>
              <a:gd name="connsiteX432" fmla="*/ 274743 w 377158"/>
              <a:gd name="connsiteY432" fmla="*/ 205322 h 1674349"/>
              <a:gd name="connsiteX433" fmla="*/ 258491 w 377158"/>
              <a:gd name="connsiteY433" fmla="*/ 189070 h 1674349"/>
              <a:gd name="connsiteX434" fmla="*/ 274743 w 377158"/>
              <a:gd name="connsiteY434" fmla="*/ 172818 h 1674349"/>
              <a:gd name="connsiteX435" fmla="*/ 188579 w 377158"/>
              <a:gd name="connsiteY435" fmla="*/ 172818 h 1674349"/>
              <a:gd name="connsiteX436" fmla="*/ 204831 w 377158"/>
              <a:gd name="connsiteY436" fmla="*/ 189070 h 1674349"/>
              <a:gd name="connsiteX437" fmla="*/ 188579 w 377158"/>
              <a:gd name="connsiteY437" fmla="*/ 205322 h 1674349"/>
              <a:gd name="connsiteX438" fmla="*/ 172328 w 377158"/>
              <a:gd name="connsiteY438" fmla="*/ 189070 h 1674349"/>
              <a:gd name="connsiteX439" fmla="*/ 188579 w 377158"/>
              <a:gd name="connsiteY439" fmla="*/ 172818 h 1674349"/>
              <a:gd name="connsiteX440" fmla="*/ 102415 w 377158"/>
              <a:gd name="connsiteY440" fmla="*/ 172818 h 1674349"/>
              <a:gd name="connsiteX441" fmla="*/ 118667 w 377158"/>
              <a:gd name="connsiteY441" fmla="*/ 189070 h 1674349"/>
              <a:gd name="connsiteX442" fmla="*/ 102415 w 377158"/>
              <a:gd name="connsiteY442" fmla="*/ 205322 h 1674349"/>
              <a:gd name="connsiteX443" fmla="*/ 86164 w 377158"/>
              <a:gd name="connsiteY443" fmla="*/ 189070 h 1674349"/>
              <a:gd name="connsiteX444" fmla="*/ 102415 w 377158"/>
              <a:gd name="connsiteY444" fmla="*/ 172818 h 1674349"/>
              <a:gd name="connsiteX445" fmla="*/ 16251 w 377158"/>
              <a:gd name="connsiteY445" fmla="*/ 172818 h 1674349"/>
              <a:gd name="connsiteX446" fmla="*/ 32503 w 377158"/>
              <a:gd name="connsiteY446" fmla="*/ 189070 h 1674349"/>
              <a:gd name="connsiteX447" fmla="*/ 16251 w 377158"/>
              <a:gd name="connsiteY447" fmla="*/ 205322 h 1674349"/>
              <a:gd name="connsiteX448" fmla="*/ 0 w 377158"/>
              <a:gd name="connsiteY448" fmla="*/ 189070 h 1674349"/>
              <a:gd name="connsiteX449" fmla="*/ 16251 w 377158"/>
              <a:gd name="connsiteY449" fmla="*/ 172818 h 1674349"/>
              <a:gd name="connsiteX450" fmla="*/ 360907 w 377158"/>
              <a:gd name="connsiteY450" fmla="*/ 86409 h 1674349"/>
              <a:gd name="connsiteX451" fmla="*/ 377158 w 377158"/>
              <a:gd name="connsiteY451" fmla="*/ 102660 h 1674349"/>
              <a:gd name="connsiteX452" fmla="*/ 360907 w 377158"/>
              <a:gd name="connsiteY452" fmla="*/ 118912 h 1674349"/>
              <a:gd name="connsiteX453" fmla="*/ 344655 w 377158"/>
              <a:gd name="connsiteY453" fmla="*/ 102660 h 1674349"/>
              <a:gd name="connsiteX454" fmla="*/ 360907 w 377158"/>
              <a:gd name="connsiteY454" fmla="*/ 86409 h 1674349"/>
              <a:gd name="connsiteX455" fmla="*/ 274743 w 377158"/>
              <a:gd name="connsiteY455" fmla="*/ 86409 h 1674349"/>
              <a:gd name="connsiteX456" fmla="*/ 290994 w 377158"/>
              <a:gd name="connsiteY456" fmla="*/ 102660 h 1674349"/>
              <a:gd name="connsiteX457" fmla="*/ 274743 w 377158"/>
              <a:gd name="connsiteY457" fmla="*/ 118912 h 1674349"/>
              <a:gd name="connsiteX458" fmla="*/ 258491 w 377158"/>
              <a:gd name="connsiteY458" fmla="*/ 102660 h 1674349"/>
              <a:gd name="connsiteX459" fmla="*/ 274743 w 377158"/>
              <a:gd name="connsiteY459" fmla="*/ 86409 h 1674349"/>
              <a:gd name="connsiteX460" fmla="*/ 188579 w 377158"/>
              <a:gd name="connsiteY460" fmla="*/ 86409 h 1674349"/>
              <a:gd name="connsiteX461" fmla="*/ 204831 w 377158"/>
              <a:gd name="connsiteY461" fmla="*/ 102660 h 1674349"/>
              <a:gd name="connsiteX462" fmla="*/ 188579 w 377158"/>
              <a:gd name="connsiteY462" fmla="*/ 118912 h 1674349"/>
              <a:gd name="connsiteX463" fmla="*/ 172328 w 377158"/>
              <a:gd name="connsiteY463" fmla="*/ 102660 h 1674349"/>
              <a:gd name="connsiteX464" fmla="*/ 188579 w 377158"/>
              <a:gd name="connsiteY464" fmla="*/ 86409 h 1674349"/>
              <a:gd name="connsiteX465" fmla="*/ 102415 w 377158"/>
              <a:gd name="connsiteY465" fmla="*/ 86409 h 1674349"/>
              <a:gd name="connsiteX466" fmla="*/ 118667 w 377158"/>
              <a:gd name="connsiteY466" fmla="*/ 102660 h 1674349"/>
              <a:gd name="connsiteX467" fmla="*/ 102415 w 377158"/>
              <a:gd name="connsiteY467" fmla="*/ 118912 h 1674349"/>
              <a:gd name="connsiteX468" fmla="*/ 86164 w 377158"/>
              <a:gd name="connsiteY468" fmla="*/ 102660 h 1674349"/>
              <a:gd name="connsiteX469" fmla="*/ 102415 w 377158"/>
              <a:gd name="connsiteY469" fmla="*/ 86409 h 1674349"/>
              <a:gd name="connsiteX470" fmla="*/ 16251 w 377158"/>
              <a:gd name="connsiteY470" fmla="*/ 86409 h 1674349"/>
              <a:gd name="connsiteX471" fmla="*/ 32503 w 377158"/>
              <a:gd name="connsiteY471" fmla="*/ 102660 h 1674349"/>
              <a:gd name="connsiteX472" fmla="*/ 16251 w 377158"/>
              <a:gd name="connsiteY472" fmla="*/ 118912 h 1674349"/>
              <a:gd name="connsiteX473" fmla="*/ 0 w 377158"/>
              <a:gd name="connsiteY473" fmla="*/ 102660 h 1674349"/>
              <a:gd name="connsiteX474" fmla="*/ 16251 w 377158"/>
              <a:gd name="connsiteY474" fmla="*/ 86409 h 1674349"/>
              <a:gd name="connsiteX475" fmla="*/ 274743 w 377158"/>
              <a:gd name="connsiteY475" fmla="*/ 61 h 1674349"/>
              <a:gd name="connsiteX476" fmla="*/ 290994 w 377158"/>
              <a:gd name="connsiteY476" fmla="*/ 16313 h 1674349"/>
              <a:gd name="connsiteX477" fmla="*/ 274743 w 377158"/>
              <a:gd name="connsiteY477" fmla="*/ 32503 h 1674349"/>
              <a:gd name="connsiteX478" fmla="*/ 258491 w 377158"/>
              <a:gd name="connsiteY478" fmla="*/ 16251 h 1674349"/>
              <a:gd name="connsiteX479" fmla="*/ 274743 w 377158"/>
              <a:gd name="connsiteY479" fmla="*/ 61 h 1674349"/>
              <a:gd name="connsiteX480" fmla="*/ 102415 w 377158"/>
              <a:gd name="connsiteY480" fmla="*/ 61 h 1674349"/>
              <a:gd name="connsiteX481" fmla="*/ 118667 w 377158"/>
              <a:gd name="connsiteY481" fmla="*/ 16313 h 1674349"/>
              <a:gd name="connsiteX482" fmla="*/ 102415 w 377158"/>
              <a:gd name="connsiteY482" fmla="*/ 32503 h 1674349"/>
              <a:gd name="connsiteX483" fmla="*/ 86164 w 377158"/>
              <a:gd name="connsiteY483" fmla="*/ 16251 h 1674349"/>
              <a:gd name="connsiteX484" fmla="*/ 102415 w 377158"/>
              <a:gd name="connsiteY484" fmla="*/ 61 h 1674349"/>
              <a:gd name="connsiteX485" fmla="*/ 16251 w 377158"/>
              <a:gd name="connsiteY485" fmla="*/ 61 h 1674349"/>
              <a:gd name="connsiteX486" fmla="*/ 32503 w 377158"/>
              <a:gd name="connsiteY486" fmla="*/ 16313 h 1674349"/>
              <a:gd name="connsiteX487" fmla="*/ 16251 w 377158"/>
              <a:gd name="connsiteY487" fmla="*/ 32503 h 1674349"/>
              <a:gd name="connsiteX488" fmla="*/ 0 w 377158"/>
              <a:gd name="connsiteY488" fmla="*/ 16251 h 1674349"/>
              <a:gd name="connsiteX489" fmla="*/ 16251 w 377158"/>
              <a:gd name="connsiteY489" fmla="*/ 61 h 1674349"/>
              <a:gd name="connsiteX490" fmla="*/ 360907 w 377158"/>
              <a:gd name="connsiteY490" fmla="*/ 0 h 1674349"/>
              <a:gd name="connsiteX491" fmla="*/ 377158 w 377158"/>
              <a:gd name="connsiteY491" fmla="*/ 16251 h 1674349"/>
              <a:gd name="connsiteX492" fmla="*/ 360907 w 377158"/>
              <a:gd name="connsiteY492" fmla="*/ 32503 h 1674349"/>
              <a:gd name="connsiteX493" fmla="*/ 344655 w 377158"/>
              <a:gd name="connsiteY493" fmla="*/ 16251 h 1674349"/>
              <a:gd name="connsiteX494" fmla="*/ 360907 w 377158"/>
              <a:gd name="connsiteY494" fmla="*/ 0 h 1674349"/>
              <a:gd name="connsiteX495" fmla="*/ 188579 w 377158"/>
              <a:gd name="connsiteY495" fmla="*/ 0 h 1674349"/>
              <a:gd name="connsiteX496" fmla="*/ 204831 w 377158"/>
              <a:gd name="connsiteY496" fmla="*/ 16251 h 1674349"/>
              <a:gd name="connsiteX497" fmla="*/ 188579 w 377158"/>
              <a:gd name="connsiteY497" fmla="*/ 32503 h 1674349"/>
              <a:gd name="connsiteX498" fmla="*/ 172328 w 377158"/>
              <a:gd name="connsiteY498" fmla="*/ 16251 h 1674349"/>
              <a:gd name="connsiteX499" fmla="*/ 188579 w 377158"/>
              <a:gd name="connsiteY499" fmla="*/ 0 h 167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</a:cxnLst>
            <a:rect l="l" t="t" r="r" b="b"/>
            <a:pathLst>
              <a:path w="377158" h="1674349">
                <a:moveTo>
                  <a:pt x="360907" y="1641846"/>
                </a:moveTo>
                <a:cubicBezTo>
                  <a:pt x="369861" y="1641846"/>
                  <a:pt x="377158" y="1649144"/>
                  <a:pt x="377158" y="1658097"/>
                </a:cubicBezTo>
                <a:cubicBezTo>
                  <a:pt x="377158" y="1667051"/>
                  <a:pt x="369861" y="1674349"/>
                  <a:pt x="360907" y="1674349"/>
                </a:cubicBezTo>
                <a:cubicBezTo>
                  <a:pt x="351953" y="1674349"/>
                  <a:pt x="344655" y="1667051"/>
                  <a:pt x="344655" y="1658097"/>
                </a:cubicBezTo>
                <a:cubicBezTo>
                  <a:pt x="344655" y="1649144"/>
                  <a:pt x="351953" y="1641846"/>
                  <a:pt x="360907" y="1641846"/>
                </a:cubicBezTo>
                <a:close/>
                <a:moveTo>
                  <a:pt x="274743" y="1641846"/>
                </a:moveTo>
                <a:cubicBezTo>
                  <a:pt x="283697" y="1641846"/>
                  <a:pt x="290994" y="1649144"/>
                  <a:pt x="290994" y="1658097"/>
                </a:cubicBezTo>
                <a:cubicBezTo>
                  <a:pt x="290994" y="1667051"/>
                  <a:pt x="283697" y="1674349"/>
                  <a:pt x="274743" y="1674349"/>
                </a:cubicBezTo>
                <a:cubicBezTo>
                  <a:pt x="265789" y="1674349"/>
                  <a:pt x="258491" y="1667051"/>
                  <a:pt x="258491" y="1658097"/>
                </a:cubicBezTo>
                <a:cubicBezTo>
                  <a:pt x="258491" y="1649144"/>
                  <a:pt x="265789" y="1641846"/>
                  <a:pt x="274743" y="1641846"/>
                </a:cubicBezTo>
                <a:close/>
                <a:moveTo>
                  <a:pt x="188579" y="1641846"/>
                </a:moveTo>
                <a:cubicBezTo>
                  <a:pt x="197533" y="1641846"/>
                  <a:pt x="204831" y="1649144"/>
                  <a:pt x="204831" y="1658097"/>
                </a:cubicBezTo>
                <a:cubicBezTo>
                  <a:pt x="204831" y="1667051"/>
                  <a:pt x="197533" y="1674349"/>
                  <a:pt x="188579" y="1674349"/>
                </a:cubicBezTo>
                <a:cubicBezTo>
                  <a:pt x="179626" y="1674349"/>
                  <a:pt x="172328" y="1667051"/>
                  <a:pt x="172328" y="1658097"/>
                </a:cubicBezTo>
                <a:cubicBezTo>
                  <a:pt x="172328" y="1649144"/>
                  <a:pt x="179626" y="1641846"/>
                  <a:pt x="188579" y="1641846"/>
                </a:cubicBezTo>
                <a:close/>
                <a:moveTo>
                  <a:pt x="102415" y="1641846"/>
                </a:moveTo>
                <a:cubicBezTo>
                  <a:pt x="111369" y="1641846"/>
                  <a:pt x="118667" y="1649144"/>
                  <a:pt x="118667" y="1658097"/>
                </a:cubicBezTo>
                <a:cubicBezTo>
                  <a:pt x="118667" y="1667051"/>
                  <a:pt x="111369" y="1674349"/>
                  <a:pt x="102415" y="1674349"/>
                </a:cubicBezTo>
                <a:cubicBezTo>
                  <a:pt x="93462" y="1674349"/>
                  <a:pt x="86164" y="1667051"/>
                  <a:pt x="86164" y="1658097"/>
                </a:cubicBezTo>
                <a:cubicBezTo>
                  <a:pt x="86164" y="1649144"/>
                  <a:pt x="93462" y="1641846"/>
                  <a:pt x="102415" y="1641846"/>
                </a:cubicBezTo>
                <a:close/>
                <a:moveTo>
                  <a:pt x="16251" y="1641846"/>
                </a:moveTo>
                <a:cubicBezTo>
                  <a:pt x="25205" y="1641846"/>
                  <a:pt x="32503" y="1649144"/>
                  <a:pt x="32503" y="1658097"/>
                </a:cubicBezTo>
                <a:cubicBezTo>
                  <a:pt x="32503" y="1667051"/>
                  <a:pt x="25205" y="1674349"/>
                  <a:pt x="16251" y="1674349"/>
                </a:cubicBezTo>
                <a:cubicBezTo>
                  <a:pt x="7298" y="1674349"/>
                  <a:pt x="0" y="1667051"/>
                  <a:pt x="0" y="1658097"/>
                </a:cubicBezTo>
                <a:cubicBezTo>
                  <a:pt x="0" y="1649144"/>
                  <a:pt x="7298" y="1641846"/>
                  <a:pt x="16251" y="1641846"/>
                </a:cubicBezTo>
                <a:close/>
                <a:moveTo>
                  <a:pt x="274743" y="1555498"/>
                </a:moveTo>
                <a:cubicBezTo>
                  <a:pt x="283719" y="1555498"/>
                  <a:pt x="290995" y="1562774"/>
                  <a:pt x="290995" y="1571749"/>
                </a:cubicBezTo>
                <a:cubicBezTo>
                  <a:pt x="290995" y="1580725"/>
                  <a:pt x="283719" y="1588001"/>
                  <a:pt x="274743" y="1588001"/>
                </a:cubicBezTo>
                <a:cubicBezTo>
                  <a:pt x="265768" y="1588001"/>
                  <a:pt x="258491" y="1580725"/>
                  <a:pt x="258491" y="1571749"/>
                </a:cubicBezTo>
                <a:cubicBezTo>
                  <a:pt x="258491" y="1562774"/>
                  <a:pt x="265768" y="1555498"/>
                  <a:pt x="274743" y="1555498"/>
                </a:cubicBezTo>
                <a:close/>
                <a:moveTo>
                  <a:pt x="188579" y="1555498"/>
                </a:moveTo>
                <a:cubicBezTo>
                  <a:pt x="197555" y="1555498"/>
                  <a:pt x="204831" y="1562774"/>
                  <a:pt x="204831" y="1571749"/>
                </a:cubicBezTo>
                <a:cubicBezTo>
                  <a:pt x="204831" y="1580725"/>
                  <a:pt x="197555" y="1588001"/>
                  <a:pt x="188579" y="1588001"/>
                </a:cubicBezTo>
                <a:cubicBezTo>
                  <a:pt x="179604" y="1588001"/>
                  <a:pt x="172328" y="1580725"/>
                  <a:pt x="172328" y="1571749"/>
                </a:cubicBezTo>
                <a:cubicBezTo>
                  <a:pt x="172328" y="1562774"/>
                  <a:pt x="179604" y="1555498"/>
                  <a:pt x="188579" y="1555498"/>
                </a:cubicBezTo>
                <a:close/>
                <a:moveTo>
                  <a:pt x="102415" y="1555498"/>
                </a:moveTo>
                <a:cubicBezTo>
                  <a:pt x="111391" y="1555498"/>
                  <a:pt x="118667" y="1562774"/>
                  <a:pt x="118667" y="1571749"/>
                </a:cubicBezTo>
                <a:cubicBezTo>
                  <a:pt x="118667" y="1580725"/>
                  <a:pt x="111391" y="1588001"/>
                  <a:pt x="102415" y="1588001"/>
                </a:cubicBezTo>
                <a:cubicBezTo>
                  <a:pt x="93440" y="1588001"/>
                  <a:pt x="86164" y="1580725"/>
                  <a:pt x="86164" y="1571749"/>
                </a:cubicBezTo>
                <a:cubicBezTo>
                  <a:pt x="86164" y="1562774"/>
                  <a:pt x="93440" y="1555498"/>
                  <a:pt x="102415" y="1555498"/>
                </a:cubicBezTo>
                <a:close/>
                <a:moveTo>
                  <a:pt x="16251" y="1555498"/>
                </a:moveTo>
                <a:cubicBezTo>
                  <a:pt x="25227" y="1555498"/>
                  <a:pt x="32503" y="1562774"/>
                  <a:pt x="32503" y="1571749"/>
                </a:cubicBezTo>
                <a:cubicBezTo>
                  <a:pt x="32503" y="1580725"/>
                  <a:pt x="25227" y="1588001"/>
                  <a:pt x="16251" y="1588001"/>
                </a:cubicBezTo>
                <a:cubicBezTo>
                  <a:pt x="7276" y="1588001"/>
                  <a:pt x="0" y="1580725"/>
                  <a:pt x="0" y="1571749"/>
                </a:cubicBezTo>
                <a:cubicBezTo>
                  <a:pt x="0" y="1562774"/>
                  <a:pt x="7276" y="1555498"/>
                  <a:pt x="16251" y="1555498"/>
                </a:cubicBezTo>
                <a:close/>
                <a:moveTo>
                  <a:pt x="360907" y="1555437"/>
                </a:moveTo>
                <a:cubicBezTo>
                  <a:pt x="369861" y="1555437"/>
                  <a:pt x="377158" y="1562735"/>
                  <a:pt x="377158" y="1571688"/>
                </a:cubicBezTo>
                <a:cubicBezTo>
                  <a:pt x="377158" y="1580642"/>
                  <a:pt x="369861" y="1587940"/>
                  <a:pt x="360907" y="1587940"/>
                </a:cubicBezTo>
                <a:cubicBezTo>
                  <a:pt x="351953" y="1587940"/>
                  <a:pt x="344655" y="1580642"/>
                  <a:pt x="344655" y="1571688"/>
                </a:cubicBezTo>
                <a:cubicBezTo>
                  <a:pt x="344655" y="1562735"/>
                  <a:pt x="351953" y="1555437"/>
                  <a:pt x="360907" y="1555437"/>
                </a:cubicBezTo>
                <a:close/>
                <a:moveTo>
                  <a:pt x="360907" y="1469027"/>
                </a:moveTo>
                <a:cubicBezTo>
                  <a:pt x="369861" y="1469027"/>
                  <a:pt x="377158" y="1476325"/>
                  <a:pt x="377158" y="1485279"/>
                </a:cubicBezTo>
                <a:cubicBezTo>
                  <a:pt x="377097" y="1494294"/>
                  <a:pt x="369861" y="1501530"/>
                  <a:pt x="360907" y="1501530"/>
                </a:cubicBezTo>
                <a:cubicBezTo>
                  <a:pt x="351953" y="1501530"/>
                  <a:pt x="344655" y="1494233"/>
                  <a:pt x="344655" y="1485279"/>
                </a:cubicBezTo>
                <a:cubicBezTo>
                  <a:pt x="344655" y="1476325"/>
                  <a:pt x="351953" y="1469027"/>
                  <a:pt x="360907" y="1469027"/>
                </a:cubicBezTo>
                <a:close/>
                <a:moveTo>
                  <a:pt x="274743" y="1469027"/>
                </a:moveTo>
                <a:cubicBezTo>
                  <a:pt x="283697" y="1469027"/>
                  <a:pt x="290994" y="1476325"/>
                  <a:pt x="290994" y="1485279"/>
                </a:cubicBezTo>
                <a:cubicBezTo>
                  <a:pt x="290933" y="1494294"/>
                  <a:pt x="283697" y="1501530"/>
                  <a:pt x="274743" y="1501530"/>
                </a:cubicBezTo>
                <a:cubicBezTo>
                  <a:pt x="265789" y="1501530"/>
                  <a:pt x="258491" y="1494233"/>
                  <a:pt x="258491" y="1485279"/>
                </a:cubicBezTo>
                <a:cubicBezTo>
                  <a:pt x="258491" y="1476325"/>
                  <a:pt x="265789" y="1469027"/>
                  <a:pt x="274743" y="1469027"/>
                </a:cubicBezTo>
                <a:close/>
                <a:moveTo>
                  <a:pt x="188579" y="1469027"/>
                </a:moveTo>
                <a:cubicBezTo>
                  <a:pt x="197533" y="1469027"/>
                  <a:pt x="204831" y="1476325"/>
                  <a:pt x="204831" y="1485279"/>
                </a:cubicBezTo>
                <a:cubicBezTo>
                  <a:pt x="204769" y="1494294"/>
                  <a:pt x="197533" y="1501530"/>
                  <a:pt x="188579" y="1501530"/>
                </a:cubicBezTo>
                <a:cubicBezTo>
                  <a:pt x="179626" y="1501530"/>
                  <a:pt x="172328" y="1494233"/>
                  <a:pt x="172328" y="1485279"/>
                </a:cubicBezTo>
                <a:cubicBezTo>
                  <a:pt x="172328" y="1476325"/>
                  <a:pt x="179626" y="1469027"/>
                  <a:pt x="188579" y="1469027"/>
                </a:cubicBezTo>
                <a:close/>
                <a:moveTo>
                  <a:pt x="102415" y="1469027"/>
                </a:moveTo>
                <a:cubicBezTo>
                  <a:pt x="111369" y="1469027"/>
                  <a:pt x="118667" y="1476325"/>
                  <a:pt x="118667" y="1485279"/>
                </a:cubicBezTo>
                <a:cubicBezTo>
                  <a:pt x="118605" y="1494294"/>
                  <a:pt x="111369" y="1501530"/>
                  <a:pt x="102415" y="1501530"/>
                </a:cubicBezTo>
                <a:cubicBezTo>
                  <a:pt x="93462" y="1501530"/>
                  <a:pt x="86164" y="1494233"/>
                  <a:pt x="86164" y="1485279"/>
                </a:cubicBezTo>
                <a:cubicBezTo>
                  <a:pt x="86164" y="1476325"/>
                  <a:pt x="93462" y="1469027"/>
                  <a:pt x="102415" y="1469027"/>
                </a:cubicBezTo>
                <a:close/>
                <a:moveTo>
                  <a:pt x="16251" y="1469027"/>
                </a:moveTo>
                <a:cubicBezTo>
                  <a:pt x="25205" y="1469027"/>
                  <a:pt x="32503" y="1476325"/>
                  <a:pt x="32503" y="1485279"/>
                </a:cubicBezTo>
                <a:cubicBezTo>
                  <a:pt x="32442" y="1494294"/>
                  <a:pt x="25205" y="1501530"/>
                  <a:pt x="16251" y="1501530"/>
                </a:cubicBezTo>
                <a:cubicBezTo>
                  <a:pt x="7298" y="1501530"/>
                  <a:pt x="0" y="1494233"/>
                  <a:pt x="0" y="1485279"/>
                </a:cubicBezTo>
                <a:cubicBezTo>
                  <a:pt x="0" y="1476325"/>
                  <a:pt x="7298" y="1469027"/>
                  <a:pt x="16251" y="1469027"/>
                </a:cubicBezTo>
                <a:close/>
                <a:moveTo>
                  <a:pt x="360907" y="1382618"/>
                </a:moveTo>
                <a:cubicBezTo>
                  <a:pt x="369861" y="1382618"/>
                  <a:pt x="377158" y="1389916"/>
                  <a:pt x="377158" y="1398869"/>
                </a:cubicBezTo>
                <a:cubicBezTo>
                  <a:pt x="377097" y="1407884"/>
                  <a:pt x="369861" y="1415121"/>
                  <a:pt x="360907" y="1415121"/>
                </a:cubicBezTo>
                <a:cubicBezTo>
                  <a:pt x="351953" y="1415121"/>
                  <a:pt x="344655" y="1407823"/>
                  <a:pt x="344655" y="1398869"/>
                </a:cubicBezTo>
                <a:cubicBezTo>
                  <a:pt x="344655" y="1389916"/>
                  <a:pt x="351953" y="1382618"/>
                  <a:pt x="360907" y="1382618"/>
                </a:cubicBezTo>
                <a:close/>
                <a:moveTo>
                  <a:pt x="274743" y="1382618"/>
                </a:moveTo>
                <a:cubicBezTo>
                  <a:pt x="283697" y="1382618"/>
                  <a:pt x="290994" y="1389916"/>
                  <a:pt x="290994" y="1398869"/>
                </a:cubicBezTo>
                <a:cubicBezTo>
                  <a:pt x="290933" y="1407884"/>
                  <a:pt x="283697" y="1415121"/>
                  <a:pt x="274743" y="1415121"/>
                </a:cubicBezTo>
                <a:cubicBezTo>
                  <a:pt x="265789" y="1415121"/>
                  <a:pt x="258491" y="1407823"/>
                  <a:pt x="258491" y="1398869"/>
                </a:cubicBezTo>
                <a:cubicBezTo>
                  <a:pt x="258491" y="1389916"/>
                  <a:pt x="265789" y="1382618"/>
                  <a:pt x="274743" y="1382618"/>
                </a:cubicBezTo>
                <a:close/>
                <a:moveTo>
                  <a:pt x="188579" y="1382618"/>
                </a:moveTo>
                <a:cubicBezTo>
                  <a:pt x="197533" y="1382618"/>
                  <a:pt x="204831" y="1389916"/>
                  <a:pt x="204831" y="1398869"/>
                </a:cubicBezTo>
                <a:cubicBezTo>
                  <a:pt x="204769" y="1407884"/>
                  <a:pt x="197533" y="1415121"/>
                  <a:pt x="188579" y="1415121"/>
                </a:cubicBezTo>
                <a:cubicBezTo>
                  <a:pt x="179626" y="1415121"/>
                  <a:pt x="172328" y="1407823"/>
                  <a:pt x="172328" y="1398869"/>
                </a:cubicBezTo>
                <a:cubicBezTo>
                  <a:pt x="172328" y="1389916"/>
                  <a:pt x="179626" y="1382618"/>
                  <a:pt x="188579" y="1382618"/>
                </a:cubicBezTo>
                <a:close/>
                <a:moveTo>
                  <a:pt x="102415" y="1382618"/>
                </a:moveTo>
                <a:cubicBezTo>
                  <a:pt x="111369" y="1382618"/>
                  <a:pt x="118667" y="1389916"/>
                  <a:pt x="118667" y="1398869"/>
                </a:cubicBezTo>
                <a:cubicBezTo>
                  <a:pt x="118605" y="1407884"/>
                  <a:pt x="111369" y="1415121"/>
                  <a:pt x="102415" y="1415121"/>
                </a:cubicBezTo>
                <a:cubicBezTo>
                  <a:pt x="93462" y="1415121"/>
                  <a:pt x="86164" y="1407823"/>
                  <a:pt x="86164" y="1398869"/>
                </a:cubicBezTo>
                <a:cubicBezTo>
                  <a:pt x="86164" y="1389916"/>
                  <a:pt x="93462" y="1382618"/>
                  <a:pt x="102415" y="1382618"/>
                </a:cubicBezTo>
                <a:close/>
                <a:moveTo>
                  <a:pt x="16251" y="1382618"/>
                </a:moveTo>
                <a:cubicBezTo>
                  <a:pt x="25205" y="1382618"/>
                  <a:pt x="32503" y="1389916"/>
                  <a:pt x="32503" y="1398869"/>
                </a:cubicBezTo>
                <a:cubicBezTo>
                  <a:pt x="32442" y="1407884"/>
                  <a:pt x="25205" y="1415121"/>
                  <a:pt x="16251" y="1415121"/>
                </a:cubicBezTo>
                <a:cubicBezTo>
                  <a:pt x="7298" y="1415121"/>
                  <a:pt x="0" y="1407823"/>
                  <a:pt x="0" y="1398869"/>
                </a:cubicBezTo>
                <a:cubicBezTo>
                  <a:pt x="0" y="1389916"/>
                  <a:pt x="7298" y="1382618"/>
                  <a:pt x="16251" y="1382618"/>
                </a:cubicBezTo>
                <a:close/>
                <a:moveTo>
                  <a:pt x="360907" y="1296208"/>
                </a:moveTo>
                <a:cubicBezTo>
                  <a:pt x="369861" y="1296208"/>
                  <a:pt x="377158" y="1303507"/>
                  <a:pt x="377158" y="1312460"/>
                </a:cubicBezTo>
                <a:cubicBezTo>
                  <a:pt x="377158" y="1321414"/>
                  <a:pt x="369861" y="1328711"/>
                  <a:pt x="360907" y="1328711"/>
                </a:cubicBezTo>
                <a:cubicBezTo>
                  <a:pt x="351953" y="1328711"/>
                  <a:pt x="344655" y="1321414"/>
                  <a:pt x="344655" y="1312460"/>
                </a:cubicBezTo>
                <a:cubicBezTo>
                  <a:pt x="344655" y="1303507"/>
                  <a:pt x="351953" y="1296208"/>
                  <a:pt x="360907" y="1296208"/>
                </a:cubicBezTo>
                <a:close/>
                <a:moveTo>
                  <a:pt x="274743" y="1296208"/>
                </a:moveTo>
                <a:cubicBezTo>
                  <a:pt x="283697" y="1296208"/>
                  <a:pt x="290994" y="1303507"/>
                  <a:pt x="290994" y="1312460"/>
                </a:cubicBezTo>
                <a:cubicBezTo>
                  <a:pt x="290994" y="1321414"/>
                  <a:pt x="283697" y="1328711"/>
                  <a:pt x="274743" y="1328711"/>
                </a:cubicBezTo>
                <a:cubicBezTo>
                  <a:pt x="265789" y="1328711"/>
                  <a:pt x="258491" y="1321414"/>
                  <a:pt x="258491" y="1312460"/>
                </a:cubicBezTo>
                <a:cubicBezTo>
                  <a:pt x="258491" y="1303507"/>
                  <a:pt x="265789" y="1296208"/>
                  <a:pt x="274743" y="1296208"/>
                </a:cubicBezTo>
                <a:close/>
                <a:moveTo>
                  <a:pt x="188579" y="1296208"/>
                </a:moveTo>
                <a:cubicBezTo>
                  <a:pt x="197533" y="1296208"/>
                  <a:pt x="204831" y="1303507"/>
                  <a:pt x="204831" y="1312460"/>
                </a:cubicBezTo>
                <a:cubicBezTo>
                  <a:pt x="204831" y="1321414"/>
                  <a:pt x="197533" y="1328711"/>
                  <a:pt x="188579" y="1328711"/>
                </a:cubicBezTo>
                <a:cubicBezTo>
                  <a:pt x="179626" y="1328711"/>
                  <a:pt x="172328" y="1321414"/>
                  <a:pt x="172328" y="1312460"/>
                </a:cubicBezTo>
                <a:cubicBezTo>
                  <a:pt x="172328" y="1303507"/>
                  <a:pt x="179626" y="1296208"/>
                  <a:pt x="188579" y="1296208"/>
                </a:cubicBezTo>
                <a:close/>
                <a:moveTo>
                  <a:pt x="102415" y="1296208"/>
                </a:moveTo>
                <a:cubicBezTo>
                  <a:pt x="111369" y="1296208"/>
                  <a:pt x="118667" y="1303507"/>
                  <a:pt x="118667" y="1312460"/>
                </a:cubicBezTo>
                <a:cubicBezTo>
                  <a:pt x="118667" y="1321414"/>
                  <a:pt x="111369" y="1328711"/>
                  <a:pt x="102415" y="1328711"/>
                </a:cubicBezTo>
                <a:cubicBezTo>
                  <a:pt x="93462" y="1328711"/>
                  <a:pt x="86164" y="1321414"/>
                  <a:pt x="86164" y="1312460"/>
                </a:cubicBezTo>
                <a:cubicBezTo>
                  <a:pt x="86164" y="1303507"/>
                  <a:pt x="93462" y="1296208"/>
                  <a:pt x="102415" y="1296208"/>
                </a:cubicBezTo>
                <a:close/>
                <a:moveTo>
                  <a:pt x="16251" y="1296208"/>
                </a:moveTo>
                <a:cubicBezTo>
                  <a:pt x="25205" y="1296208"/>
                  <a:pt x="32503" y="1303507"/>
                  <a:pt x="32503" y="1312460"/>
                </a:cubicBezTo>
                <a:cubicBezTo>
                  <a:pt x="32503" y="1321414"/>
                  <a:pt x="25205" y="1328711"/>
                  <a:pt x="16251" y="1328711"/>
                </a:cubicBezTo>
                <a:cubicBezTo>
                  <a:pt x="7298" y="1328711"/>
                  <a:pt x="0" y="1321414"/>
                  <a:pt x="0" y="1312460"/>
                </a:cubicBezTo>
                <a:cubicBezTo>
                  <a:pt x="0" y="1303507"/>
                  <a:pt x="7298" y="1296208"/>
                  <a:pt x="16251" y="1296208"/>
                </a:cubicBezTo>
                <a:close/>
                <a:moveTo>
                  <a:pt x="360907" y="1209799"/>
                </a:moveTo>
                <a:cubicBezTo>
                  <a:pt x="369861" y="1209799"/>
                  <a:pt x="377158" y="1217097"/>
                  <a:pt x="377158" y="1226051"/>
                </a:cubicBezTo>
                <a:cubicBezTo>
                  <a:pt x="377158" y="1235005"/>
                  <a:pt x="369861" y="1242303"/>
                  <a:pt x="360907" y="1242303"/>
                </a:cubicBezTo>
                <a:cubicBezTo>
                  <a:pt x="351953" y="1242303"/>
                  <a:pt x="344655" y="1235005"/>
                  <a:pt x="344655" y="1226051"/>
                </a:cubicBezTo>
                <a:cubicBezTo>
                  <a:pt x="344655" y="1217097"/>
                  <a:pt x="351953" y="1209799"/>
                  <a:pt x="360907" y="1209799"/>
                </a:cubicBezTo>
                <a:close/>
                <a:moveTo>
                  <a:pt x="274743" y="1209799"/>
                </a:moveTo>
                <a:cubicBezTo>
                  <a:pt x="283697" y="1209799"/>
                  <a:pt x="290994" y="1217097"/>
                  <a:pt x="290994" y="1226051"/>
                </a:cubicBezTo>
                <a:cubicBezTo>
                  <a:pt x="290994" y="1235005"/>
                  <a:pt x="283697" y="1242303"/>
                  <a:pt x="274743" y="1242303"/>
                </a:cubicBezTo>
                <a:cubicBezTo>
                  <a:pt x="265789" y="1242303"/>
                  <a:pt x="258491" y="1235005"/>
                  <a:pt x="258491" y="1226051"/>
                </a:cubicBezTo>
                <a:cubicBezTo>
                  <a:pt x="258491" y="1217097"/>
                  <a:pt x="265789" y="1209799"/>
                  <a:pt x="274743" y="1209799"/>
                </a:cubicBezTo>
                <a:close/>
                <a:moveTo>
                  <a:pt x="188579" y="1209799"/>
                </a:moveTo>
                <a:cubicBezTo>
                  <a:pt x="197533" y="1209799"/>
                  <a:pt x="204831" y="1217097"/>
                  <a:pt x="204831" y="1226051"/>
                </a:cubicBezTo>
                <a:cubicBezTo>
                  <a:pt x="204831" y="1235005"/>
                  <a:pt x="197533" y="1242303"/>
                  <a:pt x="188579" y="1242303"/>
                </a:cubicBezTo>
                <a:cubicBezTo>
                  <a:pt x="179626" y="1242303"/>
                  <a:pt x="172328" y="1235005"/>
                  <a:pt x="172328" y="1226051"/>
                </a:cubicBezTo>
                <a:cubicBezTo>
                  <a:pt x="172328" y="1217097"/>
                  <a:pt x="179626" y="1209799"/>
                  <a:pt x="188579" y="1209799"/>
                </a:cubicBezTo>
                <a:close/>
                <a:moveTo>
                  <a:pt x="102415" y="1209799"/>
                </a:moveTo>
                <a:cubicBezTo>
                  <a:pt x="111369" y="1209799"/>
                  <a:pt x="118667" y="1217097"/>
                  <a:pt x="118667" y="1226051"/>
                </a:cubicBezTo>
                <a:cubicBezTo>
                  <a:pt x="118667" y="1235005"/>
                  <a:pt x="111369" y="1242303"/>
                  <a:pt x="102415" y="1242303"/>
                </a:cubicBezTo>
                <a:cubicBezTo>
                  <a:pt x="93462" y="1242303"/>
                  <a:pt x="86164" y="1235005"/>
                  <a:pt x="86164" y="1226051"/>
                </a:cubicBezTo>
                <a:cubicBezTo>
                  <a:pt x="86164" y="1217097"/>
                  <a:pt x="93462" y="1209799"/>
                  <a:pt x="102415" y="1209799"/>
                </a:cubicBezTo>
                <a:close/>
                <a:moveTo>
                  <a:pt x="16251" y="1209799"/>
                </a:moveTo>
                <a:cubicBezTo>
                  <a:pt x="25205" y="1209799"/>
                  <a:pt x="32503" y="1217097"/>
                  <a:pt x="32503" y="1226051"/>
                </a:cubicBezTo>
                <a:cubicBezTo>
                  <a:pt x="32503" y="1235005"/>
                  <a:pt x="25205" y="1242303"/>
                  <a:pt x="16251" y="1242303"/>
                </a:cubicBezTo>
                <a:cubicBezTo>
                  <a:pt x="7298" y="1242303"/>
                  <a:pt x="0" y="1235005"/>
                  <a:pt x="0" y="1226051"/>
                </a:cubicBezTo>
                <a:cubicBezTo>
                  <a:pt x="0" y="1217097"/>
                  <a:pt x="7298" y="1209799"/>
                  <a:pt x="16251" y="1209799"/>
                </a:cubicBezTo>
                <a:close/>
                <a:moveTo>
                  <a:pt x="274743" y="1123451"/>
                </a:moveTo>
                <a:cubicBezTo>
                  <a:pt x="283719" y="1123451"/>
                  <a:pt x="290995" y="1130728"/>
                  <a:pt x="290995" y="1139703"/>
                </a:cubicBezTo>
                <a:cubicBezTo>
                  <a:pt x="290995" y="1148679"/>
                  <a:pt x="283719" y="1155954"/>
                  <a:pt x="274743" y="1155954"/>
                </a:cubicBezTo>
                <a:cubicBezTo>
                  <a:pt x="265768" y="1155954"/>
                  <a:pt x="258491" y="1148679"/>
                  <a:pt x="258491" y="1139703"/>
                </a:cubicBezTo>
                <a:cubicBezTo>
                  <a:pt x="258491" y="1130728"/>
                  <a:pt x="265768" y="1123451"/>
                  <a:pt x="274743" y="1123451"/>
                </a:cubicBezTo>
                <a:close/>
                <a:moveTo>
                  <a:pt x="188579" y="1123451"/>
                </a:moveTo>
                <a:cubicBezTo>
                  <a:pt x="197555" y="1123451"/>
                  <a:pt x="204831" y="1130728"/>
                  <a:pt x="204831" y="1139703"/>
                </a:cubicBezTo>
                <a:cubicBezTo>
                  <a:pt x="204831" y="1148679"/>
                  <a:pt x="197555" y="1155954"/>
                  <a:pt x="188579" y="1155954"/>
                </a:cubicBezTo>
                <a:cubicBezTo>
                  <a:pt x="179604" y="1155954"/>
                  <a:pt x="172328" y="1148679"/>
                  <a:pt x="172328" y="1139703"/>
                </a:cubicBezTo>
                <a:cubicBezTo>
                  <a:pt x="172328" y="1130728"/>
                  <a:pt x="179604" y="1123451"/>
                  <a:pt x="188579" y="1123451"/>
                </a:cubicBezTo>
                <a:close/>
                <a:moveTo>
                  <a:pt x="102415" y="1123451"/>
                </a:moveTo>
                <a:cubicBezTo>
                  <a:pt x="111391" y="1123451"/>
                  <a:pt x="118667" y="1130728"/>
                  <a:pt x="118667" y="1139703"/>
                </a:cubicBezTo>
                <a:cubicBezTo>
                  <a:pt x="118667" y="1148679"/>
                  <a:pt x="111391" y="1155954"/>
                  <a:pt x="102415" y="1155954"/>
                </a:cubicBezTo>
                <a:cubicBezTo>
                  <a:pt x="93440" y="1155954"/>
                  <a:pt x="86164" y="1148679"/>
                  <a:pt x="86164" y="1139703"/>
                </a:cubicBezTo>
                <a:cubicBezTo>
                  <a:pt x="86164" y="1130728"/>
                  <a:pt x="93440" y="1123451"/>
                  <a:pt x="102415" y="1123451"/>
                </a:cubicBezTo>
                <a:close/>
                <a:moveTo>
                  <a:pt x="16251" y="1123451"/>
                </a:moveTo>
                <a:cubicBezTo>
                  <a:pt x="25227" y="1123451"/>
                  <a:pt x="32503" y="1130728"/>
                  <a:pt x="32503" y="1139703"/>
                </a:cubicBezTo>
                <a:cubicBezTo>
                  <a:pt x="32503" y="1148679"/>
                  <a:pt x="25227" y="1155954"/>
                  <a:pt x="16251" y="1155954"/>
                </a:cubicBezTo>
                <a:cubicBezTo>
                  <a:pt x="7276" y="1155954"/>
                  <a:pt x="0" y="1148679"/>
                  <a:pt x="0" y="1139703"/>
                </a:cubicBezTo>
                <a:cubicBezTo>
                  <a:pt x="0" y="1130728"/>
                  <a:pt x="7276" y="1123451"/>
                  <a:pt x="16251" y="1123451"/>
                </a:cubicBezTo>
                <a:close/>
                <a:moveTo>
                  <a:pt x="360907" y="1123390"/>
                </a:moveTo>
                <a:cubicBezTo>
                  <a:pt x="369861" y="1123390"/>
                  <a:pt x="377158" y="1130688"/>
                  <a:pt x="377158" y="1139641"/>
                </a:cubicBezTo>
                <a:cubicBezTo>
                  <a:pt x="377097" y="1148656"/>
                  <a:pt x="369861" y="1155893"/>
                  <a:pt x="360907" y="1155893"/>
                </a:cubicBezTo>
                <a:cubicBezTo>
                  <a:pt x="351953" y="1155893"/>
                  <a:pt x="344655" y="1148595"/>
                  <a:pt x="344655" y="1139641"/>
                </a:cubicBezTo>
                <a:cubicBezTo>
                  <a:pt x="344655" y="1130688"/>
                  <a:pt x="351953" y="1123390"/>
                  <a:pt x="360907" y="1123390"/>
                </a:cubicBezTo>
                <a:close/>
                <a:moveTo>
                  <a:pt x="360907" y="1036980"/>
                </a:moveTo>
                <a:cubicBezTo>
                  <a:pt x="369861" y="1036980"/>
                  <a:pt x="377158" y="1044278"/>
                  <a:pt x="377158" y="1053232"/>
                </a:cubicBezTo>
                <a:cubicBezTo>
                  <a:pt x="377158" y="1062186"/>
                  <a:pt x="369861" y="1069484"/>
                  <a:pt x="360907" y="1069484"/>
                </a:cubicBezTo>
                <a:cubicBezTo>
                  <a:pt x="351953" y="1069484"/>
                  <a:pt x="344655" y="1062186"/>
                  <a:pt x="344655" y="1053232"/>
                </a:cubicBezTo>
                <a:cubicBezTo>
                  <a:pt x="344655" y="1044278"/>
                  <a:pt x="351953" y="1036980"/>
                  <a:pt x="360907" y="1036980"/>
                </a:cubicBezTo>
                <a:close/>
                <a:moveTo>
                  <a:pt x="274743" y="1036980"/>
                </a:moveTo>
                <a:cubicBezTo>
                  <a:pt x="283697" y="1036980"/>
                  <a:pt x="290994" y="1044278"/>
                  <a:pt x="290994" y="1053232"/>
                </a:cubicBezTo>
                <a:cubicBezTo>
                  <a:pt x="290994" y="1062186"/>
                  <a:pt x="283697" y="1069484"/>
                  <a:pt x="274743" y="1069484"/>
                </a:cubicBezTo>
                <a:cubicBezTo>
                  <a:pt x="265789" y="1069484"/>
                  <a:pt x="258491" y="1062186"/>
                  <a:pt x="258491" y="1053232"/>
                </a:cubicBezTo>
                <a:cubicBezTo>
                  <a:pt x="258491" y="1044278"/>
                  <a:pt x="265789" y="1036980"/>
                  <a:pt x="274743" y="1036980"/>
                </a:cubicBezTo>
                <a:close/>
                <a:moveTo>
                  <a:pt x="188579" y="1036980"/>
                </a:moveTo>
                <a:cubicBezTo>
                  <a:pt x="197533" y="1036980"/>
                  <a:pt x="204831" y="1044278"/>
                  <a:pt x="204831" y="1053232"/>
                </a:cubicBezTo>
                <a:cubicBezTo>
                  <a:pt x="204831" y="1062186"/>
                  <a:pt x="197533" y="1069484"/>
                  <a:pt x="188579" y="1069484"/>
                </a:cubicBezTo>
                <a:cubicBezTo>
                  <a:pt x="179626" y="1069484"/>
                  <a:pt x="172328" y="1062186"/>
                  <a:pt x="172328" y="1053232"/>
                </a:cubicBezTo>
                <a:cubicBezTo>
                  <a:pt x="172328" y="1044278"/>
                  <a:pt x="179626" y="1036980"/>
                  <a:pt x="188579" y="1036980"/>
                </a:cubicBezTo>
                <a:close/>
                <a:moveTo>
                  <a:pt x="102415" y="1036980"/>
                </a:moveTo>
                <a:cubicBezTo>
                  <a:pt x="111369" y="1036980"/>
                  <a:pt x="118667" y="1044278"/>
                  <a:pt x="118667" y="1053232"/>
                </a:cubicBezTo>
                <a:cubicBezTo>
                  <a:pt x="118667" y="1062186"/>
                  <a:pt x="111369" y="1069484"/>
                  <a:pt x="102415" y="1069484"/>
                </a:cubicBezTo>
                <a:cubicBezTo>
                  <a:pt x="93462" y="1069484"/>
                  <a:pt x="86164" y="1062186"/>
                  <a:pt x="86164" y="1053232"/>
                </a:cubicBezTo>
                <a:cubicBezTo>
                  <a:pt x="86164" y="1044278"/>
                  <a:pt x="93462" y="1036980"/>
                  <a:pt x="102415" y="1036980"/>
                </a:cubicBezTo>
                <a:close/>
                <a:moveTo>
                  <a:pt x="16251" y="1036980"/>
                </a:moveTo>
                <a:cubicBezTo>
                  <a:pt x="25205" y="1036980"/>
                  <a:pt x="32503" y="1044278"/>
                  <a:pt x="32503" y="1053232"/>
                </a:cubicBezTo>
                <a:cubicBezTo>
                  <a:pt x="32503" y="1062186"/>
                  <a:pt x="25205" y="1069484"/>
                  <a:pt x="16251" y="1069484"/>
                </a:cubicBezTo>
                <a:cubicBezTo>
                  <a:pt x="7298" y="1069484"/>
                  <a:pt x="0" y="1062186"/>
                  <a:pt x="0" y="1053232"/>
                </a:cubicBezTo>
                <a:cubicBezTo>
                  <a:pt x="0" y="1044278"/>
                  <a:pt x="7298" y="1036980"/>
                  <a:pt x="16251" y="1036980"/>
                </a:cubicBezTo>
                <a:close/>
                <a:moveTo>
                  <a:pt x="360907" y="950571"/>
                </a:moveTo>
                <a:cubicBezTo>
                  <a:pt x="369861" y="950571"/>
                  <a:pt x="377158" y="957869"/>
                  <a:pt x="377158" y="966823"/>
                </a:cubicBezTo>
                <a:cubicBezTo>
                  <a:pt x="377097" y="975838"/>
                  <a:pt x="369861" y="983074"/>
                  <a:pt x="360907" y="983074"/>
                </a:cubicBezTo>
                <a:cubicBezTo>
                  <a:pt x="351953" y="983074"/>
                  <a:pt x="344655" y="975777"/>
                  <a:pt x="344655" y="966823"/>
                </a:cubicBezTo>
                <a:cubicBezTo>
                  <a:pt x="344655" y="957869"/>
                  <a:pt x="351953" y="950571"/>
                  <a:pt x="360907" y="950571"/>
                </a:cubicBezTo>
                <a:close/>
                <a:moveTo>
                  <a:pt x="274743" y="950571"/>
                </a:moveTo>
                <a:cubicBezTo>
                  <a:pt x="283697" y="950571"/>
                  <a:pt x="290994" y="957869"/>
                  <a:pt x="290994" y="966823"/>
                </a:cubicBezTo>
                <a:cubicBezTo>
                  <a:pt x="290933" y="975838"/>
                  <a:pt x="283697" y="983074"/>
                  <a:pt x="274743" y="983074"/>
                </a:cubicBezTo>
                <a:cubicBezTo>
                  <a:pt x="265789" y="983074"/>
                  <a:pt x="258491" y="975777"/>
                  <a:pt x="258491" y="966823"/>
                </a:cubicBezTo>
                <a:cubicBezTo>
                  <a:pt x="258491" y="957869"/>
                  <a:pt x="265789" y="950571"/>
                  <a:pt x="274743" y="950571"/>
                </a:cubicBezTo>
                <a:close/>
                <a:moveTo>
                  <a:pt x="188579" y="950571"/>
                </a:moveTo>
                <a:cubicBezTo>
                  <a:pt x="197533" y="950571"/>
                  <a:pt x="204831" y="957869"/>
                  <a:pt x="204831" y="966823"/>
                </a:cubicBezTo>
                <a:cubicBezTo>
                  <a:pt x="204769" y="975838"/>
                  <a:pt x="197533" y="983074"/>
                  <a:pt x="188579" y="983074"/>
                </a:cubicBezTo>
                <a:cubicBezTo>
                  <a:pt x="179626" y="983074"/>
                  <a:pt x="172328" y="975777"/>
                  <a:pt x="172328" y="966823"/>
                </a:cubicBezTo>
                <a:cubicBezTo>
                  <a:pt x="172328" y="957869"/>
                  <a:pt x="179626" y="950571"/>
                  <a:pt x="188579" y="950571"/>
                </a:cubicBezTo>
                <a:close/>
                <a:moveTo>
                  <a:pt x="102415" y="950571"/>
                </a:moveTo>
                <a:cubicBezTo>
                  <a:pt x="111369" y="950571"/>
                  <a:pt x="118667" y="957869"/>
                  <a:pt x="118667" y="966823"/>
                </a:cubicBezTo>
                <a:cubicBezTo>
                  <a:pt x="118605" y="975838"/>
                  <a:pt x="111369" y="983074"/>
                  <a:pt x="102415" y="983074"/>
                </a:cubicBezTo>
                <a:cubicBezTo>
                  <a:pt x="93462" y="983074"/>
                  <a:pt x="86164" y="975777"/>
                  <a:pt x="86164" y="966823"/>
                </a:cubicBezTo>
                <a:cubicBezTo>
                  <a:pt x="86164" y="957869"/>
                  <a:pt x="93462" y="950571"/>
                  <a:pt x="102415" y="950571"/>
                </a:cubicBezTo>
                <a:close/>
                <a:moveTo>
                  <a:pt x="16251" y="950571"/>
                </a:moveTo>
                <a:cubicBezTo>
                  <a:pt x="25205" y="950571"/>
                  <a:pt x="32503" y="957869"/>
                  <a:pt x="32503" y="966823"/>
                </a:cubicBezTo>
                <a:cubicBezTo>
                  <a:pt x="32442" y="975838"/>
                  <a:pt x="25205" y="983074"/>
                  <a:pt x="16251" y="983074"/>
                </a:cubicBezTo>
                <a:cubicBezTo>
                  <a:pt x="7298" y="983074"/>
                  <a:pt x="0" y="975777"/>
                  <a:pt x="0" y="966823"/>
                </a:cubicBezTo>
                <a:cubicBezTo>
                  <a:pt x="0" y="957869"/>
                  <a:pt x="7298" y="950571"/>
                  <a:pt x="16251" y="950571"/>
                </a:cubicBezTo>
                <a:close/>
                <a:moveTo>
                  <a:pt x="274743" y="864223"/>
                </a:moveTo>
                <a:cubicBezTo>
                  <a:pt x="283758" y="864223"/>
                  <a:pt x="290994" y="871521"/>
                  <a:pt x="290994" y="880475"/>
                </a:cubicBezTo>
                <a:cubicBezTo>
                  <a:pt x="290994" y="889429"/>
                  <a:pt x="283697" y="896665"/>
                  <a:pt x="274743" y="896665"/>
                </a:cubicBezTo>
                <a:cubicBezTo>
                  <a:pt x="265789" y="896665"/>
                  <a:pt x="258491" y="889368"/>
                  <a:pt x="258491" y="880414"/>
                </a:cubicBezTo>
                <a:cubicBezTo>
                  <a:pt x="258491" y="871460"/>
                  <a:pt x="265728" y="864223"/>
                  <a:pt x="274743" y="864223"/>
                </a:cubicBezTo>
                <a:close/>
                <a:moveTo>
                  <a:pt x="102415" y="864223"/>
                </a:moveTo>
                <a:cubicBezTo>
                  <a:pt x="111369" y="864223"/>
                  <a:pt x="118667" y="871521"/>
                  <a:pt x="118667" y="880475"/>
                </a:cubicBezTo>
                <a:cubicBezTo>
                  <a:pt x="118667" y="889429"/>
                  <a:pt x="111369" y="896665"/>
                  <a:pt x="102415" y="896665"/>
                </a:cubicBezTo>
                <a:cubicBezTo>
                  <a:pt x="93462" y="896665"/>
                  <a:pt x="86164" y="889368"/>
                  <a:pt x="86164" y="880414"/>
                </a:cubicBezTo>
                <a:cubicBezTo>
                  <a:pt x="86164" y="871460"/>
                  <a:pt x="93462" y="864223"/>
                  <a:pt x="102415" y="864223"/>
                </a:cubicBezTo>
                <a:close/>
                <a:moveTo>
                  <a:pt x="16251" y="864223"/>
                </a:moveTo>
                <a:cubicBezTo>
                  <a:pt x="25205" y="864223"/>
                  <a:pt x="32503" y="871521"/>
                  <a:pt x="32503" y="880475"/>
                </a:cubicBezTo>
                <a:cubicBezTo>
                  <a:pt x="32503" y="889429"/>
                  <a:pt x="25205" y="896665"/>
                  <a:pt x="16251" y="896665"/>
                </a:cubicBezTo>
                <a:cubicBezTo>
                  <a:pt x="7298" y="896665"/>
                  <a:pt x="0" y="889368"/>
                  <a:pt x="0" y="880414"/>
                </a:cubicBezTo>
                <a:cubicBezTo>
                  <a:pt x="0" y="871460"/>
                  <a:pt x="7298" y="864223"/>
                  <a:pt x="16251" y="864223"/>
                </a:cubicBezTo>
                <a:close/>
                <a:moveTo>
                  <a:pt x="360907" y="864162"/>
                </a:moveTo>
                <a:cubicBezTo>
                  <a:pt x="369861" y="864162"/>
                  <a:pt x="377158" y="871460"/>
                  <a:pt x="377158" y="880414"/>
                </a:cubicBezTo>
                <a:cubicBezTo>
                  <a:pt x="377158" y="889368"/>
                  <a:pt x="369861" y="896666"/>
                  <a:pt x="360907" y="896666"/>
                </a:cubicBezTo>
                <a:cubicBezTo>
                  <a:pt x="351953" y="896666"/>
                  <a:pt x="344655" y="889368"/>
                  <a:pt x="344655" y="880414"/>
                </a:cubicBezTo>
                <a:cubicBezTo>
                  <a:pt x="344655" y="871460"/>
                  <a:pt x="351953" y="864162"/>
                  <a:pt x="360907" y="864162"/>
                </a:cubicBezTo>
                <a:close/>
                <a:moveTo>
                  <a:pt x="188579" y="864162"/>
                </a:moveTo>
                <a:cubicBezTo>
                  <a:pt x="197533" y="864162"/>
                  <a:pt x="204831" y="871460"/>
                  <a:pt x="204831" y="880414"/>
                </a:cubicBezTo>
                <a:cubicBezTo>
                  <a:pt x="204831" y="889368"/>
                  <a:pt x="197533" y="896666"/>
                  <a:pt x="188579" y="896666"/>
                </a:cubicBezTo>
                <a:cubicBezTo>
                  <a:pt x="179626" y="896666"/>
                  <a:pt x="172328" y="889368"/>
                  <a:pt x="172328" y="880414"/>
                </a:cubicBezTo>
                <a:cubicBezTo>
                  <a:pt x="172328" y="871460"/>
                  <a:pt x="179626" y="864162"/>
                  <a:pt x="188579" y="864162"/>
                </a:cubicBezTo>
                <a:close/>
                <a:moveTo>
                  <a:pt x="360907" y="777683"/>
                </a:moveTo>
                <a:cubicBezTo>
                  <a:pt x="369861" y="777683"/>
                  <a:pt x="377158" y="784981"/>
                  <a:pt x="377158" y="793935"/>
                </a:cubicBezTo>
                <a:cubicBezTo>
                  <a:pt x="377158" y="802889"/>
                  <a:pt x="369861" y="810187"/>
                  <a:pt x="360907" y="810187"/>
                </a:cubicBezTo>
                <a:cubicBezTo>
                  <a:pt x="351953" y="810187"/>
                  <a:pt x="344655" y="802889"/>
                  <a:pt x="344655" y="793935"/>
                </a:cubicBezTo>
                <a:cubicBezTo>
                  <a:pt x="344655" y="784981"/>
                  <a:pt x="351953" y="777683"/>
                  <a:pt x="360907" y="777683"/>
                </a:cubicBezTo>
                <a:close/>
                <a:moveTo>
                  <a:pt x="274743" y="777683"/>
                </a:moveTo>
                <a:cubicBezTo>
                  <a:pt x="283697" y="777683"/>
                  <a:pt x="290994" y="784981"/>
                  <a:pt x="290994" y="793935"/>
                </a:cubicBezTo>
                <a:cubicBezTo>
                  <a:pt x="290994" y="802889"/>
                  <a:pt x="283697" y="810187"/>
                  <a:pt x="274743" y="810187"/>
                </a:cubicBezTo>
                <a:cubicBezTo>
                  <a:pt x="265789" y="810187"/>
                  <a:pt x="258491" y="802889"/>
                  <a:pt x="258491" y="793935"/>
                </a:cubicBezTo>
                <a:cubicBezTo>
                  <a:pt x="258491" y="784981"/>
                  <a:pt x="265789" y="777683"/>
                  <a:pt x="274743" y="777683"/>
                </a:cubicBezTo>
                <a:close/>
                <a:moveTo>
                  <a:pt x="188579" y="777683"/>
                </a:moveTo>
                <a:cubicBezTo>
                  <a:pt x="197533" y="777683"/>
                  <a:pt x="204831" y="784981"/>
                  <a:pt x="204831" y="793935"/>
                </a:cubicBezTo>
                <a:cubicBezTo>
                  <a:pt x="204831" y="802889"/>
                  <a:pt x="197533" y="810187"/>
                  <a:pt x="188579" y="810187"/>
                </a:cubicBezTo>
                <a:cubicBezTo>
                  <a:pt x="179626" y="810187"/>
                  <a:pt x="172328" y="802889"/>
                  <a:pt x="172328" y="793935"/>
                </a:cubicBezTo>
                <a:cubicBezTo>
                  <a:pt x="172328" y="784981"/>
                  <a:pt x="179626" y="777683"/>
                  <a:pt x="188579" y="777683"/>
                </a:cubicBezTo>
                <a:close/>
                <a:moveTo>
                  <a:pt x="102415" y="777683"/>
                </a:moveTo>
                <a:cubicBezTo>
                  <a:pt x="111369" y="777683"/>
                  <a:pt x="118667" y="784981"/>
                  <a:pt x="118667" y="793935"/>
                </a:cubicBezTo>
                <a:cubicBezTo>
                  <a:pt x="118667" y="802889"/>
                  <a:pt x="111369" y="810187"/>
                  <a:pt x="102415" y="810187"/>
                </a:cubicBezTo>
                <a:cubicBezTo>
                  <a:pt x="93462" y="810187"/>
                  <a:pt x="86164" y="802889"/>
                  <a:pt x="86164" y="793935"/>
                </a:cubicBezTo>
                <a:cubicBezTo>
                  <a:pt x="86164" y="784981"/>
                  <a:pt x="93462" y="777683"/>
                  <a:pt x="102415" y="777683"/>
                </a:cubicBezTo>
                <a:close/>
                <a:moveTo>
                  <a:pt x="16251" y="777683"/>
                </a:moveTo>
                <a:cubicBezTo>
                  <a:pt x="25205" y="777683"/>
                  <a:pt x="32503" y="784981"/>
                  <a:pt x="32503" y="793935"/>
                </a:cubicBezTo>
                <a:cubicBezTo>
                  <a:pt x="32503" y="802889"/>
                  <a:pt x="25205" y="810187"/>
                  <a:pt x="16251" y="810187"/>
                </a:cubicBezTo>
                <a:cubicBezTo>
                  <a:pt x="7298" y="810187"/>
                  <a:pt x="0" y="802889"/>
                  <a:pt x="0" y="793935"/>
                </a:cubicBezTo>
                <a:cubicBezTo>
                  <a:pt x="0" y="784981"/>
                  <a:pt x="7298" y="777683"/>
                  <a:pt x="16251" y="777683"/>
                </a:cubicBezTo>
                <a:close/>
                <a:moveTo>
                  <a:pt x="274743" y="691335"/>
                </a:moveTo>
                <a:cubicBezTo>
                  <a:pt x="283719" y="691335"/>
                  <a:pt x="290995" y="698612"/>
                  <a:pt x="290995" y="707587"/>
                </a:cubicBezTo>
                <a:cubicBezTo>
                  <a:pt x="290995" y="716563"/>
                  <a:pt x="283719" y="723839"/>
                  <a:pt x="274743" y="723839"/>
                </a:cubicBezTo>
                <a:cubicBezTo>
                  <a:pt x="265768" y="723839"/>
                  <a:pt x="258491" y="716563"/>
                  <a:pt x="258491" y="707587"/>
                </a:cubicBezTo>
                <a:cubicBezTo>
                  <a:pt x="258491" y="698612"/>
                  <a:pt x="265768" y="691335"/>
                  <a:pt x="274743" y="691335"/>
                </a:cubicBezTo>
                <a:close/>
                <a:moveTo>
                  <a:pt x="188579" y="691335"/>
                </a:moveTo>
                <a:cubicBezTo>
                  <a:pt x="197555" y="691335"/>
                  <a:pt x="204831" y="698612"/>
                  <a:pt x="204831" y="707587"/>
                </a:cubicBezTo>
                <a:cubicBezTo>
                  <a:pt x="204831" y="716563"/>
                  <a:pt x="197555" y="723839"/>
                  <a:pt x="188579" y="723839"/>
                </a:cubicBezTo>
                <a:cubicBezTo>
                  <a:pt x="179604" y="723839"/>
                  <a:pt x="172328" y="716563"/>
                  <a:pt x="172328" y="707587"/>
                </a:cubicBezTo>
                <a:cubicBezTo>
                  <a:pt x="172328" y="698612"/>
                  <a:pt x="179604" y="691335"/>
                  <a:pt x="188579" y="691335"/>
                </a:cubicBezTo>
                <a:close/>
                <a:moveTo>
                  <a:pt x="102415" y="691335"/>
                </a:moveTo>
                <a:cubicBezTo>
                  <a:pt x="111391" y="691335"/>
                  <a:pt x="118667" y="698612"/>
                  <a:pt x="118667" y="707587"/>
                </a:cubicBezTo>
                <a:cubicBezTo>
                  <a:pt x="118667" y="716563"/>
                  <a:pt x="111391" y="723839"/>
                  <a:pt x="102415" y="723839"/>
                </a:cubicBezTo>
                <a:cubicBezTo>
                  <a:pt x="93440" y="723839"/>
                  <a:pt x="86164" y="716563"/>
                  <a:pt x="86164" y="707587"/>
                </a:cubicBezTo>
                <a:cubicBezTo>
                  <a:pt x="86164" y="698612"/>
                  <a:pt x="93440" y="691335"/>
                  <a:pt x="102415" y="691335"/>
                </a:cubicBezTo>
                <a:close/>
                <a:moveTo>
                  <a:pt x="16251" y="691335"/>
                </a:moveTo>
                <a:cubicBezTo>
                  <a:pt x="25227" y="691335"/>
                  <a:pt x="32503" y="698612"/>
                  <a:pt x="32503" y="707587"/>
                </a:cubicBezTo>
                <a:cubicBezTo>
                  <a:pt x="32503" y="716563"/>
                  <a:pt x="25227" y="723839"/>
                  <a:pt x="16251" y="723839"/>
                </a:cubicBezTo>
                <a:cubicBezTo>
                  <a:pt x="7276" y="723839"/>
                  <a:pt x="0" y="716563"/>
                  <a:pt x="0" y="707587"/>
                </a:cubicBezTo>
                <a:cubicBezTo>
                  <a:pt x="0" y="698612"/>
                  <a:pt x="7276" y="691335"/>
                  <a:pt x="16251" y="691335"/>
                </a:cubicBezTo>
                <a:close/>
                <a:moveTo>
                  <a:pt x="360907" y="691274"/>
                </a:moveTo>
                <a:cubicBezTo>
                  <a:pt x="369861" y="691274"/>
                  <a:pt x="377158" y="698572"/>
                  <a:pt x="377158" y="707526"/>
                </a:cubicBezTo>
                <a:cubicBezTo>
                  <a:pt x="377158" y="716480"/>
                  <a:pt x="369861" y="723778"/>
                  <a:pt x="360907" y="723778"/>
                </a:cubicBezTo>
                <a:cubicBezTo>
                  <a:pt x="351953" y="723778"/>
                  <a:pt x="344655" y="716480"/>
                  <a:pt x="344655" y="707526"/>
                </a:cubicBezTo>
                <a:cubicBezTo>
                  <a:pt x="344655" y="698572"/>
                  <a:pt x="351953" y="691274"/>
                  <a:pt x="360907" y="691274"/>
                </a:cubicBezTo>
                <a:close/>
                <a:moveTo>
                  <a:pt x="360907" y="604865"/>
                </a:moveTo>
                <a:cubicBezTo>
                  <a:pt x="369861" y="604865"/>
                  <a:pt x="377158" y="612163"/>
                  <a:pt x="377158" y="621117"/>
                </a:cubicBezTo>
                <a:cubicBezTo>
                  <a:pt x="377097" y="630132"/>
                  <a:pt x="369861" y="637368"/>
                  <a:pt x="360907" y="637368"/>
                </a:cubicBezTo>
                <a:cubicBezTo>
                  <a:pt x="351953" y="637368"/>
                  <a:pt x="344655" y="630071"/>
                  <a:pt x="344655" y="621117"/>
                </a:cubicBezTo>
                <a:cubicBezTo>
                  <a:pt x="344655" y="612163"/>
                  <a:pt x="351953" y="604865"/>
                  <a:pt x="360907" y="604865"/>
                </a:cubicBezTo>
                <a:close/>
                <a:moveTo>
                  <a:pt x="274743" y="604865"/>
                </a:moveTo>
                <a:cubicBezTo>
                  <a:pt x="283697" y="604865"/>
                  <a:pt x="290994" y="612163"/>
                  <a:pt x="290994" y="621117"/>
                </a:cubicBezTo>
                <a:cubicBezTo>
                  <a:pt x="290933" y="630132"/>
                  <a:pt x="283697" y="637368"/>
                  <a:pt x="274743" y="637368"/>
                </a:cubicBezTo>
                <a:cubicBezTo>
                  <a:pt x="265789" y="637368"/>
                  <a:pt x="258491" y="630071"/>
                  <a:pt x="258491" y="621117"/>
                </a:cubicBezTo>
                <a:cubicBezTo>
                  <a:pt x="258491" y="612163"/>
                  <a:pt x="265789" y="604865"/>
                  <a:pt x="274743" y="604865"/>
                </a:cubicBezTo>
                <a:close/>
                <a:moveTo>
                  <a:pt x="188579" y="604865"/>
                </a:moveTo>
                <a:cubicBezTo>
                  <a:pt x="197533" y="604865"/>
                  <a:pt x="204831" y="612163"/>
                  <a:pt x="204831" y="621117"/>
                </a:cubicBezTo>
                <a:cubicBezTo>
                  <a:pt x="204769" y="630132"/>
                  <a:pt x="197533" y="637368"/>
                  <a:pt x="188579" y="637368"/>
                </a:cubicBezTo>
                <a:cubicBezTo>
                  <a:pt x="179626" y="637368"/>
                  <a:pt x="172328" y="630071"/>
                  <a:pt x="172328" y="621117"/>
                </a:cubicBezTo>
                <a:cubicBezTo>
                  <a:pt x="172328" y="612163"/>
                  <a:pt x="179626" y="604865"/>
                  <a:pt x="188579" y="604865"/>
                </a:cubicBezTo>
                <a:close/>
                <a:moveTo>
                  <a:pt x="102415" y="604865"/>
                </a:moveTo>
                <a:cubicBezTo>
                  <a:pt x="111369" y="604865"/>
                  <a:pt x="118667" y="612163"/>
                  <a:pt x="118667" y="621117"/>
                </a:cubicBezTo>
                <a:cubicBezTo>
                  <a:pt x="118605" y="630132"/>
                  <a:pt x="111369" y="637368"/>
                  <a:pt x="102415" y="637368"/>
                </a:cubicBezTo>
                <a:cubicBezTo>
                  <a:pt x="93462" y="637368"/>
                  <a:pt x="86164" y="630071"/>
                  <a:pt x="86164" y="621117"/>
                </a:cubicBezTo>
                <a:cubicBezTo>
                  <a:pt x="86164" y="612163"/>
                  <a:pt x="93462" y="604865"/>
                  <a:pt x="102415" y="604865"/>
                </a:cubicBezTo>
                <a:close/>
                <a:moveTo>
                  <a:pt x="16251" y="604865"/>
                </a:moveTo>
                <a:cubicBezTo>
                  <a:pt x="25205" y="604865"/>
                  <a:pt x="32503" y="612163"/>
                  <a:pt x="32503" y="621117"/>
                </a:cubicBezTo>
                <a:cubicBezTo>
                  <a:pt x="32442" y="630132"/>
                  <a:pt x="25205" y="637368"/>
                  <a:pt x="16251" y="637368"/>
                </a:cubicBezTo>
                <a:cubicBezTo>
                  <a:pt x="7298" y="637368"/>
                  <a:pt x="0" y="630071"/>
                  <a:pt x="0" y="621117"/>
                </a:cubicBezTo>
                <a:cubicBezTo>
                  <a:pt x="0" y="612163"/>
                  <a:pt x="7298" y="604865"/>
                  <a:pt x="16251" y="604865"/>
                </a:cubicBezTo>
                <a:close/>
                <a:moveTo>
                  <a:pt x="360907" y="518455"/>
                </a:moveTo>
                <a:cubicBezTo>
                  <a:pt x="369861" y="518455"/>
                  <a:pt x="377158" y="525753"/>
                  <a:pt x="377158" y="534707"/>
                </a:cubicBezTo>
                <a:cubicBezTo>
                  <a:pt x="377097" y="543722"/>
                  <a:pt x="369861" y="550959"/>
                  <a:pt x="360907" y="550959"/>
                </a:cubicBezTo>
                <a:cubicBezTo>
                  <a:pt x="351953" y="550959"/>
                  <a:pt x="344655" y="543661"/>
                  <a:pt x="344655" y="534707"/>
                </a:cubicBezTo>
                <a:cubicBezTo>
                  <a:pt x="344655" y="525753"/>
                  <a:pt x="351953" y="518455"/>
                  <a:pt x="360907" y="518455"/>
                </a:cubicBezTo>
                <a:close/>
                <a:moveTo>
                  <a:pt x="274743" y="518455"/>
                </a:moveTo>
                <a:cubicBezTo>
                  <a:pt x="283697" y="518455"/>
                  <a:pt x="290994" y="525753"/>
                  <a:pt x="290994" y="534707"/>
                </a:cubicBezTo>
                <a:cubicBezTo>
                  <a:pt x="290933" y="543722"/>
                  <a:pt x="283697" y="550959"/>
                  <a:pt x="274743" y="550959"/>
                </a:cubicBezTo>
                <a:cubicBezTo>
                  <a:pt x="265789" y="550959"/>
                  <a:pt x="258491" y="543661"/>
                  <a:pt x="258491" y="534707"/>
                </a:cubicBezTo>
                <a:cubicBezTo>
                  <a:pt x="258491" y="525753"/>
                  <a:pt x="265789" y="518455"/>
                  <a:pt x="274743" y="518455"/>
                </a:cubicBezTo>
                <a:close/>
                <a:moveTo>
                  <a:pt x="188579" y="518455"/>
                </a:moveTo>
                <a:cubicBezTo>
                  <a:pt x="197533" y="518455"/>
                  <a:pt x="204831" y="525753"/>
                  <a:pt x="204831" y="534707"/>
                </a:cubicBezTo>
                <a:cubicBezTo>
                  <a:pt x="204769" y="543722"/>
                  <a:pt x="197533" y="550959"/>
                  <a:pt x="188579" y="550959"/>
                </a:cubicBezTo>
                <a:cubicBezTo>
                  <a:pt x="179626" y="550959"/>
                  <a:pt x="172328" y="543661"/>
                  <a:pt x="172328" y="534707"/>
                </a:cubicBezTo>
                <a:cubicBezTo>
                  <a:pt x="172328" y="525753"/>
                  <a:pt x="179626" y="518455"/>
                  <a:pt x="188579" y="518455"/>
                </a:cubicBezTo>
                <a:close/>
                <a:moveTo>
                  <a:pt x="102415" y="518455"/>
                </a:moveTo>
                <a:cubicBezTo>
                  <a:pt x="111369" y="518455"/>
                  <a:pt x="118667" y="525753"/>
                  <a:pt x="118667" y="534707"/>
                </a:cubicBezTo>
                <a:cubicBezTo>
                  <a:pt x="118605" y="543722"/>
                  <a:pt x="111369" y="550959"/>
                  <a:pt x="102415" y="550959"/>
                </a:cubicBezTo>
                <a:cubicBezTo>
                  <a:pt x="93462" y="550959"/>
                  <a:pt x="86164" y="543661"/>
                  <a:pt x="86164" y="534707"/>
                </a:cubicBezTo>
                <a:cubicBezTo>
                  <a:pt x="86164" y="525753"/>
                  <a:pt x="93462" y="518455"/>
                  <a:pt x="102415" y="518455"/>
                </a:cubicBezTo>
                <a:close/>
                <a:moveTo>
                  <a:pt x="16251" y="518455"/>
                </a:moveTo>
                <a:cubicBezTo>
                  <a:pt x="25205" y="518455"/>
                  <a:pt x="32503" y="525753"/>
                  <a:pt x="32503" y="534707"/>
                </a:cubicBezTo>
                <a:cubicBezTo>
                  <a:pt x="32442" y="543722"/>
                  <a:pt x="25205" y="550959"/>
                  <a:pt x="16251" y="550959"/>
                </a:cubicBezTo>
                <a:cubicBezTo>
                  <a:pt x="7298" y="550959"/>
                  <a:pt x="0" y="543661"/>
                  <a:pt x="0" y="534707"/>
                </a:cubicBezTo>
                <a:cubicBezTo>
                  <a:pt x="0" y="525753"/>
                  <a:pt x="7298" y="518455"/>
                  <a:pt x="16251" y="518455"/>
                </a:cubicBezTo>
                <a:close/>
                <a:moveTo>
                  <a:pt x="360907" y="432046"/>
                </a:moveTo>
                <a:cubicBezTo>
                  <a:pt x="369861" y="432046"/>
                  <a:pt x="377158" y="439344"/>
                  <a:pt x="377158" y="448298"/>
                </a:cubicBezTo>
                <a:cubicBezTo>
                  <a:pt x="377158" y="457252"/>
                  <a:pt x="369861" y="464549"/>
                  <a:pt x="360907" y="464549"/>
                </a:cubicBezTo>
                <a:cubicBezTo>
                  <a:pt x="351953" y="464549"/>
                  <a:pt x="344655" y="457252"/>
                  <a:pt x="344655" y="448298"/>
                </a:cubicBezTo>
                <a:cubicBezTo>
                  <a:pt x="344655" y="439344"/>
                  <a:pt x="351953" y="432046"/>
                  <a:pt x="360907" y="432046"/>
                </a:cubicBezTo>
                <a:close/>
                <a:moveTo>
                  <a:pt x="274743" y="432046"/>
                </a:moveTo>
                <a:cubicBezTo>
                  <a:pt x="283697" y="432046"/>
                  <a:pt x="290994" y="439344"/>
                  <a:pt x="290994" y="448298"/>
                </a:cubicBezTo>
                <a:cubicBezTo>
                  <a:pt x="290994" y="457252"/>
                  <a:pt x="283697" y="464549"/>
                  <a:pt x="274743" y="464549"/>
                </a:cubicBezTo>
                <a:cubicBezTo>
                  <a:pt x="265789" y="464549"/>
                  <a:pt x="258491" y="457252"/>
                  <a:pt x="258491" y="448298"/>
                </a:cubicBezTo>
                <a:cubicBezTo>
                  <a:pt x="258491" y="439344"/>
                  <a:pt x="265789" y="432046"/>
                  <a:pt x="274743" y="432046"/>
                </a:cubicBezTo>
                <a:close/>
                <a:moveTo>
                  <a:pt x="188579" y="432046"/>
                </a:moveTo>
                <a:cubicBezTo>
                  <a:pt x="197533" y="432046"/>
                  <a:pt x="204831" y="439344"/>
                  <a:pt x="204831" y="448298"/>
                </a:cubicBezTo>
                <a:cubicBezTo>
                  <a:pt x="204831" y="457252"/>
                  <a:pt x="197533" y="464549"/>
                  <a:pt x="188579" y="464549"/>
                </a:cubicBezTo>
                <a:cubicBezTo>
                  <a:pt x="179626" y="464549"/>
                  <a:pt x="172328" y="457252"/>
                  <a:pt x="172328" y="448298"/>
                </a:cubicBezTo>
                <a:cubicBezTo>
                  <a:pt x="172328" y="439344"/>
                  <a:pt x="179626" y="432046"/>
                  <a:pt x="188579" y="432046"/>
                </a:cubicBezTo>
                <a:close/>
                <a:moveTo>
                  <a:pt x="102415" y="432046"/>
                </a:moveTo>
                <a:cubicBezTo>
                  <a:pt x="111369" y="432046"/>
                  <a:pt x="118667" y="439344"/>
                  <a:pt x="118667" y="448298"/>
                </a:cubicBezTo>
                <a:cubicBezTo>
                  <a:pt x="118667" y="457252"/>
                  <a:pt x="111369" y="464549"/>
                  <a:pt x="102415" y="464549"/>
                </a:cubicBezTo>
                <a:cubicBezTo>
                  <a:pt x="93462" y="464549"/>
                  <a:pt x="86164" y="457252"/>
                  <a:pt x="86164" y="448298"/>
                </a:cubicBezTo>
                <a:cubicBezTo>
                  <a:pt x="86164" y="439344"/>
                  <a:pt x="93462" y="432046"/>
                  <a:pt x="102415" y="432046"/>
                </a:cubicBezTo>
                <a:close/>
                <a:moveTo>
                  <a:pt x="16251" y="432046"/>
                </a:moveTo>
                <a:cubicBezTo>
                  <a:pt x="25205" y="432046"/>
                  <a:pt x="32503" y="439344"/>
                  <a:pt x="32503" y="448298"/>
                </a:cubicBezTo>
                <a:cubicBezTo>
                  <a:pt x="32503" y="457252"/>
                  <a:pt x="25205" y="464549"/>
                  <a:pt x="16251" y="464549"/>
                </a:cubicBezTo>
                <a:cubicBezTo>
                  <a:pt x="7298" y="464549"/>
                  <a:pt x="0" y="457252"/>
                  <a:pt x="0" y="448298"/>
                </a:cubicBezTo>
                <a:cubicBezTo>
                  <a:pt x="0" y="439344"/>
                  <a:pt x="7298" y="432046"/>
                  <a:pt x="16251" y="432046"/>
                </a:cubicBezTo>
                <a:close/>
                <a:moveTo>
                  <a:pt x="360907" y="345637"/>
                </a:moveTo>
                <a:cubicBezTo>
                  <a:pt x="369861" y="345637"/>
                  <a:pt x="377158" y="352935"/>
                  <a:pt x="377158" y="361889"/>
                </a:cubicBezTo>
                <a:cubicBezTo>
                  <a:pt x="377158" y="370842"/>
                  <a:pt x="369861" y="378141"/>
                  <a:pt x="360907" y="378141"/>
                </a:cubicBezTo>
                <a:cubicBezTo>
                  <a:pt x="351953" y="378141"/>
                  <a:pt x="344655" y="370842"/>
                  <a:pt x="344655" y="361889"/>
                </a:cubicBezTo>
                <a:cubicBezTo>
                  <a:pt x="344655" y="352935"/>
                  <a:pt x="351953" y="345637"/>
                  <a:pt x="360907" y="345637"/>
                </a:cubicBezTo>
                <a:close/>
                <a:moveTo>
                  <a:pt x="274743" y="345637"/>
                </a:moveTo>
                <a:cubicBezTo>
                  <a:pt x="283697" y="345637"/>
                  <a:pt x="290994" y="352935"/>
                  <a:pt x="290994" y="361889"/>
                </a:cubicBezTo>
                <a:cubicBezTo>
                  <a:pt x="290994" y="370842"/>
                  <a:pt x="283697" y="378141"/>
                  <a:pt x="274743" y="378141"/>
                </a:cubicBezTo>
                <a:cubicBezTo>
                  <a:pt x="265789" y="378141"/>
                  <a:pt x="258491" y="370842"/>
                  <a:pt x="258491" y="361889"/>
                </a:cubicBezTo>
                <a:cubicBezTo>
                  <a:pt x="258491" y="352935"/>
                  <a:pt x="265789" y="345637"/>
                  <a:pt x="274743" y="345637"/>
                </a:cubicBezTo>
                <a:close/>
                <a:moveTo>
                  <a:pt x="188579" y="345637"/>
                </a:moveTo>
                <a:cubicBezTo>
                  <a:pt x="197533" y="345637"/>
                  <a:pt x="204831" y="352935"/>
                  <a:pt x="204831" y="361889"/>
                </a:cubicBezTo>
                <a:cubicBezTo>
                  <a:pt x="204831" y="370842"/>
                  <a:pt x="197533" y="378141"/>
                  <a:pt x="188579" y="378141"/>
                </a:cubicBezTo>
                <a:cubicBezTo>
                  <a:pt x="179626" y="378141"/>
                  <a:pt x="172328" y="370842"/>
                  <a:pt x="172328" y="361889"/>
                </a:cubicBezTo>
                <a:cubicBezTo>
                  <a:pt x="172328" y="352935"/>
                  <a:pt x="179626" y="345637"/>
                  <a:pt x="188579" y="345637"/>
                </a:cubicBezTo>
                <a:close/>
                <a:moveTo>
                  <a:pt x="102415" y="345637"/>
                </a:moveTo>
                <a:cubicBezTo>
                  <a:pt x="111369" y="345637"/>
                  <a:pt x="118667" y="352935"/>
                  <a:pt x="118667" y="361889"/>
                </a:cubicBezTo>
                <a:cubicBezTo>
                  <a:pt x="118667" y="370842"/>
                  <a:pt x="111369" y="378141"/>
                  <a:pt x="102415" y="378141"/>
                </a:cubicBezTo>
                <a:cubicBezTo>
                  <a:pt x="93462" y="378141"/>
                  <a:pt x="86164" y="370842"/>
                  <a:pt x="86164" y="361889"/>
                </a:cubicBezTo>
                <a:cubicBezTo>
                  <a:pt x="86164" y="352935"/>
                  <a:pt x="93462" y="345637"/>
                  <a:pt x="102415" y="345637"/>
                </a:cubicBezTo>
                <a:close/>
                <a:moveTo>
                  <a:pt x="16251" y="345637"/>
                </a:moveTo>
                <a:cubicBezTo>
                  <a:pt x="25205" y="345637"/>
                  <a:pt x="32503" y="352935"/>
                  <a:pt x="32503" y="361889"/>
                </a:cubicBezTo>
                <a:cubicBezTo>
                  <a:pt x="32503" y="370842"/>
                  <a:pt x="25205" y="378141"/>
                  <a:pt x="16251" y="378141"/>
                </a:cubicBezTo>
                <a:cubicBezTo>
                  <a:pt x="7298" y="378141"/>
                  <a:pt x="0" y="370842"/>
                  <a:pt x="0" y="361889"/>
                </a:cubicBezTo>
                <a:cubicBezTo>
                  <a:pt x="0" y="352935"/>
                  <a:pt x="7298" y="345637"/>
                  <a:pt x="16251" y="345637"/>
                </a:cubicBezTo>
                <a:close/>
                <a:moveTo>
                  <a:pt x="274743" y="259289"/>
                </a:moveTo>
                <a:cubicBezTo>
                  <a:pt x="283719" y="259289"/>
                  <a:pt x="290995" y="266565"/>
                  <a:pt x="290995" y="275541"/>
                </a:cubicBezTo>
                <a:cubicBezTo>
                  <a:pt x="290995" y="284516"/>
                  <a:pt x="283719" y="291792"/>
                  <a:pt x="274743" y="291792"/>
                </a:cubicBezTo>
                <a:cubicBezTo>
                  <a:pt x="265768" y="291792"/>
                  <a:pt x="258491" y="284516"/>
                  <a:pt x="258491" y="275541"/>
                </a:cubicBezTo>
                <a:cubicBezTo>
                  <a:pt x="258491" y="266565"/>
                  <a:pt x="265768" y="259289"/>
                  <a:pt x="274743" y="259289"/>
                </a:cubicBezTo>
                <a:close/>
                <a:moveTo>
                  <a:pt x="188579" y="259289"/>
                </a:moveTo>
                <a:cubicBezTo>
                  <a:pt x="197555" y="259289"/>
                  <a:pt x="204831" y="266565"/>
                  <a:pt x="204831" y="275541"/>
                </a:cubicBezTo>
                <a:cubicBezTo>
                  <a:pt x="204831" y="284516"/>
                  <a:pt x="197555" y="291792"/>
                  <a:pt x="188579" y="291792"/>
                </a:cubicBezTo>
                <a:cubicBezTo>
                  <a:pt x="179604" y="291792"/>
                  <a:pt x="172328" y="284516"/>
                  <a:pt x="172328" y="275541"/>
                </a:cubicBezTo>
                <a:cubicBezTo>
                  <a:pt x="172328" y="266565"/>
                  <a:pt x="179604" y="259289"/>
                  <a:pt x="188579" y="259289"/>
                </a:cubicBezTo>
                <a:close/>
                <a:moveTo>
                  <a:pt x="102415" y="259289"/>
                </a:moveTo>
                <a:cubicBezTo>
                  <a:pt x="111391" y="259289"/>
                  <a:pt x="118667" y="266565"/>
                  <a:pt x="118667" y="275541"/>
                </a:cubicBezTo>
                <a:cubicBezTo>
                  <a:pt x="118667" y="284516"/>
                  <a:pt x="111391" y="291792"/>
                  <a:pt x="102415" y="291792"/>
                </a:cubicBezTo>
                <a:cubicBezTo>
                  <a:pt x="93440" y="291792"/>
                  <a:pt x="86164" y="284516"/>
                  <a:pt x="86164" y="275541"/>
                </a:cubicBezTo>
                <a:cubicBezTo>
                  <a:pt x="86164" y="266565"/>
                  <a:pt x="93440" y="259289"/>
                  <a:pt x="102415" y="259289"/>
                </a:cubicBezTo>
                <a:close/>
                <a:moveTo>
                  <a:pt x="16251" y="259289"/>
                </a:moveTo>
                <a:cubicBezTo>
                  <a:pt x="25227" y="259289"/>
                  <a:pt x="32503" y="266565"/>
                  <a:pt x="32503" y="275541"/>
                </a:cubicBezTo>
                <a:cubicBezTo>
                  <a:pt x="32503" y="284516"/>
                  <a:pt x="25227" y="291792"/>
                  <a:pt x="16251" y="291792"/>
                </a:cubicBezTo>
                <a:cubicBezTo>
                  <a:pt x="7276" y="291792"/>
                  <a:pt x="0" y="284516"/>
                  <a:pt x="0" y="275541"/>
                </a:cubicBezTo>
                <a:cubicBezTo>
                  <a:pt x="0" y="266565"/>
                  <a:pt x="7276" y="259289"/>
                  <a:pt x="16251" y="259289"/>
                </a:cubicBezTo>
                <a:close/>
                <a:moveTo>
                  <a:pt x="360907" y="259227"/>
                </a:moveTo>
                <a:cubicBezTo>
                  <a:pt x="369861" y="259227"/>
                  <a:pt x="377158" y="266525"/>
                  <a:pt x="377158" y="275479"/>
                </a:cubicBezTo>
                <a:cubicBezTo>
                  <a:pt x="377097" y="284494"/>
                  <a:pt x="369861" y="291731"/>
                  <a:pt x="360907" y="291731"/>
                </a:cubicBezTo>
                <a:cubicBezTo>
                  <a:pt x="351953" y="291731"/>
                  <a:pt x="344655" y="284433"/>
                  <a:pt x="344655" y="275479"/>
                </a:cubicBezTo>
                <a:cubicBezTo>
                  <a:pt x="344655" y="266525"/>
                  <a:pt x="351953" y="259227"/>
                  <a:pt x="360907" y="259227"/>
                </a:cubicBezTo>
                <a:close/>
                <a:moveTo>
                  <a:pt x="360907" y="172818"/>
                </a:moveTo>
                <a:cubicBezTo>
                  <a:pt x="369861" y="172818"/>
                  <a:pt x="377158" y="180116"/>
                  <a:pt x="377158" y="189070"/>
                </a:cubicBezTo>
                <a:cubicBezTo>
                  <a:pt x="377158" y="198024"/>
                  <a:pt x="369861" y="205322"/>
                  <a:pt x="360907" y="205322"/>
                </a:cubicBezTo>
                <a:cubicBezTo>
                  <a:pt x="351953" y="205322"/>
                  <a:pt x="344655" y="198024"/>
                  <a:pt x="344655" y="189070"/>
                </a:cubicBezTo>
                <a:cubicBezTo>
                  <a:pt x="344655" y="180116"/>
                  <a:pt x="351953" y="172818"/>
                  <a:pt x="360907" y="172818"/>
                </a:cubicBezTo>
                <a:close/>
                <a:moveTo>
                  <a:pt x="274743" y="172818"/>
                </a:moveTo>
                <a:cubicBezTo>
                  <a:pt x="283697" y="172818"/>
                  <a:pt x="290994" y="180116"/>
                  <a:pt x="290994" y="189070"/>
                </a:cubicBezTo>
                <a:cubicBezTo>
                  <a:pt x="290994" y="198024"/>
                  <a:pt x="283697" y="205322"/>
                  <a:pt x="274743" y="205322"/>
                </a:cubicBezTo>
                <a:cubicBezTo>
                  <a:pt x="265789" y="205322"/>
                  <a:pt x="258491" y="198024"/>
                  <a:pt x="258491" y="189070"/>
                </a:cubicBezTo>
                <a:cubicBezTo>
                  <a:pt x="258491" y="180116"/>
                  <a:pt x="265789" y="172818"/>
                  <a:pt x="274743" y="172818"/>
                </a:cubicBezTo>
                <a:close/>
                <a:moveTo>
                  <a:pt x="188579" y="172818"/>
                </a:moveTo>
                <a:cubicBezTo>
                  <a:pt x="197533" y="172818"/>
                  <a:pt x="204831" y="180116"/>
                  <a:pt x="204831" y="189070"/>
                </a:cubicBezTo>
                <a:cubicBezTo>
                  <a:pt x="204831" y="198024"/>
                  <a:pt x="197533" y="205322"/>
                  <a:pt x="188579" y="205322"/>
                </a:cubicBezTo>
                <a:cubicBezTo>
                  <a:pt x="179626" y="205322"/>
                  <a:pt x="172328" y="198024"/>
                  <a:pt x="172328" y="189070"/>
                </a:cubicBezTo>
                <a:cubicBezTo>
                  <a:pt x="172328" y="180116"/>
                  <a:pt x="179626" y="172818"/>
                  <a:pt x="188579" y="172818"/>
                </a:cubicBezTo>
                <a:close/>
                <a:moveTo>
                  <a:pt x="102415" y="172818"/>
                </a:moveTo>
                <a:cubicBezTo>
                  <a:pt x="111369" y="172818"/>
                  <a:pt x="118667" y="180116"/>
                  <a:pt x="118667" y="189070"/>
                </a:cubicBezTo>
                <a:cubicBezTo>
                  <a:pt x="118667" y="198024"/>
                  <a:pt x="111369" y="205322"/>
                  <a:pt x="102415" y="205322"/>
                </a:cubicBezTo>
                <a:cubicBezTo>
                  <a:pt x="93462" y="205322"/>
                  <a:pt x="86164" y="198024"/>
                  <a:pt x="86164" y="189070"/>
                </a:cubicBezTo>
                <a:cubicBezTo>
                  <a:pt x="86164" y="180116"/>
                  <a:pt x="93462" y="172818"/>
                  <a:pt x="102415" y="172818"/>
                </a:cubicBezTo>
                <a:close/>
                <a:moveTo>
                  <a:pt x="16251" y="172818"/>
                </a:moveTo>
                <a:cubicBezTo>
                  <a:pt x="25205" y="172818"/>
                  <a:pt x="32503" y="180116"/>
                  <a:pt x="32503" y="189070"/>
                </a:cubicBezTo>
                <a:cubicBezTo>
                  <a:pt x="32503" y="198024"/>
                  <a:pt x="25205" y="205322"/>
                  <a:pt x="16251" y="205322"/>
                </a:cubicBezTo>
                <a:cubicBezTo>
                  <a:pt x="7298" y="205322"/>
                  <a:pt x="0" y="198024"/>
                  <a:pt x="0" y="189070"/>
                </a:cubicBezTo>
                <a:cubicBezTo>
                  <a:pt x="0" y="180116"/>
                  <a:pt x="7298" y="172818"/>
                  <a:pt x="16251" y="172818"/>
                </a:cubicBezTo>
                <a:close/>
                <a:moveTo>
                  <a:pt x="360907" y="86409"/>
                </a:moveTo>
                <a:cubicBezTo>
                  <a:pt x="369861" y="86409"/>
                  <a:pt x="377158" y="93707"/>
                  <a:pt x="377158" y="102660"/>
                </a:cubicBezTo>
                <a:cubicBezTo>
                  <a:pt x="377097" y="111676"/>
                  <a:pt x="369861" y="118912"/>
                  <a:pt x="360907" y="118912"/>
                </a:cubicBezTo>
                <a:cubicBezTo>
                  <a:pt x="351953" y="118912"/>
                  <a:pt x="344655" y="111615"/>
                  <a:pt x="344655" y="102660"/>
                </a:cubicBezTo>
                <a:cubicBezTo>
                  <a:pt x="344655" y="93707"/>
                  <a:pt x="351953" y="86409"/>
                  <a:pt x="360907" y="86409"/>
                </a:cubicBezTo>
                <a:close/>
                <a:moveTo>
                  <a:pt x="274743" y="86409"/>
                </a:moveTo>
                <a:cubicBezTo>
                  <a:pt x="283697" y="86409"/>
                  <a:pt x="290994" y="93707"/>
                  <a:pt x="290994" y="102660"/>
                </a:cubicBezTo>
                <a:cubicBezTo>
                  <a:pt x="290933" y="111676"/>
                  <a:pt x="283697" y="118912"/>
                  <a:pt x="274743" y="118912"/>
                </a:cubicBezTo>
                <a:cubicBezTo>
                  <a:pt x="265789" y="118912"/>
                  <a:pt x="258491" y="111615"/>
                  <a:pt x="258491" y="102660"/>
                </a:cubicBezTo>
                <a:cubicBezTo>
                  <a:pt x="258491" y="93707"/>
                  <a:pt x="265789" y="86409"/>
                  <a:pt x="274743" y="86409"/>
                </a:cubicBezTo>
                <a:close/>
                <a:moveTo>
                  <a:pt x="188579" y="86409"/>
                </a:moveTo>
                <a:cubicBezTo>
                  <a:pt x="197533" y="86409"/>
                  <a:pt x="204831" y="93707"/>
                  <a:pt x="204831" y="102660"/>
                </a:cubicBezTo>
                <a:cubicBezTo>
                  <a:pt x="204769" y="111676"/>
                  <a:pt x="197533" y="118912"/>
                  <a:pt x="188579" y="118912"/>
                </a:cubicBezTo>
                <a:cubicBezTo>
                  <a:pt x="179626" y="118912"/>
                  <a:pt x="172328" y="111615"/>
                  <a:pt x="172328" y="102660"/>
                </a:cubicBezTo>
                <a:cubicBezTo>
                  <a:pt x="172328" y="93707"/>
                  <a:pt x="179626" y="86409"/>
                  <a:pt x="188579" y="86409"/>
                </a:cubicBezTo>
                <a:close/>
                <a:moveTo>
                  <a:pt x="102415" y="86409"/>
                </a:moveTo>
                <a:cubicBezTo>
                  <a:pt x="111369" y="86409"/>
                  <a:pt x="118667" y="93707"/>
                  <a:pt x="118667" y="102660"/>
                </a:cubicBezTo>
                <a:cubicBezTo>
                  <a:pt x="118605" y="111676"/>
                  <a:pt x="111369" y="118912"/>
                  <a:pt x="102415" y="118912"/>
                </a:cubicBezTo>
                <a:cubicBezTo>
                  <a:pt x="93462" y="118912"/>
                  <a:pt x="86164" y="111615"/>
                  <a:pt x="86164" y="102660"/>
                </a:cubicBezTo>
                <a:cubicBezTo>
                  <a:pt x="86164" y="93707"/>
                  <a:pt x="93462" y="86409"/>
                  <a:pt x="102415" y="86409"/>
                </a:cubicBezTo>
                <a:close/>
                <a:moveTo>
                  <a:pt x="16251" y="86409"/>
                </a:moveTo>
                <a:cubicBezTo>
                  <a:pt x="25205" y="86409"/>
                  <a:pt x="32503" y="93707"/>
                  <a:pt x="32503" y="102660"/>
                </a:cubicBezTo>
                <a:cubicBezTo>
                  <a:pt x="32442" y="111676"/>
                  <a:pt x="25205" y="118912"/>
                  <a:pt x="16251" y="118912"/>
                </a:cubicBezTo>
                <a:cubicBezTo>
                  <a:pt x="7298" y="118912"/>
                  <a:pt x="0" y="111615"/>
                  <a:pt x="0" y="102660"/>
                </a:cubicBezTo>
                <a:cubicBezTo>
                  <a:pt x="0" y="93707"/>
                  <a:pt x="7298" y="86409"/>
                  <a:pt x="16251" y="86409"/>
                </a:cubicBezTo>
                <a:close/>
                <a:moveTo>
                  <a:pt x="274743" y="61"/>
                </a:moveTo>
                <a:cubicBezTo>
                  <a:pt x="283758" y="61"/>
                  <a:pt x="290994" y="7359"/>
                  <a:pt x="290994" y="16313"/>
                </a:cubicBezTo>
                <a:cubicBezTo>
                  <a:pt x="290994" y="25267"/>
                  <a:pt x="283697" y="32503"/>
                  <a:pt x="274743" y="32503"/>
                </a:cubicBezTo>
                <a:cubicBezTo>
                  <a:pt x="265789" y="32503"/>
                  <a:pt x="258491" y="25205"/>
                  <a:pt x="258491" y="16251"/>
                </a:cubicBezTo>
                <a:cubicBezTo>
                  <a:pt x="258491" y="7297"/>
                  <a:pt x="265728" y="61"/>
                  <a:pt x="274743" y="61"/>
                </a:cubicBezTo>
                <a:close/>
                <a:moveTo>
                  <a:pt x="102415" y="61"/>
                </a:moveTo>
                <a:cubicBezTo>
                  <a:pt x="111369" y="61"/>
                  <a:pt x="118667" y="7359"/>
                  <a:pt x="118667" y="16313"/>
                </a:cubicBezTo>
                <a:cubicBezTo>
                  <a:pt x="118667" y="25267"/>
                  <a:pt x="111369" y="32503"/>
                  <a:pt x="102415" y="32503"/>
                </a:cubicBezTo>
                <a:cubicBezTo>
                  <a:pt x="93462" y="32503"/>
                  <a:pt x="86164" y="25205"/>
                  <a:pt x="86164" y="16251"/>
                </a:cubicBezTo>
                <a:cubicBezTo>
                  <a:pt x="86164" y="7297"/>
                  <a:pt x="93462" y="61"/>
                  <a:pt x="102415" y="61"/>
                </a:cubicBezTo>
                <a:close/>
                <a:moveTo>
                  <a:pt x="16251" y="61"/>
                </a:moveTo>
                <a:cubicBezTo>
                  <a:pt x="25205" y="61"/>
                  <a:pt x="32503" y="7359"/>
                  <a:pt x="32503" y="16313"/>
                </a:cubicBezTo>
                <a:cubicBezTo>
                  <a:pt x="32503" y="25267"/>
                  <a:pt x="25205" y="32503"/>
                  <a:pt x="16251" y="32503"/>
                </a:cubicBezTo>
                <a:cubicBezTo>
                  <a:pt x="7298" y="32503"/>
                  <a:pt x="0" y="25205"/>
                  <a:pt x="0" y="16251"/>
                </a:cubicBezTo>
                <a:cubicBezTo>
                  <a:pt x="0" y="7297"/>
                  <a:pt x="7298" y="61"/>
                  <a:pt x="16251" y="61"/>
                </a:cubicBezTo>
                <a:close/>
                <a:moveTo>
                  <a:pt x="360907" y="0"/>
                </a:moveTo>
                <a:cubicBezTo>
                  <a:pt x="369861" y="0"/>
                  <a:pt x="377158" y="7298"/>
                  <a:pt x="377158" y="16251"/>
                </a:cubicBezTo>
                <a:cubicBezTo>
                  <a:pt x="377158" y="25205"/>
                  <a:pt x="369861" y="32503"/>
                  <a:pt x="360907" y="32503"/>
                </a:cubicBezTo>
                <a:cubicBezTo>
                  <a:pt x="351953" y="32503"/>
                  <a:pt x="344655" y="25205"/>
                  <a:pt x="344655" y="16251"/>
                </a:cubicBezTo>
                <a:cubicBezTo>
                  <a:pt x="344655" y="7298"/>
                  <a:pt x="351953" y="0"/>
                  <a:pt x="360907" y="0"/>
                </a:cubicBezTo>
                <a:close/>
                <a:moveTo>
                  <a:pt x="188579" y="0"/>
                </a:moveTo>
                <a:cubicBezTo>
                  <a:pt x="197533" y="0"/>
                  <a:pt x="204831" y="7298"/>
                  <a:pt x="204831" y="16251"/>
                </a:cubicBezTo>
                <a:cubicBezTo>
                  <a:pt x="204831" y="25205"/>
                  <a:pt x="197533" y="32503"/>
                  <a:pt x="188579" y="32503"/>
                </a:cubicBezTo>
                <a:cubicBezTo>
                  <a:pt x="179626" y="32503"/>
                  <a:pt x="172328" y="25205"/>
                  <a:pt x="172328" y="16251"/>
                </a:cubicBezTo>
                <a:cubicBezTo>
                  <a:pt x="172328" y="7298"/>
                  <a:pt x="179626" y="0"/>
                  <a:pt x="188579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12000"/>
                </a:schemeClr>
              </a:gs>
              <a:gs pos="100000">
                <a:schemeClr val="accent2">
                  <a:alpha val="24000"/>
                </a:schemeClr>
              </a:gs>
            </a:gsLst>
            <a:lin ang="2700000" scaled="1"/>
          </a:gra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rgbClr val="F8FBFF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86B896DF-FB3D-15DF-8267-04DED7A87569}"/>
              </a:ext>
            </a:extLst>
          </p:cNvPr>
          <p:cNvSpPr/>
          <p:nvPr userDrawn="1"/>
        </p:nvSpPr>
        <p:spPr>
          <a:xfrm>
            <a:off x="7530728" y="2289076"/>
            <a:ext cx="602882" cy="602882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4445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D50E29E-A0AE-F758-7B72-ED51D1B04681}"/>
              </a:ext>
            </a:extLst>
          </p:cNvPr>
          <p:cNvSpPr/>
          <p:nvPr userDrawn="1"/>
        </p:nvSpPr>
        <p:spPr>
          <a:xfrm>
            <a:off x="10281475" y="4195028"/>
            <a:ext cx="526225" cy="526225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4445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标题 20">
            <a:extLst>
              <a:ext uri="{FF2B5EF4-FFF2-40B4-BE49-F238E27FC236}">
                <a16:creationId xmlns:a16="http://schemas.microsoft.com/office/drawing/2014/main" id="{7CD7527F-AE2B-CE64-7AD1-2F1566ECA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168525"/>
            <a:ext cx="6743700" cy="91409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>
            <a:lvl1pPr algn="dist">
              <a:defRPr lang="zh-CN" altLang="en-US" sz="6600" b="1">
                <a:gradFill>
                  <a:gsLst>
                    <a:gs pos="3900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  <a:alpha val="7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marL="0" lvl="0"/>
            <a:r>
              <a:rPr lang="zh-CN" altLang="en-US" dirty="0"/>
              <a:t>此处编辑主标题</a:t>
            </a:r>
          </a:p>
        </p:txBody>
      </p:sp>
      <p:sp>
        <p:nvSpPr>
          <p:cNvPr id="27" name="文本占位符 25">
            <a:extLst>
              <a:ext uri="{FF2B5EF4-FFF2-40B4-BE49-F238E27FC236}">
                <a16:creationId xmlns:a16="http://schemas.microsoft.com/office/drawing/2014/main" id="{C9EB476A-3386-C12E-8316-85C887C37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3124200"/>
            <a:ext cx="6705600" cy="27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dist">
              <a:buNone/>
              <a:defRPr lang="zh-CN" altLang="en-US" sz="1600" b="0" kern="1200" dirty="0" smtClean="0">
                <a:solidFill>
                  <a:schemeClr val="accent1">
                    <a:lumMod val="20000"/>
                    <a:lumOff val="80000"/>
                    <a:alpha val="70000"/>
                  </a:schemeClr>
                </a:solidFill>
                <a:effectLst/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28" name="图片 27" descr="穿着西装的人&#10;&#10;描述已自动生成">
            <a:extLst>
              <a:ext uri="{FF2B5EF4-FFF2-40B4-BE49-F238E27FC236}">
                <a16:creationId xmlns:a16="http://schemas.microsoft.com/office/drawing/2014/main" id="{3B4A6DD6-3FDC-2AD7-16B1-5FC39D234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0" r="18778"/>
          <a:stretch/>
        </p:blipFill>
        <p:spPr>
          <a:xfrm>
            <a:off x="7341870" y="-53340"/>
            <a:ext cx="4103370" cy="7520940"/>
          </a:xfrm>
          <a:prstGeom prst="rect">
            <a:avLst/>
          </a:prstGeom>
        </p:spPr>
      </p:pic>
      <p:sp>
        <p:nvSpPr>
          <p:cNvPr id="32" name="椭圆 31">
            <a:extLst>
              <a:ext uri="{FF2B5EF4-FFF2-40B4-BE49-F238E27FC236}">
                <a16:creationId xmlns:a16="http://schemas.microsoft.com/office/drawing/2014/main" id="{58B1951E-F0D7-7CB3-D502-DC532A644A80}"/>
              </a:ext>
            </a:extLst>
          </p:cNvPr>
          <p:cNvSpPr/>
          <p:nvPr userDrawn="1"/>
        </p:nvSpPr>
        <p:spPr>
          <a:xfrm>
            <a:off x="10078275" y="4271228"/>
            <a:ext cx="526225" cy="526225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4445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9" name="图片 18">
            <a:hlinkClick r:id="rId3"/>
            <a:extLst>
              <a:ext uri="{FF2B5EF4-FFF2-40B4-BE49-F238E27FC236}">
                <a16:creationId xmlns:a16="http://schemas.microsoft.com/office/drawing/2014/main" id="{7A49FF05-676E-D146-65A7-A926672915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302" y="486432"/>
            <a:ext cx="1402134" cy="1850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4C15A54-C6D6-9063-CE0B-A49146E27D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3438" y="6004411"/>
            <a:ext cx="945918" cy="95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4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6619966-A904-42F8-9D3F-198064CF5C6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ABFB03C-A529-EBF9-6856-8877D008CED3}"/>
              </a:ext>
            </a:extLst>
          </p:cNvPr>
          <p:cNvSpPr txBox="1"/>
          <p:nvPr userDrawn="1"/>
        </p:nvSpPr>
        <p:spPr>
          <a:xfrm>
            <a:off x="4738639" y="604751"/>
            <a:ext cx="2673698" cy="135421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zh-CN" altLang="en-US" sz="8800" dirty="0">
                <a:solidFill>
                  <a:schemeClr val="bg1"/>
                </a:solidFill>
                <a:latin typeface="+mj-ea"/>
                <a:ea typeface="+mj-ea"/>
              </a:rPr>
              <a:t>目录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1BFC429-223A-7FF1-16D7-1A65BC5C92C6}"/>
              </a:ext>
            </a:extLst>
          </p:cNvPr>
          <p:cNvGrpSpPr/>
          <p:nvPr userDrawn="1"/>
        </p:nvGrpSpPr>
        <p:grpSpPr>
          <a:xfrm>
            <a:off x="1479522" y="2551290"/>
            <a:ext cx="2729946" cy="3148266"/>
            <a:chOff x="5771665" y="2174842"/>
            <a:chExt cx="2729946" cy="3148266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2291B74C-A8AE-59D8-EB15-85A66FB62F45}"/>
                </a:ext>
              </a:extLst>
            </p:cNvPr>
            <p:cNvSpPr>
              <a:spLocks/>
            </p:cNvSpPr>
            <p:nvPr/>
          </p:nvSpPr>
          <p:spPr>
            <a:xfrm>
              <a:off x="5808241" y="2209250"/>
              <a:ext cx="2656794" cy="3079450"/>
            </a:xfrm>
            <a:prstGeom prst="roundRect">
              <a:avLst>
                <a:gd name="adj" fmla="val 5060"/>
              </a:avLst>
            </a:prstGeom>
            <a:gradFill>
              <a:gsLst>
                <a:gs pos="0">
                  <a:schemeClr val="bg1"/>
                </a:gs>
                <a:gs pos="9823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sym typeface="+mn-lt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646DDABD-FC73-7586-2223-AE0BE54C60DB}"/>
                </a:ext>
              </a:extLst>
            </p:cNvPr>
            <p:cNvSpPr>
              <a:spLocks/>
            </p:cNvSpPr>
            <p:nvPr/>
          </p:nvSpPr>
          <p:spPr>
            <a:xfrm>
              <a:off x="5771665" y="2174842"/>
              <a:ext cx="2729946" cy="3148266"/>
            </a:xfrm>
            <a:prstGeom prst="roundRect">
              <a:avLst>
                <a:gd name="adj" fmla="val 5060"/>
              </a:avLst>
            </a:prstGeom>
            <a:gradFill>
              <a:gsLst>
                <a:gs pos="0">
                  <a:schemeClr val="bg1"/>
                </a:gs>
                <a:gs pos="98230">
                  <a:schemeClr val="accent1">
                    <a:lumMod val="20000"/>
                    <a:lumOff val="80000"/>
                  </a:schemeClr>
                </a:gs>
              </a:gsLst>
              <a:lin ang="8100000" scaled="0"/>
            </a:gradFill>
            <a:ln w="12700"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sym typeface="+mn-lt"/>
              </a:endParaRPr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DA8B7D8F-6F7B-9E44-9304-72994CA9914C}"/>
              </a:ext>
            </a:extLst>
          </p:cNvPr>
          <p:cNvSpPr/>
          <p:nvPr userDrawn="1"/>
        </p:nvSpPr>
        <p:spPr>
          <a:xfrm flipH="1">
            <a:off x="2180806" y="2831380"/>
            <a:ext cx="1327379" cy="132737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98230">
                <a:schemeClr val="accent2"/>
              </a:gs>
            </a:gsLst>
            <a:lin ang="27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6EFA89-E2DF-0ABE-9DC8-08F45F4D41DC}"/>
              </a:ext>
            </a:extLst>
          </p:cNvPr>
          <p:cNvSpPr/>
          <p:nvPr userDrawn="1"/>
        </p:nvSpPr>
        <p:spPr>
          <a:xfrm flipH="1">
            <a:off x="2180806" y="2831380"/>
            <a:ext cx="1327378" cy="132737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98230">
                <a:schemeClr val="accent2"/>
              </a:gs>
            </a:gsLst>
            <a:lin ang="8100000" scaled="0"/>
          </a:gradFill>
          <a:ln w="12700"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4D329B7-A59B-B823-74F4-E24E3D08D696}"/>
              </a:ext>
            </a:extLst>
          </p:cNvPr>
          <p:cNvGrpSpPr/>
          <p:nvPr userDrawn="1"/>
        </p:nvGrpSpPr>
        <p:grpSpPr>
          <a:xfrm>
            <a:off x="4702452" y="2551290"/>
            <a:ext cx="2729946" cy="3148266"/>
            <a:chOff x="5771665" y="2174842"/>
            <a:chExt cx="2729946" cy="3148266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C3447E3-33B0-E9BF-EA47-C2A35D49B93F}"/>
                </a:ext>
              </a:extLst>
            </p:cNvPr>
            <p:cNvSpPr>
              <a:spLocks/>
            </p:cNvSpPr>
            <p:nvPr/>
          </p:nvSpPr>
          <p:spPr>
            <a:xfrm>
              <a:off x="5808241" y="2209250"/>
              <a:ext cx="2656794" cy="3079450"/>
            </a:xfrm>
            <a:prstGeom prst="roundRect">
              <a:avLst>
                <a:gd name="adj" fmla="val 5060"/>
              </a:avLst>
            </a:prstGeom>
            <a:gradFill>
              <a:gsLst>
                <a:gs pos="0">
                  <a:schemeClr val="bg1"/>
                </a:gs>
                <a:gs pos="9823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lt1"/>
                </a:solidFill>
                <a:sym typeface="+mn-lt"/>
              </a:endParaRP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3F46200D-A263-1B38-CCCC-46A8189A6599}"/>
                </a:ext>
              </a:extLst>
            </p:cNvPr>
            <p:cNvSpPr>
              <a:spLocks/>
            </p:cNvSpPr>
            <p:nvPr/>
          </p:nvSpPr>
          <p:spPr>
            <a:xfrm>
              <a:off x="5771665" y="2174842"/>
              <a:ext cx="2729946" cy="3148266"/>
            </a:xfrm>
            <a:prstGeom prst="roundRect">
              <a:avLst>
                <a:gd name="adj" fmla="val 5060"/>
              </a:avLst>
            </a:prstGeom>
            <a:gradFill>
              <a:gsLst>
                <a:gs pos="0">
                  <a:schemeClr val="bg1"/>
                </a:gs>
                <a:gs pos="98230">
                  <a:schemeClr val="accent1">
                    <a:lumMod val="20000"/>
                    <a:lumOff val="80000"/>
                  </a:schemeClr>
                </a:gs>
              </a:gsLst>
              <a:lin ang="8100000" scaled="0"/>
            </a:gradFill>
            <a:ln w="12700"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lt1"/>
                </a:solidFill>
                <a:sym typeface="+mn-lt"/>
              </a:endParaRPr>
            </a:p>
          </p:txBody>
        </p:sp>
      </p:grp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5B4F3512-493A-A5F3-45E4-308D4D07319F}"/>
              </a:ext>
            </a:extLst>
          </p:cNvPr>
          <p:cNvSpPr/>
          <p:nvPr userDrawn="1"/>
        </p:nvSpPr>
        <p:spPr>
          <a:xfrm flipH="1">
            <a:off x="5403736" y="2831380"/>
            <a:ext cx="1327378" cy="13273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98230">
                <a:schemeClr val="accent2"/>
              </a:gs>
            </a:gsLst>
            <a:lin ang="27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0045DF5-6713-B701-6831-E19E958925E0}"/>
              </a:ext>
            </a:extLst>
          </p:cNvPr>
          <p:cNvSpPr/>
          <p:nvPr userDrawn="1"/>
        </p:nvSpPr>
        <p:spPr>
          <a:xfrm flipH="1">
            <a:off x="5403736" y="2831380"/>
            <a:ext cx="1327378" cy="13273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98230">
                <a:schemeClr val="accent2"/>
              </a:gs>
            </a:gsLst>
            <a:lin ang="8100000" scaled="0"/>
          </a:gradFill>
          <a:ln w="12700"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2C0D52B-B605-776E-4203-A9832E12AA02}"/>
              </a:ext>
            </a:extLst>
          </p:cNvPr>
          <p:cNvGrpSpPr/>
          <p:nvPr userDrawn="1"/>
        </p:nvGrpSpPr>
        <p:grpSpPr>
          <a:xfrm>
            <a:off x="7925383" y="2551290"/>
            <a:ext cx="2729946" cy="3148266"/>
            <a:chOff x="5771665" y="2174842"/>
            <a:chExt cx="2729946" cy="3148266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13B625DB-1848-8E18-BFEB-59406C133D43}"/>
                </a:ext>
              </a:extLst>
            </p:cNvPr>
            <p:cNvSpPr>
              <a:spLocks/>
            </p:cNvSpPr>
            <p:nvPr/>
          </p:nvSpPr>
          <p:spPr>
            <a:xfrm>
              <a:off x="5808241" y="2209250"/>
              <a:ext cx="2656794" cy="3079450"/>
            </a:xfrm>
            <a:prstGeom prst="roundRect">
              <a:avLst>
                <a:gd name="adj" fmla="val 5060"/>
              </a:avLst>
            </a:prstGeom>
            <a:gradFill>
              <a:gsLst>
                <a:gs pos="0">
                  <a:schemeClr val="bg1"/>
                </a:gs>
                <a:gs pos="9823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lt1"/>
                </a:solidFill>
                <a:sym typeface="+mn-lt"/>
              </a:endParaRPr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CB3C0BD4-8C81-7CEA-9274-6A8F8012ABA8}"/>
                </a:ext>
              </a:extLst>
            </p:cNvPr>
            <p:cNvSpPr>
              <a:spLocks/>
            </p:cNvSpPr>
            <p:nvPr/>
          </p:nvSpPr>
          <p:spPr>
            <a:xfrm>
              <a:off x="5771665" y="2174842"/>
              <a:ext cx="2729946" cy="3148266"/>
            </a:xfrm>
            <a:prstGeom prst="roundRect">
              <a:avLst>
                <a:gd name="adj" fmla="val 5060"/>
              </a:avLst>
            </a:prstGeom>
            <a:gradFill>
              <a:gsLst>
                <a:gs pos="0">
                  <a:schemeClr val="bg1"/>
                </a:gs>
                <a:gs pos="98230">
                  <a:schemeClr val="accent1">
                    <a:lumMod val="20000"/>
                    <a:lumOff val="80000"/>
                  </a:schemeClr>
                </a:gs>
              </a:gsLst>
              <a:lin ang="8100000" scaled="0"/>
            </a:gradFill>
            <a:ln w="12700"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lt1"/>
                </a:solidFill>
                <a:sym typeface="+mn-lt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7C0A621-6184-03D0-471C-179EAC7DC7CC}"/>
              </a:ext>
            </a:extLst>
          </p:cNvPr>
          <p:cNvGrpSpPr/>
          <p:nvPr userDrawn="1"/>
        </p:nvGrpSpPr>
        <p:grpSpPr>
          <a:xfrm>
            <a:off x="8626667" y="2805009"/>
            <a:ext cx="1327379" cy="1380117"/>
            <a:chOff x="8626667" y="2805009"/>
            <a:chExt cx="1327379" cy="1380117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37EBCC53-8021-4763-E4F9-851E739A31B0}"/>
                </a:ext>
              </a:extLst>
            </p:cNvPr>
            <p:cNvSpPr/>
            <p:nvPr/>
          </p:nvSpPr>
          <p:spPr>
            <a:xfrm flipH="1">
              <a:off x="8626667" y="2857752"/>
              <a:ext cx="1327379" cy="132737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80000"/>
                    <a:lumOff val="20000"/>
                  </a:schemeClr>
                </a:gs>
                <a:gs pos="98230">
                  <a:schemeClr val="accent2"/>
                </a:gs>
              </a:gsLst>
              <a:lin ang="27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5813E1DB-57DC-7FB1-D7CF-A3E407A8557A}"/>
                </a:ext>
              </a:extLst>
            </p:cNvPr>
            <p:cNvSpPr/>
            <p:nvPr/>
          </p:nvSpPr>
          <p:spPr>
            <a:xfrm flipH="1">
              <a:off x="8626667" y="2805009"/>
              <a:ext cx="1327378" cy="132737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80000"/>
                    <a:lumOff val="20000"/>
                  </a:schemeClr>
                </a:gs>
                <a:gs pos="98230">
                  <a:schemeClr val="accent2"/>
                </a:gs>
              </a:gsLst>
              <a:lin ang="8100000" scaled="0"/>
            </a:gradFill>
            <a:ln w="12700"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9AED0C21-D516-AC2E-E7DA-75B8E0E92561}"/>
              </a:ext>
            </a:extLst>
          </p:cNvPr>
          <p:cNvSpPr txBox="1"/>
          <p:nvPr userDrawn="1"/>
        </p:nvSpPr>
        <p:spPr>
          <a:xfrm rot="16200000">
            <a:off x="-2930518" y="2751891"/>
            <a:ext cx="6858003" cy="135421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en-US" altLang="zh-CN" sz="8800" i="1" dirty="0">
                <a:solidFill>
                  <a:schemeClr val="accent3">
                    <a:lumMod val="20000"/>
                    <a:lumOff val="80000"/>
                    <a:alpha val="10000"/>
                  </a:schemeClr>
                </a:solidFill>
                <a:ea typeface="+mj-ea"/>
              </a:rPr>
              <a:t>CONTENTS</a:t>
            </a:r>
            <a:endParaRPr lang="zh-CN" altLang="en-US" sz="8800" i="1" dirty="0">
              <a:solidFill>
                <a:schemeClr val="accent3">
                  <a:lumMod val="20000"/>
                  <a:lumOff val="80000"/>
                  <a:alpha val="10000"/>
                </a:schemeClr>
              </a:solidFill>
              <a:ea typeface="+mj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3CD11A6-401E-96E4-E558-FC9B1BBD3ED0}"/>
              </a:ext>
            </a:extLst>
          </p:cNvPr>
          <p:cNvSpPr txBox="1"/>
          <p:nvPr userDrawn="1"/>
        </p:nvSpPr>
        <p:spPr>
          <a:xfrm rot="16200000">
            <a:off x="8254495" y="2751890"/>
            <a:ext cx="6858001" cy="135421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en-US" altLang="zh-CN" sz="8800" i="1" dirty="0">
                <a:solidFill>
                  <a:schemeClr val="accent3">
                    <a:lumMod val="20000"/>
                    <a:lumOff val="80000"/>
                    <a:alpha val="10000"/>
                  </a:schemeClr>
                </a:solidFill>
                <a:ea typeface="+mj-ea"/>
              </a:rPr>
              <a:t>CONTENTS</a:t>
            </a:r>
            <a:endParaRPr lang="zh-CN" altLang="en-US" sz="8800" i="1" dirty="0">
              <a:solidFill>
                <a:schemeClr val="accent3">
                  <a:lumMod val="20000"/>
                  <a:lumOff val="80000"/>
                  <a:alpha val="10000"/>
                </a:schemeClr>
              </a:solidFill>
              <a:ea typeface="+mj-ea"/>
            </a:endParaRPr>
          </a:p>
        </p:txBody>
      </p:sp>
      <p:sp>
        <p:nvSpPr>
          <p:cNvPr id="33" name="文本占位符 31">
            <a:extLst>
              <a:ext uri="{FF2B5EF4-FFF2-40B4-BE49-F238E27FC236}">
                <a16:creationId xmlns:a16="http://schemas.microsoft.com/office/drawing/2014/main" id="{61476E1A-387C-1E25-6D7E-6309A22F9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8495" y="3153067"/>
            <a:ext cx="1332000" cy="68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zh-CN" altLang="en-US" sz="4400" kern="1200" dirty="0">
                <a:solidFill>
                  <a:schemeClr val="accent3">
                    <a:lumMod val="60000"/>
                    <a:lumOff val="40000"/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序号</a:t>
            </a:r>
          </a:p>
        </p:txBody>
      </p:sp>
      <p:sp>
        <p:nvSpPr>
          <p:cNvPr id="38" name="文本占位符 31">
            <a:extLst>
              <a:ext uri="{FF2B5EF4-FFF2-40B4-BE49-F238E27FC236}">
                <a16:creationId xmlns:a16="http://schemas.microsoft.com/office/drawing/2014/main" id="{34ED15F5-03F1-727B-FF92-213C19AB2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1425" y="3153067"/>
            <a:ext cx="1332000" cy="68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zh-CN" altLang="en-US" sz="4400" kern="1200" dirty="0">
                <a:solidFill>
                  <a:schemeClr val="accent3">
                    <a:lumMod val="60000"/>
                    <a:lumOff val="40000"/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序号</a:t>
            </a:r>
          </a:p>
        </p:txBody>
      </p:sp>
      <p:sp>
        <p:nvSpPr>
          <p:cNvPr id="40" name="文本占位符 31">
            <a:extLst>
              <a:ext uri="{FF2B5EF4-FFF2-40B4-BE49-F238E27FC236}">
                <a16:creationId xmlns:a16="http://schemas.microsoft.com/office/drawing/2014/main" id="{5A489588-3BC3-2F67-4EAD-B6EC2D7C8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4356" y="3153067"/>
            <a:ext cx="1332000" cy="68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zh-CN" altLang="en-US" sz="4400" kern="1200" dirty="0">
                <a:solidFill>
                  <a:schemeClr val="accent3">
                    <a:lumMod val="60000"/>
                    <a:lumOff val="40000"/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序号</a:t>
            </a:r>
          </a:p>
        </p:txBody>
      </p:sp>
      <p:sp>
        <p:nvSpPr>
          <p:cNvPr id="44" name="文本占位符 41">
            <a:extLst>
              <a:ext uri="{FF2B5EF4-FFF2-40B4-BE49-F238E27FC236}">
                <a16:creationId xmlns:a16="http://schemas.microsoft.com/office/drawing/2014/main" id="{E7F64F05-ED01-C14E-5C89-06DB1B0E70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7845" y="4470400"/>
            <a:ext cx="2273300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0"/>
            </a:lvl1pPr>
          </a:lstStyle>
          <a:p>
            <a:pPr lvl="0"/>
            <a:r>
              <a:rPr lang="zh-CN" altLang="en-US" dirty="0"/>
              <a:t>中文标题</a:t>
            </a:r>
          </a:p>
        </p:txBody>
      </p:sp>
      <p:sp>
        <p:nvSpPr>
          <p:cNvPr id="45" name="文本占位符 41">
            <a:extLst>
              <a:ext uri="{FF2B5EF4-FFF2-40B4-BE49-F238E27FC236}">
                <a16:creationId xmlns:a16="http://schemas.microsoft.com/office/drawing/2014/main" id="{76774279-6EBC-4B22-CA89-2BBCB4228A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7845" y="4927600"/>
            <a:ext cx="2273300" cy="35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kumimoji="0" lang="zh-CN" altLang="en-US" sz="1610" b="0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英文标题</a:t>
            </a:r>
          </a:p>
        </p:txBody>
      </p:sp>
      <p:sp>
        <p:nvSpPr>
          <p:cNvPr id="46" name="文本占位符 41">
            <a:extLst>
              <a:ext uri="{FF2B5EF4-FFF2-40B4-BE49-F238E27FC236}">
                <a16:creationId xmlns:a16="http://schemas.microsoft.com/office/drawing/2014/main" id="{6757EDFC-6C81-7E49-23F6-0967126C90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0775" y="4470400"/>
            <a:ext cx="2273300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0"/>
            </a:lvl1pPr>
          </a:lstStyle>
          <a:p>
            <a:pPr lvl="0"/>
            <a:r>
              <a:rPr lang="zh-CN" altLang="en-US" dirty="0"/>
              <a:t>中文标题</a:t>
            </a:r>
          </a:p>
        </p:txBody>
      </p:sp>
      <p:sp>
        <p:nvSpPr>
          <p:cNvPr id="47" name="文本占位符 41">
            <a:extLst>
              <a:ext uri="{FF2B5EF4-FFF2-40B4-BE49-F238E27FC236}">
                <a16:creationId xmlns:a16="http://schemas.microsoft.com/office/drawing/2014/main" id="{1BCF2730-BA79-A5D8-B8E5-6B3FB30D64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30775" y="4927600"/>
            <a:ext cx="2273300" cy="35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kumimoji="0" lang="zh-CN" altLang="en-US" sz="1610" b="0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英文标题</a:t>
            </a:r>
          </a:p>
        </p:txBody>
      </p:sp>
      <p:sp>
        <p:nvSpPr>
          <p:cNvPr id="48" name="文本占位符 41">
            <a:extLst>
              <a:ext uri="{FF2B5EF4-FFF2-40B4-BE49-F238E27FC236}">
                <a16:creationId xmlns:a16="http://schemas.microsoft.com/office/drawing/2014/main" id="{F9CBA3CF-48FE-9C4D-F1CF-0780AA08D1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3706" y="4470400"/>
            <a:ext cx="2273300" cy="520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0"/>
            </a:lvl1pPr>
          </a:lstStyle>
          <a:p>
            <a:pPr lvl="0"/>
            <a:r>
              <a:rPr lang="zh-CN" altLang="en-US" dirty="0"/>
              <a:t>中文标题</a:t>
            </a:r>
          </a:p>
        </p:txBody>
      </p:sp>
      <p:sp>
        <p:nvSpPr>
          <p:cNvPr id="49" name="文本占位符 41">
            <a:extLst>
              <a:ext uri="{FF2B5EF4-FFF2-40B4-BE49-F238E27FC236}">
                <a16:creationId xmlns:a16="http://schemas.microsoft.com/office/drawing/2014/main" id="{39634F37-C575-E1D6-D68B-7E01517519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706" y="4927600"/>
            <a:ext cx="2273300" cy="35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kumimoji="0" lang="zh-CN" altLang="en-US" sz="1610" b="0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英文标题</a:t>
            </a:r>
          </a:p>
        </p:txBody>
      </p:sp>
    </p:spTree>
    <p:extLst>
      <p:ext uri="{BB962C8B-B14F-4D97-AF65-F5344CB8AC3E}">
        <p14:creationId xmlns:p14="http://schemas.microsoft.com/office/powerpoint/2010/main" val="290335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DEDEDE20-C997-49C5-970C-853260A267C2}"/>
              </a:ext>
            </a:extLst>
          </p:cNvPr>
          <p:cNvSpPr/>
          <p:nvPr userDrawn="1"/>
        </p:nvSpPr>
        <p:spPr>
          <a:xfrm rot="5400000">
            <a:off x="674939" y="69375"/>
            <a:ext cx="1566000" cy="2106000"/>
          </a:xfrm>
          <a:custGeom>
            <a:avLst/>
            <a:gdLst>
              <a:gd name="connsiteX0" fmla="*/ 1539000 w 1566000"/>
              <a:gd name="connsiteY0" fmla="*/ 2052000 h 2106000"/>
              <a:gd name="connsiteX1" fmla="*/ 1566000 w 1566000"/>
              <a:gd name="connsiteY1" fmla="*/ 2079000 h 2106000"/>
              <a:gd name="connsiteX2" fmla="*/ 1539000 w 1566000"/>
              <a:gd name="connsiteY2" fmla="*/ 2106000 h 2106000"/>
              <a:gd name="connsiteX3" fmla="*/ 1512000 w 1566000"/>
              <a:gd name="connsiteY3" fmla="*/ 2079000 h 2106000"/>
              <a:gd name="connsiteX4" fmla="*/ 1539000 w 1566000"/>
              <a:gd name="connsiteY4" fmla="*/ 2052000 h 2106000"/>
              <a:gd name="connsiteX5" fmla="*/ 1431000 w 1566000"/>
              <a:gd name="connsiteY5" fmla="*/ 2052000 h 2106000"/>
              <a:gd name="connsiteX6" fmla="*/ 1458000 w 1566000"/>
              <a:gd name="connsiteY6" fmla="*/ 2079000 h 2106000"/>
              <a:gd name="connsiteX7" fmla="*/ 1431000 w 1566000"/>
              <a:gd name="connsiteY7" fmla="*/ 2106000 h 2106000"/>
              <a:gd name="connsiteX8" fmla="*/ 1404000 w 1566000"/>
              <a:gd name="connsiteY8" fmla="*/ 2079000 h 2106000"/>
              <a:gd name="connsiteX9" fmla="*/ 1431000 w 1566000"/>
              <a:gd name="connsiteY9" fmla="*/ 2052000 h 2106000"/>
              <a:gd name="connsiteX10" fmla="*/ 1323000 w 1566000"/>
              <a:gd name="connsiteY10" fmla="*/ 2052000 h 2106000"/>
              <a:gd name="connsiteX11" fmla="*/ 1350000 w 1566000"/>
              <a:gd name="connsiteY11" fmla="*/ 2079000 h 2106000"/>
              <a:gd name="connsiteX12" fmla="*/ 1323000 w 1566000"/>
              <a:gd name="connsiteY12" fmla="*/ 2106000 h 2106000"/>
              <a:gd name="connsiteX13" fmla="*/ 1296000 w 1566000"/>
              <a:gd name="connsiteY13" fmla="*/ 2079000 h 2106000"/>
              <a:gd name="connsiteX14" fmla="*/ 1323000 w 1566000"/>
              <a:gd name="connsiteY14" fmla="*/ 2052000 h 2106000"/>
              <a:gd name="connsiteX15" fmla="*/ 1215000 w 1566000"/>
              <a:gd name="connsiteY15" fmla="*/ 2052000 h 2106000"/>
              <a:gd name="connsiteX16" fmla="*/ 1242000 w 1566000"/>
              <a:gd name="connsiteY16" fmla="*/ 2079000 h 2106000"/>
              <a:gd name="connsiteX17" fmla="*/ 1215000 w 1566000"/>
              <a:gd name="connsiteY17" fmla="*/ 2106000 h 2106000"/>
              <a:gd name="connsiteX18" fmla="*/ 1188000 w 1566000"/>
              <a:gd name="connsiteY18" fmla="*/ 2079000 h 2106000"/>
              <a:gd name="connsiteX19" fmla="*/ 1215000 w 1566000"/>
              <a:gd name="connsiteY19" fmla="*/ 2052000 h 2106000"/>
              <a:gd name="connsiteX20" fmla="*/ 1107000 w 1566000"/>
              <a:gd name="connsiteY20" fmla="*/ 2052000 h 2106000"/>
              <a:gd name="connsiteX21" fmla="*/ 1134000 w 1566000"/>
              <a:gd name="connsiteY21" fmla="*/ 2079000 h 2106000"/>
              <a:gd name="connsiteX22" fmla="*/ 1107000 w 1566000"/>
              <a:gd name="connsiteY22" fmla="*/ 2106000 h 2106000"/>
              <a:gd name="connsiteX23" fmla="*/ 1080000 w 1566000"/>
              <a:gd name="connsiteY23" fmla="*/ 2079000 h 2106000"/>
              <a:gd name="connsiteX24" fmla="*/ 1107000 w 1566000"/>
              <a:gd name="connsiteY24" fmla="*/ 2052000 h 2106000"/>
              <a:gd name="connsiteX25" fmla="*/ 999000 w 1566000"/>
              <a:gd name="connsiteY25" fmla="*/ 2052000 h 2106000"/>
              <a:gd name="connsiteX26" fmla="*/ 1026000 w 1566000"/>
              <a:gd name="connsiteY26" fmla="*/ 2079000 h 2106000"/>
              <a:gd name="connsiteX27" fmla="*/ 999000 w 1566000"/>
              <a:gd name="connsiteY27" fmla="*/ 2106000 h 2106000"/>
              <a:gd name="connsiteX28" fmla="*/ 972000 w 1566000"/>
              <a:gd name="connsiteY28" fmla="*/ 2079000 h 2106000"/>
              <a:gd name="connsiteX29" fmla="*/ 999000 w 1566000"/>
              <a:gd name="connsiteY29" fmla="*/ 2052000 h 2106000"/>
              <a:gd name="connsiteX30" fmla="*/ 891000 w 1566000"/>
              <a:gd name="connsiteY30" fmla="*/ 2052000 h 2106000"/>
              <a:gd name="connsiteX31" fmla="*/ 918000 w 1566000"/>
              <a:gd name="connsiteY31" fmla="*/ 2079000 h 2106000"/>
              <a:gd name="connsiteX32" fmla="*/ 891000 w 1566000"/>
              <a:gd name="connsiteY32" fmla="*/ 2106000 h 2106000"/>
              <a:gd name="connsiteX33" fmla="*/ 864000 w 1566000"/>
              <a:gd name="connsiteY33" fmla="*/ 2079000 h 2106000"/>
              <a:gd name="connsiteX34" fmla="*/ 891000 w 1566000"/>
              <a:gd name="connsiteY34" fmla="*/ 2052000 h 2106000"/>
              <a:gd name="connsiteX35" fmla="*/ 783000 w 1566000"/>
              <a:gd name="connsiteY35" fmla="*/ 2052000 h 2106000"/>
              <a:gd name="connsiteX36" fmla="*/ 810000 w 1566000"/>
              <a:gd name="connsiteY36" fmla="*/ 2079000 h 2106000"/>
              <a:gd name="connsiteX37" fmla="*/ 783000 w 1566000"/>
              <a:gd name="connsiteY37" fmla="*/ 2106000 h 2106000"/>
              <a:gd name="connsiteX38" fmla="*/ 756000 w 1566000"/>
              <a:gd name="connsiteY38" fmla="*/ 2079000 h 2106000"/>
              <a:gd name="connsiteX39" fmla="*/ 783000 w 1566000"/>
              <a:gd name="connsiteY39" fmla="*/ 2052000 h 2106000"/>
              <a:gd name="connsiteX40" fmla="*/ 675000 w 1566000"/>
              <a:gd name="connsiteY40" fmla="*/ 2052000 h 2106000"/>
              <a:gd name="connsiteX41" fmla="*/ 702000 w 1566000"/>
              <a:gd name="connsiteY41" fmla="*/ 2079000 h 2106000"/>
              <a:gd name="connsiteX42" fmla="*/ 675000 w 1566000"/>
              <a:gd name="connsiteY42" fmla="*/ 2106000 h 2106000"/>
              <a:gd name="connsiteX43" fmla="*/ 648000 w 1566000"/>
              <a:gd name="connsiteY43" fmla="*/ 2079000 h 2106000"/>
              <a:gd name="connsiteX44" fmla="*/ 675000 w 1566000"/>
              <a:gd name="connsiteY44" fmla="*/ 2052000 h 2106000"/>
              <a:gd name="connsiteX45" fmla="*/ 567000 w 1566000"/>
              <a:gd name="connsiteY45" fmla="*/ 2052000 h 2106000"/>
              <a:gd name="connsiteX46" fmla="*/ 594000 w 1566000"/>
              <a:gd name="connsiteY46" fmla="*/ 2079000 h 2106000"/>
              <a:gd name="connsiteX47" fmla="*/ 567000 w 1566000"/>
              <a:gd name="connsiteY47" fmla="*/ 2106000 h 2106000"/>
              <a:gd name="connsiteX48" fmla="*/ 540000 w 1566000"/>
              <a:gd name="connsiteY48" fmla="*/ 2079000 h 2106000"/>
              <a:gd name="connsiteX49" fmla="*/ 567000 w 1566000"/>
              <a:gd name="connsiteY49" fmla="*/ 2052000 h 2106000"/>
              <a:gd name="connsiteX50" fmla="*/ 459000 w 1566000"/>
              <a:gd name="connsiteY50" fmla="*/ 2052000 h 2106000"/>
              <a:gd name="connsiteX51" fmla="*/ 486000 w 1566000"/>
              <a:gd name="connsiteY51" fmla="*/ 2079000 h 2106000"/>
              <a:gd name="connsiteX52" fmla="*/ 459000 w 1566000"/>
              <a:gd name="connsiteY52" fmla="*/ 2106000 h 2106000"/>
              <a:gd name="connsiteX53" fmla="*/ 432000 w 1566000"/>
              <a:gd name="connsiteY53" fmla="*/ 2079000 h 2106000"/>
              <a:gd name="connsiteX54" fmla="*/ 459000 w 1566000"/>
              <a:gd name="connsiteY54" fmla="*/ 2052000 h 2106000"/>
              <a:gd name="connsiteX55" fmla="*/ 351000 w 1566000"/>
              <a:gd name="connsiteY55" fmla="*/ 2052000 h 2106000"/>
              <a:gd name="connsiteX56" fmla="*/ 378000 w 1566000"/>
              <a:gd name="connsiteY56" fmla="*/ 2079000 h 2106000"/>
              <a:gd name="connsiteX57" fmla="*/ 351000 w 1566000"/>
              <a:gd name="connsiteY57" fmla="*/ 2106000 h 2106000"/>
              <a:gd name="connsiteX58" fmla="*/ 324000 w 1566000"/>
              <a:gd name="connsiteY58" fmla="*/ 2079000 h 2106000"/>
              <a:gd name="connsiteX59" fmla="*/ 351000 w 1566000"/>
              <a:gd name="connsiteY59" fmla="*/ 2052000 h 2106000"/>
              <a:gd name="connsiteX60" fmla="*/ 243000 w 1566000"/>
              <a:gd name="connsiteY60" fmla="*/ 2052000 h 2106000"/>
              <a:gd name="connsiteX61" fmla="*/ 270000 w 1566000"/>
              <a:gd name="connsiteY61" fmla="*/ 2079000 h 2106000"/>
              <a:gd name="connsiteX62" fmla="*/ 243000 w 1566000"/>
              <a:gd name="connsiteY62" fmla="*/ 2106000 h 2106000"/>
              <a:gd name="connsiteX63" fmla="*/ 216000 w 1566000"/>
              <a:gd name="connsiteY63" fmla="*/ 2079000 h 2106000"/>
              <a:gd name="connsiteX64" fmla="*/ 243000 w 1566000"/>
              <a:gd name="connsiteY64" fmla="*/ 2052000 h 2106000"/>
              <a:gd name="connsiteX65" fmla="*/ 135000 w 1566000"/>
              <a:gd name="connsiteY65" fmla="*/ 2052000 h 2106000"/>
              <a:gd name="connsiteX66" fmla="*/ 162000 w 1566000"/>
              <a:gd name="connsiteY66" fmla="*/ 2079000 h 2106000"/>
              <a:gd name="connsiteX67" fmla="*/ 135000 w 1566000"/>
              <a:gd name="connsiteY67" fmla="*/ 2106000 h 2106000"/>
              <a:gd name="connsiteX68" fmla="*/ 108000 w 1566000"/>
              <a:gd name="connsiteY68" fmla="*/ 2079000 h 2106000"/>
              <a:gd name="connsiteX69" fmla="*/ 135000 w 1566000"/>
              <a:gd name="connsiteY69" fmla="*/ 2052000 h 2106000"/>
              <a:gd name="connsiteX70" fmla="*/ 27000 w 1566000"/>
              <a:gd name="connsiteY70" fmla="*/ 2052000 h 2106000"/>
              <a:gd name="connsiteX71" fmla="*/ 54000 w 1566000"/>
              <a:gd name="connsiteY71" fmla="*/ 2079000 h 2106000"/>
              <a:gd name="connsiteX72" fmla="*/ 27000 w 1566000"/>
              <a:gd name="connsiteY72" fmla="*/ 2106000 h 2106000"/>
              <a:gd name="connsiteX73" fmla="*/ 0 w 1566000"/>
              <a:gd name="connsiteY73" fmla="*/ 2079000 h 2106000"/>
              <a:gd name="connsiteX74" fmla="*/ 27000 w 1566000"/>
              <a:gd name="connsiteY74" fmla="*/ 2052000 h 2106000"/>
              <a:gd name="connsiteX75" fmla="*/ 1539000 w 1566000"/>
              <a:gd name="connsiteY75" fmla="*/ 1944000 h 2106000"/>
              <a:gd name="connsiteX76" fmla="*/ 1566000 w 1566000"/>
              <a:gd name="connsiteY76" fmla="*/ 1971000 h 2106000"/>
              <a:gd name="connsiteX77" fmla="*/ 1539000 w 1566000"/>
              <a:gd name="connsiteY77" fmla="*/ 1998000 h 2106000"/>
              <a:gd name="connsiteX78" fmla="*/ 1512000 w 1566000"/>
              <a:gd name="connsiteY78" fmla="*/ 1971000 h 2106000"/>
              <a:gd name="connsiteX79" fmla="*/ 1539000 w 1566000"/>
              <a:gd name="connsiteY79" fmla="*/ 1944000 h 2106000"/>
              <a:gd name="connsiteX80" fmla="*/ 1431000 w 1566000"/>
              <a:gd name="connsiteY80" fmla="*/ 1944000 h 2106000"/>
              <a:gd name="connsiteX81" fmla="*/ 1458000 w 1566000"/>
              <a:gd name="connsiteY81" fmla="*/ 1971000 h 2106000"/>
              <a:gd name="connsiteX82" fmla="*/ 1431000 w 1566000"/>
              <a:gd name="connsiteY82" fmla="*/ 1998000 h 2106000"/>
              <a:gd name="connsiteX83" fmla="*/ 1404000 w 1566000"/>
              <a:gd name="connsiteY83" fmla="*/ 1971000 h 2106000"/>
              <a:gd name="connsiteX84" fmla="*/ 1431000 w 1566000"/>
              <a:gd name="connsiteY84" fmla="*/ 1944000 h 2106000"/>
              <a:gd name="connsiteX85" fmla="*/ 1323000 w 1566000"/>
              <a:gd name="connsiteY85" fmla="*/ 1944000 h 2106000"/>
              <a:gd name="connsiteX86" fmla="*/ 1350000 w 1566000"/>
              <a:gd name="connsiteY86" fmla="*/ 1971000 h 2106000"/>
              <a:gd name="connsiteX87" fmla="*/ 1323000 w 1566000"/>
              <a:gd name="connsiteY87" fmla="*/ 1998000 h 2106000"/>
              <a:gd name="connsiteX88" fmla="*/ 1296000 w 1566000"/>
              <a:gd name="connsiteY88" fmla="*/ 1971000 h 2106000"/>
              <a:gd name="connsiteX89" fmla="*/ 1323000 w 1566000"/>
              <a:gd name="connsiteY89" fmla="*/ 1944000 h 2106000"/>
              <a:gd name="connsiteX90" fmla="*/ 1215000 w 1566000"/>
              <a:gd name="connsiteY90" fmla="*/ 1944000 h 2106000"/>
              <a:gd name="connsiteX91" fmla="*/ 1242000 w 1566000"/>
              <a:gd name="connsiteY91" fmla="*/ 1971000 h 2106000"/>
              <a:gd name="connsiteX92" fmla="*/ 1215000 w 1566000"/>
              <a:gd name="connsiteY92" fmla="*/ 1998000 h 2106000"/>
              <a:gd name="connsiteX93" fmla="*/ 1188000 w 1566000"/>
              <a:gd name="connsiteY93" fmla="*/ 1971000 h 2106000"/>
              <a:gd name="connsiteX94" fmla="*/ 1215000 w 1566000"/>
              <a:gd name="connsiteY94" fmla="*/ 1944000 h 2106000"/>
              <a:gd name="connsiteX95" fmla="*/ 1107000 w 1566000"/>
              <a:gd name="connsiteY95" fmla="*/ 1944000 h 2106000"/>
              <a:gd name="connsiteX96" fmla="*/ 1134000 w 1566000"/>
              <a:gd name="connsiteY96" fmla="*/ 1971000 h 2106000"/>
              <a:gd name="connsiteX97" fmla="*/ 1107000 w 1566000"/>
              <a:gd name="connsiteY97" fmla="*/ 1998000 h 2106000"/>
              <a:gd name="connsiteX98" fmla="*/ 1080000 w 1566000"/>
              <a:gd name="connsiteY98" fmla="*/ 1971000 h 2106000"/>
              <a:gd name="connsiteX99" fmla="*/ 1107000 w 1566000"/>
              <a:gd name="connsiteY99" fmla="*/ 1944000 h 2106000"/>
              <a:gd name="connsiteX100" fmla="*/ 999000 w 1566000"/>
              <a:gd name="connsiteY100" fmla="*/ 1944000 h 2106000"/>
              <a:gd name="connsiteX101" fmla="*/ 1026000 w 1566000"/>
              <a:gd name="connsiteY101" fmla="*/ 1971000 h 2106000"/>
              <a:gd name="connsiteX102" fmla="*/ 999000 w 1566000"/>
              <a:gd name="connsiteY102" fmla="*/ 1998000 h 2106000"/>
              <a:gd name="connsiteX103" fmla="*/ 972000 w 1566000"/>
              <a:gd name="connsiteY103" fmla="*/ 1971000 h 2106000"/>
              <a:gd name="connsiteX104" fmla="*/ 999000 w 1566000"/>
              <a:gd name="connsiteY104" fmla="*/ 1944000 h 2106000"/>
              <a:gd name="connsiteX105" fmla="*/ 891000 w 1566000"/>
              <a:gd name="connsiteY105" fmla="*/ 1944000 h 2106000"/>
              <a:gd name="connsiteX106" fmla="*/ 918000 w 1566000"/>
              <a:gd name="connsiteY106" fmla="*/ 1971000 h 2106000"/>
              <a:gd name="connsiteX107" fmla="*/ 891000 w 1566000"/>
              <a:gd name="connsiteY107" fmla="*/ 1998000 h 2106000"/>
              <a:gd name="connsiteX108" fmla="*/ 864000 w 1566000"/>
              <a:gd name="connsiteY108" fmla="*/ 1971000 h 2106000"/>
              <a:gd name="connsiteX109" fmla="*/ 891000 w 1566000"/>
              <a:gd name="connsiteY109" fmla="*/ 1944000 h 2106000"/>
              <a:gd name="connsiteX110" fmla="*/ 783000 w 1566000"/>
              <a:gd name="connsiteY110" fmla="*/ 1944000 h 2106000"/>
              <a:gd name="connsiteX111" fmla="*/ 810000 w 1566000"/>
              <a:gd name="connsiteY111" fmla="*/ 1971000 h 2106000"/>
              <a:gd name="connsiteX112" fmla="*/ 783000 w 1566000"/>
              <a:gd name="connsiteY112" fmla="*/ 1998000 h 2106000"/>
              <a:gd name="connsiteX113" fmla="*/ 756000 w 1566000"/>
              <a:gd name="connsiteY113" fmla="*/ 1971000 h 2106000"/>
              <a:gd name="connsiteX114" fmla="*/ 783000 w 1566000"/>
              <a:gd name="connsiteY114" fmla="*/ 1944000 h 2106000"/>
              <a:gd name="connsiteX115" fmla="*/ 675000 w 1566000"/>
              <a:gd name="connsiteY115" fmla="*/ 1944000 h 2106000"/>
              <a:gd name="connsiteX116" fmla="*/ 702000 w 1566000"/>
              <a:gd name="connsiteY116" fmla="*/ 1971000 h 2106000"/>
              <a:gd name="connsiteX117" fmla="*/ 675000 w 1566000"/>
              <a:gd name="connsiteY117" fmla="*/ 1998000 h 2106000"/>
              <a:gd name="connsiteX118" fmla="*/ 648000 w 1566000"/>
              <a:gd name="connsiteY118" fmla="*/ 1971000 h 2106000"/>
              <a:gd name="connsiteX119" fmla="*/ 675000 w 1566000"/>
              <a:gd name="connsiteY119" fmla="*/ 1944000 h 2106000"/>
              <a:gd name="connsiteX120" fmla="*/ 567000 w 1566000"/>
              <a:gd name="connsiteY120" fmla="*/ 1944000 h 2106000"/>
              <a:gd name="connsiteX121" fmla="*/ 594000 w 1566000"/>
              <a:gd name="connsiteY121" fmla="*/ 1971000 h 2106000"/>
              <a:gd name="connsiteX122" fmla="*/ 567000 w 1566000"/>
              <a:gd name="connsiteY122" fmla="*/ 1998000 h 2106000"/>
              <a:gd name="connsiteX123" fmla="*/ 540000 w 1566000"/>
              <a:gd name="connsiteY123" fmla="*/ 1971000 h 2106000"/>
              <a:gd name="connsiteX124" fmla="*/ 567000 w 1566000"/>
              <a:gd name="connsiteY124" fmla="*/ 1944000 h 2106000"/>
              <a:gd name="connsiteX125" fmla="*/ 459000 w 1566000"/>
              <a:gd name="connsiteY125" fmla="*/ 1944000 h 2106000"/>
              <a:gd name="connsiteX126" fmla="*/ 486000 w 1566000"/>
              <a:gd name="connsiteY126" fmla="*/ 1971000 h 2106000"/>
              <a:gd name="connsiteX127" fmla="*/ 459000 w 1566000"/>
              <a:gd name="connsiteY127" fmla="*/ 1998000 h 2106000"/>
              <a:gd name="connsiteX128" fmla="*/ 432000 w 1566000"/>
              <a:gd name="connsiteY128" fmla="*/ 1971000 h 2106000"/>
              <a:gd name="connsiteX129" fmla="*/ 459000 w 1566000"/>
              <a:gd name="connsiteY129" fmla="*/ 1944000 h 2106000"/>
              <a:gd name="connsiteX130" fmla="*/ 351000 w 1566000"/>
              <a:gd name="connsiteY130" fmla="*/ 1944000 h 2106000"/>
              <a:gd name="connsiteX131" fmla="*/ 378000 w 1566000"/>
              <a:gd name="connsiteY131" fmla="*/ 1971000 h 2106000"/>
              <a:gd name="connsiteX132" fmla="*/ 351000 w 1566000"/>
              <a:gd name="connsiteY132" fmla="*/ 1998000 h 2106000"/>
              <a:gd name="connsiteX133" fmla="*/ 324000 w 1566000"/>
              <a:gd name="connsiteY133" fmla="*/ 1971000 h 2106000"/>
              <a:gd name="connsiteX134" fmla="*/ 351000 w 1566000"/>
              <a:gd name="connsiteY134" fmla="*/ 1944000 h 2106000"/>
              <a:gd name="connsiteX135" fmla="*/ 243000 w 1566000"/>
              <a:gd name="connsiteY135" fmla="*/ 1944000 h 2106000"/>
              <a:gd name="connsiteX136" fmla="*/ 270000 w 1566000"/>
              <a:gd name="connsiteY136" fmla="*/ 1971000 h 2106000"/>
              <a:gd name="connsiteX137" fmla="*/ 243000 w 1566000"/>
              <a:gd name="connsiteY137" fmla="*/ 1998000 h 2106000"/>
              <a:gd name="connsiteX138" fmla="*/ 216000 w 1566000"/>
              <a:gd name="connsiteY138" fmla="*/ 1971000 h 2106000"/>
              <a:gd name="connsiteX139" fmla="*/ 243000 w 1566000"/>
              <a:gd name="connsiteY139" fmla="*/ 1944000 h 2106000"/>
              <a:gd name="connsiteX140" fmla="*/ 135000 w 1566000"/>
              <a:gd name="connsiteY140" fmla="*/ 1944000 h 2106000"/>
              <a:gd name="connsiteX141" fmla="*/ 162000 w 1566000"/>
              <a:gd name="connsiteY141" fmla="*/ 1971000 h 2106000"/>
              <a:gd name="connsiteX142" fmla="*/ 135000 w 1566000"/>
              <a:gd name="connsiteY142" fmla="*/ 1998000 h 2106000"/>
              <a:gd name="connsiteX143" fmla="*/ 108000 w 1566000"/>
              <a:gd name="connsiteY143" fmla="*/ 1971000 h 2106000"/>
              <a:gd name="connsiteX144" fmla="*/ 135000 w 1566000"/>
              <a:gd name="connsiteY144" fmla="*/ 1944000 h 2106000"/>
              <a:gd name="connsiteX145" fmla="*/ 27000 w 1566000"/>
              <a:gd name="connsiteY145" fmla="*/ 1944000 h 2106000"/>
              <a:gd name="connsiteX146" fmla="*/ 54000 w 1566000"/>
              <a:gd name="connsiteY146" fmla="*/ 1971000 h 2106000"/>
              <a:gd name="connsiteX147" fmla="*/ 27000 w 1566000"/>
              <a:gd name="connsiteY147" fmla="*/ 1998000 h 2106000"/>
              <a:gd name="connsiteX148" fmla="*/ 0 w 1566000"/>
              <a:gd name="connsiteY148" fmla="*/ 1971000 h 2106000"/>
              <a:gd name="connsiteX149" fmla="*/ 27000 w 1566000"/>
              <a:gd name="connsiteY149" fmla="*/ 1944000 h 2106000"/>
              <a:gd name="connsiteX150" fmla="*/ 1539000 w 1566000"/>
              <a:gd name="connsiteY150" fmla="*/ 1836000 h 2106000"/>
              <a:gd name="connsiteX151" fmla="*/ 1566000 w 1566000"/>
              <a:gd name="connsiteY151" fmla="*/ 1863000 h 2106000"/>
              <a:gd name="connsiteX152" fmla="*/ 1539000 w 1566000"/>
              <a:gd name="connsiteY152" fmla="*/ 1890000 h 2106000"/>
              <a:gd name="connsiteX153" fmla="*/ 1512000 w 1566000"/>
              <a:gd name="connsiteY153" fmla="*/ 1863000 h 2106000"/>
              <a:gd name="connsiteX154" fmla="*/ 1539000 w 1566000"/>
              <a:gd name="connsiteY154" fmla="*/ 1836000 h 2106000"/>
              <a:gd name="connsiteX155" fmla="*/ 1431000 w 1566000"/>
              <a:gd name="connsiteY155" fmla="*/ 1836000 h 2106000"/>
              <a:gd name="connsiteX156" fmla="*/ 1458000 w 1566000"/>
              <a:gd name="connsiteY156" fmla="*/ 1863000 h 2106000"/>
              <a:gd name="connsiteX157" fmla="*/ 1431000 w 1566000"/>
              <a:gd name="connsiteY157" fmla="*/ 1890000 h 2106000"/>
              <a:gd name="connsiteX158" fmla="*/ 1404000 w 1566000"/>
              <a:gd name="connsiteY158" fmla="*/ 1863000 h 2106000"/>
              <a:gd name="connsiteX159" fmla="*/ 1431000 w 1566000"/>
              <a:gd name="connsiteY159" fmla="*/ 1836000 h 2106000"/>
              <a:gd name="connsiteX160" fmla="*/ 1323000 w 1566000"/>
              <a:gd name="connsiteY160" fmla="*/ 1836000 h 2106000"/>
              <a:gd name="connsiteX161" fmla="*/ 1350000 w 1566000"/>
              <a:gd name="connsiteY161" fmla="*/ 1863000 h 2106000"/>
              <a:gd name="connsiteX162" fmla="*/ 1323000 w 1566000"/>
              <a:gd name="connsiteY162" fmla="*/ 1890000 h 2106000"/>
              <a:gd name="connsiteX163" fmla="*/ 1296000 w 1566000"/>
              <a:gd name="connsiteY163" fmla="*/ 1863000 h 2106000"/>
              <a:gd name="connsiteX164" fmla="*/ 1323000 w 1566000"/>
              <a:gd name="connsiteY164" fmla="*/ 1836000 h 2106000"/>
              <a:gd name="connsiteX165" fmla="*/ 1215000 w 1566000"/>
              <a:gd name="connsiteY165" fmla="*/ 1836000 h 2106000"/>
              <a:gd name="connsiteX166" fmla="*/ 1242000 w 1566000"/>
              <a:gd name="connsiteY166" fmla="*/ 1863000 h 2106000"/>
              <a:gd name="connsiteX167" fmla="*/ 1215000 w 1566000"/>
              <a:gd name="connsiteY167" fmla="*/ 1890000 h 2106000"/>
              <a:gd name="connsiteX168" fmla="*/ 1188000 w 1566000"/>
              <a:gd name="connsiteY168" fmla="*/ 1863000 h 2106000"/>
              <a:gd name="connsiteX169" fmla="*/ 1215000 w 1566000"/>
              <a:gd name="connsiteY169" fmla="*/ 1836000 h 2106000"/>
              <a:gd name="connsiteX170" fmla="*/ 1107000 w 1566000"/>
              <a:gd name="connsiteY170" fmla="*/ 1836000 h 2106000"/>
              <a:gd name="connsiteX171" fmla="*/ 1134000 w 1566000"/>
              <a:gd name="connsiteY171" fmla="*/ 1863000 h 2106000"/>
              <a:gd name="connsiteX172" fmla="*/ 1107000 w 1566000"/>
              <a:gd name="connsiteY172" fmla="*/ 1890000 h 2106000"/>
              <a:gd name="connsiteX173" fmla="*/ 1080000 w 1566000"/>
              <a:gd name="connsiteY173" fmla="*/ 1863000 h 2106000"/>
              <a:gd name="connsiteX174" fmla="*/ 1107000 w 1566000"/>
              <a:gd name="connsiteY174" fmla="*/ 1836000 h 2106000"/>
              <a:gd name="connsiteX175" fmla="*/ 999000 w 1566000"/>
              <a:gd name="connsiteY175" fmla="*/ 1836000 h 2106000"/>
              <a:gd name="connsiteX176" fmla="*/ 1026000 w 1566000"/>
              <a:gd name="connsiteY176" fmla="*/ 1863000 h 2106000"/>
              <a:gd name="connsiteX177" fmla="*/ 999000 w 1566000"/>
              <a:gd name="connsiteY177" fmla="*/ 1890000 h 2106000"/>
              <a:gd name="connsiteX178" fmla="*/ 972000 w 1566000"/>
              <a:gd name="connsiteY178" fmla="*/ 1863000 h 2106000"/>
              <a:gd name="connsiteX179" fmla="*/ 999000 w 1566000"/>
              <a:gd name="connsiteY179" fmla="*/ 1836000 h 2106000"/>
              <a:gd name="connsiteX180" fmla="*/ 891000 w 1566000"/>
              <a:gd name="connsiteY180" fmla="*/ 1836000 h 2106000"/>
              <a:gd name="connsiteX181" fmla="*/ 918000 w 1566000"/>
              <a:gd name="connsiteY181" fmla="*/ 1863000 h 2106000"/>
              <a:gd name="connsiteX182" fmla="*/ 891000 w 1566000"/>
              <a:gd name="connsiteY182" fmla="*/ 1890000 h 2106000"/>
              <a:gd name="connsiteX183" fmla="*/ 864000 w 1566000"/>
              <a:gd name="connsiteY183" fmla="*/ 1863000 h 2106000"/>
              <a:gd name="connsiteX184" fmla="*/ 891000 w 1566000"/>
              <a:gd name="connsiteY184" fmla="*/ 1836000 h 2106000"/>
              <a:gd name="connsiteX185" fmla="*/ 783000 w 1566000"/>
              <a:gd name="connsiteY185" fmla="*/ 1836000 h 2106000"/>
              <a:gd name="connsiteX186" fmla="*/ 810000 w 1566000"/>
              <a:gd name="connsiteY186" fmla="*/ 1863000 h 2106000"/>
              <a:gd name="connsiteX187" fmla="*/ 783000 w 1566000"/>
              <a:gd name="connsiteY187" fmla="*/ 1890000 h 2106000"/>
              <a:gd name="connsiteX188" fmla="*/ 756000 w 1566000"/>
              <a:gd name="connsiteY188" fmla="*/ 1863000 h 2106000"/>
              <a:gd name="connsiteX189" fmla="*/ 783000 w 1566000"/>
              <a:gd name="connsiteY189" fmla="*/ 1836000 h 2106000"/>
              <a:gd name="connsiteX190" fmla="*/ 675000 w 1566000"/>
              <a:gd name="connsiteY190" fmla="*/ 1836000 h 2106000"/>
              <a:gd name="connsiteX191" fmla="*/ 702000 w 1566000"/>
              <a:gd name="connsiteY191" fmla="*/ 1863000 h 2106000"/>
              <a:gd name="connsiteX192" fmla="*/ 675000 w 1566000"/>
              <a:gd name="connsiteY192" fmla="*/ 1890000 h 2106000"/>
              <a:gd name="connsiteX193" fmla="*/ 648000 w 1566000"/>
              <a:gd name="connsiteY193" fmla="*/ 1863000 h 2106000"/>
              <a:gd name="connsiteX194" fmla="*/ 675000 w 1566000"/>
              <a:gd name="connsiteY194" fmla="*/ 1836000 h 2106000"/>
              <a:gd name="connsiteX195" fmla="*/ 567000 w 1566000"/>
              <a:gd name="connsiteY195" fmla="*/ 1836000 h 2106000"/>
              <a:gd name="connsiteX196" fmla="*/ 594000 w 1566000"/>
              <a:gd name="connsiteY196" fmla="*/ 1863000 h 2106000"/>
              <a:gd name="connsiteX197" fmla="*/ 567000 w 1566000"/>
              <a:gd name="connsiteY197" fmla="*/ 1890000 h 2106000"/>
              <a:gd name="connsiteX198" fmla="*/ 540000 w 1566000"/>
              <a:gd name="connsiteY198" fmla="*/ 1863000 h 2106000"/>
              <a:gd name="connsiteX199" fmla="*/ 567000 w 1566000"/>
              <a:gd name="connsiteY199" fmla="*/ 1836000 h 2106000"/>
              <a:gd name="connsiteX200" fmla="*/ 459000 w 1566000"/>
              <a:gd name="connsiteY200" fmla="*/ 1836000 h 2106000"/>
              <a:gd name="connsiteX201" fmla="*/ 486000 w 1566000"/>
              <a:gd name="connsiteY201" fmla="*/ 1863000 h 2106000"/>
              <a:gd name="connsiteX202" fmla="*/ 459000 w 1566000"/>
              <a:gd name="connsiteY202" fmla="*/ 1890000 h 2106000"/>
              <a:gd name="connsiteX203" fmla="*/ 432000 w 1566000"/>
              <a:gd name="connsiteY203" fmla="*/ 1863000 h 2106000"/>
              <a:gd name="connsiteX204" fmla="*/ 459000 w 1566000"/>
              <a:gd name="connsiteY204" fmla="*/ 1836000 h 2106000"/>
              <a:gd name="connsiteX205" fmla="*/ 351000 w 1566000"/>
              <a:gd name="connsiteY205" fmla="*/ 1836000 h 2106000"/>
              <a:gd name="connsiteX206" fmla="*/ 378000 w 1566000"/>
              <a:gd name="connsiteY206" fmla="*/ 1863000 h 2106000"/>
              <a:gd name="connsiteX207" fmla="*/ 351000 w 1566000"/>
              <a:gd name="connsiteY207" fmla="*/ 1890000 h 2106000"/>
              <a:gd name="connsiteX208" fmla="*/ 324000 w 1566000"/>
              <a:gd name="connsiteY208" fmla="*/ 1863000 h 2106000"/>
              <a:gd name="connsiteX209" fmla="*/ 351000 w 1566000"/>
              <a:gd name="connsiteY209" fmla="*/ 1836000 h 2106000"/>
              <a:gd name="connsiteX210" fmla="*/ 243000 w 1566000"/>
              <a:gd name="connsiteY210" fmla="*/ 1836000 h 2106000"/>
              <a:gd name="connsiteX211" fmla="*/ 270000 w 1566000"/>
              <a:gd name="connsiteY211" fmla="*/ 1863000 h 2106000"/>
              <a:gd name="connsiteX212" fmla="*/ 243000 w 1566000"/>
              <a:gd name="connsiteY212" fmla="*/ 1890000 h 2106000"/>
              <a:gd name="connsiteX213" fmla="*/ 216000 w 1566000"/>
              <a:gd name="connsiteY213" fmla="*/ 1863000 h 2106000"/>
              <a:gd name="connsiteX214" fmla="*/ 243000 w 1566000"/>
              <a:gd name="connsiteY214" fmla="*/ 1836000 h 2106000"/>
              <a:gd name="connsiteX215" fmla="*/ 135000 w 1566000"/>
              <a:gd name="connsiteY215" fmla="*/ 1836000 h 2106000"/>
              <a:gd name="connsiteX216" fmla="*/ 162000 w 1566000"/>
              <a:gd name="connsiteY216" fmla="*/ 1863000 h 2106000"/>
              <a:gd name="connsiteX217" fmla="*/ 135000 w 1566000"/>
              <a:gd name="connsiteY217" fmla="*/ 1890000 h 2106000"/>
              <a:gd name="connsiteX218" fmla="*/ 108000 w 1566000"/>
              <a:gd name="connsiteY218" fmla="*/ 1863000 h 2106000"/>
              <a:gd name="connsiteX219" fmla="*/ 135000 w 1566000"/>
              <a:gd name="connsiteY219" fmla="*/ 1836000 h 2106000"/>
              <a:gd name="connsiteX220" fmla="*/ 27000 w 1566000"/>
              <a:gd name="connsiteY220" fmla="*/ 1836000 h 2106000"/>
              <a:gd name="connsiteX221" fmla="*/ 54000 w 1566000"/>
              <a:gd name="connsiteY221" fmla="*/ 1863000 h 2106000"/>
              <a:gd name="connsiteX222" fmla="*/ 27000 w 1566000"/>
              <a:gd name="connsiteY222" fmla="*/ 1890000 h 2106000"/>
              <a:gd name="connsiteX223" fmla="*/ 0 w 1566000"/>
              <a:gd name="connsiteY223" fmla="*/ 1863000 h 2106000"/>
              <a:gd name="connsiteX224" fmla="*/ 27000 w 1566000"/>
              <a:gd name="connsiteY224" fmla="*/ 1836000 h 2106000"/>
              <a:gd name="connsiteX225" fmla="*/ 1539000 w 1566000"/>
              <a:gd name="connsiteY225" fmla="*/ 1728000 h 2106000"/>
              <a:gd name="connsiteX226" fmla="*/ 1566000 w 1566000"/>
              <a:gd name="connsiteY226" fmla="*/ 1755000 h 2106000"/>
              <a:gd name="connsiteX227" fmla="*/ 1539000 w 1566000"/>
              <a:gd name="connsiteY227" fmla="*/ 1782000 h 2106000"/>
              <a:gd name="connsiteX228" fmla="*/ 1512000 w 1566000"/>
              <a:gd name="connsiteY228" fmla="*/ 1755000 h 2106000"/>
              <a:gd name="connsiteX229" fmla="*/ 1539000 w 1566000"/>
              <a:gd name="connsiteY229" fmla="*/ 1728000 h 2106000"/>
              <a:gd name="connsiteX230" fmla="*/ 1431000 w 1566000"/>
              <a:gd name="connsiteY230" fmla="*/ 1728000 h 2106000"/>
              <a:gd name="connsiteX231" fmla="*/ 1458000 w 1566000"/>
              <a:gd name="connsiteY231" fmla="*/ 1755000 h 2106000"/>
              <a:gd name="connsiteX232" fmla="*/ 1431000 w 1566000"/>
              <a:gd name="connsiteY232" fmla="*/ 1782000 h 2106000"/>
              <a:gd name="connsiteX233" fmla="*/ 1404000 w 1566000"/>
              <a:gd name="connsiteY233" fmla="*/ 1755000 h 2106000"/>
              <a:gd name="connsiteX234" fmla="*/ 1431000 w 1566000"/>
              <a:gd name="connsiteY234" fmla="*/ 1728000 h 2106000"/>
              <a:gd name="connsiteX235" fmla="*/ 1323000 w 1566000"/>
              <a:gd name="connsiteY235" fmla="*/ 1728000 h 2106000"/>
              <a:gd name="connsiteX236" fmla="*/ 1350000 w 1566000"/>
              <a:gd name="connsiteY236" fmla="*/ 1755000 h 2106000"/>
              <a:gd name="connsiteX237" fmla="*/ 1323000 w 1566000"/>
              <a:gd name="connsiteY237" fmla="*/ 1782000 h 2106000"/>
              <a:gd name="connsiteX238" fmla="*/ 1296000 w 1566000"/>
              <a:gd name="connsiteY238" fmla="*/ 1755000 h 2106000"/>
              <a:gd name="connsiteX239" fmla="*/ 1323000 w 1566000"/>
              <a:gd name="connsiteY239" fmla="*/ 1728000 h 2106000"/>
              <a:gd name="connsiteX240" fmla="*/ 1215000 w 1566000"/>
              <a:gd name="connsiteY240" fmla="*/ 1728000 h 2106000"/>
              <a:gd name="connsiteX241" fmla="*/ 1242000 w 1566000"/>
              <a:gd name="connsiteY241" fmla="*/ 1755000 h 2106000"/>
              <a:gd name="connsiteX242" fmla="*/ 1215000 w 1566000"/>
              <a:gd name="connsiteY242" fmla="*/ 1782000 h 2106000"/>
              <a:gd name="connsiteX243" fmla="*/ 1188000 w 1566000"/>
              <a:gd name="connsiteY243" fmla="*/ 1755000 h 2106000"/>
              <a:gd name="connsiteX244" fmla="*/ 1215000 w 1566000"/>
              <a:gd name="connsiteY244" fmla="*/ 1728000 h 2106000"/>
              <a:gd name="connsiteX245" fmla="*/ 1107000 w 1566000"/>
              <a:gd name="connsiteY245" fmla="*/ 1728000 h 2106000"/>
              <a:gd name="connsiteX246" fmla="*/ 1134000 w 1566000"/>
              <a:gd name="connsiteY246" fmla="*/ 1755000 h 2106000"/>
              <a:gd name="connsiteX247" fmla="*/ 1107000 w 1566000"/>
              <a:gd name="connsiteY247" fmla="*/ 1782000 h 2106000"/>
              <a:gd name="connsiteX248" fmla="*/ 1080000 w 1566000"/>
              <a:gd name="connsiteY248" fmla="*/ 1755000 h 2106000"/>
              <a:gd name="connsiteX249" fmla="*/ 1107000 w 1566000"/>
              <a:gd name="connsiteY249" fmla="*/ 1728000 h 2106000"/>
              <a:gd name="connsiteX250" fmla="*/ 999000 w 1566000"/>
              <a:gd name="connsiteY250" fmla="*/ 1728000 h 2106000"/>
              <a:gd name="connsiteX251" fmla="*/ 1026000 w 1566000"/>
              <a:gd name="connsiteY251" fmla="*/ 1755000 h 2106000"/>
              <a:gd name="connsiteX252" fmla="*/ 999000 w 1566000"/>
              <a:gd name="connsiteY252" fmla="*/ 1782000 h 2106000"/>
              <a:gd name="connsiteX253" fmla="*/ 972000 w 1566000"/>
              <a:gd name="connsiteY253" fmla="*/ 1755000 h 2106000"/>
              <a:gd name="connsiteX254" fmla="*/ 999000 w 1566000"/>
              <a:gd name="connsiteY254" fmla="*/ 1728000 h 2106000"/>
              <a:gd name="connsiteX255" fmla="*/ 891000 w 1566000"/>
              <a:gd name="connsiteY255" fmla="*/ 1728000 h 2106000"/>
              <a:gd name="connsiteX256" fmla="*/ 918000 w 1566000"/>
              <a:gd name="connsiteY256" fmla="*/ 1755000 h 2106000"/>
              <a:gd name="connsiteX257" fmla="*/ 891000 w 1566000"/>
              <a:gd name="connsiteY257" fmla="*/ 1782000 h 2106000"/>
              <a:gd name="connsiteX258" fmla="*/ 864000 w 1566000"/>
              <a:gd name="connsiteY258" fmla="*/ 1755000 h 2106000"/>
              <a:gd name="connsiteX259" fmla="*/ 891000 w 1566000"/>
              <a:gd name="connsiteY259" fmla="*/ 1728000 h 2106000"/>
              <a:gd name="connsiteX260" fmla="*/ 783000 w 1566000"/>
              <a:gd name="connsiteY260" fmla="*/ 1728000 h 2106000"/>
              <a:gd name="connsiteX261" fmla="*/ 810000 w 1566000"/>
              <a:gd name="connsiteY261" fmla="*/ 1755000 h 2106000"/>
              <a:gd name="connsiteX262" fmla="*/ 783000 w 1566000"/>
              <a:gd name="connsiteY262" fmla="*/ 1782000 h 2106000"/>
              <a:gd name="connsiteX263" fmla="*/ 756000 w 1566000"/>
              <a:gd name="connsiteY263" fmla="*/ 1755000 h 2106000"/>
              <a:gd name="connsiteX264" fmla="*/ 783000 w 1566000"/>
              <a:gd name="connsiteY264" fmla="*/ 1728000 h 2106000"/>
              <a:gd name="connsiteX265" fmla="*/ 675000 w 1566000"/>
              <a:gd name="connsiteY265" fmla="*/ 1728000 h 2106000"/>
              <a:gd name="connsiteX266" fmla="*/ 702000 w 1566000"/>
              <a:gd name="connsiteY266" fmla="*/ 1755000 h 2106000"/>
              <a:gd name="connsiteX267" fmla="*/ 675000 w 1566000"/>
              <a:gd name="connsiteY267" fmla="*/ 1782000 h 2106000"/>
              <a:gd name="connsiteX268" fmla="*/ 648000 w 1566000"/>
              <a:gd name="connsiteY268" fmla="*/ 1755000 h 2106000"/>
              <a:gd name="connsiteX269" fmla="*/ 675000 w 1566000"/>
              <a:gd name="connsiteY269" fmla="*/ 1728000 h 2106000"/>
              <a:gd name="connsiteX270" fmla="*/ 567000 w 1566000"/>
              <a:gd name="connsiteY270" fmla="*/ 1728000 h 2106000"/>
              <a:gd name="connsiteX271" fmla="*/ 594000 w 1566000"/>
              <a:gd name="connsiteY271" fmla="*/ 1755000 h 2106000"/>
              <a:gd name="connsiteX272" fmla="*/ 567000 w 1566000"/>
              <a:gd name="connsiteY272" fmla="*/ 1782000 h 2106000"/>
              <a:gd name="connsiteX273" fmla="*/ 540000 w 1566000"/>
              <a:gd name="connsiteY273" fmla="*/ 1755000 h 2106000"/>
              <a:gd name="connsiteX274" fmla="*/ 567000 w 1566000"/>
              <a:gd name="connsiteY274" fmla="*/ 1728000 h 2106000"/>
              <a:gd name="connsiteX275" fmla="*/ 459000 w 1566000"/>
              <a:gd name="connsiteY275" fmla="*/ 1728000 h 2106000"/>
              <a:gd name="connsiteX276" fmla="*/ 486000 w 1566000"/>
              <a:gd name="connsiteY276" fmla="*/ 1755000 h 2106000"/>
              <a:gd name="connsiteX277" fmla="*/ 459000 w 1566000"/>
              <a:gd name="connsiteY277" fmla="*/ 1782000 h 2106000"/>
              <a:gd name="connsiteX278" fmla="*/ 432000 w 1566000"/>
              <a:gd name="connsiteY278" fmla="*/ 1755000 h 2106000"/>
              <a:gd name="connsiteX279" fmla="*/ 459000 w 1566000"/>
              <a:gd name="connsiteY279" fmla="*/ 1728000 h 2106000"/>
              <a:gd name="connsiteX280" fmla="*/ 351000 w 1566000"/>
              <a:gd name="connsiteY280" fmla="*/ 1728000 h 2106000"/>
              <a:gd name="connsiteX281" fmla="*/ 378000 w 1566000"/>
              <a:gd name="connsiteY281" fmla="*/ 1755000 h 2106000"/>
              <a:gd name="connsiteX282" fmla="*/ 351000 w 1566000"/>
              <a:gd name="connsiteY282" fmla="*/ 1782000 h 2106000"/>
              <a:gd name="connsiteX283" fmla="*/ 324000 w 1566000"/>
              <a:gd name="connsiteY283" fmla="*/ 1755000 h 2106000"/>
              <a:gd name="connsiteX284" fmla="*/ 351000 w 1566000"/>
              <a:gd name="connsiteY284" fmla="*/ 1728000 h 2106000"/>
              <a:gd name="connsiteX285" fmla="*/ 243000 w 1566000"/>
              <a:gd name="connsiteY285" fmla="*/ 1728000 h 2106000"/>
              <a:gd name="connsiteX286" fmla="*/ 270000 w 1566000"/>
              <a:gd name="connsiteY286" fmla="*/ 1755000 h 2106000"/>
              <a:gd name="connsiteX287" fmla="*/ 243000 w 1566000"/>
              <a:gd name="connsiteY287" fmla="*/ 1782000 h 2106000"/>
              <a:gd name="connsiteX288" fmla="*/ 216000 w 1566000"/>
              <a:gd name="connsiteY288" fmla="*/ 1755000 h 2106000"/>
              <a:gd name="connsiteX289" fmla="*/ 243000 w 1566000"/>
              <a:gd name="connsiteY289" fmla="*/ 1728000 h 2106000"/>
              <a:gd name="connsiteX290" fmla="*/ 135000 w 1566000"/>
              <a:gd name="connsiteY290" fmla="*/ 1728000 h 2106000"/>
              <a:gd name="connsiteX291" fmla="*/ 162000 w 1566000"/>
              <a:gd name="connsiteY291" fmla="*/ 1755000 h 2106000"/>
              <a:gd name="connsiteX292" fmla="*/ 135000 w 1566000"/>
              <a:gd name="connsiteY292" fmla="*/ 1782000 h 2106000"/>
              <a:gd name="connsiteX293" fmla="*/ 108000 w 1566000"/>
              <a:gd name="connsiteY293" fmla="*/ 1755000 h 2106000"/>
              <a:gd name="connsiteX294" fmla="*/ 135000 w 1566000"/>
              <a:gd name="connsiteY294" fmla="*/ 1728000 h 2106000"/>
              <a:gd name="connsiteX295" fmla="*/ 27000 w 1566000"/>
              <a:gd name="connsiteY295" fmla="*/ 1728000 h 2106000"/>
              <a:gd name="connsiteX296" fmla="*/ 54000 w 1566000"/>
              <a:gd name="connsiteY296" fmla="*/ 1755000 h 2106000"/>
              <a:gd name="connsiteX297" fmla="*/ 27000 w 1566000"/>
              <a:gd name="connsiteY297" fmla="*/ 1782000 h 2106000"/>
              <a:gd name="connsiteX298" fmla="*/ 0 w 1566000"/>
              <a:gd name="connsiteY298" fmla="*/ 1755000 h 2106000"/>
              <a:gd name="connsiteX299" fmla="*/ 27000 w 1566000"/>
              <a:gd name="connsiteY299" fmla="*/ 1728000 h 2106000"/>
              <a:gd name="connsiteX300" fmla="*/ 1539000 w 1566000"/>
              <a:gd name="connsiteY300" fmla="*/ 1620000 h 2106000"/>
              <a:gd name="connsiteX301" fmla="*/ 1566000 w 1566000"/>
              <a:gd name="connsiteY301" fmla="*/ 1647000 h 2106000"/>
              <a:gd name="connsiteX302" fmla="*/ 1539000 w 1566000"/>
              <a:gd name="connsiteY302" fmla="*/ 1674000 h 2106000"/>
              <a:gd name="connsiteX303" fmla="*/ 1512000 w 1566000"/>
              <a:gd name="connsiteY303" fmla="*/ 1647000 h 2106000"/>
              <a:gd name="connsiteX304" fmla="*/ 1539000 w 1566000"/>
              <a:gd name="connsiteY304" fmla="*/ 1620000 h 2106000"/>
              <a:gd name="connsiteX305" fmla="*/ 1431000 w 1566000"/>
              <a:gd name="connsiteY305" fmla="*/ 1620000 h 2106000"/>
              <a:gd name="connsiteX306" fmla="*/ 1458000 w 1566000"/>
              <a:gd name="connsiteY306" fmla="*/ 1647000 h 2106000"/>
              <a:gd name="connsiteX307" fmla="*/ 1431000 w 1566000"/>
              <a:gd name="connsiteY307" fmla="*/ 1674000 h 2106000"/>
              <a:gd name="connsiteX308" fmla="*/ 1404000 w 1566000"/>
              <a:gd name="connsiteY308" fmla="*/ 1647000 h 2106000"/>
              <a:gd name="connsiteX309" fmla="*/ 1431000 w 1566000"/>
              <a:gd name="connsiteY309" fmla="*/ 1620000 h 2106000"/>
              <a:gd name="connsiteX310" fmla="*/ 1323000 w 1566000"/>
              <a:gd name="connsiteY310" fmla="*/ 1620000 h 2106000"/>
              <a:gd name="connsiteX311" fmla="*/ 1350000 w 1566000"/>
              <a:gd name="connsiteY311" fmla="*/ 1647000 h 2106000"/>
              <a:gd name="connsiteX312" fmla="*/ 1323000 w 1566000"/>
              <a:gd name="connsiteY312" fmla="*/ 1674000 h 2106000"/>
              <a:gd name="connsiteX313" fmla="*/ 1296000 w 1566000"/>
              <a:gd name="connsiteY313" fmla="*/ 1647000 h 2106000"/>
              <a:gd name="connsiteX314" fmla="*/ 1323000 w 1566000"/>
              <a:gd name="connsiteY314" fmla="*/ 1620000 h 2106000"/>
              <a:gd name="connsiteX315" fmla="*/ 1215000 w 1566000"/>
              <a:gd name="connsiteY315" fmla="*/ 1620000 h 2106000"/>
              <a:gd name="connsiteX316" fmla="*/ 1242000 w 1566000"/>
              <a:gd name="connsiteY316" fmla="*/ 1647000 h 2106000"/>
              <a:gd name="connsiteX317" fmla="*/ 1215000 w 1566000"/>
              <a:gd name="connsiteY317" fmla="*/ 1674000 h 2106000"/>
              <a:gd name="connsiteX318" fmla="*/ 1188000 w 1566000"/>
              <a:gd name="connsiteY318" fmla="*/ 1647000 h 2106000"/>
              <a:gd name="connsiteX319" fmla="*/ 1215000 w 1566000"/>
              <a:gd name="connsiteY319" fmla="*/ 1620000 h 2106000"/>
              <a:gd name="connsiteX320" fmla="*/ 1107000 w 1566000"/>
              <a:gd name="connsiteY320" fmla="*/ 1620000 h 2106000"/>
              <a:gd name="connsiteX321" fmla="*/ 1134000 w 1566000"/>
              <a:gd name="connsiteY321" fmla="*/ 1647000 h 2106000"/>
              <a:gd name="connsiteX322" fmla="*/ 1107000 w 1566000"/>
              <a:gd name="connsiteY322" fmla="*/ 1674000 h 2106000"/>
              <a:gd name="connsiteX323" fmla="*/ 1080000 w 1566000"/>
              <a:gd name="connsiteY323" fmla="*/ 1647000 h 2106000"/>
              <a:gd name="connsiteX324" fmla="*/ 1107000 w 1566000"/>
              <a:gd name="connsiteY324" fmla="*/ 1620000 h 2106000"/>
              <a:gd name="connsiteX325" fmla="*/ 999000 w 1566000"/>
              <a:gd name="connsiteY325" fmla="*/ 1620000 h 2106000"/>
              <a:gd name="connsiteX326" fmla="*/ 1026000 w 1566000"/>
              <a:gd name="connsiteY326" fmla="*/ 1647000 h 2106000"/>
              <a:gd name="connsiteX327" fmla="*/ 999000 w 1566000"/>
              <a:gd name="connsiteY327" fmla="*/ 1674000 h 2106000"/>
              <a:gd name="connsiteX328" fmla="*/ 972000 w 1566000"/>
              <a:gd name="connsiteY328" fmla="*/ 1647000 h 2106000"/>
              <a:gd name="connsiteX329" fmla="*/ 999000 w 1566000"/>
              <a:gd name="connsiteY329" fmla="*/ 1620000 h 2106000"/>
              <a:gd name="connsiteX330" fmla="*/ 891000 w 1566000"/>
              <a:gd name="connsiteY330" fmla="*/ 1620000 h 2106000"/>
              <a:gd name="connsiteX331" fmla="*/ 918000 w 1566000"/>
              <a:gd name="connsiteY331" fmla="*/ 1647000 h 2106000"/>
              <a:gd name="connsiteX332" fmla="*/ 891000 w 1566000"/>
              <a:gd name="connsiteY332" fmla="*/ 1674000 h 2106000"/>
              <a:gd name="connsiteX333" fmla="*/ 864000 w 1566000"/>
              <a:gd name="connsiteY333" fmla="*/ 1647000 h 2106000"/>
              <a:gd name="connsiteX334" fmla="*/ 891000 w 1566000"/>
              <a:gd name="connsiteY334" fmla="*/ 1620000 h 2106000"/>
              <a:gd name="connsiteX335" fmla="*/ 783000 w 1566000"/>
              <a:gd name="connsiteY335" fmla="*/ 1620000 h 2106000"/>
              <a:gd name="connsiteX336" fmla="*/ 810000 w 1566000"/>
              <a:gd name="connsiteY336" fmla="*/ 1647000 h 2106000"/>
              <a:gd name="connsiteX337" fmla="*/ 783000 w 1566000"/>
              <a:gd name="connsiteY337" fmla="*/ 1674000 h 2106000"/>
              <a:gd name="connsiteX338" fmla="*/ 756000 w 1566000"/>
              <a:gd name="connsiteY338" fmla="*/ 1647000 h 2106000"/>
              <a:gd name="connsiteX339" fmla="*/ 783000 w 1566000"/>
              <a:gd name="connsiteY339" fmla="*/ 1620000 h 2106000"/>
              <a:gd name="connsiteX340" fmla="*/ 675000 w 1566000"/>
              <a:gd name="connsiteY340" fmla="*/ 1620000 h 2106000"/>
              <a:gd name="connsiteX341" fmla="*/ 702000 w 1566000"/>
              <a:gd name="connsiteY341" fmla="*/ 1647000 h 2106000"/>
              <a:gd name="connsiteX342" fmla="*/ 675000 w 1566000"/>
              <a:gd name="connsiteY342" fmla="*/ 1674000 h 2106000"/>
              <a:gd name="connsiteX343" fmla="*/ 648000 w 1566000"/>
              <a:gd name="connsiteY343" fmla="*/ 1647000 h 2106000"/>
              <a:gd name="connsiteX344" fmla="*/ 675000 w 1566000"/>
              <a:gd name="connsiteY344" fmla="*/ 1620000 h 2106000"/>
              <a:gd name="connsiteX345" fmla="*/ 567000 w 1566000"/>
              <a:gd name="connsiteY345" fmla="*/ 1620000 h 2106000"/>
              <a:gd name="connsiteX346" fmla="*/ 594000 w 1566000"/>
              <a:gd name="connsiteY346" fmla="*/ 1647000 h 2106000"/>
              <a:gd name="connsiteX347" fmla="*/ 567000 w 1566000"/>
              <a:gd name="connsiteY347" fmla="*/ 1674000 h 2106000"/>
              <a:gd name="connsiteX348" fmla="*/ 540000 w 1566000"/>
              <a:gd name="connsiteY348" fmla="*/ 1647000 h 2106000"/>
              <a:gd name="connsiteX349" fmla="*/ 567000 w 1566000"/>
              <a:gd name="connsiteY349" fmla="*/ 1620000 h 2106000"/>
              <a:gd name="connsiteX350" fmla="*/ 459000 w 1566000"/>
              <a:gd name="connsiteY350" fmla="*/ 1620000 h 2106000"/>
              <a:gd name="connsiteX351" fmla="*/ 486000 w 1566000"/>
              <a:gd name="connsiteY351" fmla="*/ 1647000 h 2106000"/>
              <a:gd name="connsiteX352" fmla="*/ 459000 w 1566000"/>
              <a:gd name="connsiteY352" fmla="*/ 1674000 h 2106000"/>
              <a:gd name="connsiteX353" fmla="*/ 432000 w 1566000"/>
              <a:gd name="connsiteY353" fmla="*/ 1647000 h 2106000"/>
              <a:gd name="connsiteX354" fmla="*/ 459000 w 1566000"/>
              <a:gd name="connsiteY354" fmla="*/ 1620000 h 2106000"/>
              <a:gd name="connsiteX355" fmla="*/ 351000 w 1566000"/>
              <a:gd name="connsiteY355" fmla="*/ 1620000 h 2106000"/>
              <a:gd name="connsiteX356" fmla="*/ 378000 w 1566000"/>
              <a:gd name="connsiteY356" fmla="*/ 1647000 h 2106000"/>
              <a:gd name="connsiteX357" fmla="*/ 351000 w 1566000"/>
              <a:gd name="connsiteY357" fmla="*/ 1674000 h 2106000"/>
              <a:gd name="connsiteX358" fmla="*/ 324000 w 1566000"/>
              <a:gd name="connsiteY358" fmla="*/ 1647000 h 2106000"/>
              <a:gd name="connsiteX359" fmla="*/ 351000 w 1566000"/>
              <a:gd name="connsiteY359" fmla="*/ 1620000 h 2106000"/>
              <a:gd name="connsiteX360" fmla="*/ 243000 w 1566000"/>
              <a:gd name="connsiteY360" fmla="*/ 1620000 h 2106000"/>
              <a:gd name="connsiteX361" fmla="*/ 270000 w 1566000"/>
              <a:gd name="connsiteY361" fmla="*/ 1647000 h 2106000"/>
              <a:gd name="connsiteX362" fmla="*/ 243000 w 1566000"/>
              <a:gd name="connsiteY362" fmla="*/ 1674000 h 2106000"/>
              <a:gd name="connsiteX363" fmla="*/ 216000 w 1566000"/>
              <a:gd name="connsiteY363" fmla="*/ 1647000 h 2106000"/>
              <a:gd name="connsiteX364" fmla="*/ 243000 w 1566000"/>
              <a:gd name="connsiteY364" fmla="*/ 1620000 h 2106000"/>
              <a:gd name="connsiteX365" fmla="*/ 135000 w 1566000"/>
              <a:gd name="connsiteY365" fmla="*/ 1620000 h 2106000"/>
              <a:gd name="connsiteX366" fmla="*/ 162000 w 1566000"/>
              <a:gd name="connsiteY366" fmla="*/ 1647000 h 2106000"/>
              <a:gd name="connsiteX367" fmla="*/ 135000 w 1566000"/>
              <a:gd name="connsiteY367" fmla="*/ 1674000 h 2106000"/>
              <a:gd name="connsiteX368" fmla="*/ 108000 w 1566000"/>
              <a:gd name="connsiteY368" fmla="*/ 1647000 h 2106000"/>
              <a:gd name="connsiteX369" fmla="*/ 135000 w 1566000"/>
              <a:gd name="connsiteY369" fmla="*/ 1620000 h 2106000"/>
              <a:gd name="connsiteX370" fmla="*/ 27000 w 1566000"/>
              <a:gd name="connsiteY370" fmla="*/ 1620000 h 2106000"/>
              <a:gd name="connsiteX371" fmla="*/ 54000 w 1566000"/>
              <a:gd name="connsiteY371" fmla="*/ 1647000 h 2106000"/>
              <a:gd name="connsiteX372" fmla="*/ 27000 w 1566000"/>
              <a:gd name="connsiteY372" fmla="*/ 1674000 h 2106000"/>
              <a:gd name="connsiteX373" fmla="*/ 0 w 1566000"/>
              <a:gd name="connsiteY373" fmla="*/ 1647000 h 2106000"/>
              <a:gd name="connsiteX374" fmla="*/ 27000 w 1566000"/>
              <a:gd name="connsiteY374" fmla="*/ 1620000 h 2106000"/>
              <a:gd name="connsiteX375" fmla="*/ 1539000 w 1566000"/>
              <a:gd name="connsiteY375" fmla="*/ 1512000 h 2106000"/>
              <a:gd name="connsiteX376" fmla="*/ 1566000 w 1566000"/>
              <a:gd name="connsiteY376" fmla="*/ 1539000 h 2106000"/>
              <a:gd name="connsiteX377" fmla="*/ 1539000 w 1566000"/>
              <a:gd name="connsiteY377" fmla="*/ 1566000 h 2106000"/>
              <a:gd name="connsiteX378" fmla="*/ 1512000 w 1566000"/>
              <a:gd name="connsiteY378" fmla="*/ 1539000 h 2106000"/>
              <a:gd name="connsiteX379" fmla="*/ 1539000 w 1566000"/>
              <a:gd name="connsiteY379" fmla="*/ 1512000 h 2106000"/>
              <a:gd name="connsiteX380" fmla="*/ 1431000 w 1566000"/>
              <a:gd name="connsiteY380" fmla="*/ 1512000 h 2106000"/>
              <a:gd name="connsiteX381" fmla="*/ 1458000 w 1566000"/>
              <a:gd name="connsiteY381" fmla="*/ 1539000 h 2106000"/>
              <a:gd name="connsiteX382" fmla="*/ 1431000 w 1566000"/>
              <a:gd name="connsiteY382" fmla="*/ 1566000 h 2106000"/>
              <a:gd name="connsiteX383" fmla="*/ 1404000 w 1566000"/>
              <a:gd name="connsiteY383" fmla="*/ 1539000 h 2106000"/>
              <a:gd name="connsiteX384" fmla="*/ 1431000 w 1566000"/>
              <a:gd name="connsiteY384" fmla="*/ 1512000 h 2106000"/>
              <a:gd name="connsiteX385" fmla="*/ 1323000 w 1566000"/>
              <a:gd name="connsiteY385" fmla="*/ 1512000 h 2106000"/>
              <a:gd name="connsiteX386" fmla="*/ 1350000 w 1566000"/>
              <a:gd name="connsiteY386" fmla="*/ 1539000 h 2106000"/>
              <a:gd name="connsiteX387" fmla="*/ 1323000 w 1566000"/>
              <a:gd name="connsiteY387" fmla="*/ 1566000 h 2106000"/>
              <a:gd name="connsiteX388" fmla="*/ 1296000 w 1566000"/>
              <a:gd name="connsiteY388" fmla="*/ 1539000 h 2106000"/>
              <a:gd name="connsiteX389" fmla="*/ 1323000 w 1566000"/>
              <a:gd name="connsiteY389" fmla="*/ 1512000 h 2106000"/>
              <a:gd name="connsiteX390" fmla="*/ 1215000 w 1566000"/>
              <a:gd name="connsiteY390" fmla="*/ 1512000 h 2106000"/>
              <a:gd name="connsiteX391" fmla="*/ 1242000 w 1566000"/>
              <a:gd name="connsiteY391" fmla="*/ 1539000 h 2106000"/>
              <a:gd name="connsiteX392" fmla="*/ 1215000 w 1566000"/>
              <a:gd name="connsiteY392" fmla="*/ 1566000 h 2106000"/>
              <a:gd name="connsiteX393" fmla="*/ 1188000 w 1566000"/>
              <a:gd name="connsiteY393" fmla="*/ 1539000 h 2106000"/>
              <a:gd name="connsiteX394" fmla="*/ 1215000 w 1566000"/>
              <a:gd name="connsiteY394" fmla="*/ 1512000 h 2106000"/>
              <a:gd name="connsiteX395" fmla="*/ 1107000 w 1566000"/>
              <a:gd name="connsiteY395" fmla="*/ 1512000 h 2106000"/>
              <a:gd name="connsiteX396" fmla="*/ 1134000 w 1566000"/>
              <a:gd name="connsiteY396" fmla="*/ 1539000 h 2106000"/>
              <a:gd name="connsiteX397" fmla="*/ 1107000 w 1566000"/>
              <a:gd name="connsiteY397" fmla="*/ 1566000 h 2106000"/>
              <a:gd name="connsiteX398" fmla="*/ 1080000 w 1566000"/>
              <a:gd name="connsiteY398" fmla="*/ 1539000 h 2106000"/>
              <a:gd name="connsiteX399" fmla="*/ 1107000 w 1566000"/>
              <a:gd name="connsiteY399" fmla="*/ 1512000 h 2106000"/>
              <a:gd name="connsiteX400" fmla="*/ 999000 w 1566000"/>
              <a:gd name="connsiteY400" fmla="*/ 1512000 h 2106000"/>
              <a:gd name="connsiteX401" fmla="*/ 1026000 w 1566000"/>
              <a:gd name="connsiteY401" fmla="*/ 1539000 h 2106000"/>
              <a:gd name="connsiteX402" fmla="*/ 999000 w 1566000"/>
              <a:gd name="connsiteY402" fmla="*/ 1566000 h 2106000"/>
              <a:gd name="connsiteX403" fmla="*/ 972000 w 1566000"/>
              <a:gd name="connsiteY403" fmla="*/ 1539000 h 2106000"/>
              <a:gd name="connsiteX404" fmla="*/ 999000 w 1566000"/>
              <a:gd name="connsiteY404" fmla="*/ 1512000 h 2106000"/>
              <a:gd name="connsiteX405" fmla="*/ 891000 w 1566000"/>
              <a:gd name="connsiteY405" fmla="*/ 1512000 h 2106000"/>
              <a:gd name="connsiteX406" fmla="*/ 918000 w 1566000"/>
              <a:gd name="connsiteY406" fmla="*/ 1539000 h 2106000"/>
              <a:gd name="connsiteX407" fmla="*/ 891000 w 1566000"/>
              <a:gd name="connsiteY407" fmla="*/ 1566000 h 2106000"/>
              <a:gd name="connsiteX408" fmla="*/ 864000 w 1566000"/>
              <a:gd name="connsiteY408" fmla="*/ 1539000 h 2106000"/>
              <a:gd name="connsiteX409" fmla="*/ 891000 w 1566000"/>
              <a:gd name="connsiteY409" fmla="*/ 1512000 h 2106000"/>
              <a:gd name="connsiteX410" fmla="*/ 783000 w 1566000"/>
              <a:gd name="connsiteY410" fmla="*/ 1512000 h 2106000"/>
              <a:gd name="connsiteX411" fmla="*/ 810000 w 1566000"/>
              <a:gd name="connsiteY411" fmla="*/ 1539000 h 2106000"/>
              <a:gd name="connsiteX412" fmla="*/ 783000 w 1566000"/>
              <a:gd name="connsiteY412" fmla="*/ 1566000 h 2106000"/>
              <a:gd name="connsiteX413" fmla="*/ 756000 w 1566000"/>
              <a:gd name="connsiteY413" fmla="*/ 1539000 h 2106000"/>
              <a:gd name="connsiteX414" fmla="*/ 783000 w 1566000"/>
              <a:gd name="connsiteY414" fmla="*/ 1512000 h 2106000"/>
              <a:gd name="connsiteX415" fmla="*/ 675000 w 1566000"/>
              <a:gd name="connsiteY415" fmla="*/ 1512000 h 2106000"/>
              <a:gd name="connsiteX416" fmla="*/ 702000 w 1566000"/>
              <a:gd name="connsiteY416" fmla="*/ 1539000 h 2106000"/>
              <a:gd name="connsiteX417" fmla="*/ 675000 w 1566000"/>
              <a:gd name="connsiteY417" fmla="*/ 1566000 h 2106000"/>
              <a:gd name="connsiteX418" fmla="*/ 648000 w 1566000"/>
              <a:gd name="connsiteY418" fmla="*/ 1539000 h 2106000"/>
              <a:gd name="connsiteX419" fmla="*/ 675000 w 1566000"/>
              <a:gd name="connsiteY419" fmla="*/ 1512000 h 2106000"/>
              <a:gd name="connsiteX420" fmla="*/ 567000 w 1566000"/>
              <a:gd name="connsiteY420" fmla="*/ 1512000 h 2106000"/>
              <a:gd name="connsiteX421" fmla="*/ 594000 w 1566000"/>
              <a:gd name="connsiteY421" fmla="*/ 1539000 h 2106000"/>
              <a:gd name="connsiteX422" fmla="*/ 567000 w 1566000"/>
              <a:gd name="connsiteY422" fmla="*/ 1566000 h 2106000"/>
              <a:gd name="connsiteX423" fmla="*/ 540000 w 1566000"/>
              <a:gd name="connsiteY423" fmla="*/ 1539000 h 2106000"/>
              <a:gd name="connsiteX424" fmla="*/ 567000 w 1566000"/>
              <a:gd name="connsiteY424" fmla="*/ 1512000 h 2106000"/>
              <a:gd name="connsiteX425" fmla="*/ 459000 w 1566000"/>
              <a:gd name="connsiteY425" fmla="*/ 1512000 h 2106000"/>
              <a:gd name="connsiteX426" fmla="*/ 486000 w 1566000"/>
              <a:gd name="connsiteY426" fmla="*/ 1539000 h 2106000"/>
              <a:gd name="connsiteX427" fmla="*/ 459000 w 1566000"/>
              <a:gd name="connsiteY427" fmla="*/ 1566000 h 2106000"/>
              <a:gd name="connsiteX428" fmla="*/ 432000 w 1566000"/>
              <a:gd name="connsiteY428" fmla="*/ 1539000 h 2106000"/>
              <a:gd name="connsiteX429" fmla="*/ 459000 w 1566000"/>
              <a:gd name="connsiteY429" fmla="*/ 1512000 h 2106000"/>
              <a:gd name="connsiteX430" fmla="*/ 351000 w 1566000"/>
              <a:gd name="connsiteY430" fmla="*/ 1512000 h 2106000"/>
              <a:gd name="connsiteX431" fmla="*/ 378000 w 1566000"/>
              <a:gd name="connsiteY431" fmla="*/ 1539000 h 2106000"/>
              <a:gd name="connsiteX432" fmla="*/ 351000 w 1566000"/>
              <a:gd name="connsiteY432" fmla="*/ 1566000 h 2106000"/>
              <a:gd name="connsiteX433" fmla="*/ 324000 w 1566000"/>
              <a:gd name="connsiteY433" fmla="*/ 1539000 h 2106000"/>
              <a:gd name="connsiteX434" fmla="*/ 351000 w 1566000"/>
              <a:gd name="connsiteY434" fmla="*/ 1512000 h 2106000"/>
              <a:gd name="connsiteX435" fmla="*/ 243000 w 1566000"/>
              <a:gd name="connsiteY435" fmla="*/ 1512000 h 2106000"/>
              <a:gd name="connsiteX436" fmla="*/ 270000 w 1566000"/>
              <a:gd name="connsiteY436" fmla="*/ 1539000 h 2106000"/>
              <a:gd name="connsiteX437" fmla="*/ 243000 w 1566000"/>
              <a:gd name="connsiteY437" fmla="*/ 1566000 h 2106000"/>
              <a:gd name="connsiteX438" fmla="*/ 216000 w 1566000"/>
              <a:gd name="connsiteY438" fmla="*/ 1539000 h 2106000"/>
              <a:gd name="connsiteX439" fmla="*/ 243000 w 1566000"/>
              <a:gd name="connsiteY439" fmla="*/ 1512000 h 2106000"/>
              <a:gd name="connsiteX440" fmla="*/ 135000 w 1566000"/>
              <a:gd name="connsiteY440" fmla="*/ 1512000 h 2106000"/>
              <a:gd name="connsiteX441" fmla="*/ 162000 w 1566000"/>
              <a:gd name="connsiteY441" fmla="*/ 1539000 h 2106000"/>
              <a:gd name="connsiteX442" fmla="*/ 135000 w 1566000"/>
              <a:gd name="connsiteY442" fmla="*/ 1566000 h 2106000"/>
              <a:gd name="connsiteX443" fmla="*/ 108000 w 1566000"/>
              <a:gd name="connsiteY443" fmla="*/ 1539000 h 2106000"/>
              <a:gd name="connsiteX444" fmla="*/ 135000 w 1566000"/>
              <a:gd name="connsiteY444" fmla="*/ 1512000 h 2106000"/>
              <a:gd name="connsiteX445" fmla="*/ 27000 w 1566000"/>
              <a:gd name="connsiteY445" fmla="*/ 1512000 h 2106000"/>
              <a:gd name="connsiteX446" fmla="*/ 54000 w 1566000"/>
              <a:gd name="connsiteY446" fmla="*/ 1539000 h 2106000"/>
              <a:gd name="connsiteX447" fmla="*/ 27000 w 1566000"/>
              <a:gd name="connsiteY447" fmla="*/ 1566000 h 2106000"/>
              <a:gd name="connsiteX448" fmla="*/ 0 w 1566000"/>
              <a:gd name="connsiteY448" fmla="*/ 1539000 h 2106000"/>
              <a:gd name="connsiteX449" fmla="*/ 27000 w 1566000"/>
              <a:gd name="connsiteY449" fmla="*/ 1512000 h 2106000"/>
              <a:gd name="connsiteX450" fmla="*/ 1539000 w 1566000"/>
              <a:gd name="connsiteY450" fmla="*/ 1404000 h 2106000"/>
              <a:gd name="connsiteX451" fmla="*/ 1566000 w 1566000"/>
              <a:gd name="connsiteY451" fmla="*/ 1431000 h 2106000"/>
              <a:gd name="connsiteX452" fmla="*/ 1539000 w 1566000"/>
              <a:gd name="connsiteY452" fmla="*/ 1458000 h 2106000"/>
              <a:gd name="connsiteX453" fmla="*/ 1512000 w 1566000"/>
              <a:gd name="connsiteY453" fmla="*/ 1431000 h 2106000"/>
              <a:gd name="connsiteX454" fmla="*/ 1539000 w 1566000"/>
              <a:gd name="connsiteY454" fmla="*/ 1404000 h 2106000"/>
              <a:gd name="connsiteX455" fmla="*/ 1431000 w 1566000"/>
              <a:gd name="connsiteY455" fmla="*/ 1404000 h 2106000"/>
              <a:gd name="connsiteX456" fmla="*/ 1458000 w 1566000"/>
              <a:gd name="connsiteY456" fmla="*/ 1431000 h 2106000"/>
              <a:gd name="connsiteX457" fmla="*/ 1431000 w 1566000"/>
              <a:gd name="connsiteY457" fmla="*/ 1458000 h 2106000"/>
              <a:gd name="connsiteX458" fmla="*/ 1404000 w 1566000"/>
              <a:gd name="connsiteY458" fmla="*/ 1431000 h 2106000"/>
              <a:gd name="connsiteX459" fmla="*/ 1431000 w 1566000"/>
              <a:gd name="connsiteY459" fmla="*/ 1404000 h 2106000"/>
              <a:gd name="connsiteX460" fmla="*/ 1323000 w 1566000"/>
              <a:gd name="connsiteY460" fmla="*/ 1404000 h 2106000"/>
              <a:gd name="connsiteX461" fmla="*/ 1350000 w 1566000"/>
              <a:gd name="connsiteY461" fmla="*/ 1431000 h 2106000"/>
              <a:gd name="connsiteX462" fmla="*/ 1323000 w 1566000"/>
              <a:gd name="connsiteY462" fmla="*/ 1458000 h 2106000"/>
              <a:gd name="connsiteX463" fmla="*/ 1296000 w 1566000"/>
              <a:gd name="connsiteY463" fmla="*/ 1431000 h 2106000"/>
              <a:gd name="connsiteX464" fmla="*/ 1323000 w 1566000"/>
              <a:gd name="connsiteY464" fmla="*/ 1404000 h 2106000"/>
              <a:gd name="connsiteX465" fmla="*/ 1215000 w 1566000"/>
              <a:gd name="connsiteY465" fmla="*/ 1404000 h 2106000"/>
              <a:gd name="connsiteX466" fmla="*/ 1242000 w 1566000"/>
              <a:gd name="connsiteY466" fmla="*/ 1431000 h 2106000"/>
              <a:gd name="connsiteX467" fmla="*/ 1215000 w 1566000"/>
              <a:gd name="connsiteY467" fmla="*/ 1458000 h 2106000"/>
              <a:gd name="connsiteX468" fmla="*/ 1188000 w 1566000"/>
              <a:gd name="connsiteY468" fmla="*/ 1431000 h 2106000"/>
              <a:gd name="connsiteX469" fmla="*/ 1215000 w 1566000"/>
              <a:gd name="connsiteY469" fmla="*/ 1404000 h 2106000"/>
              <a:gd name="connsiteX470" fmla="*/ 1107000 w 1566000"/>
              <a:gd name="connsiteY470" fmla="*/ 1404000 h 2106000"/>
              <a:gd name="connsiteX471" fmla="*/ 1134000 w 1566000"/>
              <a:gd name="connsiteY471" fmla="*/ 1431000 h 2106000"/>
              <a:gd name="connsiteX472" fmla="*/ 1107000 w 1566000"/>
              <a:gd name="connsiteY472" fmla="*/ 1458000 h 2106000"/>
              <a:gd name="connsiteX473" fmla="*/ 1080000 w 1566000"/>
              <a:gd name="connsiteY473" fmla="*/ 1431000 h 2106000"/>
              <a:gd name="connsiteX474" fmla="*/ 1107000 w 1566000"/>
              <a:gd name="connsiteY474" fmla="*/ 1404000 h 2106000"/>
              <a:gd name="connsiteX475" fmla="*/ 999000 w 1566000"/>
              <a:gd name="connsiteY475" fmla="*/ 1404000 h 2106000"/>
              <a:gd name="connsiteX476" fmla="*/ 1026000 w 1566000"/>
              <a:gd name="connsiteY476" fmla="*/ 1431000 h 2106000"/>
              <a:gd name="connsiteX477" fmla="*/ 999000 w 1566000"/>
              <a:gd name="connsiteY477" fmla="*/ 1458000 h 2106000"/>
              <a:gd name="connsiteX478" fmla="*/ 972000 w 1566000"/>
              <a:gd name="connsiteY478" fmla="*/ 1431000 h 2106000"/>
              <a:gd name="connsiteX479" fmla="*/ 999000 w 1566000"/>
              <a:gd name="connsiteY479" fmla="*/ 1404000 h 2106000"/>
              <a:gd name="connsiteX480" fmla="*/ 891000 w 1566000"/>
              <a:gd name="connsiteY480" fmla="*/ 1404000 h 2106000"/>
              <a:gd name="connsiteX481" fmla="*/ 918000 w 1566000"/>
              <a:gd name="connsiteY481" fmla="*/ 1431000 h 2106000"/>
              <a:gd name="connsiteX482" fmla="*/ 891000 w 1566000"/>
              <a:gd name="connsiteY482" fmla="*/ 1458000 h 2106000"/>
              <a:gd name="connsiteX483" fmla="*/ 864000 w 1566000"/>
              <a:gd name="connsiteY483" fmla="*/ 1431000 h 2106000"/>
              <a:gd name="connsiteX484" fmla="*/ 891000 w 1566000"/>
              <a:gd name="connsiteY484" fmla="*/ 1404000 h 2106000"/>
              <a:gd name="connsiteX485" fmla="*/ 783000 w 1566000"/>
              <a:gd name="connsiteY485" fmla="*/ 1404000 h 2106000"/>
              <a:gd name="connsiteX486" fmla="*/ 810000 w 1566000"/>
              <a:gd name="connsiteY486" fmla="*/ 1431000 h 2106000"/>
              <a:gd name="connsiteX487" fmla="*/ 783000 w 1566000"/>
              <a:gd name="connsiteY487" fmla="*/ 1458000 h 2106000"/>
              <a:gd name="connsiteX488" fmla="*/ 756000 w 1566000"/>
              <a:gd name="connsiteY488" fmla="*/ 1431000 h 2106000"/>
              <a:gd name="connsiteX489" fmla="*/ 783000 w 1566000"/>
              <a:gd name="connsiteY489" fmla="*/ 1404000 h 2106000"/>
              <a:gd name="connsiteX490" fmla="*/ 675000 w 1566000"/>
              <a:gd name="connsiteY490" fmla="*/ 1404000 h 2106000"/>
              <a:gd name="connsiteX491" fmla="*/ 702000 w 1566000"/>
              <a:gd name="connsiteY491" fmla="*/ 1431000 h 2106000"/>
              <a:gd name="connsiteX492" fmla="*/ 675000 w 1566000"/>
              <a:gd name="connsiteY492" fmla="*/ 1458000 h 2106000"/>
              <a:gd name="connsiteX493" fmla="*/ 648000 w 1566000"/>
              <a:gd name="connsiteY493" fmla="*/ 1431000 h 2106000"/>
              <a:gd name="connsiteX494" fmla="*/ 675000 w 1566000"/>
              <a:gd name="connsiteY494" fmla="*/ 1404000 h 2106000"/>
              <a:gd name="connsiteX495" fmla="*/ 567000 w 1566000"/>
              <a:gd name="connsiteY495" fmla="*/ 1404000 h 2106000"/>
              <a:gd name="connsiteX496" fmla="*/ 594000 w 1566000"/>
              <a:gd name="connsiteY496" fmla="*/ 1431000 h 2106000"/>
              <a:gd name="connsiteX497" fmla="*/ 567000 w 1566000"/>
              <a:gd name="connsiteY497" fmla="*/ 1458000 h 2106000"/>
              <a:gd name="connsiteX498" fmla="*/ 540000 w 1566000"/>
              <a:gd name="connsiteY498" fmla="*/ 1431000 h 2106000"/>
              <a:gd name="connsiteX499" fmla="*/ 567000 w 1566000"/>
              <a:gd name="connsiteY499" fmla="*/ 1404000 h 2106000"/>
              <a:gd name="connsiteX500" fmla="*/ 459000 w 1566000"/>
              <a:gd name="connsiteY500" fmla="*/ 1404000 h 2106000"/>
              <a:gd name="connsiteX501" fmla="*/ 486000 w 1566000"/>
              <a:gd name="connsiteY501" fmla="*/ 1431000 h 2106000"/>
              <a:gd name="connsiteX502" fmla="*/ 459000 w 1566000"/>
              <a:gd name="connsiteY502" fmla="*/ 1458000 h 2106000"/>
              <a:gd name="connsiteX503" fmla="*/ 432000 w 1566000"/>
              <a:gd name="connsiteY503" fmla="*/ 1431000 h 2106000"/>
              <a:gd name="connsiteX504" fmla="*/ 459000 w 1566000"/>
              <a:gd name="connsiteY504" fmla="*/ 1404000 h 2106000"/>
              <a:gd name="connsiteX505" fmla="*/ 351000 w 1566000"/>
              <a:gd name="connsiteY505" fmla="*/ 1404000 h 2106000"/>
              <a:gd name="connsiteX506" fmla="*/ 378000 w 1566000"/>
              <a:gd name="connsiteY506" fmla="*/ 1431000 h 2106000"/>
              <a:gd name="connsiteX507" fmla="*/ 351000 w 1566000"/>
              <a:gd name="connsiteY507" fmla="*/ 1458000 h 2106000"/>
              <a:gd name="connsiteX508" fmla="*/ 324000 w 1566000"/>
              <a:gd name="connsiteY508" fmla="*/ 1431000 h 2106000"/>
              <a:gd name="connsiteX509" fmla="*/ 351000 w 1566000"/>
              <a:gd name="connsiteY509" fmla="*/ 1404000 h 2106000"/>
              <a:gd name="connsiteX510" fmla="*/ 243000 w 1566000"/>
              <a:gd name="connsiteY510" fmla="*/ 1404000 h 2106000"/>
              <a:gd name="connsiteX511" fmla="*/ 270000 w 1566000"/>
              <a:gd name="connsiteY511" fmla="*/ 1431000 h 2106000"/>
              <a:gd name="connsiteX512" fmla="*/ 243000 w 1566000"/>
              <a:gd name="connsiteY512" fmla="*/ 1458000 h 2106000"/>
              <a:gd name="connsiteX513" fmla="*/ 216000 w 1566000"/>
              <a:gd name="connsiteY513" fmla="*/ 1431000 h 2106000"/>
              <a:gd name="connsiteX514" fmla="*/ 243000 w 1566000"/>
              <a:gd name="connsiteY514" fmla="*/ 1404000 h 2106000"/>
              <a:gd name="connsiteX515" fmla="*/ 135000 w 1566000"/>
              <a:gd name="connsiteY515" fmla="*/ 1404000 h 2106000"/>
              <a:gd name="connsiteX516" fmla="*/ 162000 w 1566000"/>
              <a:gd name="connsiteY516" fmla="*/ 1431000 h 2106000"/>
              <a:gd name="connsiteX517" fmla="*/ 135000 w 1566000"/>
              <a:gd name="connsiteY517" fmla="*/ 1458000 h 2106000"/>
              <a:gd name="connsiteX518" fmla="*/ 108000 w 1566000"/>
              <a:gd name="connsiteY518" fmla="*/ 1431000 h 2106000"/>
              <a:gd name="connsiteX519" fmla="*/ 135000 w 1566000"/>
              <a:gd name="connsiteY519" fmla="*/ 1404000 h 2106000"/>
              <a:gd name="connsiteX520" fmla="*/ 27000 w 1566000"/>
              <a:gd name="connsiteY520" fmla="*/ 1404000 h 2106000"/>
              <a:gd name="connsiteX521" fmla="*/ 54000 w 1566000"/>
              <a:gd name="connsiteY521" fmla="*/ 1431000 h 2106000"/>
              <a:gd name="connsiteX522" fmla="*/ 27000 w 1566000"/>
              <a:gd name="connsiteY522" fmla="*/ 1458000 h 2106000"/>
              <a:gd name="connsiteX523" fmla="*/ 0 w 1566000"/>
              <a:gd name="connsiteY523" fmla="*/ 1431000 h 2106000"/>
              <a:gd name="connsiteX524" fmla="*/ 27000 w 1566000"/>
              <a:gd name="connsiteY524" fmla="*/ 1404000 h 2106000"/>
              <a:gd name="connsiteX525" fmla="*/ 1539000 w 1566000"/>
              <a:gd name="connsiteY525" fmla="*/ 1296000 h 2106000"/>
              <a:gd name="connsiteX526" fmla="*/ 1566000 w 1566000"/>
              <a:gd name="connsiteY526" fmla="*/ 1323000 h 2106000"/>
              <a:gd name="connsiteX527" fmla="*/ 1539000 w 1566000"/>
              <a:gd name="connsiteY527" fmla="*/ 1350000 h 2106000"/>
              <a:gd name="connsiteX528" fmla="*/ 1512000 w 1566000"/>
              <a:gd name="connsiteY528" fmla="*/ 1323000 h 2106000"/>
              <a:gd name="connsiteX529" fmla="*/ 1539000 w 1566000"/>
              <a:gd name="connsiteY529" fmla="*/ 1296000 h 2106000"/>
              <a:gd name="connsiteX530" fmla="*/ 1431000 w 1566000"/>
              <a:gd name="connsiteY530" fmla="*/ 1296000 h 2106000"/>
              <a:gd name="connsiteX531" fmla="*/ 1458000 w 1566000"/>
              <a:gd name="connsiteY531" fmla="*/ 1323000 h 2106000"/>
              <a:gd name="connsiteX532" fmla="*/ 1431000 w 1566000"/>
              <a:gd name="connsiteY532" fmla="*/ 1350000 h 2106000"/>
              <a:gd name="connsiteX533" fmla="*/ 1404000 w 1566000"/>
              <a:gd name="connsiteY533" fmla="*/ 1323000 h 2106000"/>
              <a:gd name="connsiteX534" fmla="*/ 1431000 w 1566000"/>
              <a:gd name="connsiteY534" fmla="*/ 1296000 h 2106000"/>
              <a:gd name="connsiteX535" fmla="*/ 1323000 w 1566000"/>
              <a:gd name="connsiteY535" fmla="*/ 1296000 h 2106000"/>
              <a:gd name="connsiteX536" fmla="*/ 1350000 w 1566000"/>
              <a:gd name="connsiteY536" fmla="*/ 1323000 h 2106000"/>
              <a:gd name="connsiteX537" fmla="*/ 1323000 w 1566000"/>
              <a:gd name="connsiteY537" fmla="*/ 1350000 h 2106000"/>
              <a:gd name="connsiteX538" fmla="*/ 1296000 w 1566000"/>
              <a:gd name="connsiteY538" fmla="*/ 1323000 h 2106000"/>
              <a:gd name="connsiteX539" fmla="*/ 1323000 w 1566000"/>
              <a:gd name="connsiteY539" fmla="*/ 1296000 h 2106000"/>
              <a:gd name="connsiteX540" fmla="*/ 1215000 w 1566000"/>
              <a:gd name="connsiteY540" fmla="*/ 1296000 h 2106000"/>
              <a:gd name="connsiteX541" fmla="*/ 1242000 w 1566000"/>
              <a:gd name="connsiteY541" fmla="*/ 1323000 h 2106000"/>
              <a:gd name="connsiteX542" fmla="*/ 1215000 w 1566000"/>
              <a:gd name="connsiteY542" fmla="*/ 1350000 h 2106000"/>
              <a:gd name="connsiteX543" fmla="*/ 1188000 w 1566000"/>
              <a:gd name="connsiteY543" fmla="*/ 1323000 h 2106000"/>
              <a:gd name="connsiteX544" fmla="*/ 1215000 w 1566000"/>
              <a:gd name="connsiteY544" fmla="*/ 1296000 h 2106000"/>
              <a:gd name="connsiteX545" fmla="*/ 1107000 w 1566000"/>
              <a:gd name="connsiteY545" fmla="*/ 1296000 h 2106000"/>
              <a:gd name="connsiteX546" fmla="*/ 1134000 w 1566000"/>
              <a:gd name="connsiteY546" fmla="*/ 1323000 h 2106000"/>
              <a:gd name="connsiteX547" fmla="*/ 1107000 w 1566000"/>
              <a:gd name="connsiteY547" fmla="*/ 1350000 h 2106000"/>
              <a:gd name="connsiteX548" fmla="*/ 1080000 w 1566000"/>
              <a:gd name="connsiteY548" fmla="*/ 1323000 h 2106000"/>
              <a:gd name="connsiteX549" fmla="*/ 1107000 w 1566000"/>
              <a:gd name="connsiteY549" fmla="*/ 1296000 h 2106000"/>
              <a:gd name="connsiteX550" fmla="*/ 999000 w 1566000"/>
              <a:gd name="connsiteY550" fmla="*/ 1296000 h 2106000"/>
              <a:gd name="connsiteX551" fmla="*/ 1026000 w 1566000"/>
              <a:gd name="connsiteY551" fmla="*/ 1323000 h 2106000"/>
              <a:gd name="connsiteX552" fmla="*/ 999000 w 1566000"/>
              <a:gd name="connsiteY552" fmla="*/ 1350000 h 2106000"/>
              <a:gd name="connsiteX553" fmla="*/ 972000 w 1566000"/>
              <a:gd name="connsiteY553" fmla="*/ 1323000 h 2106000"/>
              <a:gd name="connsiteX554" fmla="*/ 999000 w 1566000"/>
              <a:gd name="connsiteY554" fmla="*/ 1296000 h 2106000"/>
              <a:gd name="connsiteX555" fmla="*/ 891000 w 1566000"/>
              <a:gd name="connsiteY555" fmla="*/ 1296000 h 2106000"/>
              <a:gd name="connsiteX556" fmla="*/ 918000 w 1566000"/>
              <a:gd name="connsiteY556" fmla="*/ 1323000 h 2106000"/>
              <a:gd name="connsiteX557" fmla="*/ 891000 w 1566000"/>
              <a:gd name="connsiteY557" fmla="*/ 1350000 h 2106000"/>
              <a:gd name="connsiteX558" fmla="*/ 864000 w 1566000"/>
              <a:gd name="connsiteY558" fmla="*/ 1323000 h 2106000"/>
              <a:gd name="connsiteX559" fmla="*/ 891000 w 1566000"/>
              <a:gd name="connsiteY559" fmla="*/ 1296000 h 2106000"/>
              <a:gd name="connsiteX560" fmla="*/ 783000 w 1566000"/>
              <a:gd name="connsiteY560" fmla="*/ 1296000 h 2106000"/>
              <a:gd name="connsiteX561" fmla="*/ 810000 w 1566000"/>
              <a:gd name="connsiteY561" fmla="*/ 1323000 h 2106000"/>
              <a:gd name="connsiteX562" fmla="*/ 783000 w 1566000"/>
              <a:gd name="connsiteY562" fmla="*/ 1350000 h 2106000"/>
              <a:gd name="connsiteX563" fmla="*/ 756000 w 1566000"/>
              <a:gd name="connsiteY563" fmla="*/ 1323000 h 2106000"/>
              <a:gd name="connsiteX564" fmla="*/ 783000 w 1566000"/>
              <a:gd name="connsiteY564" fmla="*/ 1296000 h 2106000"/>
              <a:gd name="connsiteX565" fmla="*/ 675000 w 1566000"/>
              <a:gd name="connsiteY565" fmla="*/ 1296000 h 2106000"/>
              <a:gd name="connsiteX566" fmla="*/ 702000 w 1566000"/>
              <a:gd name="connsiteY566" fmla="*/ 1323000 h 2106000"/>
              <a:gd name="connsiteX567" fmla="*/ 675000 w 1566000"/>
              <a:gd name="connsiteY567" fmla="*/ 1350000 h 2106000"/>
              <a:gd name="connsiteX568" fmla="*/ 648000 w 1566000"/>
              <a:gd name="connsiteY568" fmla="*/ 1323000 h 2106000"/>
              <a:gd name="connsiteX569" fmla="*/ 675000 w 1566000"/>
              <a:gd name="connsiteY569" fmla="*/ 1296000 h 2106000"/>
              <a:gd name="connsiteX570" fmla="*/ 567000 w 1566000"/>
              <a:gd name="connsiteY570" fmla="*/ 1296000 h 2106000"/>
              <a:gd name="connsiteX571" fmla="*/ 594000 w 1566000"/>
              <a:gd name="connsiteY571" fmla="*/ 1323000 h 2106000"/>
              <a:gd name="connsiteX572" fmla="*/ 567000 w 1566000"/>
              <a:gd name="connsiteY572" fmla="*/ 1350000 h 2106000"/>
              <a:gd name="connsiteX573" fmla="*/ 540000 w 1566000"/>
              <a:gd name="connsiteY573" fmla="*/ 1323000 h 2106000"/>
              <a:gd name="connsiteX574" fmla="*/ 567000 w 1566000"/>
              <a:gd name="connsiteY574" fmla="*/ 1296000 h 2106000"/>
              <a:gd name="connsiteX575" fmla="*/ 459000 w 1566000"/>
              <a:gd name="connsiteY575" fmla="*/ 1296000 h 2106000"/>
              <a:gd name="connsiteX576" fmla="*/ 486000 w 1566000"/>
              <a:gd name="connsiteY576" fmla="*/ 1323000 h 2106000"/>
              <a:gd name="connsiteX577" fmla="*/ 459000 w 1566000"/>
              <a:gd name="connsiteY577" fmla="*/ 1350000 h 2106000"/>
              <a:gd name="connsiteX578" fmla="*/ 432000 w 1566000"/>
              <a:gd name="connsiteY578" fmla="*/ 1323000 h 2106000"/>
              <a:gd name="connsiteX579" fmla="*/ 459000 w 1566000"/>
              <a:gd name="connsiteY579" fmla="*/ 1296000 h 2106000"/>
              <a:gd name="connsiteX580" fmla="*/ 351000 w 1566000"/>
              <a:gd name="connsiteY580" fmla="*/ 1296000 h 2106000"/>
              <a:gd name="connsiteX581" fmla="*/ 378000 w 1566000"/>
              <a:gd name="connsiteY581" fmla="*/ 1323000 h 2106000"/>
              <a:gd name="connsiteX582" fmla="*/ 351000 w 1566000"/>
              <a:gd name="connsiteY582" fmla="*/ 1350000 h 2106000"/>
              <a:gd name="connsiteX583" fmla="*/ 324000 w 1566000"/>
              <a:gd name="connsiteY583" fmla="*/ 1323000 h 2106000"/>
              <a:gd name="connsiteX584" fmla="*/ 351000 w 1566000"/>
              <a:gd name="connsiteY584" fmla="*/ 1296000 h 2106000"/>
              <a:gd name="connsiteX585" fmla="*/ 243000 w 1566000"/>
              <a:gd name="connsiteY585" fmla="*/ 1296000 h 2106000"/>
              <a:gd name="connsiteX586" fmla="*/ 270000 w 1566000"/>
              <a:gd name="connsiteY586" fmla="*/ 1323000 h 2106000"/>
              <a:gd name="connsiteX587" fmla="*/ 243000 w 1566000"/>
              <a:gd name="connsiteY587" fmla="*/ 1350000 h 2106000"/>
              <a:gd name="connsiteX588" fmla="*/ 216000 w 1566000"/>
              <a:gd name="connsiteY588" fmla="*/ 1323000 h 2106000"/>
              <a:gd name="connsiteX589" fmla="*/ 243000 w 1566000"/>
              <a:gd name="connsiteY589" fmla="*/ 1296000 h 2106000"/>
              <a:gd name="connsiteX590" fmla="*/ 135000 w 1566000"/>
              <a:gd name="connsiteY590" fmla="*/ 1296000 h 2106000"/>
              <a:gd name="connsiteX591" fmla="*/ 162000 w 1566000"/>
              <a:gd name="connsiteY591" fmla="*/ 1323000 h 2106000"/>
              <a:gd name="connsiteX592" fmla="*/ 135000 w 1566000"/>
              <a:gd name="connsiteY592" fmla="*/ 1350000 h 2106000"/>
              <a:gd name="connsiteX593" fmla="*/ 108000 w 1566000"/>
              <a:gd name="connsiteY593" fmla="*/ 1323000 h 2106000"/>
              <a:gd name="connsiteX594" fmla="*/ 135000 w 1566000"/>
              <a:gd name="connsiteY594" fmla="*/ 1296000 h 2106000"/>
              <a:gd name="connsiteX595" fmla="*/ 27000 w 1566000"/>
              <a:gd name="connsiteY595" fmla="*/ 1296000 h 2106000"/>
              <a:gd name="connsiteX596" fmla="*/ 54000 w 1566000"/>
              <a:gd name="connsiteY596" fmla="*/ 1323000 h 2106000"/>
              <a:gd name="connsiteX597" fmla="*/ 27000 w 1566000"/>
              <a:gd name="connsiteY597" fmla="*/ 1350000 h 2106000"/>
              <a:gd name="connsiteX598" fmla="*/ 0 w 1566000"/>
              <a:gd name="connsiteY598" fmla="*/ 1323000 h 2106000"/>
              <a:gd name="connsiteX599" fmla="*/ 27000 w 1566000"/>
              <a:gd name="connsiteY599" fmla="*/ 1296000 h 2106000"/>
              <a:gd name="connsiteX600" fmla="*/ 1539000 w 1566000"/>
              <a:gd name="connsiteY600" fmla="*/ 1188000 h 2106000"/>
              <a:gd name="connsiteX601" fmla="*/ 1566000 w 1566000"/>
              <a:gd name="connsiteY601" fmla="*/ 1215000 h 2106000"/>
              <a:gd name="connsiteX602" fmla="*/ 1539000 w 1566000"/>
              <a:gd name="connsiteY602" fmla="*/ 1242000 h 2106000"/>
              <a:gd name="connsiteX603" fmla="*/ 1512000 w 1566000"/>
              <a:gd name="connsiteY603" fmla="*/ 1215000 h 2106000"/>
              <a:gd name="connsiteX604" fmla="*/ 1539000 w 1566000"/>
              <a:gd name="connsiteY604" fmla="*/ 1188000 h 2106000"/>
              <a:gd name="connsiteX605" fmla="*/ 1431000 w 1566000"/>
              <a:gd name="connsiteY605" fmla="*/ 1188000 h 2106000"/>
              <a:gd name="connsiteX606" fmla="*/ 1458000 w 1566000"/>
              <a:gd name="connsiteY606" fmla="*/ 1215000 h 2106000"/>
              <a:gd name="connsiteX607" fmla="*/ 1431000 w 1566000"/>
              <a:gd name="connsiteY607" fmla="*/ 1242000 h 2106000"/>
              <a:gd name="connsiteX608" fmla="*/ 1404000 w 1566000"/>
              <a:gd name="connsiteY608" fmla="*/ 1215000 h 2106000"/>
              <a:gd name="connsiteX609" fmla="*/ 1431000 w 1566000"/>
              <a:gd name="connsiteY609" fmla="*/ 1188000 h 2106000"/>
              <a:gd name="connsiteX610" fmla="*/ 1323000 w 1566000"/>
              <a:gd name="connsiteY610" fmla="*/ 1188000 h 2106000"/>
              <a:gd name="connsiteX611" fmla="*/ 1350000 w 1566000"/>
              <a:gd name="connsiteY611" fmla="*/ 1215000 h 2106000"/>
              <a:gd name="connsiteX612" fmla="*/ 1323000 w 1566000"/>
              <a:gd name="connsiteY612" fmla="*/ 1242000 h 2106000"/>
              <a:gd name="connsiteX613" fmla="*/ 1296000 w 1566000"/>
              <a:gd name="connsiteY613" fmla="*/ 1215000 h 2106000"/>
              <a:gd name="connsiteX614" fmla="*/ 1323000 w 1566000"/>
              <a:gd name="connsiteY614" fmla="*/ 1188000 h 2106000"/>
              <a:gd name="connsiteX615" fmla="*/ 1215000 w 1566000"/>
              <a:gd name="connsiteY615" fmla="*/ 1188000 h 2106000"/>
              <a:gd name="connsiteX616" fmla="*/ 1242000 w 1566000"/>
              <a:gd name="connsiteY616" fmla="*/ 1215000 h 2106000"/>
              <a:gd name="connsiteX617" fmla="*/ 1215000 w 1566000"/>
              <a:gd name="connsiteY617" fmla="*/ 1242000 h 2106000"/>
              <a:gd name="connsiteX618" fmla="*/ 1188000 w 1566000"/>
              <a:gd name="connsiteY618" fmla="*/ 1215000 h 2106000"/>
              <a:gd name="connsiteX619" fmla="*/ 1215000 w 1566000"/>
              <a:gd name="connsiteY619" fmla="*/ 1188000 h 2106000"/>
              <a:gd name="connsiteX620" fmla="*/ 1107000 w 1566000"/>
              <a:gd name="connsiteY620" fmla="*/ 1188000 h 2106000"/>
              <a:gd name="connsiteX621" fmla="*/ 1134000 w 1566000"/>
              <a:gd name="connsiteY621" fmla="*/ 1215000 h 2106000"/>
              <a:gd name="connsiteX622" fmla="*/ 1107000 w 1566000"/>
              <a:gd name="connsiteY622" fmla="*/ 1242000 h 2106000"/>
              <a:gd name="connsiteX623" fmla="*/ 1080000 w 1566000"/>
              <a:gd name="connsiteY623" fmla="*/ 1215000 h 2106000"/>
              <a:gd name="connsiteX624" fmla="*/ 1107000 w 1566000"/>
              <a:gd name="connsiteY624" fmla="*/ 1188000 h 2106000"/>
              <a:gd name="connsiteX625" fmla="*/ 999000 w 1566000"/>
              <a:gd name="connsiteY625" fmla="*/ 1188000 h 2106000"/>
              <a:gd name="connsiteX626" fmla="*/ 1026000 w 1566000"/>
              <a:gd name="connsiteY626" fmla="*/ 1215000 h 2106000"/>
              <a:gd name="connsiteX627" fmla="*/ 999000 w 1566000"/>
              <a:gd name="connsiteY627" fmla="*/ 1242000 h 2106000"/>
              <a:gd name="connsiteX628" fmla="*/ 972000 w 1566000"/>
              <a:gd name="connsiteY628" fmla="*/ 1215000 h 2106000"/>
              <a:gd name="connsiteX629" fmla="*/ 999000 w 1566000"/>
              <a:gd name="connsiteY629" fmla="*/ 1188000 h 2106000"/>
              <a:gd name="connsiteX630" fmla="*/ 891000 w 1566000"/>
              <a:gd name="connsiteY630" fmla="*/ 1188000 h 2106000"/>
              <a:gd name="connsiteX631" fmla="*/ 918000 w 1566000"/>
              <a:gd name="connsiteY631" fmla="*/ 1215000 h 2106000"/>
              <a:gd name="connsiteX632" fmla="*/ 891000 w 1566000"/>
              <a:gd name="connsiteY632" fmla="*/ 1242000 h 2106000"/>
              <a:gd name="connsiteX633" fmla="*/ 864000 w 1566000"/>
              <a:gd name="connsiteY633" fmla="*/ 1215000 h 2106000"/>
              <a:gd name="connsiteX634" fmla="*/ 891000 w 1566000"/>
              <a:gd name="connsiteY634" fmla="*/ 1188000 h 2106000"/>
              <a:gd name="connsiteX635" fmla="*/ 783000 w 1566000"/>
              <a:gd name="connsiteY635" fmla="*/ 1188000 h 2106000"/>
              <a:gd name="connsiteX636" fmla="*/ 810000 w 1566000"/>
              <a:gd name="connsiteY636" fmla="*/ 1215000 h 2106000"/>
              <a:gd name="connsiteX637" fmla="*/ 783000 w 1566000"/>
              <a:gd name="connsiteY637" fmla="*/ 1242000 h 2106000"/>
              <a:gd name="connsiteX638" fmla="*/ 756000 w 1566000"/>
              <a:gd name="connsiteY638" fmla="*/ 1215000 h 2106000"/>
              <a:gd name="connsiteX639" fmla="*/ 783000 w 1566000"/>
              <a:gd name="connsiteY639" fmla="*/ 1188000 h 2106000"/>
              <a:gd name="connsiteX640" fmla="*/ 675000 w 1566000"/>
              <a:gd name="connsiteY640" fmla="*/ 1188000 h 2106000"/>
              <a:gd name="connsiteX641" fmla="*/ 702000 w 1566000"/>
              <a:gd name="connsiteY641" fmla="*/ 1215000 h 2106000"/>
              <a:gd name="connsiteX642" fmla="*/ 675000 w 1566000"/>
              <a:gd name="connsiteY642" fmla="*/ 1242000 h 2106000"/>
              <a:gd name="connsiteX643" fmla="*/ 648000 w 1566000"/>
              <a:gd name="connsiteY643" fmla="*/ 1215000 h 2106000"/>
              <a:gd name="connsiteX644" fmla="*/ 675000 w 1566000"/>
              <a:gd name="connsiteY644" fmla="*/ 1188000 h 2106000"/>
              <a:gd name="connsiteX645" fmla="*/ 567000 w 1566000"/>
              <a:gd name="connsiteY645" fmla="*/ 1188000 h 2106000"/>
              <a:gd name="connsiteX646" fmla="*/ 594000 w 1566000"/>
              <a:gd name="connsiteY646" fmla="*/ 1215000 h 2106000"/>
              <a:gd name="connsiteX647" fmla="*/ 567000 w 1566000"/>
              <a:gd name="connsiteY647" fmla="*/ 1242000 h 2106000"/>
              <a:gd name="connsiteX648" fmla="*/ 540000 w 1566000"/>
              <a:gd name="connsiteY648" fmla="*/ 1215000 h 2106000"/>
              <a:gd name="connsiteX649" fmla="*/ 567000 w 1566000"/>
              <a:gd name="connsiteY649" fmla="*/ 1188000 h 2106000"/>
              <a:gd name="connsiteX650" fmla="*/ 459000 w 1566000"/>
              <a:gd name="connsiteY650" fmla="*/ 1188000 h 2106000"/>
              <a:gd name="connsiteX651" fmla="*/ 486000 w 1566000"/>
              <a:gd name="connsiteY651" fmla="*/ 1215000 h 2106000"/>
              <a:gd name="connsiteX652" fmla="*/ 459000 w 1566000"/>
              <a:gd name="connsiteY652" fmla="*/ 1242000 h 2106000"/>
              <a:gd name="connsiteX653" fmla="*/ 432000 w 1566000"/>
              <a:gd name="connsiteY653" fmla="*/ 1215000 h 2106000"/>
              <a:gd name="connsiteX654" fmla="*/ 459000 w 1566000"/>
              <a:gd name="connsiteY654" fmla="*/ 1188000 h 2106000"/>
              <a:gd name="connsiteX655" fmla="*/ 351000 w 1566000"/>
              <a:gd name="connsiteY655" fmla="*/ 1188000 h 2106000"/>
              <a:gd name="connsiteX656" fmla="*/ 378000 w 1566000"/>
              <a:gd name="connsiteY656" fmla="*/ 1215000 h 2106000"/>
              <a:gd name="connsiteX657" fmla="*/ 351000 w 1566000"/>
              <a:gd name="connsiteY657" fmla="*/ 1242000 h 2106000"/>
              <a:gd name="connsiteX658" fmla="*/ 324000 w 1566000"/>
              <a:gd name="connsiteY658" fmla="*/ 1215000 h 2106000"/>
              <a:gd name="connsiteX659" fmla="*/ 351000 w 1566000"/>
              <a:gd name="connsiteY659" fmla="*/ 1188000 h 2106000"/>
              <a:gd name="connsiteX660" fmla="*/ 243000 w 1566000"/>
              <a:gd name="connsiteY660" fmla="*/ 1188000 h 2106000"/>
              <a:gd name="connsiteX661" fmla="*/ 270000 w 1566000"/>
              <a:gd name="connsiteY661" fmla="*/ 1215000 h 2106000"/>
              <a:gd name="connsiteX662" fmla="*/ 243000 w 1566000"/>
              <a:gd name="connsiteY662" fmla="*/ 1242000 h 2106000"/>
              <a:gd name="connsiteX663" fmla="*/ 216000 w 1566000"/>
              <a:gd name="connsiteY663" fmla="*/ 1215000 h 2106000"/>
              <a:gd name="connsiteX664" fmla="*/ 243000 w 1566000"/>
              <a:gd name="connsiteY664" fmla="*/ 1188000 h 2106000"/>
              <a:gd name="connsiteX665" fmla="*/ 135000 w 1566000"/>
              <a:gd name="connsiteY665" fmla="*/ 1188000 h 2106000"/>
              <a:gd name="connsiteX666" fmla="*/ 162000 w 1566000"/>
              <a:gd name="connsiteY666" fmla="*/ 1215000 h 2106000"/>
              <a:gd name="connsiteX667" fmla="*/ 135000 w 1566000"/>
              <a:gd name="connsiteY667" fmla="*/ 1242000 h 2106000"/>
              <a:gd name="connsiteX668" fmla="*/ 108000 w 1566000"/>
              <a:gd name="connsiteY668" fmla="*/ 1215000 h 2106000"/>
              <a:gd name="connsiteX669" fmla="*/ 135000 w 1566000"/>
              <a:gd name="connsiteY669" fmla="*/ 1188000 h 2106000"/>
              <a:gd name="connsiteX670" fmla="*/ 27000 w 1566000"/>
              <a:gd name="connsiteY670" fmla="*/ 1188000 h 2106000"/>
              <a:gd name="connsiteX671" fmla="*/ 54000 w 1566000"/>
              <a:gd name="connsiteY671" fmla="*/ 1215000 h 2106000"/>
              <a:gd name="connsiteX672" fmla="*/ 27000 w 1566000"/>
              <a:gd name="connsiteY672" fmla="*/ 1242000 h 2106000"/>
              <a:gd name="connsiteX673" fmla="*/ 0 w 1566000"/>
              <a:gd name="connsiteY673" fmla="*/ 1215000 h 2106000"/>
              <a:gd name="connsiteX674" fmla="*/ 27000 w 1566000"/>
              <a:gd name="connsiteY674" fmla="*/ 1188000 h 2106000"/>
              <a:gd name="connsiteX675" fmla="*/ 1539000 w 1566000"/>
              <a:gd name="connsiteY675" fmla="*/ 1080000 h 2106000"/>
              <a:gd name="connsiteX676" fmla="*/ 1566000 w 1566000"/>
              <a:gd name="connsiteY676" fmla="*/ 1107000 h 2106000"/>
              <a:gd name="connsiteX677" fmla="*/ 1539000 w 1566000"/>
              <a:gd name="connsiteY677" fmla="*/ 1134000 h 2106000"/>
              <a:gd name="connsiteX678" fmla="*/ 1512000 w 1566000"/>
              <a:gd name="connsiteY678" fmla="*/ 1107000 h 2106000"/>
              <a:gd name="connsiteX679" fmla="*/ 1539000 w 1566000"/>
              <a:gd name="connsiteY679" fmla="*/ 1080000 h 2106000"/>
              <a:gd name="connsiteX680" fmla="*/ 1431000 w 1566000"/>
              <a:gd name="connsiteY680" fmla="*/ 1080000 h 2106000"/>
              <a:gd name="connsiteX681" fmla="*/ 1458000 w 1566000"/>
              <a:gd name="connsiteY681" fmla="*/ 1107000 h 2106000"/>
              <a:gd name="connsiteX682" fmla="*/ 1431000 w 1566000"/>
              <a:gd name="connsiteY682" fmla="*/ 1134000 h 2106000"/>
              <a:gd name="connsiteX683" fmla="*/ 1404000 w 1566000"/>
              <a:gd name="connsiteY683" fmla="*/ 1107000 h 2106000"/>
              <a:gd name="connsiteX684" fmla="*/ 1431000 w 1566000"/>
              <a:gd name="connsiteY684" fmla="*/ 1080000 h 2106000"/>
              <a:gd name="connsiteX685" fmla="*/ 1323000 w 1566000"/>
              <a:gd name="connsiteY685" fmla="*/ 1080000 h 2106000"/>
              <a:gd name="connsiteX686" fmla="*/ 1350000 w 1566000"/>
              <a:gd name="connsiteY686" fmla="*/ 1107000 h 2106000"/>
              <a:gd name="connsiteX687" fmla="*/ 1323000 w 1566000"/>
              <a:gd name="connsiteY687" fmla="*/ 1134000 h 2106000"/>
              <a:gd name="connsiteX688" fmla="*/ 1296000 w 1566000"/>
              <a:gd name="connsiteY688" fmla="*/ 1107000 h 2106000"/>
              <a:gd name="connsiteX689" fmla="*/ 1323000 w 1566000"/>
              <a:gd name="connsiteY689" fmla="*/ 1080000 h 2106000"/>
              <a:gd name="connsiteX690" fmla="*/ 1215000 w 1566000"/>
              <a:gd name="connsiteY690" fmla="*/ 1080000 h 2106000"/>
              <a:gd name="connsiteX691" fmla="*/ 1242000 w 1566000"/>
              <a:gd name="connsiteY691" fmla="*/ 1107000 h 2106000"/>
              <a:gd name="connsiteX692" fmla="*/ 1215000 w 1566000"/>
              <a:gd name="connsiteY692" fmla="*/ 1134000 h 2106000"/>
              <a:gd name="connsiteX693" fmla="*/ 1188000 w 1566000"/>
              <a:gd name="connsiteY693" fmla="*/ 1107000 h 2106000"/>
              <a:gd name="connsiteX694" fmla="*/ 1215000 w 1566000"/>
              <a:gd name="connsiteY694" fmla="*/ 1080000 h 2106000"/>
              <a:gd name="connsiteX695" fmla="*/ 1107000 w 1566000"/>
              <a:gd name="connsiteY695" fmla="*/ 1080000 h 2106000"/>
              <a:gd name="connsiteX696" fmla="*/ 1134000 w 1566000"/>
              <a:gd name="connsiteY696" fmla="*/ 1107000 h 2106000"/>
              <a:gd name="connsiteX697" fmla="*/ 1107000 w 1566000"/>
              <a:gd name="connsiteY697" fmla="*/ 1134000 h 2106000"/>
              <a:gd name="connsiteX698" fmla="*/ 1080000 w 1566000"/>
              <a:gd name="connsiteY698" fmla="*/ 1107000 h 2106000"/>
              <a:gd name="connsiteX699" fmla="*/ 1107000 w 1566000"/>
              <a:gd name="connsiteY699" fmla="*/ 1080000 h 2106000"/>
              <a:gd name="connsiteX700" fmla="*/ 999000 w 1566000"/>
              <a:gd name="connsiteY700" fmla="*/ 1080000 h 2106000"/>
              <a:gd name="connsiteX701" fmla="*/ 1026000 w 1566000"/>
              <a:gd name="connsiteY701" fmla="*/ 1107000 h 2106000"/>
              <a:gd name="connsiteX702" fmla="*/ 999000 w 1566000"/>
              <a:gd name="connsiteY702" fmla="*/ 1134000 h 2106000"/>
              <a:gd name="connsiteX703" fmla="*/ 972000 w 1566000"/>
              <a:gd name="connsiteY703" fmla="*/ 1107000 h 2106000"/>
              <a:gd name="connsiteX704" fmla="*/ 999000 w 1566000"/>
              <a:gd name="connsiteY704" fmla="*/ 1080000 h 2106000"/>
              <a:gd name="connsiteX705" fmla="*/ 891000 w 1566000"/>
              <a:gd name="connsiteY705" fmla="*/ 1080000 h 2106000"/>
              <a:gd name="connsiteX706" fmla="*/ 918000 w 1566000"/>
              <a:gd name="connsiteY706" fmla="*/ 1107000 h 2106000"/>
              <a:gd name="connsiteX707" fmla="*/ 891000 w 1566000"/>
              <a:gd name="connsiteY707" fmla="*/ 1134000 h 2106000"/>
              <a:gd name="connsiteX708" fmla="*/ 864000 w 1566000"/>
              <a:gd name="connsiteY708" fmla="*/ 1107000 h 2106000"/>
              <a:gd name="connsiteX709" fmla="*/ 891000 w 1566000"/>
              <a:gd name="connsiteY709" fmla="*/ 1080000 h 2106000"/>
              <a:gd name="connsiteX710" fmla="*/ 783000 w 1566000"/>
              <a:gd name="connsiteY710" fmla="*/ 1080000 h 2106000"/>
              <a:gd name="connsiteX711" fmla="*/ 810000 w 1566000"/>
              <a:gd name="connsiteY711" fmla="*/ 1107000 h 2106000"/>
              <a:gd name="connsiteX712" fmla="*/ 783000 w 1566000"/>
              <a:gd name="connsiteY712" fmla="*/ 1134000 h 2106000"/>
              <a:gd name="connsiteX713" fmla="*/ 756000 w 1566000"/>
              <a:gd name="connsiteY713" fmla="*/ 1107000 h 2106000"/>
              <a:gd name="connsiteX714" fmla="*/ 783000 w 1566000"/>
              <a:gd name="connsiteY714" fmla="*/ 1080000 h 2106000"/>
              <a:gd name="connsiteX715" fmla="*/ 675000 w 1566000"/>
              <a:gd name="connsiteY715" fmla="*/ 1080000 h 2106000"/>
              <a:gd name="connsiteX716" fmla="*/ 702000 w 1566000"/>
              <a:gd name="connsiteY716" fmla="*/ 1107000 h 2106000"/>
              <a:gd name="connsiteX717" fmla="*/ 675000 w 1566000"/>
              <a:gd name="connsiteY717" fmla="*/ 1134000 h 2106000"/>
              <a:gd name="connsiteX718" fmla="*/ 648000 w 1566000"/>
              <a:gd name="connsiteY718" fmla="*/ 1107000 h 2106000"/>
              <a:gd name="connsiteX719" fmla="*/ 675000 w 1566000"/>
              <a:gd name="connsiteY719" fmla="*/ 1080000 h 2106000"/>
              <a:gd name="connsiteX720" fmla="*/ 567000 w 1566000"/>
              <a:gd name="connsiteY720" fmla="*/ 1080000 h 2106000"/>
              <a:gd name="connsiteX721" fmla="*/ 594000 w 1566000"/>
              <a:gd name="connsiteY721" fmla="*/ 1107000 h 2106000"/>
              <a:gd name="connsiteX722" fmla="*/ 567000 w 1566000"/>
              <a:gd name="connsiteY722" fmla="*/ 1134000 h 2106000"/>
              <a:gd name="connsiteX723" fmla="*/ 540000 w 1566000"/>
              <a:gd name="connsiteY723" fmla="*/ 1107000 h 2106000"/>
              <a:gd name="connsiteX724" fmla="*/ 567000 w 1566000"/>
              <a:gd name="connsiteY724" fmla="*/ 1080000 h 2106000"/>
              <a:gd name="connsiteX725" fmla="*/ 459000 w 1566000"/>
              <a:gd name="connsiteY725" fmla="*/ 1080000 h 2106000"/>
              <a:gd name="connsiteX726" fmla="*/ 486000 w 1566000"/>
              <a:gd name="connsiteY726" fmla="*/ 1107000 h 2106000"/>
              <a:gd name="connsiteX727" fmla="*/ 459000 w 1566000"/>
              <a:gd name="connsiteY727" fmla="*/ 1134000 h 2106000"/>
              <a:gd name="connsiteX728" fmla="*/ 432000 w 1566000"/>
              <a:gd name="connsiteY728" fmla="*/ 1107000 h 2106000"/>
              <a:gd name="connsiteX729" fmla="*/ 459000 w 1566000"/>
              <a:gd name="connsiteY729" fmla="*/ 1080000 h 2106000"/>
              <a:gd name="connsiteX730" fmla="*/ 351000 w 1566000"/>
              <a:gd name="connsiteY730" fmla="*/ 1080000 h 2106000"/>
              <a:gd name="connsiteX731" fmla="*/ 378000 w 1566000"/>
              <a:gd name="connsiteY731" fmla="*/ 1107000 h 2106000"/>
              <a:gd name="connsiteX732" fmla="*/ 351000 w 1566000"/>
              <a:gd name="connsiteY732" fmla="*/ 1134000 h 2106000"/>
              <a:gd name="connsiteX733" fmla="*/ 324000 w 1566000"/>
              <a:gd name="connsiteY733" fmla="*/ 1107000 h 2106000"/>
              <a:gd name="connsiteX734" fmla="*/ 351000 w 1566000"/>
              <a:gd name="connsiteY734" fmla="*/ 1080000 h 2106000"/>
              <a:gd name="connsiteX735" fmla="*/ 243000 w 1566000"/>
              <a:gd name="connsiteY735" fmla="*/ 1080000 h 2106000"/>
              <a:gd name="connsiteX736" fmla="*/ 270000 w 1566000"/>
              <a:gd name="connsiteY736" fmla="*/ 1107000 h 2106000"/>
              <a:gd name="connsiteX737" fmla="*/ 243000 w 1566000"/>
              <a:gd name="connsiteY737" fmla="*/ 1134000 h 2106000"/>
              <a:gd name="connsiteX738" fmla="*/ 216000 w 1566000"/>
              <a:gd name="connsiteY738" fmla="*/ 1107000 h 2106000"/>
              <a:gd name="connsiteX739" fmla="*/ 243000 w 1566000"/>
              <a:gd name="connsiteY739" fmla="*/ 1080000 h 2106000"/>
              <a:gd name="connsiteX740" fmla="*/ 135000 w 1566000"/>
              <a:gd name="connsiteY740" fmla="*/ 1080000 h 2106000"/>
              <a:gd name="connsiteX741" fmla="*/ 162000 w 1566000"/>
              <a:gd name="connsiteY741" fmla="*/ 1107000 h 2106000"/>
              <a:gd name="connsiteX742" fmla="*/ 135000 w 1566000"/>
              <a:gd name="connsiteY742" fmla="*/ 1134000 h 2106000"/>
              <a:gd name="connsiteX743" fmla="*/ 108000 w 1566000"/>
              <a:gd name="connsiteY743" fmla="*/ 1107000 h 2106000"/>
              <a:gd name="connsiteX744" fmla="*/ 135000 w 1566000"/>
              <a:gd name="connsiteY744" fmla="*/ 1080000 h 2106000"/>
              <a:gd name="connsiteX745" fmla="*/ 27000 w 1566000"/>
              <a:gd name="connsiteY745" fmla="*/ 1080000 h 2106000"/>
              <a:gd name="connsiteX746" fmla="*/ 54000 w 1566000"/>
              <a:gd name="connsiteY746" fmla="*/ 1107000 h 2106000"/>
              <a:gd name="connsiteX747" fmla="*/ 27000 w 1566000"/>
              <a:gd name="connsiteY747" fmla="*/ 1134000 h 2106000"/>
              <a:gd name="connsiteX748" fmla="*/ 0 w 1566000"/>
              <a:gd name="connsiteY748" fmla="*/ 1107000 h 2106000"/>
              <a:gd name="connsiteX749" fmla="*/ 27000 w 1566000"/>
              <a:gd name="connsiteY749" fmla="*/ 1080000 h 2106000"/>
              <a:gd name="connsiteX750" fmla="*/ 1539000 w 1566000"/>
              <a:gd name="connsiteY750" fmla="*/ 972000 h 2106000"/>
              <a:gd name="connsiteX751" fmla="*/ 1566000 w 1566000"/>
              <a:gd name="connsiteY751" fmla="*/ 999000 h 2106000"/>
              <a:gd name="connsiteX752" fmla="*/ 1539000 w 1566000"/>
              <a:gd name="connsiteY752" fmla="*/ 1026000 h 2106000"/>
              <a:gd name="connsiteX753" fmla="*/ 1512000 w 1566000"/>
              <a:gd name="connsiteY753" fmla="*/ 999000 h 2106000"/>
              <a:gd name="connsiteX754" fmla="*/ 1539000 w 1566000"/>
              <a:gd name="connsiteY754" fmla="*/ 972000 h 2106000"/>
              <a:gd name="connsiteX755" fmla="*/ 1431000 w 1566000"/>
              <a:gd name="connsiteY755" fmla="*/ 972000 h 2106000"/>
              <a:gd name="connsiteX756" fmla="*/ 1458000 w 1566000"/>
              <a:gd name="connsiteY756" fmla="*/ 999000 h 2106000"/>
              <a:gd name="connsiteX757" fmla="*/ 1431000 w 1566000"/>
              <a:gd name="connsiteY757" fmla="*/ 1026000 h 2106000"/>
              <a:gd name="connsiteX758" fmla="*/ 1404000 w 1566000"/>
              <a:gd name="connsiteY758" fmla="*/ 999000 h 2106000"/>
              <a:gd name="connsiteX759" fmla="*/ 1431000 w 1566000"/>
              <a:gd name="connsiteY759" fmla="*/ 972000 h 2106000"/>
              <a:gd name="connsiteX760" fmla="*/ 1323000 w 1566000"/>
              <a:gd name="connsiteY760" fmla="*/ 972000 h 2106000"/>
              <a:gd name="connsiteX761" fmla="*/ 1350000 w 1566000"/>
              <a:gd name="connsiteY761" fmla="*/ 999000 h 2106000"/>
              <a:gd name="connsiteX762" fmla="*/ 1323000 w 1566000"/>
              <a:gd name="connsiteY762" fmla="*/ 1026000 h 2106000"/>
              <a:gd name="connsiteX763" fmla="*/ 1296000 w 1566000"/>
              <a:gd name="connsiteY763" fmla="*/ 999000 h 2106000"/>
              <a:gd name="connsiteX764" fmla="*/ 1323000 w 1566000"/>
              <a:gd name="connsiteY764" fmla="*/ 972000 h 2106000"/>
              <a:gd name="connsiteX765" fmla="*/ 1215000 w 1566000"/>
              <a:gd name="connsiteY765" fmla="*/ 972000 h 2106000"/>
              <a:gd name="connsiteX766" fmla="*/ 1242000 w 1566000"/>
              <a:gd name="connsiteY766" fmla="*/ 999000 h 2106000"/>
              <a:gd name="connsiteX767" fmla="*/ 1215000 w 1566000"/>
              <a:gd name="connsiteY767" fmla="*/ 1026000 h 2106000"/>
              <a:gd name="connsiteX768" fmla="*/ 1188000 w 1566000"/>
              <a:gd name="connsiteY768" fmla="*/ 999000 h 2106000"/>
              <a:gd name="connsiteX769" fmla="*/ 1215000 w 1566000"/>
              <a:gd name="connsiteY769" fmla="*/ 972000 h 2106000"/>
              <a:gd name="connsiteX770" fmla="*/ 1107000 w 1566000"/>
              <a:gd name="connsiteY770" fmla="*/ 972000 h 2106000"/>
              <a:gd name="connsiteX771" fmla="*/ 1134000 w 1566000"/>
              <a:gd name="connsiteY771" fmla="*/ 999000 h 2106000"/>
              <a:gd name="connsiteX772" fmla="*/ 1107000 w 1566000"/>
              <a:gd name="connsiteY772" fmla="*/ 1026000 h 2106000"/>
              <a:gd name="connsiteX773" fmla="*/ 1080000 w 1566000"/>
              <a:gd name="connsiteY773" fmla="*/ 999000 h 2106000"/>
              <a:gd name="connsiteX774" fmla="*/ 1107000 w 1566000"/>
              <a:gd name="connsiteY774" fmla="*/ 972000 h 2106000"/>
              <a:gd name="connsiteX775" fmla="*/ 999000 w 1566000"/>
              <a:gd name="connsiteY775" fmla="*/ 972000 h 2106000"/>
              <a:gd name="connsiteX776" fmla="*/ 1026000 w 1566000"/>
              <a:gd name="connsiteY776" fmla="*/ 999000 h 2106000"/>
              <a:gd name="connsiteX777" fmla="*/ 999000 w 1566000"/>
              <a:gd name="connsiteY777" fmla="*/ 1026000 h 2106000"/>
              <a:gd name="connsiteX778" fmla="*/ 972000 w 1566000"/>
              <a:gd name="connsiteY778" fmla="*/ 999000 h 2106000"/>
              <a:gd name="connsiteX779" fmla="*/ 999000 w 1566000"/>
              <a:gd name="connsiteY779" fmla="*/ 972000 h 2106000"/>
              <a:gd name="connsiteX780" fmla="*/ 891000 w 1566000"/>
              <a:gd name="connsiteY780" fmla="*/ 972000 h 2106000"/>
              <a:gd name="connsiteX781" fmla="*/ 918000 w 1566000"/>
              <a:gd name="connsiteY781" fmla="*/ 999000 h 2106000"/>
              <a:gd name="connsiteX782" fmla="*/ 891000 w 1566000"/>
              <a:gd name="connsiteY782" fmla="*/ 1026000 h 2106000"/>
              <a:gd name="connsiteX783" fmla="*/ 864000 w 1566000"/>
              <a:gd name="connsiteY783" fmla="*/ 999000 h 2106000"/>
              <a:gd name="connsiteX784" fmla="*/ 891000 w 1566000"/>
              <a:gd name="connsiteY784" fmla="*/ 972000 h 2106000"/>
              <a:gd name="connsiteX785" fmla="*/ 783000 w 1566000"/>
              <a:gd name="connsiteY785" fmla="*/ 972000 h 2106000"/>
              <a:gd name="connsiteX786" fmla="*/ 810000 w 1566000"/>
              <a:gd name="connsiteY786" fmla="*/ 999000 h 2106000"/>
              <a:gd name="connsiteX787" fmla="*/ 783000 w 1566000"/>
              <a:gd name="connsiteY787" fmla="*/ 1026000 h 2106000"/>
              <a:gd name="connsiteX788" fmla="*/ 756000 w 1566000"/>
              <a:gd name="connsiteY788" fmla="*/ 999000 h 2106000"/>
              <a:gd name="connsiteX789" fmla="*/ 783000 w 1566000"/>
              <a:gd name="connsiteY789" fmla="*/ 972000 h 2106000"/>
              <a:gd name="connsiteX790" fmla="*/ 675000 w 1566000"/>
              <a:gd name="connsiteY790" fmla="*/ 972000 h 2106000"/>
              <a:gd name="connsiteX791" fmla="*/ 702000 w 1566000"/>
              <a:gd name="connsiteY791" fmla="*/ 999000 h 2106000"/>
              <a:gd name="connsiteX792" fmla="*/ 675000 w 1566000"/>
              <a:gd name="connsiteY792" fmla="*/ 1026000 h 2106000"/>
              <a:gd name="connsiteX793" fmla="*/ 648000 w 1566000"/>
              <a:gd name="connsiteY793" fmla="*/ 999000 h 2106000"/>
              <a:gd name="connsiteX794" fmla="*/ 675000 w 1566000"/>
              <a:gd name="connsiteY794" fmla="*/ 972000 h 2106000"/>
              <a:gd name="connsiteX795" fmla="*/ 567000 w 1566000"/>
              <a:gd name="connsiteY795" fmla="*/ 972000 h 2106000"/>
              <a:gd name="connsiteX796" fmla="*/ 594000 w 1566000"/>
              <a:gd name="connsiteY796" fmla="*/ 999000 h 2106000"/>
              <a:gd name="connsiteX797" fmla="*/ 567000 w 1566000"/>
              <a:gd name="connsiteY797" fmla="*/ 1026000 h 2106000"/>
              <a:gd name="connsiteX798" fmla="*/ 540000 w 1566000"/>
              <a:gd name="connsiteY798" fmla="*/ 999000 h 2106000"/>
              <a:gd name="connsiteX799" fmla="*/ 567000 w 1566000"/>
              <a:gd name="connsiteY799" fmla="*/ 972000 h 2106000"/>
              <a:gd name="connsiteX800" fmla="*/ 459000 w 1566000"/>
              <a:gd name="connsiteY800" fmla="*/ 972000 h 2106000"/>
              <a:gd name="connsiteX801" fmla="*/ 486000 w 1566000"/>
              <a:gd name="connsiteY801" fmla="*/ 999000 h 2106000"/>
              <a:gd name="connsiteX802" fmla="*/ 459000 w 1566000"/>
              <a:gd name="connsiteY802" fmla="*/ 1026000 h 2106000"/>
              <a:gd name="connsiteX803" fmla="*/ 432000 w 1566000"/>
              <a:gd name="connsiteY803" fmla="*/ 999000 h 2106000"/>
              <a:gd name="connsiteX804" fmla="*/ 459000 w 1566000"/>
              <a:gd name="connsiteY804" fmla="*/ 972000 h 2106000"/>
              <a:gd name="connsiteX805" fmla="*/ 351000 w 1566000"/>
              <a:gd name="connsiteY805" fmla="*/ 972000 h 2106000"/>
              <a:gd name="connsiteX806" fmla="*/ 378000 w 1566000"/>
              <a:gd name="connsiteY806" fmla="*/ 999000 h 2106000"/>
              <a:gd name="connsiteX807" fmla="*/ 351000 w 1566000"/>
              <a:gd name="connsiteY807" fmla="*/ 1026000 h 2106000"/>
              <a:gd name="connsiteX808" fmla="*/ 324000 w 1566000"/>
              <a:gd name="connsiteY808" fmla="*/ 999000 h 2106000"/>
              <a:gd name="connsiteX809" fmla="*/ 351000 w 1566000"/>
              <a:gd name="connsiteY809" fmla="*/ 972000 h 2106000"/>
              <a:gd name="connsiteX810" fmla="*/ 243000 w 1566000"/>
              <a:gd name="connsiteY810" fmla="*/ 972000 h 2106000"/>
              <a:gd name="connsiteX811" fmla="*/ 270000 w 1566000"/>
              <a:gd name="connsiteY811" fmla="*/ 999000 h 2106000"/>
              <a:gd name="connsiteX812" fmla="*/ 243000 w 1566000"/>
              <a:gd name="connsiteY812" fmla="*/ 1026000 h 2106000"/>
              <a:gd name="connsiteX813" fmla="*/ 216000 w 1566000"/>
              <a:gd name="connsiteY813" fmla="*/ 999000 h 2106000"/>
              <a:gd name="connsiteX814" fmla="*/ 243000 w 1566000"/>
              <a:gd name="connsiteY814" fmla="*/ 972000 h 2106000"/>
              <a:gd name="connsiteX815" fmla="*/ 135000 w 1566000"/>
              <a:gd name="connsiteY815" fmla="*/ 972000 h 2106000"/>
              <a:gd name="connsiteX816" fmla="*/ 162000 w 1566000"/>
              <a:gd name="connsiteY816" fmla="*/ 999000 h 2106000"/>
              <a:gd name="connsiteX817" fmla="*/ 135000 w 1566000"/>
              <a:gd name="connsiteY817" fmla="*/ 1026000 h 2106000"/>
              <a:gd name="connsiteX818" fmla="*/ 108000 w 1566000"/>
              <a:gd name="connsiteY818" fmla="*/ 999000 h 2106000"/>
              <a:gd name="connsiteX819" fmla="*/ 135000 w 1566000"/>
              <a:gd name="connsiteY819" fmla="*/ 972000 h 2106000"/>
              <a:gd name="connsiteX820" fmla="*/ 27000 w 1566000"/>
              <a:gd name="connsiteY820" fmla="*/ 972000 h 2106000"/>
              <a:gd name="connsiteX821" fmla="*/ 54000 w 1566000"/>
              <a:gd name="connsiteY821" fmla="*/ 999000 h 2106000"/>
              <a:gd name="connsiteX822" fmla="*/ 27000 w 1566000"/>
              <a:gd name="connsiteY822" fmla="*/ 1026000 h 2106000"/>
              <a:gd name="connsiteX823" fmla="*/ 0 w 1566000"/>
              <a:gd name="connsiteY823" fmla="*/ 999000 h 2106000"/>
              <a:gd name="connsiteX824" fmla="*/ 27000 w 1566000"/>
              <a:gd name="connsiteY824" fmla="*/ 972000 h 2106000"/>
              <a:gd name="connsiteX825" fmla="*/ 1539000 w 1566000"/>
              <a:gd name="connsiteY825" fmla="*/ 864000 h 2106000"/>
              <a:gd name="connsiteX826" fmla="*/ 1566000 w 1566000"/>
              <a:gd name="connsiteY826" fmla="*/ 891000 h 2106000"/>
              <a:gd name="connsiteX827" fmla="*/ 1539000 w 1566000"/>
              <a:gd name="connsiteY827" fmla="*/ 918000 h 2106000"/>
              <a:gd name="connsiteX828" fmla="*/ 1512000 w 1566000"/>
              <a:gd name="connsiteY828" fmla="*/ 891000 h 2106000"/>
              <a:gd name="connsiteX829" fmla="*/ 1539000 w 1566000"/>
              <a:gd name="connsiteY829" fmla="*/ 864000 h 2106000"/>
              <a:gd name="connsiteX830" fmla="*/ 1431000 w 1566000"/>
              <a:gd name="connsiteY830" fmla="*/ 864000 h 2106000"/>
              <a:gd name="connsiteX831" fmla="*/ 1458000 w 1566000"/>
              <a:gd name="connsiteY831" fmla="*/ 891000 h 2106000"/>
              <a:gd name="connsiteX832" fmla="*/ 1431000 w 1566000"/>
              <a:gd name="connsiteY832" fmla="*/ 918000 h 2106000"/>
              <a:gd name="connsiteX833" fmla="*/ 1404000 w 1566000"/>
              <a:gd name="connsiteY833" fmla="*/ 891000 h 2106000"/>
              <a:gd name="connsiteX834" fmla="*/ 1431000 w 1566000"/>
              <a:gd name="connsiteY834" fmla="*/ 864000 h 2106000"/>
              <a:gd name="connsiteX835" fmla="*/ 1323000 w 1566000"/>
              <a:gd name="connsiteY835" fmla="*/ 864000 h 2106000"/>
              <a:gd name="connsiteX836" fmla="*/ 1350000 w 1566000"/>
              <a:gd name="connsiteY836" fmla="*/ 891000 h 2106000"/>
              <a:gd name="connsiteX837" fmla="*/ 1323000 w 1566000"/>
              <a:gd name="connsiteY837" fmla="*/ 918000 h 2106000"/>
              <a:gd name="connsiteX838" fmla="*/ 1296000 w 1566000"/>
              <a:gd name="connsiteY838" fmla="*/ 891000 h 2106000"/>
              <a:gd name="connsiteX839" fmla="*/ 1323000 w 1566000"/>
              <a:gd name="connsiteY839" fmla="*/ 864000 h 2106000"/>
              <a:gd name="connsiteX840" fmla="*/ 1215000 w 1566000"/>
              <a:gd name="connsiteY840" fmla="*/ 864000 h 2106000"/>
              <a:gd name="connsiteX841" fmla="*/ 1242000 w 1566000"/>
              <a:gd name="connsiteY841" fmla="*/ 891000 h 2106000"/>
              <a:gd name="connsiteX842" fmla="*/ 1215000 w 1566000"/>
              <a:gd name="connsiteY842" fmla="*/ 918000 h 2106000"/>
              <a:gd name="connsiteX843" fmla="*/ 1188000 w 1566000"/>
              <a:gd name="connsiteY843" fmla="*/ 891000 h 2106000"/>
              <a:gd name="connsiteX844" fmla="*/ 1215000 w 1566000"/>
              <a:gd name="connsiteY844" fmla="*/ 864000 h 2106000"/>
              <a:gd name="connsiteX845" fmla="*/ 1107000 w 1566000"/>
              <a:gd name="connsiteY845" fmla="*/ 864000 h 2106000"/>
              <a:gd name="connsiteX846" fmla="*/ 1134000 w 1566000"/>
              <a:gd name="connsiteY846" fmla="*/ 891000 h 2106000"/>
              <a:gd name="connsiteX847" fmla="*/ 1107000 w 1566000"/>
              <a:gd name="connsiteY847" fmla="*/ 918000 h 2106000"/>
              <a:gd name="connsiteX848" fmla="*/ 1080000 w 1566000"/>
              <a:gd name="connsiteY848" fmla="*/ 891000 h 2106000"/>
              <a:gd name="connsiteX849" fmla="*/ 1107000 w 1566000"/>
              <a:gd name="connsiteY849" fmla="*/ 864000 h 2106000"/>
              <a:gd name="connsiteX850" fmla="*/ 999000 w 1566000"/>
              <a:gd name="connsiteY850" fmla="*/ 864000 h 2106000"/>
              <a:gd name="connsiteX851" fmla="*/ 1026000 w 1566000"/>
              <a:gd name="connsiteY851" fmla="*/ 891000 h 2106000"/>
              <a:gd name="connsiteX852" fmla="*/ 999000 w 1566000"/>
              <a:gd name="connsiteY852" fmla="*/ 918000 h 2106000"/>
              <a:gd name="connsiteX853" fmla="*/ 972000 w 1566000"/>
              <a:gd name="connsiteY853" fmla="*/ 891000 h 2106000"/>
              <a:gd name="connsiteX854" fmla="*/ 999000 w 1566000"/>
              <a:gd name="connsiteY854" fmla="*/ 864000 h 2106000"/>
              <a:gd name="connsiteX855" fmla="*/ 891000 w 1566000"/>
              <a:gd name="connsiteY855" fmla="*/ 864000 h 2106000"/>
              <a:gd name="connsiteX856" fmla="*/ 918000 w 1566000"/>
              <a:gd name="connsiteY856" fmla="*/ 891000 h 2106000"/>
              <a:gd name="connsiteX857" fmla="*/ 891000 w 1566000"/>
              <a:gd name="connsiteY857" fmla="*/ 918000 h 2106000"/>
              <a:gd name="connsiteX858" fmla="*/ 864000 w 1566000"/>
              <a:gd name="connsiteY858" fmla="*/ 891000 h 2106000"/>
              <a:gd name="connsiteX859" fmla="*/ 891000 w 1566000"/>
              <a:gd name="connsiteY859" fmla="*/ 864000 h 2106000"/>
              <a:gd name="connsiteX860" fmla="*/ 783000 w 1566000"/>
              <a:gd name="connsiteY860" fmla="*/ 864000 h 2106000"/>
              <a:gd name="connsiteX861" fmla="*/ 810000 w 1566000"/>
              <a:gd name="connsiteY861" fmla="*/ 891000 h 2106000"/>
              <a:gd name="connsiteX862" fmla="*/ 783000 w 1566000"/>
              <a:gd name="connsiteY862" fmla="*/ 918000 h 2106000"/>
              <a:gd name="connsiteX863" fmla="*/ 756000 w 1566000"/>
              <a:gd name="connsiteY863" fmla="*/ 891000 h 2106000"/>
              <a:gd name="connsiteX864" fmla="*/ 783000 w 1566000"/>
              <a:gd name="connsiteY864" fmla="*/ 864000 h 2106000"/>
              <a:gd name="connsiteX865" fmla="*/ 675000 w 1566000"/>
              <a:gd name="connsiteY865" fmla="*/ 864000 h 2106000"/>
              <a:gd name="connsiteX866" fmla="*/ 702000 w 1566000"/>
              <a:gd name="connsiteY866" fmla="*/ 891000 h 2106000"/>
              <a:gd name="connsiteX867" fmla="*/ 675000 w 1566000"/>
              <a:gd name="connsiteY867" fmla="*/ 918000 h 2106000"/>
              <a:gd name="connsiteX868" fmla="*/ 648000 w 1566000"/>
              <a:gd name="connsiteY868" fmla="*/ 891000 h 2106000"/>
              <a:gd name="connsiteX869" fmla="*/ 675000 w 1566000"/>
              <a:gd name="connsiteY869" fmla="*/ 864000 h 2106000"/>
              <a:gd name="connsiteX870" fmla="*/ 567000 w 1566000"/>
              <a:gd name="connsiteY870" fmla="*/ 864000 h 2106000"/>
              <a:gd name="connsiteX871" fmla="*/ 594000 w 1566000"/>
              <a:gd name="connsiteY871" fmla="*/ 891000 h 2106000"/>
              <a:gd name="connsiteX872" fmla="*/ 567000 w 1566000"/>
              <a:gd name="connsiteY872" fmla="*/ 918000 h 2106000"/>
              <a:gd name="connsiteX873" fmla="*/ 540000 w 1566000"/>
              <a:gd name="connsiteY873" fmla="*/ 891000 h 2106000"/>
              <a:gd name="connsiteX874" fmla="*/ 567000 w 1566000"/>
              <a:gd name="connsiteY874" fmla="*/ 864000 h 2106000"/>
              <a:gd name="connsiteX875" fmla="*/ 459000 w 1566000"/>
              <a:gd name="connsiteY875" fmla="*/ 864000 h 2106000"/>
              <a:gd name="connsiteX876" fmla="*/ 486000 w 1566000"/>
              <a:gd name="connsiteY876" fmla="*/ 891000 h 2106000"/>
              <a:gd name="connsiteX877" fmla="*/ 459000 w 1566000"/>
              <a:gd name="connsiteY877" fmla="*/ 918000 h 2106000"/>
              <a:gd name="connsiteX878" fmla="*/ 432000 w 1566000"/>
              <a:gd name="connsiteY878" fmla="*/ 891000 h 2106000"/>
              <a:gd name="connsiteX879" fmla="*/ 459000 w 1566000"/>
              <a:gd name="connsiteY879" fmla="*/ 864000 h 2106000"/>
              <a:gd name="connsiteX880" fmla="*/ 351000 w 1566000"/>
              <a:gd name="connsiteY880" fmla="*/ 864000 h 2106000"/>
              <a:gd name="connsiteX881" fmla="*/ 378000 w 1566000"/>
              <a:gd name="connsiteY881" fmla="*/ 891000 h 2106000"/>
              <a:gd name="connsiteX882" fmla="*/ 351000 w 1566000"/>
              <a:gd name="connsiteY882" fmla="*/ 918000 h 2106000"/>
              <a:gd name="connsiteX883" fmla="*/ 324000 w 1566000"/>
              <a:gd name="connsiteY883" fmla="*/ 891000 h 2106000"/>
              <a:gd name="connsiteX884" fmla="*/ 351000 w 1566000"/>
              <a:gd name="connsiteY884" fmla="*/ 864000 h 2106000"/>
              <a:gd name="connsiteX885" fmla="*/ 243000 w 1566000"/>
              <a:gd name="connsiteY885" fmla="*/ 864000 h 2106000"/>
              <a:gd name="connsiteX886" fmla="*/ 270000 w 1566000"/>
              <a:gd name="connsiteY886" fmla="*/ 891000 h 2106000"/>
              <a:gd name="connsiteX887" fmla="*/ 243000 w 1566000"/>
              <a:gd name="connsiteY887" fmla="*/ 918000 h 2106000"/>
              <a:gd name="connsiteX888" fmla="*/ 216000 w 1566000"/>
              <a:gd name="connsiteY888" fmla="*/ 891000 h 2106000"/>
              <a:gd name="connsiteX889" fmla="*/ 243000 w 1566000"/>
              <a:gd name="connsiteY889" fmla="*/ 864000 h 2106000"/>
              <a:gd name="connsiteX890" fmla="*/ 135000 w 1566000"/>
              <a:gd name="connsiteY890" fmla="*/ 864000 h 2106000"/>
              <a:gd name="connsiteX891" fmla="*/ 162000 w 1566000"/>
              <a:gd name="connsiteY891" fmla="*/ 891000 h 2106000"/>
              <a:gd name="connsiteX892" fmla="*/ 135000 w 1566000"/>
              <a:gd name="connsiteY892" fmla="*/ 918000 h 2106000"/>
              <a:gd name="connsiteX893" fmla="*/ 108000 w 1566000"/>
              <a:gd name="connsiteY893" fmla="*/ 891000 h 2106000"/>
              <a:gd name="connsiteX894" fmla="*/ 135000 w 1566000"/>
              <a:gd name="connsiteY894" fmla="*/ 864000 h 2106000"/>
              <a:gd name="connsiteX895" fmla="*/ 27000 w 1566000"/>
              <a:gd name="connsiteY895" fmla="*/ 864000 h 2106000"/>
              <a:gd name="connsiteX896" fmla="*/ 54000 w 1566000"/>
              <a:gd name="connsiteY896" fmla="*/ 891000 h 2106000"/>
              <a:gd name="connsiteX897" fmla="*/ 27000 w 1566000"/>
              <a:gd name="connsiteY897" fmla="*/ 918000 h 2106000"/>
              <a:gd name="connsiteX898" fmla="*/ 0 w 1566000"/>
              <a:gd name="connsiteY898" fmla="*/ 891000 h 2106000"/>
              <a:gd name="connsiteX899" fmla="*/ 27000 w 1566000"/>
              <a:gd name="connsiteY899" fmla="*/ 864000 h 2106000"/>
              <a:gd name="connsiteX900" fmla="*/ 1539000 w 1566000"/>
              <a:gd name="connsiteY900" fmla="*/ 756000 h 2106000"/>
              <a:gd name="connsiteX901" fmla="*/ 1566000 w 1566000"/>
              <a:gd name="connsiteY901" fmla="*/ 783000 h 2106000"/>
              <a:gd name="connsiteX902" fmla="*/ 1539000 w 1566000"/>
              <a:gd name="connsiteY902" fmla="*/ 810000 h 2106000"/>
              <a:gd name="connsiteX903" fmla="*/ 1512000 w 1566000"/>
              <a:gd name="connsiteY903" fmla="*/ 783000 h 2106000"/>
              <a:gd name="connsiteX904" fmla="*/ 1539000 w 1566000"/>
              <a:gd name="connsiteY904" fmla="*/ 756000 h 2106000"/>
              <a:gd name="connsiteX905" fmla="*/ 1431000 w 1566000"/>
              <a:gd name="connsiteY905" fmla="*/ 756000 h 2106000"/>
              <a:gd name="connsiteX906" fmla="*/ 1458000 w 1566000"/>
              <a:gd name="connsiteY906" fmla="*/ 783000 h 2106000"/>
              <a:gd name="connsiteX907" fmla="*/ 1431000 w 1566000"/>
              <a:gd name="connsiteY907" fmla="*/ 810000 h 2106000"/>
              <a:gd name="connsiteX908" fmla="*/ 1404000 w 1566000"/>
              <a:gd name="connsiteY908" fmla="*/ 783000 h 2106000"/>
              <a:gd name="connsiteX909" fmla="*/ 1431000 w 1566000"/>
              <a:gd name="connsiteY909" fmla="*/ 756000 h 2106000"/>
              <a:gd name="connsiteX910" fmla="*/ 1323000 w 1566000"/>
              <a:gd name="connsiteY910" fmla="*/ 756000 h 2106000"/>
              <a:gd name="connsiteX911" fmla="*/ 1350000 w 1566000"/>
              <a:gd name="connsiteY911" fmla="*/ 783000 h 2106000"/>
              <a:gd name="connsiteX912" fmla="*/ 1323000 w 1566000"/>
              <a:gd name="connsiteY912" fmla="*/ 810000 h 2106000"/>
              <a:gd name="connsiteX913" fmla="*/ 1296000 w 1566000"/>
              <a:gd name="connsiteY913" fmla="*/ 783000 h 2106000"/>
              <a:gd name="connsiteX914" fmla="*/ 1323000 w 1566000"/>
              <a:gd name="connsiteY914" fmla="*/ 756000 h 2106000"/>
              <a:gd name="connsiteX915" fmla="*/ 1215000 w 1566000"/>
              <a:gd name="connsiteY915" fmla="*/ 756000 h 2106000"/>
              <a:gd name="connsiteX916" fmla="*/ 1242000 w 1566000"/>
              <a:gd name="connsiteY916" fmla="*/ 783000 h 2106000"/>
              <a:gd name="connsiteX917" fmla="*/ 1215000 w 1566000"/>
              <a:gd name="connsiteY917" fmla="*/ 810000 h 2106000"/>
              <a:gd name="connsiteX918" fmla="*/ 1188000 w 1566000"/>
              <a:gd name="connsiteY918" fmla="*/ 783000 h 2106000"/>
              <a:gd name="connsiteX919" fmla="*/ 1215000 w 1566000"/>
              <a:gd name="connsiteY919" fmla="*/ 756000 h 2106000"/>
              <a:gd name="connsiteX920" fmla="*/ 1107000 w 1566000"/>
              <a:gd name="connsiteY920" fmla="*/ 756000 h 2106000"/>
              <a:gd name="connsiteX921" fmla="*/ 1134000 w 1566000"/>
              <a:gd name="connsiteY921" fmla="*/ 783000 h 2106000"/>
              <a:gd name="connsiteX922" fmla="*/ 1107000 w 1566000"/>
              <a:gd name="connsiteY922" fmla="*/ 810000 h 2106000"/>
              <a:gd name="connsiteX923" fmla="*/ 1080000 w 1566000"/>
              <a:gd name="connsiteY923" fmla="*/ 783000 h 2106000"/>
              <a:gd name="connsiteX924" fmla="*/ 1107000 w 1566000"/>
              <a:gd name="connsiteY924" fmla="*/ 756000 h 2106000"/>
              <a:gd name="connsiteX925" fmla="*/ 999000 w 1566000"/>
              <a:gd name="connsiteY925" fmla="*/ 756000 h 2106000"/>
              <a:gd name="connsiteX926" fmla="*/ 1026000 w 1566000"/>
              <a:gd name="connsiteY926" fmla="*/ 783000 h 2106000"/>
              <a:gd name="connsiteX927" fmla="*/ 999000 w 1566000"/>
              <a:gd name="connsiteY927" fmla="*/ 810000 h 2106000"/>
              <a:gd name="connsiteX928" fmla="*/ 972000 w 1566000"/>
              <a:gd name="connsiteY928" fmla="*/ 783000 h 2106000"/>
              <a:gd name="connsiteX929" fmla="*/ 999000 w 1566000"/>
              <a:gd name="connsiteY929" fmla="*/ 756000 h 2106000"/>
              <a:gd name="connsiteX930" fmla="*/ 891000 w 1566000"/>
              <a:gd name="connsiteY930" fmla="*/ 756000 h 2106000"/>
              <a:gd name="connsiteX931" fmla="*/ 918000 w 1566000"/>
              <a:gd name="connsiteY931" fmla="*/ 783000 h 2106000"/>
              <a:gd name="connsiteX932" fmla="*/ 891000 w 1566000"/>
              <a:gd name="connsiteY932" fmla="*/ 810000 h 2106000"/>
              <a:gd name="connsiteX933" fmla="*/ 864000 w 1566000"/>
              <a:gd name="connsiteY933" fmla="*/ 783000 h 2106000"/>
              <a:gd name="connsiteX934" fmla="*/ 891000 w 1566000"/>
              <a:gd name="connsiteY934" fmla="*/ 756000 h 2106000"/>
              <a:gd name="connsiteX935" fmla="*/ 783000 w 1566000"/>
              <a:gd name="connsiteY935" fmla="*/ 756000 h 2106000"/>
              <a:gd name="connsiteX936" fmla="*/ 810000 w 1566000"/>
              <a:gd name="connsiteY936" fmla="*/ 783000 h 2106000"/>
              <a:gd name="connsiteX937" fmla="*/ 783000 w 1566000"/>
              <a:gd name="connsiteY937" fmla="*/ 810000 h 2106000"/>
              <a:gd name="connsiteX938" fmla="*/ 756000 w 1566000"/>
              <a:gd name="connsiteY938" fmla="*/ 783000 h 2106000"/>
              <a:gd name="connsiteX939" fmla="*/ 783000 w 1566000"/>
              <a:gd name="connsiteY939" fmla="*/ 756000 h 2106000"/>
              <a:gd name="connsiteX940" fmla="*/ 675000 w 1566000"/>
              <a:gd name="connsiteY940" fmla="*/ 756000 h 2106000"/>
              <a:gd name="connsiteX941" fmla="*/ 702000 w 1566000"/>
              <a:gd name="connsiteY941" fmla="*/ 783000 h 2106000"/>
              <a:gd name="connsiteX942" fmla="*/ 675000 w 1566000"/>
              <a:gd name="connsiteY942" fmla="*/ 810000 h 2106000"/>
              <a:gd name="connsiteX943" fmla="*/ 648000 w 1566000"/>
              <a:gd name="connsiteY943" fmla="*/ 783000 h 2106000"/>
              <a:gd name="connsiteX944" fmla="*/ 675000 w 1566000"/>
              <a:gd name="connsiteY944" fmla="*/ 756000 h 2106000"/>
              <a:gd name="connsiteX945" fmla="*/ 567000 w 1566000"/>
              <a:gd name="connsiteY945" fmla="*/ 756000 h 2106000"/>
              <a:gd name="connsiteX946" fmla="*/ 594000 w 1566000"/>
              <a:gd name="connsiteY946" fmla="*/ 783000 h 2106000"/>
              <a:gd name="connsiteX947" fmla="*/ 567000 w 1566000"/>
              <a:gd name="connsiteY947" fmla="*/ 810000 h 2106000"/>
              <a:gd name="connsiteX948" fmla="*/ 540000 w 1566000"/>
              <a:gd name="connsiteY948" fmla="*/ 783000 h 2106000"/>
              <a:gd name="connsiteX949" fmla="*/ 567000 w 1566000"/>
              <a:gd name="connsiteY949" fmla="*/ 756000 h 2106000"/>
              <a:gd name="connsiteX950" fmla="*/ 459000 w 1566000"/>
              <a:gd name="connsiteY950" fmla="*/ 756000 h 2106000"/>
              <a:gd name="connsiteX951" fmla="*/ 486000 w 1566000"/>
              <a:gd name="connsiteY951" fmla="*/ 783000 h 2106000"/>
              <a:gd name="connsiteX952" fmla="*/ 459000 w 1566000"/>
              <a:gd name="connsiteY952" fmla="*/ 810000 h 2106000"/>
              <a:gd name="connsiteX953" fmla="*/ 432000 w 1566000"/>
              <a:gd name="connsiteY953" fmla="*/ 783000 h 2106000"/>
              <a:gd name="connsiteX954" fmla="*/ 459000 w 1566000"/>
              <a:gd name="connsiteY954" fmla="*/ 756000 h 2106000"/>
              <a:gd name="connsiteX955" fmla="*/ 351000 w 1566000"/>
              <a:gd name="connsiteY955" fmla="*/ 756000 h 2106000"/>
              <a:gd name="connsiteX956" fmla="*/ 378000 w 1566000"/>
              <a:gd name="connsiteY956" fmla="*/ 783000 h 2106000"/>
              <a:gd name="connsiteX957" fmla="*/ 351000 w 1566000"/>
              <a:gd name="connsiteY957" fmla="*/ 810000 h 2106000"/>
              <a:gd name="connsiteX958" fmla="*/ 324000 w 1566000"/>
              <a:gd name="connsiteY958" fmla="*/ 783000 h 2106000"/>
              <a:gd name="connsiteX959" fmla="*/ 351000 w 1566000"/>
              <a:gd name="connsiteY959" fmla="*/ 756000 h 2106000"/>
              <a:gd name="connsiteX960" fmla="*/ 243000 w 1566000"/>
              <a:gd name="connsiteY960" fmla="*/ 756000 h 2106000"/>
              <a:gd name="connsiteX961" fmla="*/ 270000 w 1566000"/>
              <a:gd name="connsiteY961" fmla="*/ 783000 h 2106000"/>
              <a:gd name="connsiteX962" fmla="*/ 243000 w 1566000"/>
              <a:gd name="connsiteY962" fmla="*/ 810000 h 2106000"/>
              <a:gd name="connsiteX963" fmla="*/ 216000 w 1566000"/>
              <a:gd name="connsiteY963" fmla="*/ 783000 h 2106000"/>
              <a:gd name="connsiteX964" fmla="*/ 243000 w 1566000"/>
              <a:gd name="connsiteY964" fmla="*/ 756000 h 2106000"/>
              <a:gd name="connsiteX965" fmla="*/ 135000 w 1566000"/>
              <a:gd name="connsiteY965" fmla="*/ 756000 h 2106000"/>
              <a:gd name="connsiteX966" fmla="*/ 162000 w 1566000"/>
              <a:gd name="connsiteY966" fmla="*/ 783000 h 2106000"/>
              <a:gd name="connsiteX967" fmla="*/ 135000 w 1566000"/>
              <a:gd name="connsiteY967" fmla="*/ 810000 h 2106000"/>
              <a:gd name="connsiteX968" fmla="*/ 108000 w 1566000"/>
              <a:gd name="connsiteY968" fmla="*/ 783000 h 2106000"/>
              <a:gd name="connsiteX969" fmla="*/ 135000 w 1566000"/>
              <a:gd name="connsiteY969" fmla="*/ 756000 h 2106000"/>
              <a:gd name="connsiteX970" fmla="*/ 27000 w 1566000"/>
              <a:gd name="connsiteY970" fmla="*/ 756000 h 2106000"/>
              <a:gd name="connsiteX971" fmla="*/ 54000 w 1566000"/>
              <a:gd name="connsiteY971" fmla="*/ 783000 h 2106000"/>
              <a:gd name="connsiteX972" fmla="*/ 27000 w 1566000"/>
              <a:gd name="connsiteY972" fmla="*/ 810000 h 2106000"/>
              <a:gd name="connsiteX973" fmla="*/ 0 w 1566000"/>
              <a:gd name="connsiteY973" fmla="*/ 783000 h 2106000"/>
              <a:gd name="connsiteX974" fmla="*/ 27000 w 1566000"/>
              <a:gd name="connsiteY974" fmla="*/ 756000 h 2106000"/>
              <a:gd name="connsiteX975" fmla="*/ 1539000 w 1566000"/>
              <a:gd name="connsiteY975" fmla="*/ 648000 h 2106000"/>
              <a:gd name="connsiteX976" fmla="*/ 1566000 w 1566000"/>
              <a:gd name="connsiteY976" fmla="*/ 675000 h 2106000"/>
              <a:gd name="connsiteX977" fmla="*/ 1539000 w 1566000"/>
              <a:gd name="connsiteY977" fmla="*/ 702000 h 2106000"/>
              <a:gd name="connsiteX978" fmla="*/ 1512000 w 1566000"/>
              <a:gd name="connsiteY978" fmla="*/ 675000 h 2106000"/>
              <a:gd name="connsiteX979" fmla="*/ 1539000 w 1566000"/>
              <a:gd name="connsiteY979" fmla="*/ 648000 h 2106000"/>
              <a:gd name="connsiteX980" fmla="*/ 1431000 w 1566000"/>
              <a:gd name="connsiteY980" fmla="*/ 648000 h 2106000"/>
              <a:gd name="connsiteX981" fmla="*/ 1458000 w 1566000"/>
              <a:gd name="connsiteY981" fmla="*/ 675000 h 2106000"/>
              <a:gd name="connsiteX982" fmla="*/ 1431000 w 1566000"/>
              <a:gd name="connsiteY982" fmla="*/ 702000 h 2106000"/>
              <a:gd name="connsiteX983" fmla="*/ 1404000 w 1566000"/>
              <a:gd name="connsiteY983" fmla="*/ 675000 h 2106000"/>
              <a:gd name="connsiteX984" fmla="*/ 1431000 w 1566000"/>
              <a:gd name="connsiteY984" fmla="*/ 648000 h 2106000"/>
              <a:gd name="connsiteX985" fmla="*/ 1323000 w 1566000"/>
              <a:gd name="connsiteY985" fmla="*/ 648000 h 2106000"/>
              <a:gd name="connsiteX986" fmla="*/ 1350000 w 1566000"/>
              <a:gd name="connsiteY986" fmla="*/ 675000 h 2106000"/>
              <a:gd name="connsiteX987" fmla="*/ 1323000 w 1566000"/>
              <a:gd name="connsiteY987" fmla="*/ 702000 h 2106000"/>
              <a:gd name="connsiteX988" fmla="*/ 1296000 w 1566000"/>
              <a:gd name="connsiteY988" fmla="*/ 675000 h 2106000"/>
              <a:gd name="connsiteX989" fmla="*/ 1323000 w 1566000"/>
              <a:gd name="connsiteY989" fmla="*/ 648000 h 2106000"/>
              <a:gd name="connsiteX990" fmla="*/ 1215000 w 1566000"/>
              <a:gd name="connsiteY990" fmla="*/ 648000 h 2106000"/>
              <a:gd name="connsiteX991" fmla="*/ 1242000 w 1566000"/>
              <a:gd name="connsiteY991" fmla="*/ 675000 h 2106000"/>
              <a:gd name="connsiteX992" fmla="*/ 1215000 w 1566000"/>
              <a:gd name="connsiteY992" fmla="*/ 702000 h 2106000"/>
              <a:gd name="connsiteX993" fmla="*/ 1188000 w 1566000"/>
              <a:gd name="connsiteY993" fmla="*/ 675000 h 2106000"/>
              <a:gd name="connsiteX994" fmla="*/ 1215000 w 1566000"/>
              <a:gd name="connsiteY994" fmla="*/ 648000 h 2106000"/>
              <a:gd name="connsiteX995" fmla="*/ 1107000 w 1566000"/>
              <a:gd name="connsiteY995" fmla="*/ 648000 h 2106000"/>
              <a:gd name="connsiteX996" fmla="*/ 1134000 w 1566000"/>
              <a:gd name="connsiteY996" fmla="*/ 675000 h 2106000"/>
              <a:gd name="connsiteX997" fmla="*/ 1107000 w 1566000"/>
              <a:gd name="connsiteY997" fmla="*/ 702000 h 2106000"/>
              <a:gd name="connsiteX998" fmla="*/ 1080000 w 1566000"/>
              <a:gd name="connsiteY998" fmla="*/ 675000 h 2106000"/>
              <a:gd name="connsiteX999" fmla="*/ 1107000 w 1566000"/>
              <a:gd name="connsiteY999" fmla="*/ 648000 h 2106000"/>
              <a:gd name="connsiteX1000" fmla="*/ 999000 w 1566000"/>
              <a:gd name="connsiteY1000" fmla="*/ 648000 h 2106000"/>
              <a:gd name="connsiteX1001" fmla="*/ 1026000 w 1566000"/>
              <a:gd name="connsiteY1001" fmla="*/ 675000 h 2106000"/>
              <a:gd name="connsiteX1002" fmla="*/ 999000 w 1566000"/>
              <a:gd name="connsiteY1002" fmla="*/ 702000 h 2106000"/>
              <a:gd name="connsiteX1003" fmla="*/ 972000 w 1566000"/>
              <a:gd name="connsiteY1003" fmla="*/ 675000 h 2106000"/>
              <a:gd name="connsiteX1004" fmla="*/ 999000 w 1566000"/>
              <a:gd name="connsiteY1004" fmla="*/ 648000 h 2106000"/>
              <a:gd name="connsiteX1005" fmla="*/ 891000 w 1566000"/>
              <a:gd name="connsiteY1005" fmla="*/ 648000 h 2106000"/>
              <a:gd name="connsiteX1006" fmla="*/ 918000 w 1566000"/>
              <a:gd name="connsiteY1006" fmla="*/ 675000 h 2106000"/>
              <a:gd name="connsiteX1007" fmla="*/ 891000 w 1566000"/>
              <a:gd name="connsiteY1007" fmla="*/ 702000 h 2106000"/>
              <a:gd name="connsiteX1008" fmla="*/ 864000 w 1566000"/>
              <a:gd name="connsiteY1008" fmla="*/ 675000 h 2106000"/>
              <a:gd name="connsiteX1009" fmla="*/ 891000 w 1566000"/>
              <a:gd name="connsiteY1009" fmla="*/ 648000 h 2106000"/>
              <a:gd name="connsiteX1010" fmla="*/ 783000 w 1566000"/>
              <a:gd name="connsiteY1010" fmla="*/ 648000 h 2106000"/>
              <a:gd name="connsiteX1011" fmla="*/ 810000 w 1566000"/>
              <a:gd name="connsiteY1011" fmla="*/ 675000 h 2106000"/>
              <a:gd name="connsiteX1012" fmla="*/ 783000 w 1566000"/>
              <a:gd name="connsiteY1012" fmla="*/ 702000 h 2106000"/>
              <a:gd name="connsiteX1013" fmla="*/ 756000 w 1566000"/>
              <a:gd name="connsiteY1013" fmla="*/ 675000 h 2106000"/>
              <a:gd name="connsiteX1014" fmla="*/ 783000 w 1566000"/>
              <a:gd name="connsiteY1014" fmla="*/ 648000 h 2106000"/>
              <a:gd name="connsiteX1015" fmla="*/ 675000 w 1566000"/>
              <a:gd name="connsiteY1015" fmla="*/ 648000 h 2106000"/>
              <a:gd name="connsiteX1016" fmla="*/ 702000 w 1566000"/>
              <a:gd name="connsiteY1016" fmla="*/ 675000 h 2106000"/>
              <a:gd name="connsiteX1017" fmla="*/ 675000 w 1566000"/>
              <a:gd name="connsiteY1017" fmla="*/ 702000 h 2106000"/>
              <a:gd name="connsiteX1018" fmla="*/ 648000 w 1566000"/>
              <a:gd name="connsiteY1018" fmla="*/ 675000 h 2106000"/>
              <a:gd name="connsiteX1019" fmla="*/ 675000 w 1566000"/>
              <a:gd name="connsiteY1019" fmla="*/ 648000 h 2106000"/>
              <a:gd name="connsiteX1020" fmla="*/ 567000 w 1566000"/>
              <a:gd name="connsiteY1020" fmla="*/ 648000 h 2106000"/>
              <a:gd name="connsiteX1021" fmla="*/ 594000 w 1566000"/>
              <a:gd name="connsiteY1021" fmla="*/ 675000 h 2106000"/>
              <a:gd name="connsiteX1022" fmla="*/ 567000 w 1566000"/>
              <a:gd name="connsiteY1022" fmla="*/ 702000 h 2106000"/>
              <a:gd name="connsiteX1023" fmla="*/ 540000 w 1566000"/>
              <a:gd name="connsiteY1023" fmla="*/ 675000 h 2106000"/>
              <a:gd name="connsiteX1024" fmla="*/ 567000 w 1566000"/>
              <a:gd name="connsiteY1024" fmla="*/ 648000 h 2106000"/>
              <a:gd name="connsiteX1025" fmla="*/ 459000 w 1566000"/>
              <a:gd name="connsiteY1025" fmla="*/ 648000 h 2106000"/>
              <a:gd name="connsiteX1026" fmla="*/ 486000 w 1566000"/>
              <a:gd name="connsiteY1026" fmla="*/ 675000 h 2106000"/>
              <a:gd name="connsiteX1027" fmla="*/ 459000 w 1566000"/>
              <a:gd name="connsiteY1027" fmla="*/ 702000 h 2106000"/>
              <a:gd name="connsiteX1028" fmla="*/ 432000 w 1566000"/>
              <a:gd name="connsiteY1028" fmla="*/ 675000 h 2106000"/>
              <a:gd name="connsiteX1029" fmla="*/ 459000 w 1566000"/>
              <a:gd name="connsiteY1029" fmla="*/ 648000 h 2106000"/>
              <a:gd name="connsiteX1030" fmla="*/ 351000 w 1566000"/>
              <a:gd name="connsiteY1030" fmla="*/ 648000 h 2106000"/>
              <a:gd name="connsiteX1031" fmla="*/ 378000 w 1566000"/>
              <a:gd name="connsiteY1031" fmla="*/ 675000 h 2106000"/>
              <a:gd name="connsiteX1032" fmla="*/ 351000 w 1566000"/>
              <a:gd name="connsiteY1032" fmla="*/ 702000 h 2106000"/>
              <a:gd name="connsiteX1033" fmla="*/ 324000 w 1566000"/>
              <a:gd name="connsiteY1033" fmla="*/ 675000 h 2106000"/>
              <a:gd name="connsiteX1034" fmla="*/ 351000 w 1566000"/>
              <a:gd name="connsiteY1034" fmla="*/ 648000 h 2106000"/>
              <a:gd name="connsiteX1035" fmla="*/ 243000 w 1566000"/>
              <a:gd name="connsiteY1035" fmla="*/ 648000 h 2106000"/>
              <a:gd name="connsiteX1036" fmla="*/ 270000 w 1566000"/>
              <a:gd name="connsiteY1036" fmla="*/ 675000 h 2106000"/>
              <a:gd name="connsiteX1037" fmla="*/ 243000 w 1566000"/>
              <a:gd name="connsiteY1037" fmla="*/ 702000 h 2106000"/>
              <a:gd name="connsiteX1038" fmla="*/ 216000 w 1566000"/>
              <a:gd name="connsiteY1038" fmla="*/ 675000 h 2106000"/>
              <a:gd name="connsiteX1039" fmla="*/ 243000 w 1566000"/>
              <a:gd name="connsiteY1039" fmla="*/ 648000 h 2106000"/>
              <a:gd name="connsiteX1040" fmla="*/ 135000 w 1566000"/>
              <a:gd name="connsiteY1040" fmla="*/ 648000 h 2106000"/>
              <a:gd name="connsiteX1041" fmla="*/ 162000 w 1566000"/>
              <a:gd name="connsiteY1041" fmla="*/ 675000 h 2106000"/>
              <a:gd name="connsiteX1042" fmla="*/ 135000 w 1566000"/>
              <a:gd name="connsiteY1042" fmla="*/ 702000 h 2106000"/>
              <a:gd name="connsiteX1043" fmla="*/ 108000 w 1566000"/>
              <a:gd name="connsiteY1043" fmla="*/ 675000 h 2106000"/>
              <a:gd name="connsiteX1044" fmla="*/ 135000 w 1566000"/>
              <a:gd name="connsiteY1044" fmla="*/ 648000 h 2106000"/>
              <a:gd name="connsiteX1045" fmla="*/ 27000 w 1566000"/>
              <a:gd name="connsiteY1045" fmla="*/ 648000 h 2106000"/>
              <a:gd name="connsiteX1046" fmla="*/ 54000 w 1566000"/>
              <a:gd name="connsiteY1046" fmla="*/ 675000 h 2106000"/>
              <a:gd name="connsiteX1047" fmla="*/ 27000 w 1566000"/>
              <a:gd name="connsiteY1047" fmla="*/ 702000 h 2106000"/>
              <a:gd name="connsiteX1048" fmla="*/ 0 w 1566000"/>
              <a:gd name="connsiteY1048" fmla="*/ 675000 h 2106000"/>
              <a:gd name="connsiteX1049" fmla="*/ 27000 w 1566000"/>
              <a:gd name="connsiteY1049" fmla="*/ 648000 h 2106000"/>
              <a:gd name="connsiteX1050" fmla="*/ 1539000 w 1566000"/>
              <a:gd name="connsiteY1050" fmla="*/ 540000 h 2106000"/>
              <a:gd name="connsiteX1051" fmla="*/ 1566000 w 1566000"/>
              <a:gd name="connsiteY1051" fmla="*/ 567000 h 2106000"/>
              <a:gd name="connsiteX1052" fmla="*/ 1539000 w 1566000"/>
              <a:gd name="connsiteY1052" fmla="*/ 594000 h 2106000"/>
              <a:gd name="connsiteX1053" fmla="*/ 1512000 w 1566000"/>
              <a:gd name="connsiteY1053" fmla="*/ 567000 h 2106000"/>
              <a:gd name="connsiteX1054" fmla="*/ 1539000 w 1566000"/>
              <a:gd name="connsiteY1054" fmla="*/ 540000 h 2106000"/>
              <a:gd name="connsiteX1055" fmla="*/ 1431000 w 1566000"/>
              <a:gd name="connsiteY1055" fmla="*/ 540000 h 2106000"/>
              <a:gd name="connsiteX1056" fmla="*/ 1458000 w 1566000"/>
              <a:gd name="connsiteY1056" fmla="*/ 567000 h 2106000"/>
              <a:gd name="connsiteX1057" fmla="*/ 1431000 w 1566000"/>
              <a:gd name="connsiteY1057" fmla="*/ 594000 h 2106000"/>
              <a:gd name="connsiteX1058" fmla="*/ 1404000 w 1566000"/>
              <a:gd name="connsiteY1058" fmla="*/ 567000 h 2106000"/>
              <a:gd name="connsiteX1059" fmla="*/ 1431000 w 1566000"/>
              <a:gd name="connsiteY1059" fmla="*/ 540000 h 2106000"/>
              <a:gd name="connsiteX1060" fmla="*/ 1323000 w 1566000"/>
              <a:gd name="connsiteY1060" fmla="*/ 540000 h 2106000"/>
              <a:gd name="connsiteX1061" fmla="*/ 1350000 w 1566000"/>
              <a:gd name="connsiteY1061" fmla="*/ 567000 h 2106000"/>
              <a:gd name="connsiteX1062" fmla="*/ 1323000 w 1566000"/>
              <a:gd name="connsiteY1062" fmla="*/ 594000 h 2106000"/>
              <a:gd name="connsiteX1063" fmla="*/ 1296000 w 1566000"/>
              <a:gd name="connsiteY1063" fmla="*/ 567000 h 2106000"/>
              <a:gd name="connsiteX1064" fmla="*/ 1323000 w 1566000"/>
              <a:gd name="connsiteY1064" fmla="*/ 540000 h 2106000"/>
              <a:gd name="connsiteX1065" fmla="*/ 1215000 w 1566000"/>
              <a:gd name="connsiteY1065" fmla="*/ 540000 h 2106000"/>
              <a:gd name="connsiteX1066" fmla="*/ 1242000 w 1566000"/>
              <a:gd name="connsiteY1066" fmla="*/ 567000 h 2106000"/>
              <a:gd name="connsiteX1067" fmla="*/ 1215000 w 1566000"/>
              <a:gd name="connsiteY1067" fmla="*/ 594000 h 2106000"/>
              <a:gd name="connsiteX1068" fmla="*/ 1188000 w 1566000"/>
              <a:gd name="connsiteY1068" fmla="*/ 567000 h 2106000"/>
              <a:gd name="connsiteX1069" fmla="*/ 1215000 w 1566000"/>
              <a:gd name="connsiteY1069" fmla="*/ 540000 h 2106000"/>
              <a:gd name="connsiteX1070" fmla="*/ 1107000 w 1566000"/>
              <a:gd name="connsiteY1070" fmla="*/ 540000 h 2106000"/>
              <a:gd name="connsiteX1071" fmla="*/ 1134000 w 1566000"/>
              <a:gd name="connsiteY1071" fmla="*/ 567000 h 2106000"/>
              <a:gd name="connsiteX1072" fmla="*/ 1107000 w 1566000"/>
              <a:gd name="connsiteY1072" fmla="*/ 594000 h 2106000"/>
              <a:gd name="connsiteX1073" fmla="*/ 1080000 w 1566000"/>
              <a:gd name="connsiteY1073" fmla="*/ 567000 h 2106000"/>
              <a:gd name="connsiteX1074" fmla="*/ 1107000 w 1566000"/>
              <a:gd name="connsiteY1074" fmla="*/ 540000 h 2106000"/>
              <a:gd name="connsiteX1075" fmla="*/ 999000 w 1566000"/>
              <a:gd name="connsiteY1075" fmla="*/ 540000 h 2106000"/>
              <a:gd name="connsiteX1076" fmla="*/ 1026000 w 1566000"/>
              <a:gd name="connsiteY1076" fmla="*/ 567000 h 2106000"/>
              <a:gd name="connsiteX1077" fmla="*/ 999000 w 1566000"/>
              <a:gd name="connsiteY1077" fmla="*/ 594000 h 2106000"/>
              <a:gd name="connsiteX1078" fmla="*/ 972000 w 1566000"/>
              <a:gd name="connsiteY1078" fmla="*/ 567000 h 2106000"/>
              <a:gd name="connsiteX1079" fmla="*/ 999000 w 1566000"/>
              <a:gd name="connsiteY1079" fmla="*/ 540000 h 2106000"/>
              <a:gd name="connsiteX1080" fmla="*/ 891000 w 1566000"/>
              <a:gd name="connsiteY1080" fmla="*/ 540000 h 2106000"/>
              <a:gd name="connsiteX1081" fmla="*/ 918000 w 1566000"/>
              <a:gd name="connsiteY1081" fmla="*/ 567000 h 2106000"/>
              <a:gd name="connsiteX1082" fmla="*/ 891000 w 1566000"/>
              <a:gd name="connsiteY1082" fmla="*/ 594000 h 2106000"/>
              <a:gd name="connsiteX1083" fmla="*/ 864000 w 1566000"/>
              <a:gd name="connsiteY1083" fmla="*/ 567000 h 2106000"/>
              <a:gd name="connsiteX1084" fmla="*/ 891000 w 1566000"/>
              <a:gd name="connsiteY1084" fmla="*/ 540000 h 2106000"/>
              <a:gd name="connsiteX1085" fmla="*/ 783000 w 1566000"/>
              <a:gd name="connsiteY1085" fmla="*/ 540000 h 2106000"/>
              <a:gd name="connsiteX1086" fmla="*/ 810000 w 1566000"/>
              <a:gd name="connsiteY1086" fmla="*/ 567000 h 2106000"/>
              <a:gd name="connsiteX1087" fmla="*/ 783000 w 1566000"/>
              <a:gd name="connsiteY1087" fmla="*/ 594000 h 2106000"/>
              <a:gd name="connsiteX1088" fmla="*/ 756000 w 1566000"/>
              <a:gd name="connsiteY1088" fmla="*/ 567000 h 2106000"/>
              <a:gd name="connsiteX1089" fmla="*/ 783000 w 1566000"/>
              <a:gd name="connsiteY1089" fmla="*/ 540000 h 2106000"/>
              <a:gd name="connsiteX1090" fmla="*/ 675000 w 1566000"/>
              <a:gd name="connsiteY1090" fmla="*/ 540000 h 2106000"/>
              <a:gd name="connsiteX1091" fmla="*/ 702000 w 1566000"/>
              <a:gd name="connsiteY1091" fmla="*/ 567000 h 2106000"/>
              <a:gd name="connsiteX1092" fmla="*/ 675000 w 1566000"/>
              <a:gd name="connsiteY1092" fmla="*/ 594000 h 2106000"/>
              <a:gd name="connsiteX1093" fmla="*/ 648000 w 1566000"/>
              <a:gd name="connsiteY1093" fmla="*/ 567000 h 2106000"/>
              <a:gd name="connsiteX1094" fmla="*/ 675000 w 1566000"/>
              <a:gd name="connsiteY1094" fmla="*/ 540000 h 2106000"/>
              <a:gd name="connsiteX1095" fmla="*/ 567000 w 1566000"/>
              <a:gd name="connsiteY1095" fmla="*/ 540000 h 2106000"/>
              <a:gd name="connsiteX1096" fmla="*/ 594000 w 1566000"/>
              <a:gd name="connsiteY1096" fmla="*/ 567000 h 2106000"/>
              <a:gd name="connsiteX1097" fmla="*/ 567000 w 1566000"/>
              <a:gd name="connsiteY1097" fmla="*/ 594000 h 2106000"/>
              <a:gd name="connsiteX1098" fmla="*/ 540000 w 1566000"/>
              <a:gd name="connsiteY1098" fmla="*/ 567000 h 2106000"/>
              <a:gd name="connsiteX1099" fmla="*/ 567000 w 1566000"/>
              <a:gd name="connsiteY1099" fmla="*/ 540000 h 2106000"/>
              <a:gd name="connsiteX1100" fmla="*/ 459000 w 1566000"/>
              <a:gd name="connsiteY1100" fmla="*/ 540000 h 2106000"/>
              <a:gd name="connsiteX1101" fmla="*/ 486000 w 1566000"/>
              <a:gd name="connsiteY1101" fmla="*/ 567000 h 2106000"/>
              <a:gd name="connsiteX1102" fmla="*/ 459000 w 1566000"/>
              <a:gd name="connsiteY1102" fmla="*/ 594000 h 2106000"/>
              <a:gd name="connsiteX1103" fmla="*/ 432000 w 1566000"/>
              <a:gd name="connsiteY1103" fmla="*/ 567000 h 2106000"/>
              <a:gd name="connsiteX1104" fmla="*/ 459000 w 1566000"/>
              <a:gd name="connsiteY1104" fmla="*/ 540000 h 2106000"/>
              <a:gd name="connsiteX1105" fmla="*/ 351000 w 1566000"/>
              <a:gd name="connsiteY1105" fmla="*/ 540000 h 2106000"/>
              <a:gd name="connsiteX1106" fmla="*/ 378000 w 1566000"/>
              <a:gd name="connsiteY1106" fmla="*/ 567000 h 2106000"/>
              <a:gd name="connsiteX1107" fmla="*/ 351000 w 1566000"/>
              <a:gd name="connsiteY1107" fmla="*/ 594000 h 2106000"/>
              <a:gd name="connsiteX1108" fmla="*/ 324000 w 1566000"/>
              <a:gd name="connsiteY1108" fmla="*/ 567000 h 2106000"/>
              <a:gd name="connsiteX1109" fmla="*/ 351000 w 1566000"/>
              <a:gd name="connsiteY1109" fmla="*/ 540000 h 2106000"/>
              <a:gd name="connsiteX1110" fmla="*/ 243000 w 1566000"/>
              <a:gd name="connsiteY1110" fmla="*/ 540000 h 2106000"/>
              <a:gd name="connsiteX1111" fmla="*/ 270000 w 1566000"/>
              <a:gd name="connsiteY1111" fmla="*/ 567000 h 2106000"/>
              <a:gd name="connsiteX1112" fmla="*/ 243000 w 1566000"/>
              <a:gd name="connsiteY1112" fmla="*/ 594000 h 2106000"/>
              <a:gd name="connsiteX1113" fmla="*/ 216000 w 1566000"/>
              <a:gd name="connsiteY1113" fmla="*/ 567000 h 2106000"/>
              <a:gd name="connsiteX1114" fmla="*/ 243000 w 1566000"/>
              <a:gd name="connsiteY1114" fmla="*/ 540000 h 2106000"/>
              <a:gd name="connsiteX1115" fmla="*/ 135000 w 1566000"/>
              <a:gd name="connsiteY1115" fmla="*/ 540000 h 2106000"/>
              <a:gd name="connsiteX1116" fmla="*/ 162000 w 1566000"/>
              <a:gd name="connsiteY1116" fmla="*/ 567000 h 2106000"/>
              <a:gd name="connsiteX1117" fmla="*/ 135000 w 1566000"/>
              <a:gd name="connsiteY1117" fmla="*/ 594000 h 2106000"/>
              <a:gd name="connsiteX1118" fmla="*/ 108000 w 1566000"/>
              <a:gd name="connsiteY1118" fmla="*/ 567000 h 2106000"/>
              <a:gd name="connsiteX1119" fmla="*/ 135000 w 1566000"/>
              <a:gd name="connsiteY1119" fmla="*/ 540000 h 2106000"/>
              <a:gd name="connsiteX1120" fmla="*/ 27000 w 1566000"/>
              <a:gd name="connsiteY1120" fmla="*/ 540000 h 2106000"/>
              <a:gd name="connsiteX1121" fmla="*/ 54000 w 1566000"/>
              <a:gd name="connsiteY1121" fmla="*/ 567000 h 2106000"/>
              <a:gd name="connsiteX1122" fmla="*/ 27000 w 1566000"/>
              <a:gd name="connsiteY1122" fmla="*/ 594000 h 2106000"/>
              <a:gd name="connsiteX1123" fmla="*/ 0 w 1566000"/>
              <a:gd name="connsiteY1123" fmla="*/ 567000 h 2106000"/>
              <a:gd name="connsiteX1124" fmla="*/ 27000 w 1566000"/>
              <a:gd name="connsiteY1124" fmla="*/ 540000 h 2106000"/>
              <a:gd name="connsiteX1125" fmla="*/ 1539000 w 1566000"/>
              <a:gd name="connsiteY1125" fmla="*/ 432001 h 2106000"/>
              <a:gd name="connsiteX1126" fmla="*/ 1566000 w 1566000"/>
              <a:gd name="connsiteY1126" fmla="*/ 459001 h 2106000"/>
              <a:gd name="connsiteX1127" fmla="*/ 1539000 w 1566000"/>
              <a:gd name="connsiteY1127" fmla="*/ 486000 h 2106000"/>
              <a:gd name="connsiteX1128" fmla="*/ 1512000 w 1566000"/>
              <a:gd name="connsiteY1128" fmla="*/ 459001 h 2106000"/>
              <a:gd name="connsiteX1129" fmla="*/ 1539000 w 1566000"/>
              <a:gd name="connsiteY1129" fmla="*/ 432001 h 2106000"/>
              <a:gd name="connsiteX1130" fmla="*/ 1431000 w 1566000"/>
              <a:gd name="connsiteY1130" fmla="*/ 432001 h 2106000"/>
              <a:gd name="connsiteX1131" fmla="*/ 1458000 w 1566000"/>
              <a:gd name="connsiteY1131" fmla="*/ 459001 h 2106000"/>
              <a:gd name="connsiteX1132" fmla="*/ 1431000 w 1566000"/>
              <a:gd name="connsiteY1132" fmla="*/ 486000 h 2106000"/>
              <a:gd name="connsiteX1133" fmla="*/ 1404000 w 1566000"/>
              <a:gd name="connsiteY1133" fmla="*/ 459001 h 2106000"/>
              <a:gd name="connsiteX1134" fmla="*/ 1431000 w 1566000"/>
              <a:gd name="connsiteY1134" fmla="*/ 432001 h 2106000"/>
              <a:gd name="connsiteX1135" fmla="*/ 1323000 w 1566000"/>
              <a:gd name="connsiteY1135" fmla="*/ 432001 h 2106000"/>
              <a:gd name="connsiteX1136" fmla="*/ 1350000 w 1566000"/>
              <a:gd name="connsiteY1136" fmla="*/ 459001 h 2106000"/>
              <a:gd name="connsiteX1137" fmla="*/ 1323000 w 1566000"/>
              <a:gd name="connsiteY1137" fmla="*/ 486000 h 2106000"/>
              <a:gd name="connsiteX1138" fmla="*/ 1296000 w 1566000"/>
              <a:gd name="connsiteY1138" fmla="*/ 459001 h 2106000"/>
              <a:gd name="connsiteX1139" fmla="*/ 1323000 w 1566000"/>
              <a:gd name="connsiteY1139" fmla="*/ 432001 h 2106000"/>
              <a:gd name="connsiteX1140" fmla="*/ 1215000 w 1566000"/>
              <a:gd name="connsiteY1140" fmla="*/ 432001 h 2106000"/>
              <a:gd name="connsiteX1141" fmla="*/ 1242000 w 1566000"/>
              <a:gd name="connsiteY1141" fmla="*/ 459001 h 2106000"/>
              <a:gd name="connsiteX1142" fmla="*/ 1215000 w 1566000"/>
              <a:gd name="connsiteY1142" fmla="*/ 486000 h 2106000"/>
              <a:gd name="connsiteX1143" fmla="*/ 1188000 w 1566000"/>
              <a:gd name="connsiteY1143" fmla="*/ 459001 h 2106000"/>
              <a:gd name="connsiteX1144" fmla="*/ 1215000 w 1566000"/>
              <a:gd name="connsiteY1144" fmla="*/ 432001 h 2106000"/>
              <a:gd name="connsiteX1145" fmla="*/ 1107000 w 1566000"/>
              <a:gd name="connsiteY1145" fmla="*/ 432001 h 2106000"/>
              <a:gd name="connsiteX1146" fmla="*/ 1134000 w 1566000"/>
              <a:gd name="connsiteY1146" fmla="*/ 459001 h 2106000"/>
              <a:gd name="connsiteX1147" fmla="*/ 1107000 w 1566000"/>
              <a:gd name="connsiteY1147" fmla="*/ 486000 h 2106000"/>
              <a:gd name="connsiteX1148" fmla="*/ 1080000 w 1566000"/>
              <a:gd name="connsiteY1148" fmla="*/ 459001 h 2106000"/>
              <a:gd name="connsiteX1149" fmla="*/ 1107000 w 1566000"/>
              <a:gd name="connsiteY1149" fmla="*/ 432001 h 2106000"/>
              <a:gd name="connsiteX1150" fmla="*/ 999000 w 1566000"/>
              <a:gd name="connsiteY1150" fmla="*/ 432001 h 2106000"/>
              <a:gd name="connsiteX1151" fmla="*/ 1026000 w 1566000"/>
              <a:gd name="connsiteY1151" fmla="*/ 459001 h 2106000"/>
              <a:gd name="connsiteX1152" fmla="*/ 999000 w 1566000"/>
              <a:gd name="connsiteY1152" fmla="*/ 486000 h 2106000"/>
              <a:gd name="connsiteX1153" fmla="*/ 972000 w 1566000"/>
              <a:gd name="connsiteY1153" fmla="*/ 459001 h 2106000"/>
              <a:gd name="connsiteX1154" fmla="*/ 999000 w 1566000"/>
              <a:gd name="connsiteY1154" fmla="*/ 432001 h 2106000"/>
              <a:gd name="connsiteX1155" fmla="*/ 891000 w 1566000"/>
              <a:gd name="connsiteY1155" fmla="*/ 432001 h 2106000"/>
              <a:gd name="connsiteX1156" fmla="*/ 918000 w 1566000"/>
              <a:gd name="connsiteY1156" fmla="*/ 459001 h 2106000"/>
              <a:gd name="connsiteX1157" fmla="*/ 891000 w 1566000"/>
              <a:gd name="connsiteY1157" fmla="*/ 486000 h 2106000"/>
              <a:gd name="connsiteX1158" fmla="*/ 864000 w 1566000"/>
              <a:gd name="connsiteY1158" fmla="*/ 459001 h 2106000"/>
              <a:gd name="connsiteX1159" fmla="*/ 891000 w 1566000"/>
              <a:gd name="connsiteY1159" fmla="*/ 432001 h 2106000"/>
              <a:gd name="connsiteX1160" fmla="*/ 783000 w 1566000"/>
              <a:gd name="connsiteY1160" fmla="*/ 432001 h 2106000"/>
              <a:gd name="connsiteX1161" fmla="*/ 810000 w 1566000"/>
              <a:gd name="connsiteY1161" fmla="*/ 459001 h 2106000"/>
              <a:gd name="connsiteX1162" fmla="*/ 783000 w 1566000"/>
              <a:gd name="connsiteY1162" fmla="*/ 486000 h 2106000"/>
              <a:gd name="connsiteX1163" fmla="*/ 756000 w 1566000"/>
              <a:gd name="connsiteY1163" fmla="*/ 459001 h 2106000"/>
              <a:gd name="connsiteX1164" fmla="*/ 783000 w 1566000"/>
              <a:gd name="connsiteY1164" fmla="*/ 432001 h 2106000"/>
              <a:gd name="connsiteX1165" fmla="*/ 675000 w 1566000"/>
              <a:gd name="connsiteY1165" fmla="*/ 432001 h 2106000"/>
              <a:gd name="connsiteX1166" fmla="*/ 702000 w 1566000"/>
              <a:gd name="connsiteY1166" fmla="*/ 459001 h 2106000"/>
              <a:gd name="connsiteX1167" fmla="*/ 675000 w 1566000"/>
              <a:gd name="connsiteY1167" fmla="*/ 486000 h 2106000"/>
              <a:gd name="connsiteX1168" fmla="*/ 648000 w 1566000"/>
              <a:gd name="connsiteY1168" fmla="*/ 459001 h 2106000"/>
              <a:gd name="connsiteX1169" fmla="*/ 675000 w 1566000"/>
              <a:gd name="connsiteY1169" fmla="*/ 432001 h 2106000"/>
              <a:gd name="connsiteX1170" fmla="*/ 567000 w 1566000"/>
              <a:gd name="connsiteY1170" fmla="*/ 432001 h 2106000"/>
              <a:gd name="connsiteX1171" fmla="*/ 594000 w 1566000"/>
              <a:gd name="connsiteY1171" fmla="*/ 459001 h 2106000"/>
              <a:gd name="connsiteX1172" fmla="*/ 567000 w 1566000"/>
              <a:gd name="connsiteY1172" fmla="*/ 486000 h 2106000"/>
              <a:gd name="connsiteX1173" fmla="*/ 540000 w 1566000"/>
              <a:gd name="connsiteY1173" fmla="*/ 459001 h 2106000"/>
              <a:gd name="connsiteX1174" fmla="*/ 567000 w 1566000"/>
              <a:gd name="connsiteY1174" fmla="*/ 432001 h 2106000"/>
              <a:gd name="connsiteX1175" fmla="*/ 459000 w 1566000"/>
              <a:gd name="connsiteY1175" fmla="*/ 432001 h 2106000"/>
              <a:gd name="connsiteX1176" fmla="*/ 486000 w 1566000"/>
              <a:gd name="connsiteY1176" fmla="*/ 459001 h 2106000"/>
              <a:gd name="connsiteX1177" fmla="*/ 459000 w 1566000"/>
              <a:gd name="connsiteY1177" fmla="*/ 486000 h 2106000"/>
              <a:gd name="connsiteX1178" fmla="*/ 432000 w 1566000"/>
              <a:gd name="connsiteY1178" fmla="*/ 459001 h 2106000"/>
              <a:gd name="connsiteX1179" fmla="*/ 459000 w 1566000"/>
              <a:gd name="connsiteY1179" fmla="*/ 432001 h 2106000"/>
              <a:gd name="connsiteX1180" fmla="*/ 351000 w 1566000"/>
              <a:gd name="connsiteY1180" fmla="*/ 432001 h 2106000"/>
              <a:gd name="connsiteX1181" fmla="*/ 378000 w 1566000"/>
              <a:gd name="connsiteY1181" fmla="*/ 459001 h 2106000"/>
              <a:gd name="connsiteX1182" fmla="*/ 351000 w 1566000"/>
              <a:gd name="connsiteY1182" fmla="*/ 486000 h 2106000"/>
              <a:gd name="connsiteX1183" fmla="*/ 324000 w 1566000"/>
              <a:gd name="connsiteY1183" fmla="*/ 459001 h 2106000"/>
              <a:gd name="connsiteX1184" fmla="*/ 351000 w 1566000"/>
              <a:gd name="connsiteY1184" fmla="*/ 432001 h 2106000"/>
              <a:gd name="connsiteX1185" fmla="*/ 243000 w 1566000"/>
              <a:gd name="connsiteY1185" fmla="*/ 432001 h 2106000"/>
              <a:gd name="connsiteX1186" fmla="*/ 270000 w 1566000"/>
              <a:gd name="connsiteY1186" fmla="*/ 459001 h 2106000"/>
              <a:gd name="connsiteX1187" fmla="*/ 243000 w 1566000"/>
              <a:gd name="connsiteY1187" fmla="*/ 486000 h 2106000"/>
              <a:gd name="connsiteX1188" fmla="*/ 216000 w 1566000"/>
              <a:gd name="connsiteY1188" fmla="*/ 459001 h 2106000"/>
              <a:gd name="connsiteX1189" fmla="*/ 243000 w 1566000"/>
              <a:gd name="connsiteY1189" fmla="*/ 432001 h 2106000"/>
              <a:gd name="connsiteX1190" fmla="*/ 135000 w 1566000"/>
              <a:gd name="connsiteY1190" fmla="*/ 432001 h 2106000"/>
              <a:gd name="connsiteX1191" fmla="*/ 162000 w 1566000"/>
              <a:gd name="connsiteY1191" fmla="*/ 459001 h 2106000"/>
              <a:gd name="connsiteX1192" fmla="*/ 135000 w 1566000"/>
              <a:gd name="connsiteY1192" fmla="*/ 486000 h 2106000"/>
              <a:gd name="connsiteX1193" fmla="*/ 108000 w 1566000"/>
              <a:gd name="connsiteY1193" fmla="*/ 459001 h 2106000"/>
              <a:gd name="connsiteX1194" fmla="*/ 135000 w 1566000"/>
              <a:gd name="connsiteY1194" fmla="*/ 432001 h 2106000"/>
              <a:gd name="connsiteX1195" fmla="*/ 27000 w 1566000"/>
              <a:gd name="connsiteY1195" fmla="*/ 432001 h 2106000"/>
              <a:gd name="connsiteX1196" fmla="*/ 54000 w 1566000"/>
              <a:gd name="connsiteY1196" fmla="*/ 459001 h 2106000"/>
              <a:gd name="connsiteX1197" fmla="*/ 27000 w 1566000"/>
              <a:gd name="connsiteY1197" fmla="*/ 486000 h 2106000"/>
              <a:gd name="connsiteX1198" fmla="*/ 0 w 1566000"/>
              <a:gd name="connsiteY1198" fmla="*/ 459001 h 2106000"/>
              <a:gd name="connsiteX1199" fmla="*/ 27000 w 1566000"/>
              <a:gd name="connsiteY1199" fmla="*/ 432001 h 2106000"/>
              <a:gd name="connsiteX1200" fmla="*/ 1539000 w 1566000"/>
              <a:gd name="connsiteY1200" fmla="*/ 324000 h 2106000"/>
              <a:gd name="connsiteX1201" fmla="*/ 1566000 w 1566000"/>
              <a:gd name="connsiteY1201" fmla="*/ 351000 h 2106000"/>
              <a:gd name="connsiteX1202" fmla="*/ 1539000 w 1566000"/>
              <a:gd name="connsiteY1202" fmla="*/ 378000 h 2106000"/>
              <a:gd name="connsiteX1203" fmla="*/ 1512000 w 1566000"/>
              <a:gd name="connsiteY1203" fmla="*/ 351000 h 2106000"/>
              <a:gd name="connsiteX1204" fmla="*/ 1539000 w 1566000"/>
              <a:gd name="connsiteY1204" fmla="*/ 324000 h 2106000"/>
              <a:gd name="connsiteX1205" fmla="*/ 1431000 w 1566000"/>
              <a:gd name="connsiteY1205" fmla="*/ 324000 h 2106000"/>
              <a:gd name="connsiteX1206" fmla="*/ 1458000 w 1566000"/>
              <a:gd name="connsiteY1206" fmla="*/ 351000 h 2106000"/>
              <a:gd name="connsiteX1207" fmla="*/ 1431000 w 1566000"/>
              <a:gd name="connsiteY1207" fmla="*/ 378000 h 2106000"/>
              <a:gd name="connsiteX1208" fmla="*/ 1404000 w 1566000"/>
              <a:gd name="connsiteY1208" fmla="*/ 351000 h 2106000"/>
              <a:gd name="connsiteX1209" fmla="*/ 1431000 w 1566000"/>
              <a:gd name="connsiteY1209" fmla="*/ 324000 h 2106000"/>
              <a:gd name="connsiteX1210" fmla="*/ 1323000 w 1566000"/>
              <a:gd name="connsiteY1210" fmla="*/ 324000 h 2106000"/>
              <a:gd name="connsiteX1211" fmla="*/ 1350000 w 1566000"/>
              <a:gd name="connsiteY1211" fmla="*/ 351000 h 2106000"/>
              <a:gd name="connsiteX1212" fmla="*/ 1323000 w 1566000"/>
              <a:gd name="connsiteY1212" fmla="*/ 378000 h 2106000"/>
              <a:gd name="connsiteX1213" fmla="*/ 1296000 w 1566000"/>
              <a:gd name="connsiteY1213" fmla="*/ 351000 h 2106000"/>
              <a:gd name="connsiteX1214" fmla="*/ 1323000 w 1566000"/>
              <a:gd name="connsiteY1214" fmla="*/ 324000 h 2106000"/>
              <a:gd name="connsiteX1215" fmla="*/ 1215000 w 1566000"/>
              <a:gd name="connsiteY1215" fmla="*/ 324000 h 2106000"/>
              <a:gd name="connsiteX1216" fmla="*/ 1242000 w 1566000"/>
              <a:gd name="connsiteY1216" fmla="*/ 351000 h 2106000"/>
              <a:gd name="connsiteX1217" fmla="*/ 1215000 w 1566000"/>
              <a:gd name="connsiteY1217" fmla="*/ 378000 h 2106000"/>
              <a:gd name="connsiteX1218" fmla="*/ 1188000 w 1566000"/>
              <a:gd name="connsiteY1218" fmla="*/ 351000 h 2106000"/>
              <a:gd name="connsiteX1219" fmla="*/ 1215000 w 1566000"/>
              <a:gd name="connsiteY1219" fmla="*/ 324000 h 2106000"/>
              <a:gd name="connsiteX1220" fmla="*/ 1107000 w 1566000"/>
              <a:gd name="connsiteY1220" fmla="*/ 324000 h 2106000"/>
              <a:gd name="connsiteX1221" fmla="*/ 1134000 w 1566000"/>
              <a:gd name="connsiteY1221" fmla="*/ 351000 h 2106000"/>
              <a:gd name="connsiteX1222" fmla="*/ 1107000 w 1566000"/>
              <a:gd name="connsiteY1222" fmla="*/ 378000 h 2106000"/>
              <a:gd name="connsiteX1223" fmla="*/ 1080000 w 1566000"/>
              <a:gd name="connsiteY1223" fmla="*/ 351000 h 2106000"/>
              <a:gd name="connsiteX1224" fmla="*/ 1107000 w 1566000"/>
              <a:gd name="connsiteY1224" fmla="*/ 324000 h 2106000"/>
              <a:gd name="connsiteX1225" fmla="*/ 999000 w 1566000"/>
              <a:gd name="connsiteY1225" fmla="*/ 324000 h 2106000"/>
              <a:gd name="connsiteX1226" fmla="*/ 1026000 w 1566000"/>
              <a:gd name="connsiteY1226" fmla="*/ 351000 h 2106000"/>
              <a:gd name="connsiteX1227" fmla="*/ 999000 w 1566000"/>
              <a:gd name="connsiteY1227" fmla="*/ 378000 h 2106000"/>
              <a:gd name="connsiteX1228" fmla="*/ 972000 w 1566000"/>
              <a:gd name="connsiteY1228" fmla="*/ 351000 h 2106000"/>
              <a:gd name="connsiteX1229" fmla="*/ 999000 w 1566000"/>
              <a:gd name="connsiteY1229" fmla="*/ 324000 h 2106000"/>
              <a:gd name="connsiteX1230" fmla="*/ 891000 w 1566000"/>
              <a:gd name="connsiteY1230" fmla="*/ 324000 h 2106000"/>
              <a:gd name="connsiteX1231" fmla="*/ 918000 w 1566000"/>
              <a:gd name="connsiteY1231" fmla="*/ 351000 h 2106000"/>
              <a:gd name="connsiteX1232" fmla="*/ 891000 w 1566000"/>
              <a:gd name="connsiteY1232" fmla="*/ 378000 h 2106000"/>
              <a:gd name="connsiteX1233" fmla="*/ 864000 w 1566000"/>
              <a:gd name="connsiteY1233" fmla="*/ 351000 h 2106000"/>
              <a:gd name="connsiteX1234" fmla="*/ 891000 w 1566000"/>
              <a:gd name="connsiteY1234" fmla="*/ 324000 h 2106000"/>
              <a:gd name="connsiteX1235" fmla="*/ 783000 w 1566000"/>
              <a:gd name="connsiteY1235" fmla="*/ 324000 h 2106000"/>
              <a:gd name="connsiteX1236" fmla="*/ 810000 w 1566000"/>
              <a:gd name="connsiteY1236" fmla="*/ 351000 h 2106000"/>
              <a:gd name="connsiteX1237" fmla="*/ 783000 w 1566000"/>
              <a:gd name="connsiteY1237" fmla="*/ 378000 h 2106000"/>
              <a:gd name="connsiteX1238" fmla="*/ 756000 w 1566000"/>
              <a:gd name="connsiteY1238" fmla="*/ 351000 h 2106000"/>
              <a:gd name="connsiteX1239" fmla="*/ 783000 w 1566000"/>
              <a:gd name="connsiteY1239" fmla="*/ 324000 h 2106000"/>
              <a:gd name="connsiteX1240" fmla="*/ 675000 w 1566000"/>
              <a:gd name="connsiteY1240" fmla="*/ 324000 h 2106000"/>
              <a:gd name="connsiteX1241" fmla="*/ 702000 w 1566000"/>
              <a:gd name="connsiteY1241" fmla="*/ 351000 h 2106000"/>
              <a:gd name="connsiteX1242" fmla="*/ 675000 w 1566000"/>
              <a:gd name="connsiteY1242" fmla="*/ 378000 h 2106000"/>
              <a:gd name="connsiteX1243" fmla="*/ 648000 w 1566000"/>
              <a:gd name="connsiteY1243" fmla="*/ 351000 h 2106000"/>
              <a:gd name="connsiteX1244" fmla="*/ 675000 w 1566000"/>
              <a:gd name="connsiteY1244" fmla="*/ 324000 h 2106000"/>
              <a:gd name="connsiteX1245" fmla="*/ 567000 w 1566000"/>
              <a:gd name="connsiteY1245" fmla="*/ 324000 h 2106000"/>
              <a:gd name="connsiteX1246" fmla="*/ 594000 w 1566000"/>
              <a:gd name="connsiteY1246" fmla="*/ 351000 h 2106000"/>
              <a:gd name="connsiteX1247" fmla="*/ 567000 w 1566000"/>
              <a:gd name="connsiteY1247" fmla="*/ 378000 h 2106000"/>
              <a:gd name="connsiteX1248" fmla="*/ 540000 w 1566000"/>
              <a:gd name="connsiteY1248" fmla="*/ 351000 h 2106000"/>
              <a:gd name="connsiteX1249" fmla="*/ 567000 w 1566000"/>
              <a:gd name="connsiteY1249" fmla="*/ 324000 h 2106000"/>
              <a:gd name="connsiteX1250" fmla="*/ 459000 w 1566000"/>
              <a:gd name="connsiteY1250" fmla="*/ 324000 h 2106000"/>
              <a:gd name="connsiteX1251" fmla="*/ 486000 w 1566000"/>
              <a:gd name="connsiteY1251" fmla="*/ 351000 h 2106000"/>
              <a:gd name="connsiteX1252" fmla="*/ 459000 w 1566000"/>
              <a:gd name="connsiteY1252" fmla="*/ 378000 h 2106000"/>
              <a:gd name="connsiteX1253" fmla="*/ 432000 w 1566000"/>
              <a:gd name="connsiteY1253" fmla="*/ 351000 h 2106000"/>
              <a:gd name="connsiteX1254" fmla="*/ 459000 w 1566000"/>
              <a:gd name="connsiteY1254" fmla="*/ 324000 h 2106000"/>
              <a:gd name="connsiteX1255" fmla="*/ 351000 w 1566000"/>
              <a:gd name="connsiteY1255" fmla="*/ 324000 h 2106000"/>
              <a:gd name="connsiteX1256" fmla="*/ 378000 w 1566000"/>
              <a:gd name="connsiteY1256" fmla="*/ 351000 h 2106000"/>
              <a:gd name="connsiteX1257" fmla="*/ 351000 w 1566000"/>
              <a:gd name="connsiteY1257" fmla="*/ 378000 h 2106000"/>
              <a:gd name="connsiteX1258" fmla="*/ 324000 w 1566000"/>
              <a:gd name="connsiteY1258" fmla="*/ 351000 h 2106000"/>
              <a:gd name="connsiteX1259" fmla="*/ 351000 w 1566000"/>
              <a:gd name="connsiteY1259" fmla="*/ 324000 h 2106000"/>
              <a:gd name="connsiteX1260" fmla="*/ 243000 w 1566000"/>
              <a:gd name="connsiteY1260" fmla="*/ 324000 h 2106000"/>
              <a:gd name="connsiteX1261" fmla="*/ 270000 w 1566000"/>
              <a:gd name="connsiteY1261" fmla="*/ 351000 h 2106000"/>
              <a:gd name="connsiteX1262" fmla="*/ 243000 w 1566000"/>
              <a:gd name="connsiteY1262" fmla="*/ 378000 h 2106000"/>
              <a:gd name="connsiteX1263" fmla="*/ 216000 w 1566000"/>
              <a:gd name="connsiteY1263" fmla="*/ 351000 h 2106000"/>
              <a:gd name="connsiteX1264" fmla="*/ 243000 w 1566000"/>
              <a:gd name="connsiteY1264" fmla="*/ 324000 h 2106000"/>
              <a:gd name="connsiteX1265" fmla="*/ 135000 w 1566000"/>
              <a:gd name="connsiteY1265" fmla="*/ 324000 h 2106000"/>
              <a:gd name="connsiteX1266" fmla="*/ 162000 w 1566000"/>
              <a:gd name="connsiteY1266" fmla="*/ 351000 h 2106000"/>
              <a:gd name="connsiteX1267" fmla="*/ 135000 w 1566000"/>
              <a:gd name="connsiteY1267" fmla="*/ 378000 h 2106000"/>
              <a:gd name="connsiteX1268" fmla="*/ 108000 w 1566000"/>
              <a:gd name="connsiteY1268" fmla="*/ 351000 h 2106000"/>
              <a:gd name="connsiteX1269" fmla="*/ 135000 w 1566000"/>
              <a:gd name="connsiteY1269" fmla="*/ 324000 h 2106000"/>
              <a:gd name="connsiteX1270" fmla="*/ 27000 w 1566000"/>
              <a:gd name="connsiteY1270" fmla="*/ 324000 h 2106000"/>
              <a:gd name="connsiteX1271" fmla="*/ 54000 w 1566000"/>
              <a:gd name="connsiteY1271" fmla="*/ 351000 h 2106000"/>
              <a:gd name="connsiteX1272" fmla="*/ 27000 w 1566000"/>
              <a:gd name="connsiteY1272" fmla="*/ 378000 h 2106000"/>
              <a:gd name="connsiteX1273" fmla="*/ 0 w 1566000"/>
              <a:gd name="connsiteY1273" fmla="*/ 351000 h 2106000"/>
              <a:gd name="connsiteX1274" fmla="*/ 27000 w 1566000"/>
              <a:gd name="connsiteY1274" fmla="*/ 324000 h 2106000"/>
              <a:gd name="connsiteX1275" fmla="*/ 1539000 w 1566000"/>
              <a:gd name="connsiteY1275" fmla="*/ 216001 h 2106000"/>
              <a:gd name="connsiteX1276" fmla="*/ 1566000 w 1566000"/>
              <a:gd name="connsiteY1276" fmla="*/ 243001 h 2106000"/>
              <a:gd name="connsiteX1277" fmla="*/ 1539000 w 1566000"/>
              <a:gd name="connsiteY1277" fmla="*/ 270001 h 2106000"/>
              <a:gd name="connsiteX1278" fmla="*/ 1512000 w 1566000"/>
              <a:gd name="connsiteY1278" fmla="*/ 243001 h 2106000"/>
              <a:gd name="connsiteX1279" fmla="*/ 1539000 w 1566000"/>
              <a:gd name="connsiteY1279" fmla="*/ 216001 h 2106000"/>
              <a:gd name="connsiteX1280" fmla="*/ 1431000 w 1566000"/>
              <a:gd name="connsiteY1280" fmla="*/ 216001 h 2106000"/>
              <a:gd name="connsiteX1281" fmla="*/ 1458000 w 1566000"/>
              <a:gd name="connsiteY1281" fmla="*/ 243001 h 2106000"/>
              <a:gd name="connsiteX1282" fmla="*/ 1431000 w 1566000"/>
              <a:gd name="connsiteY1282" fmla="*/ 270001 h 2106000"/>
              <a:gd name="connsiteX1283" fmla="*/ 1404000 w 1566000"/>
              <a:gd name="connsiteY1283" fmla="*/ 243001 h 2106000"/>
              <a:gd name="connsiteX1284" fmla="*/ 1431000 w 1566000"/>
              <a:gd name="connsiteY1284" fmla="*/ 216001 h 2106000"/>
              <a:gd name="connsiteX1285" fmla="*/ 1323000 w 1566000"/>
              <a:gd name="connsiteY1285" fmla="*/ 216001 h 2106000"/>
              <a:gd name="connsiteX1286" fmla="*/ 1350000 w 1566000"/>
              <a:gd name="connsiteY1286" fmla="*/ 243001 h 2106000"/>
              <a:gd name="connsiteX1287" fmla="*/ 1323000 w 1566000"/>
              <a:gd name="connsiteY1287" fmla="*/ 270001 h 2106000"/>
              <a:gd name="connsiteX1288" fmla="*/ 1296000 w 1566000"/>
              <a:gd name="connsiteY1288" fmla="*/ 243001 h 2106000"/>
              <a:gd name="connsiteX1289" fmla="*/ 1323000 w 1566000"/>
              <a:gd name="connsiteY1289" fmla="*/ 216001 h 2106000"/>
              <a:gd name="connsiteX1290" fmla="*/ 1215000 w 1566000"/>
              <a:gd name="connsiteY1290" fmla="*/ 216001 h 2106000"/>
              <a:gd name="connsiteX1291" fmla="*/ 1242000 w 1566000"/>
              <a:gd name="connsiteY1291" fmla="*/ 243001 h 2106000"/>
              <a:gd name="connsiteX1292" fmla="*/ 1215000 w 1566000"/>
              <a:gd name="connsiteY1292" fmla="*/ 270001 h 2106000"/>
              <a:gd name="connsiteX1293" fmla="*/ 1188000 w 1566000"/>
              <a:gd name="connsiteY1293" fmla="*/ 243001 h 2106000"/>
              <a:gd name="connsiteX1294" fmla="*/ 1215000 w 1566000"/>
              <a:gd name="connsiteY1294" fmla="*/ 216001 h 2106000"/>
              <a:gd name="connsiteX1295" fmla="*/ 1107000 w 1566000"/>
              <a:gd name="connsiteY1295" fmla="*/ 216001 h 2106000"/>
              <a:gd name="connsiteX1296" fmla="*/ 1134000 w 1566000"/>
              <a:gd name="connsiteY1296" fmla="*/ 243001 h 2106000"/>
              <a:gd name="connsiteX1297" fmla="*/ 1107000 w 1566000"/>
              <a:gd name="connsiteY1297" fmla="*/ 270001 h 2106000"/>
              <a:gd name="connsiteX1298" fmla="*/ 1080000 w 1566000"/>
              <a:gd name="connsiteY1298" fmla="*/ 243001 h 2106000"/>
              <a:gd name="connsiteX1299" fmla="*/ 1107000 w 1566000"/>
              <a:gd name="connsiteY1299" fmla="*/ 216001 h 2106000"/>
              <a:gd name="connsiteX1300" fmla="*/ 999000 w 1566000"/>
              <a:gd name="connsiteY1300" fmla="*/ 216001 h 2106000"/>
              <a:gd name="connsiteX1301" fmla="*/ 1026000 w 1566000"/>
              <a:gd name="connsiteY1301" fmla="*/ 243001 h 2106000"/>
              <a:gd name="connsiteX1302" fmla="*/ 999000 w 1566000"/>
              <a:gd name="connsiteY1302" fmla="*/ 270001 h 2106000"/>
              <a:gd name="connsiteX1303" fmla="*/ 972000 w 1566000"/>
              <a:gd name="connsiteY1303" fmla="*/ 243001 h 2106000"/>
              <a:gd name="connsiteX1304" fmla="*/ 999000 w 1566000"/>
              <a:gd name="connsiteY1304" fmla="*/ 216001 h 2106000"/>
              <a:gd name="connsiteX1305" fmla="*/ 891000 w 1566000"/>
              <a:gd name="connsiteY1305" fmla="*/ 216001 h 2106000"/>
              <a:gd name="connsiteX1306" fmla="*/ 918000 w 1566000"/>
              <a:gd name="connsiteY1306" fmla="*/ 243001 h 2106000"/>
              <a:gd name="connsiteX1307" fmla="*/ 891000 w 1566000"/>
              <a:gd name="connsiteY1307" fmla="*/ 270001 h 2106000"/>
              <a:gd name="connsiteX1308" fmla="*/ 864000 w 1566000"/>
              <a:gd name="connsiteY1308" fmla="*/ 243001 h 2106000"/>
              <a:gd name="connsiteX1309" fmla="*/ 891000 w 1566000"/>
              <a:gd name="connsiteY1309" fmla="*/ 216001 h 2106000"/>
              <a:gd name="connsiteX1310" fmla="*/ 783000 w 1566000"/>
              <a:gd name="connsiteY1310" fmla="*/ 216001 h 2106000"/>
              <a:gd name="connsiteX1311" fmla="*/ 810000 w 1566000"/>
              <a:gd name="connsiteY1311" fmla="*/ 243001 h 2106000"/>
              <a:gd name="connsiteX1312" fmla="*/ 783000 w 1566000"/>
              <a:gd name="connsiteY1312" fmla="*/ 270001 h 2106000"/>
              <a:gd name="connsiteX1313" fmla="*/ 756000 w 1566000"/>
              <a:gd name="connsiteY1313" fmla="*/ 243001 h 2106000"/>
              <a:gd name="connsiteX1314" fmla="*/ 783000 w 1566000"/>
              <a:gd name="connsiteY1314" fmla="*/ 216001 h 2106000"/>
              <a:gd name="connsiteX1315" fmla="*/ 675000 w 1566000"/>
              <a:gd name="connsiteY1315" fmla="*/ 216001 h 2106000"/>
              <a:gd name="connsiteX1316" fmla="*/ 702000 w 1566000"/>
              <a:gd name="connsiteY1316" fmla="*/ 243001 h 2106000"/>
              <a:gd name="connsiteX1317" fmla="*/ 675000 w 1566000"/>
              <a:gd name="connsiteY1317" fmla="*/ 270001 h 2106000"/>
              <a:gd name="connsiteX1318" fmla="*/ 648000 w 1566000"/>
              <a:gd name="connsiteY1318" fmla="*/ 243001 h 2106000"/>
              <a:gd name="connsiteX1319" fmla="*/ 675000 w 1566000"/>
              <a:gd name="connsiteY1319" fmla="*/ 216001 h 2106000"/>
              <a:gd name="connsiteX1320" fmla="*/ 567000 w 1566000"/>
              <a:gd name="connsiteY1320" fmla="*/ 216001 h 2106000"/>
              <a:gd name="connsiteX1321" fmla="*/ 594000 w 1566000"/>
              <a:gd name="connsiteY1321" fmla="*/ 243001 h 2106000"/>
              <a:gd name="connsiteX1322" fmla="*/ 567000 w 1566000"/>
              <a:gd name="connsiteY1322" fmla="*/ 270001 h 2106000"/>
              <a:gd name="connsiteX1323" fmla="*/ 540000 w 1566000"/>
              <a:gd name="connsiteY1323" fmla="*/ 243001 h 2106000"/>
              <a:gd name="connsiteX1324" fmla="*/ 567000 w 1566000"/>
              <a:gd name="connsiteY1324" fmla="*/ 216001 h 2106000"/>
              <a:gd name="connsiteX1325" fmla="*/ 459000 w 1566000"/>
              <a:gd name="connsiteY1325" fmla="*/ 216001 h 2106000"/>
              <a:gd name="connsiteX1326" fmla="*/ 486000 w 1566000"/>
              <a:gd name="connsiteY1326" fmla="*/ 243001 h 2106000"/>
              <a:gd name="connsiteX1327" fmla="*/ 459000 w 1566000"/>
              <a:gd name="connsiteY1327" fmla="*/ 270001 h 2106000"/>
              <a:gd name="connsiteX1328" fmla="*/ 432000 w 1566000"/>
              <a:gd name="connsiteY1328" fmla="*/ 243001 h 2106000"/>
              <a:gd name="connsiteX1329" fmla="*/ 459000 w 1566000"/>
              <a:gd name="connsiteY1329" fmla="*/ 216001 h 2106000"/>
              <a:gd name="connsiteX1330" fmla="*/ 351000 w 1566000"/>
              <a:gd name="connsiteY1330" fmla="*/ 216001 h 2106000"/>
              <a:gd name="connsiteX1331" fmla="*/ 378000 w 1566000"/>
              <a:gd name="connsiteY1331" fmla="*/ 243001 h 2106000"/>
              <a:gd name="connsiteX1332" fmla="*/ 351000 w 1566000"/>
              <a:gd name="connsiteY1332" fmla="*/ 270001 h 2106000"/>
              <a:gd name="connsiteX1333" fmla="*/ 324000 w 1566000"/>
              <a:gd name="connsiteY1333" fmla="*/ 243001 h 2106000"/>
              <a:gd name="connsiteX1334" fmla="*/ 351000 w 1566000"/>
              <a:gd name="connsiteY1334" fmla="*/ 216001 h 2106000"/>
              <a:gd name="connsiteX1335" fmla="*/ 243000 w 1566000"/>
              <a:gd name="connsiteY1335" fmla="*/ 216001 h 2106000"/>
              <a:gd name="connsiteX1336" fmla="*/ 270000 w 1566000"/>
              <a:gd name="connsiteY1336" fmla="*/ 243001 h 2106000"/>
              <a:gd name="connsiteX1337" fmla="*/ 243000 w 1566000"/>
              <a:gd name="connsiteY1337" fmla="*/ 270001 h 2106000"/>
              <a:gd name="connsiteX1338" fmla="*/ 216000 w 1566000"/>
              <a:gd name="connsiteY1338" fmla="*/ 243001 h 2106000"/>
              <a:gd name="connsiteX1339" fmla="*/ 243000 w 1566000"/>
              <a:gd name="connsiteY1339" fmla="*/ 216001 h 2106000"/>
              <a:gd name="connsiteX1340" fmla="*/ 135000 w 1566000"/>
              <a:gd name="connsiteY1340" fmla="*/ 216001 h 2106000"/>
              <a:gd name="connsiteX1341" fmla="*/ 162000 w 1566000"/>
              <a:gd name="connsiteY1341" fmla="*/ 243001 h 2106000"/>
              <a:gd name="connsiteX1342" fmla="*/ 135000 w 1566000"/>
              <a:gd name="connsiteY1342" fmla="*/ 270001 h 2106000"/>
              <a:gd name="connsiteX1343" fmla="*/ 108000 w 1566000"/>
              <a:gd name="connsiteY1343" fmla="*/ 243001 h 2106000"/>
              <a:gd name="connsiteX1344" fmla="*/ 135000 w 1566000"/>
              <a:gd name="connsiteY1344" fmla="*/ 216001 h 2106000"/>
              <a:gd name="connsiteX1345" fmla="*/ 27000 w 1566000"/>
              <a:gd name="connsiteY1345" fmla="*/ 216001 h 2106000"/>
              <a:gd name="connsiteX1346" fmla="*/ 54000 w 1566000"/>
              <a:gd name="connsiteY1346" fmla="*/ 243001 h 2106000"/>
              <a:gd name="connsiteX1347" fmla="*/ 27000 w 1566000"/>
              <a:gd name="connsiteY1347" fmla="*/ 270001 h 2106000"/>
              <a:gd name="connsiteX1348" fmla="*/ 0 w 1566000"/>
              <a:gd name="connsiteY1348" fmla="*/ 243001 h 2106000"/>
              <a:gd name="connsiteX1349" fmla="*/ 27000 w 1566000"/>
              <a:gd name="connsiteY1349" fmla="*/ 216001 h 2106000"/>
              <a:gd name="connsiteX1350" fmla="*/ 1539000 w 1566000"/>
              <a:gd name="connsiteY1350" fmla="*/ 108001 h 2106000"/>
              <a:gd name="connsiteX1351" fmla="*/ 1566000 w 1566000"/>
              <a:gd name="connsiteY1351" fmla="*/ 135000 h 2106000"/>
              <a:gd name="connsiteX1352" fmla="*/ 1539000 w 1566000"/>
              <a:gd name="connsiteY1352" fmla="*/ 162000 h 2106000"/>
              <a:gd name="connsiteX1353" fmla="*/ 1512000 w 1566000"/>
              <a:gd name="connsiteY1353" fmla="*/ 135000 h 2106000"/>
              <a:gd name="connsiteX1354" fmla="*/ 1539000 w 1566000"/>
              <a:gd name="connsiteY1354" fmla="*/ 108001 h 2106000"/>
              <a:gd name="connsiteX1355" fmla="*/ 1431000 w 1566000"/>
              <a:gd name="connsiteY1355" fmla="*/ 108001 h 2106000"/>
              <a:gd name="connsiteX1356" fmla="*/ 1458000 w 1566000"/>
              <a:gd name="connsiteY1356" fmla="*/ 135000 h 2106000"/>
              <a:gd name="connsiteX1357" fmla="*/ 1431000 w 1566000"/>
              <a:gd name="connsiteY1357" fmla="*/ 162000 h 2106000"/>
              <a:gd name="connsiteX1358" fmla="*/ 1404000 w 1566000"/>
              <a:gd name="connsiteY1358" fmla="*/ 135000 h 2106000"/>
              <a:gd name="connsiteX1359" fmla="*/ 1431000 w 1566000"/>
              <a:gd name="connsiteY1359" fmla="*/ 108001 h 2106000"/>
              <a:gd name="connsiteX1360" fmla="*/ 1323000 w 1566000"/>
              <a:gd name="connsiteY1360" fmla="*/ 108001 h 2106000"/>
              <a:gd name="connsiteX1361" fmla="*/ 1350000 w 1566000"/>
              <a:gd name="connsiteY1361" fmla="*/ 135000 h 2106000"/>
              <a:gd name="connsiteX1362" fmla="*/ 1323000 w 1566000"/>
              <a:gd name="connsiteY1362" fmla="*/ 162000 h 2106000"/>
              <a:gd name="connsiteX1363" fmla="*/ 1296000 w 1566000"/>
              <a:gd name="connsiteY1363" fmla="*/ 135000 h 2106000"/>
              <a:gd name="connsiteX1364" fmla="*/ 1323000 w 1566000"/>
              <a:gd name="connsiteY1364" fmla="*/ 108001 h 2106000"/>
              <a:gd name="connsiteX1365" fmla="*/ 1215000 w 1566000"/>
              <a:gd name="connsiteY1365" fmla="*/ 108001 h 2106000"/>
              <a:gd name="connsiteX1366" fmla="*/ 1242000 w 1566000"/>
              <a:gd name="connsiteY1366" fmla="*/ 135000 h 2106000"/>
              <a:gd name="connsiteX1367" fmla="*/ 1215000 w 1566000"/>
              <a:gd name="connsiteY1367" fmla="*/ 162000 h 2106000"/>
              <a:gd name="connsiteX1368" fmla="*/ 1188000 w 1566000"/>
              <a:gd name="connsiteY1368" fmla="*/ 135000 h 2106000"/>
              <a:gd name="connsiteX1369" fmla="*/ 1215000 w 1566000"/>
              <a:gd name="connsiteY1369" fmla="*/ 108001 h 2106000"/>
              <a:gd name="connsiteX1370" fmla="*/ 1107000 w 1566000"/>
              <a:gd name="connsiteY1370" fmla="*/ 108001 h 2106000"/>
              <a:gd name="connsiteX1371" fmla="*/ 1134000 w 1566000"/>
              <a:gd name="connsiteY1371" fmla="*/ 135000 h 2106000"/>
              <a:gd name="connsiteX1372" fmla="*/ 1107000 w 1566000"/>
              <a:gd name="connsiteY1372" fmla="*/ 162000 h 2106000"/>
              <a:gd name="connsiteX1373" fmla="*/ 1080000 w 1566000"/>
              <a:gd name="connsiteY1373" fmla="*/ 135000 h 2106000"/>
              <a:gd name="connsiteX1374" fmla="*/ 1107000 w 1566000"/>
              <a:gd name="connsiteY1374" fmla="*/ 108001 h 2106000"/>
              <a:gd name="connsiteX1375" fmla="*/ 999000 w 1566000"/>
              <a:gd name="connsiteY1375" fmla="*/ 108001 h 2106000"/>
              <a:gd name="connsiteX1376" fmla="*/ 1026000 w 1566000"/>
              <a:gd name="connsiteY1376" fmla="*/ 135000 h 2106000"/>
              <a:gd name="connsiteX1377" fmla="*/ 999000 w 1566000"/>
              <a:gd name="connsiteY1377" fmla="*/ 162000 h 2106000"/>
              <a:gd name="connsiteX1378" fmla="*/ 972000 w 1566000"/>
              <a:gd name="connsiteY1378" fmla="*/ 135000 h 2106000"/>
              <a:gd name="connsiteX1379" fmla="*/ 999000 w 1566000"/>
              <a:gd name="connsiteY1379" fmla="*/ 108001 h 2106000"/>
              <a:gd name="connsiteX1380" fmla="*/ 891000 w 1566000"/>
              <a:gd name="connsiteY1380" fmla="*/ 108001 h 2106000"/>
              <a:gd name="connsiteX1381" fmla="*/ 918000 w 1566000"/>
              <a:gd name="connsiteY1381" fmla="*/ 135000 h 2106000"/>
              <a:gd name="connsiteX1382" fmla="*/ 891000 w 1566000"/>
              <a:gd name="connsiteY1382" fmla="*/ 162000 h 2106000"/>
              <a:gd name="connsiteX1383" fmla="*/ 864000 w 1566000"/>
              <a:gd name="connsiteY1383" fmla="*/ 135000 h 2106000"/>
              <a:gd name="connsiteX1384" fmla="*/ 891000 w 1566000"/>
              <a:gd name="connsiteY1384" fmla="*/ 108001 h 2106000"/>
              <a:gd name="connsiteX1385" fmla="*/ 783000 w 1566000"/>
              <a:gd name="connsiteY1385" fmla="*/ 108001 h 2106000"/>
              <a:gd name="connsiteX1386" fmla="*/ 810000 w 1566000"/>
              <a:gd name="connsiteY1386" fmla="*/ 135000 h 2106000"/>
              <a:gd name="connsiteX1387" fmla="*/ 783000 w 1566000"/>
              <a:gd name="connsiteY1387" fmla="*/ 162000 h 2106000"/>
              <a:gd name="connsiteX1388" fmla="*/ 756000 w 1566000"/>
              <a:gd name="connsiteY1388" fmla="*/ 135000 h 2106000"/>
              <a:gd name="connsiteX1389" fmla="*/ 783000 w 1566000"/>
              <a:gd name="connsiteY1389" fmla="*/ 108001 h 2106000"/>
              <a:gd name="connsiteX1390" fmla="*/ 675000 w 1566000"/>
              <a:gd name="connsiteY1390" fmla="*/ 108001 h 2106000"/>
              <a:gd name="connsiteX1391" fmla="*/ 702000 w 1566000"/>
              <a:gd name="connsiteY1391" fmla="*/ 135000 h 2106000"/>
              <a:gd name="connsiteX1392" fmla="*/ 675000 w 1566000"/>
              <a:gd name="connsiteY1392" fmla="*/ 162000 h 2106000"/>
              <a:gd name="connsiteX1393" fmla="*/ 648000 w 1566000"/>
              <a:gd name="connsiteY1393" fmla="*/ 135000 h 2106000"/>
              <a:gd name="connsiteX1394" fmla="*/ 675000 w 1566000"/>
              <a:gd name="connsiteY1394" fmla="*/ 108001 h 2106000"/>
              <a:gd name="connsiteX1395" fmla="*/ 567000 w 1566000"/>
              <a:gd name="connsiteY1395" fmla="*/ 108001 h 2106000"/>
              <a:gd name="connsiteX1396" fmla="*/ 594000 w 1566000"/>
              <a:gd name="connsiteY1396" fmla="*/ 135000 h 2106000"/>
              <a:gd name="connsiteX1397" fmla="*/ 567000 w 1566000"/>
              <a:gd name="connsiteY1397" fmla="*/ 162000 h 2106000"/>
              <a:gd name="connsiteX1398" fmla="*/ 540000 w 1566000"/>
              <a:gd name="connsiteY1398" fmla="*/ 135000 h 2106000"/>
              <a:gd name="connsiteX1399" fmla="*/ 567000 w 1566000"/>
              <a:gd name="connsiteY1399" fmla="*/ 108001 h 2106000"/>
              <a:gd name="connsiteX1400" fmla="*/ 459000 w 1566000"/>
              <a:gd name="connsiteY1400" fmla="*/ 108001 h 2106000"/>
              <a:gd name="connsiteX1401" fmla="*/ 486000 w 1566000"/>
              <a:gd name="connsiteY1401" fmla="*/ 135000 h 2106000"/>
              <a:gd name="connsiteX1402" fmla="*/ 459000 w 1566000"/>
              <a:gd name="connsiteY1402" fmla="*/ 162000 h 2106000"/>
              <a:gd name="connsiteX1403" fmla="*/ 432000 w 1566000"/>
              <a:gd name="connsiteY1403" fmla="*/ 135000 h 2106000"/>
              <a:gd name="connsiteX1404" fmla="*/ 459000 w 1566000"/>
              <a:gd name="connsiteY1404" fmla="*/ 108001 h 2106000"/>
              <a:gd name="connsiteX1405" fmla="*/ 351000 w 1566000"/>
              <a:gd name="connsiteY1405" fmla="*/ 108001 h 2106000"/>
              <a:gd name="connsiteX1406" fmla="*/ 378000 w 1566000"/>
              <a:gd name="connsiteY1406" fmla="*/ 135000 h 2106000"/>
              <a:gd name="connsiteX1407" fmla="*/ 351000 w 1566000"/>
              <a:gd name="connsiteY1407" fmla="*/ 162000 h 2106000"/>
              <a:gd name="connsiteX1408" fmla="*/ 324000 w 1566000"/>
              <a:gd name="connsiteY1408" fmla="*/ 135000 h 2106000"/>
              <a:gd name="connsiteX1409" fmla="*/ 351000 w 1566000"/>
              <a:gd name="connsiteY1409" fmla="*/ 108001 h 2106000"/>
              <a:gd name="connsiteX1410" fmla="*/ 243000 w 1566000"/>
              <a:gd name="connsiteY1410" fmla="*/ 108001 h 2106000"/>
              <a:gd name="connsiteX1411" fmla="*/ 270000 w 1566000"/>
              <a:gd name="connsiteY1411" fmla="*/ 135000 h 2106000"/>
              <a:gd name="connsiteX1412" fmla="*/ 243000 w 1566000"/>
              <a:gd name="connsiteY1412" fmla="*/ 162000 h 2106000"/>
              <a:gd name="connsiteX1413" fmla="*/ 216000 w 1566000"/>
              <a:gd name="connsiteY1413" fmla="*/ 135000 h 2106000"/>
              <a:gd name="connsiteX1414" fmla="*/ 243000 w 1566000"/>
              <a:gd name="connsiteY1414" fmla="*/ 108001 h 2106000"/>
              <a:gd name="connsiteX1415" fmla="*/ 135000 w 1566000"/>
              <a:gd name="connsiteY1415" fmla="*/ 108001 h 2106000"/>
              <a:gd name="connsiteX1416" fmla="*/ 162000 w 1566000"/>
              <a:gd name="connsiteY1416" fmla="*/ 135000 h 2106000"/>
              <a:gd name="connsiteX1417" fmla="*/ 135000 w 1566000"/>
              <a:gd name="connsiteY1417" fmla="*/ 162000 h 2106000"/>
              <a:gd name="connsiteX1418" fmla="*/ 108000 w 1566000"/>
              <a:gd name="connsiteY1418" fmla="*/ 135000 h 2106000"/>
              <a:gd name="connsiteX1419" fmla="*/ 135000 w 1566000"/>
              <a:gd name="connsiteY1419" fmla="*/ 108001 h 2106000"/>
              <a:gd name="connsiteX1420" fmla="*/ 27000 w 1566000"/>
              <a:gd name="connsiteY1420" fmla="*/ 108001 h 2106000"/>
              <a:gd name="connsiteX1421" fmla="*/ 54000 w 1566000"/>
              <a:gd name="connsiteY1421" fmla="*/ 135000 h 2106000"/>
              <a:gd name="connsiteX1422" fmla="*/ 27000 w 1566000"/>
              <a:gd name="connsiteY1422" fmla="*/ 162000 h 2106000"/>
              <a:gd name="connsiteX1423" fmla="*/ 0 w 1566000"/>
              <a:gd name="connsiteY1423" fmla="*/ 135000 h 2106000"/>
              <a:gd name="connsiteX1424" fmla="*/ 27000 w 1566000"/>
              <a:gd name="connsiteY1424" fmla="*/ 108001 h 2106000"/>
              <a:gd name="connsiteX1425" fmla="*/ 1539000 w 1566000"/>
              <a:gd name="connsiteY1425" fmla="*/ 0 h 2106000"/>
              <a:gd name="connsiteX1426" fmla="*/ 1566000 w 1566000"/>
              <a:gd name="connsiteY1426" fmla="*/ 27000 h 2106000"/>
              <a:gd name="connsiteX1427" fmla="*/ 1539000 w 1566000"/>
              <a:gd name="connsiteY1427" fmla="*/ 54001 h 2106000"/>
              <a:gd name="connsiteX1428" fmla="*/ 1512000 w 1566000"/>
              <a:gd name="connsiteY1428" fmla="*/ 27000 h 2106000"/>
              <a:gd name="connsiteX1429" fmla="*/ 1539000 w 1566000"/>
              <a:gd name="connsiteY1429" fmla="*/ 0 h 2106000"/>
              <a:gd name="connsiteX1430" fmla="*/ 1431000 w 1566000"/>
              <a:gd name="connsiteY1430" fmla="*/ 0 h 2106000"/>
              <a:gd name="connsiteX1431" fmla="*/ 1458000 w 1566000"/>
              <a:gd name="connsiteY1431" fmla="*/ 27000 h 2106000"/>
              <a:gd name="connsiteX1432" fmla="*/ 1431000 w 1566000"/>
              <a:gd name="connsiteY1432" fmla="*/ 54001 h 2106000"/>
              <a:gd name="connsiteX1433" fmla="*/ 1404000 w 1566000"/>
              <a:gd name="connsiteY1433" fmla="*/ 27000 h 2106000"/>
              <a:gd name="connsiteX1434" fmla="*/ 1431000 w 1566000"/>
              <a:gd name="connsiteY1434" fmla="*/ 0 h 2106000"/>
              <a:gd name="connsiteX1435" fmla="*/ 1323000 w 1566000"/>
              <a:gd name="connsiteY1435" fmla="*/ 0 h 2106000"/>
              <a:gd name="connsiteX1436" fmla="*/ 1350000 w 1566000"/>
              <a:gd name="connsiteY1436" fmla="*/ 27000 h 2106000"/>
              <a:gd name="connsiteX1437" fmla="*/ 1323000 w 1566000"/>
              <a:gd name="connsiteY1437" fmla="*/ 54001 h 2106000"/>
              <a:gd name="connsiteX1438" fmla="*/ 1296000 w 1566000"/>
              <a:gd name="connsiteY1438" fmla="*/ 27000 h 2106000"/>
              <a:gd name="connsiteX1439" fmla="*/ 1323000 w 1566000"/>
              <a:gd name="connsiteY1439" fmla="*/ 0 h 2106000"/>
              <a:gd name="connsiteX1440" fmla="*/ 1215000 w 1566000"/>
              <a:gd name="connsiteY1440" fmla="*/ 0 h 2106000"/>
              <a:gd name="connsiteX1441" fmla="*/ 1242000 w 1566000"/>
              <a:gd name="connsiteY1441" fmla="*/ 27000 h 2106000"/>
              <a:gd name="connsiteX1442" fmla="*/ 1215000 w 1566000"/>
              <a:gd name="connsiteY1442" fmla="*/ 54001 h 2106000"/>
              <a:gd name="connsiteX1443" fmla="*/ 1188000 w 1566000"/>
              <a:gd name="connsiteY1443" fmla="*/ 27000 h 2106000"/>
              <a:gd name="connsiteX1444" fmla="*/ 1215000 w 1566000"/>
              <a:gd name="connsiteY1444" fmla="*/ 0 h 2106000"/>
              <a:gd name="connsiteX1445" fmla="*/ 1107000 w 1566000"/>
              <a:gd name="connsiteY1445" fmla="*/ 0 h 2106000"/>
              <a:gd name="connsiteX1446" fmla="*/ 1134000 w 1566000"/>
              <a:gd name="connsiteY1446" fmla="*/ 27000 h 2106000"/>
              <a:gd name="connsiteX1447" fmla="*/ 1107000 w 1566000"/>
              <a:gd name="connsiteY1447" fmla="*/ 54001 h 2106000"/>
              <a:gd name="connsiteX1448" fmla="*/ 1080000 w 1566000"/>
              <a:gd name="connsiteY1448" fmla="*/ 27000 h 2106000"/>
              <a:gd name="connsiteX1449" fmla="*/ 1107000 w 1566000"/>
              <a:gd name="connsiteY1449" fmla="*/ 0 h 2106000"/>
              <a:gd name="connsiteX1450" fmla="*/ 999000 w 1566000"/>
              <a:gd name="connsiteY1450" fmla="*/ 0 h 2106000"/>
              <a:gd name="connsiteX1451" fmla="*/ 1026000 w 1566000"/>
              <a:gd name="connsiteY1451" fmla="*/ 27000 h 2106000"/>
              <a:gd name="connsiteX1452" fmla="*/ 999000 w 1566000"/>
              <a:gd name="connsiteY1452" fmla="*/ 54001 h 2106000"/>
              <a:gd name="connsiteX1453" fmla="*/ 972000 w 1566000"/>
              <a:gd name="connsiteY1453" fmla="*/ 27000 h 2106000"/>
              <a:gd name="connsiteX1454" fmla="*/ 999000 w 1566000"/>
              <a:gd name="connsiteY1454" fmla="*/ 0 h 2106000"/>
              <a:gd name="connsiteX1455" fmla="*/ 891000 w 1566000"/>
              <a:gd name="connsiteY1455" fmla="*/ 0 h 2106000"/>
              <a:gd name="connsiteX1456" fmla="*/ 918000 w 1566000"/>
              <a:gd name="connsiteY1456" fmla="*/ 27000 h 2106000"/>
              <a:gd name="connsiteX1457" fmla="*/ 891000 w 1566000"/>
              <a:gd name="connsiteY1457" fmla="*/ 54001 h 2106000"/>
              <a:gd name="connsiteX1458" fmla="*/ 864000 w 1566000"/>
              <a:gd name="connsiteY1458" fmla="*/ 27000 h 2106000"/>
              <a:gd name="connsiteX1459" fmla="*/ 891000 w 1566000"/>
              <a:gd name="connsiteY1459" fmla="*/ 0 h 2106000"/>
              <a:gd name="connsiteX1460" fmla="*/ 783000 w 1566000"/>
              <a:gd name="connsiteY1460" fmla="*/ 0 h 2106000"/>
              <a:gd name="connsiteX1461" fmla="*/ 810000 w 1566000"/>
              <a:gd name="connsiteY1461" fmla="*/ 27000 h 2106000"/>
              <a:gd name="connsiteX1462" fmla="*/ 783000 w 1566000"/>
              <a:gd name="connsiteY1462" fmla="*/ 54001 h 2106000"/>
              <a:gd name="connsiteX1463" fmla="*/ 756000 w 1566000"/>
              <a:gd name="connsiteY1463" fmla="*/ 27000 h 2106000"/>
              <a:gd name="connsiteX1464" fmla="*/ 783000 w 1566000"/>
              <a:gd name="connsiteY1464" fmla="*/ 0 h 2106000"/>
              <a:gd name="connsiteX1465" fmla="*/ 675000 w 1566000"/>
              <a:gd name="connsiteY1465" fmla="*/ 0 h 2106000"/>
              <a:gd name="connsiteX1466" fmla="*/ 702000 w 1566000"/>
              <a:gd name="connsiteY1466" fmla="*/ 27000 h 2106000"/>
              <a:gd name="connsiteX1467" fmla="*/ 675000 w 1566000"/>
              <a:gd name="connsiteY1467" fmla="*/ 54001 h 2106000"/>
              <a:gd name="connsiteX1468" fmla="*/ 648000 w 1566000"/>
              <a:gd name="connsiteY1468" fmla="*/ 27000 h 2106000"/>
              <a:gd name="connsiteX1469" fmla="*/ 675000 w 1566000"/>
              <a:gd name="connsiteY1469" fmla="*/ 0 h 2106000"/>
              <a:gd name="connsiteX1470" fmla="*/ 567000 w 1566000"/>
              <a:gd name="connsiteY1470" fmla="*/ 0 h 2106000"/>
              <a:gd name="connsiteX1471" fmla="*/ 594000 w 1566000"/>
              <a:gd name="connsiteY1471" fmla="*/ 27000 h 2106000"/>
              <a:gd name="connsiteX1472" fmla="*/ 567000 w 1566000"/>
              <a:gd name="connsiteY1472" fmla="*/ 54001 h 2106000"/>
              <a:gd name="connsiteX1473" fmla="*/ 540000 w 1566000"/>
              <a:gd name="connsiteY1473" fmla="*/ 27000 h 2106000"/>
              <a:gd name="connsiteX1474" fmla="*/ 567000 w 1566000"/>
              <a:gd name="connsiteY1474" fmla="*/ 0 h 2106000"/>
              <a:gd name="connsiteX1475" fmla="*/ 459000 w 1566000"/>
              <a:gd name="connsiteY1475" fmla="*/ 0 h 2106000"/>
              <a:gd name="connsiteX1476" fmla="*/ 486000 w 1566000"/>
              <a:gd name="connsiteY1476" fmla="*/ 27000 h 2106000"/>
              <a:gd name="connsiteX1477" fmla="*/ 459000 w 1566000"/>
              <a:gd name="connsiteY1477" fmla="*/ 54001 h 2106000"/>
              <a:gd name="connsiteX1478" fmla="*/ 432000 w 1566000"/>
              <a:gd name="connsiteY1478" fmla="*/ 27000 h 2106000"/>
              <a:gd name="connsiteX1479" fmla="*/ 459000 w 1566000"/>
              <a:gd name="connsiteY1479" fmla="*/ 0 h 2106000"/>
              <a:gd name="connsiteX1480" fmla="*/ 351000 w 1566000"/>
              <a:gd name="connsiteY1480" fmla="*/ 0 h 2106000"/>
              <a:gd name="connsiteX1481" fmla="*/ 378000 w 1566000"/>
              <a:gd name="connsiteY1481" fmla="*/ 27000 h 2106000"/>
              <a:gd name="connsiteX1482" fmla="*/ 351000 w 1566000"/>
              <a:gd name="connsiteY1482" fmla="*/ 54001 h 2106000"/>
              <a:gd name="connsiteX1483" fmla="*/ 324000 w 1566000"/>
              <a:gd name="connsiteY1483" fmla="*/ 27000 h 2106000"/>
              <a:gd name="connsiteX1484" fmla="*/ 351000 w 1566000"/>
              <a:gd name="connsiteY1484" fmla="*/ 0 h 2106000"/>
              <a:gd name="connsiteX1485" fmla="*/ 243000 w 1566000"/>
              <a:gd name="connsiteY1485" fmla="*/ 0 h 2106000"/>
              <a:gd name="connsiteX1486" fmla="*/ 270000 w 1566000"/>
              <a:gd name="connsiteY1486" fmla="*/ 27000 h 2106000"/>
              <a:gd name="connsiteX1487" fmla="*/ 243000 w 1566000"/>
              <a:gd name="connsiteY1487" fmla="*/ 54001 h 2106000"/>
              <a:gd name="connsiteX1488" fmla="*/ 216000 w 1566000"/>
              <a:gd name="connsiteY1488" fmla="*/ 27000 h 2106000"/>
              <a:gd name="connsiteX1489" fmla="*/ 243000 w 1566000"/>
              <a:gd name="connsiteY1489" fmla="*/ 0 h 2106000"/>
              <a:gd name="connsiteX1490" fmla="*/ 135000 w 1566000"/>
              <a:gd name="connsiteY1490" fmla="*/ 0 h 2106000"/>
              <a:gd name="connsiteX1491" fmla="*/ 162000 w 1566000"/>
              <a:gd name="connsiteY1491" fmla="*/ 27000 h 2106000"/>
              <a:gd name="connsiteX1492" fmla="*/ 135000 w 1566000"/>
              <a:gd name="connsiteY1492" fmla="*/ 54001 h 2106000"/>
              <a:gd name="connsiteX1493" fmla="*/ 108000 w 1566000"/>
              <a:gd name="connsiteY1493" fmla="*/ 27000 h 2106000"/>
              <a:gd name="connsiteX1494" fmla="*/ 135000 w 1566000"/>
              <a:gd name="connsiteY1494" fmla="*/ 0 h 2106000"/>
              <a:gd name="connsiteX1495" fmla="*/ 27000 w 1566000"/>
              <a:gd name="connsiteY1495" fmla="*/ 0 h 2106000"/>
              <a:gd name="connsiteX1496" fmla="*/ 54000 w 1566000"/>
              <a:gd name="connsiteY1496" fmla="*/ 27000 h 2106000"/>
              <a:gd name="connsiteX1497" fmla="*/ 27000 w 1566000"/>
              <a:gd name="connsiteY1497" fmla="*/ 54001 h 2106000"/>
              <a:gd name="connsiteX1498" fmla="*/ 0 w 1566000"/>
              <a:gd name="connsiteY1498" fmla="*/ 27000 h 2106000"/>
              <a:gd name="connsiteX1499" fmla="*/ 27000 w 1566000"/>
              <a:gd name="connsiteY1499" fmla="*/ 0 h 21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</a:cxnLst>
            <a:rect l="l" t="t" r="r" b="b"/>
            <a:pathLst>
              <a:path w="1566000" h="2106000">
                <a:moveTo>
                  <a:pt x="1539000" y="2052000"/>
                </a:moveTo>
                <a:cubicBezTo>
                  <a:pt x="1553912" y="2052000"/>
                  <a:pt x="1566000" y="2064088"/>
                  <a:pt x="1566000" y="2079000"/>
                </a:cubicBezTo>
                <a:cubicBezTo>
                  <a:pt x="1566000" y="2093912"/>
                  <a:pt x="1553912" y="2106000"/>
                  <a:pt x="1539000" y="2106000"/>
                </a:cubicBezTo>
                <a:cubicBezTo>
                  <a:pt x="1524088" y="2106000"/>
                  <a:pt x="1512000" y="2093912"/>
                  <a:pt x="1512000" y="2079000"/>
                </a:cubicBezTo>
                <a:cubicBezTo>
                  <a:pt x="1512000" y="2064088"/>
                  <a:pt x="1524088" y="2052000"/>
                  <a:pt x="1539000" y="2052000"/>
                </a:cubicBezTo>
                <a:close/>
                <a:moveTo>
                  <a:pt x="1431000" y="2052000"/>
                </a:moveTo>
                <a:cubicBezTo>
                  <a:pt x="1445912" y="2052000"/>
                  <a:pt x="1458000" y="2064088"/>
                  <a:pt x="1458000" y="2079000"/>
                </a:cubicBezTo>
                <a:cubicBezTo>
                  <a:pt x="1458000" y="2093912"/>
                  <a:pt x="1445912" y="2106000"/>
                  <a:pt x="1431000" y="2106000"/>
                </a:cubicBezTo>
                <a:cubicBezTo>
                  <a:pt x="1416088" y="2106000"/>
                  <a:pt x="1404000" y="2093912"/>
                  <a:pt x="1404000" y="2079000"/>
                </a:cubicBezTo>
                <a:cubicBezTo>
                  <a:pt x="1404000" y="2064088"/>
                  <a:pt x="1416088" y="2052000"/>
                  <a:pt x="1431000" y="2052000"/>
                </a:cubicBezTo>
                <a:close/>
                <a:moveTo>
                  <a:pt x="1323000" y="2052000"/>
                </a:moveTo>
                <a:cubicBezTo>
                  <a:pt x="1337912" y="2052000"/>
                  <a:pt x="1350000" y="2064088"/>
                  <a:pt x="1350000" y="2079000"/>
                </a:cubicBezTo>
                <a:cubicBezTo>
                  <a:pt x="1350000" y="2093912"/>
                  <a:pt x="1337912" y="2106000"/>
                  <a:pt x="1323000" y="2106000"/>
                </a:cubicBezTo>
                <a:cubicBezTo>
                  <a:pt x="1308088" y="2106000"/>
                  <a:pt x="1296000" y="2093912"/>
                  <a:pt x="1296000" y="2079000"/>
                </a:cubicBezTo>
                <a:cubicBezTo>
                  <a:pt x="1296000" y="2064088"/>
                  <a:pt x="1308088" y="2052000"/>
                  <a:pt x="1323000" y="2052000"/>
                </a:cubicBezTo>
                <a:close/>
                <a:moveTo>
                  <a:pt x="1215000" y="2052000"/>
                </a:moveTo>
                <a:cubicBezTo>
                  <a:pt x="1229912" y="2052000"/>
                  <a:pt x="1242000" y="2064088"/>
                  <a:pt x="1242000" y="2079000"/>
                </a:cubicBezTo>
                <a:cubicBezTo>
                  <a:pt x="1242000" y="2093912"/>
                  <a:pt x="1229912" y="2106000"/>
                  <a:pt x="1215000" y="2106000"/>
                </a:cubicBezTo>
                <a:cubicBezTo>
                  <a:pt x="1200088" y="2106000"/>
                  <a:pt x="1188000" y="2093912"/>
                  <a:pt x="1188000" y="2079000"/>
                </a:cubicBezTo>
                <a:cubicBezTo>
                  <a:pt x="1188000" y="2064088"/>
                  <a:pt x="1200088" y="2052000"/>
                  <a:pt x="1215000" y="2052000"/>
                </a:cubicBezTo>
                <a:close/>
                <a:moveTo>
                  <a:pt x="1107000" y="2052000"/>
                </a:moveTo>
                <a:cubicBezTo>
                  <a:pt x="1121912" y="2052000"/>
                  <a:pt x="1134000" y="2064088"/>
                  <a:pt x="1134000" y="2079000"/>
                </a:cubicBezTo>
                <a:cubicBezTo>
                  <a:pt x="1134000" y="2093912"/>
                  <a:pt x="1121912" y="2106000"/>
                  <a:pt x="1107000" y="2106000"/>
                </a:cubicBezTo>
                <a:cubicBezTo>
                  <a:pt x="1092088" y="2106000"/>
                  <a:pt x="1080000" y="2093912"/>
                  <a:pt x="1080000" y="2079000"/>
                </a:cubicBezTo>
                <a:cubicBezTo>
                  <a:pt x="1080000" y="2064088"/>
                  <a:pt x="1092088" y="2052000"/>
                  <a:pt x="1107000" y="2052000"/>
                </a:cubicBezTo>
                <a:close/>
                <a:moveTo>
                  <a:pt x="999000" y="2052000"/>
                </a:moveTo>
                <a:cubicBezTo>
                  <a:pt x="1013912" y="2052000"/>
                  <a:pt x="1026000" y="2064088"/>
                  <a:pt x="1026000" y="2079000"/>
                </a:cubicBezTo>
                <a:cubicBezTo>
                  <a:pt x="1026000" y="2093912"/>
                  <a:pt x="1013912" y="2106000"/>
                  <a:pt x="999000" y="2106000"/>
                </a:cubicBezTo>
                <a:cubicBezTo>
                  <a:pt x="984088" y="2106000"/>
                  <a:pt x="972000" y="2093912"/>
                  <a:pt x="972000" y="2079000"/>
                </a:cubicBezTo>
                <a:cubicBezTo>
                  <a:pt x="972000" y="2064088"/>
                  <a:pt x="984088" y="2052000"/>
                  <a:pt x="999000" y="2052000"/>
                </a:cubicBezTo>
                <a:close/>
                <a:moveTo>
                  <a:pt x="891000" y="2052000"/>
                </a:moveTo>
                <a:cubicBezTo>
                  <a:pt x="905912" y="2052000"/>
                  <a:pt x="918000" y="2064088"/>
                  <a:pt x="918000" y="2079000"/>
                </a:cubicBezTo>
                <a:cubicBezTo>
                  <a:pt x="918000" y="2093912"/>
                  <a:pt x="905912" y="2106000"/>
                  <a:pt x="891000" y="2106000"/>
                </a:cubicBezTo>
                <a:cubicBezTo>
                  <a:pt x="876088" y="2106000"/>
                  <a:pt x="864000" y="2093912"/>
                  <a:pt x="864000" y="2079000"/>
                </a:cubicBezTo>
                <a:cubicBezTo>
                  <a:pt x="864000" y="2064088"/>
                  <a:pt x="876088" y="2052000"/>
                  <a:pt x="891000" y="2052000"/>
                </a:cubicBezTo>
                <a:close/>
                <a:moveTo>
                  <a:pt x="783000" y="2052000"/>
                </a:moveTo>
                <a:cubicBezTo>
                  <a:pt x="797912" y="2052000"/>
                  <a:pt x="810000" y="2064088"/>
                  <a:pt x="810000" y="2079000"/>
                </a:cubicBezTo>
                <a:cubicBezTo>
                  <a:pt x="810000" y="2093912"/>
                  <a:pt x="797912" y="2106000"/>
                  <a:pt x="783000" y="2106000"/>
                </a:cubicBezTo>
                <a:cubicBezTo>
                  <a:pt x="768088" y="2106000"/>
                  <a:pt x="756000" y="2093912"/>
                  <a:pt x="756000" y="2079000"/>
                </a:cubicBezTo>
                <a:cubicBezTo>
                  <a:pt x="756000" y="2064088"/>
                  <a:pt x="768088" y="2052000"/>
                  <a:pt x="783000" y="2052000"/>
                </a:cubicBezTo>
                <a:close/>
                <a:moveTo>
                  <a:pt x="675000" y="2052000"/>
                </a:moveTo>
                <a:cubicBezTo>
                  <a:pt x="689912" y="2052000"/>
                  <a:pt x="702000" y="2064088"/>
                  <a:pt x="702000" y="2079000"/>
                </a:cubicBezTo>
                <a:cubicBezTo>
                  <a:pt x="702000" y="2093912"/>
                  <a:pt x="689912" y="2106000"/>
                  <a:pt x="675000" y="2106000"/>
                </a:cubicBezTo>
                <a:cubicBezTo>
                  <a:pt x="660088" y="2106000"/>
                  <a:pt x="648000" y="2093912"/>
                  <a:pt x="648000" y="2079000"/>
                </a:cubicBezTo>
                <a:cubicBezTo>
                  <a:pt x="648000" y="2064088"/>
                  <a:pt x="660088" y="2052000"/>
                  <a:pt x="675000" y="2052000"/>
                </a:cubicBezTo>
                <a:close/>
                <a:moveTo>
                  <a:pt x="567000" y="2052000"/>
                </a:moveTo>
                <a:cubicBezTo>
                  <a:pt x="581912" y="2052000"/>
                  <a:pt x="594000" y="2064088"/>
                  <a:pt x="594000" y="2079000"/>
                </a:cubicBezTo>
                <a:cubicBezTo>
                  <a:pt x="594000" y="2093912"/>
                  <a:pt x="581912" y="2106000"/>
                  <a:pt x="567000" y="2106000"/>
                </a:cubicBezTo>
                <a:cubicBezTo>
                  <a:pt x="552088" y="2106000"/>
                  <a:pt x="540000" y="2093912"/>
                  <a:pt x="540000" y="2079000"/>
                </a:cubicBezTo>
                <a:cubicBezTo>
                  <a:pt x="540000" y="2064088"/>
                  <a:pt x="552088" y="2052000"/>
                  <a:pt x="567000" y="2052000"/>
                </a:cubicBezTo>
                <a:close/>
                <a:moveTo>
                  <a:pt x="459000" y="2052000"/>
                </a:moveTo>
                <a:cubicBezTo>
                  <a:pt x="473912" y="2052000"/>
                  <a:pt x="486000" y="2064088"/>
                  <a:pt x="486000" y="2079000"/>
                </a:cubicBezTo>
                <a:cubicBezTo>
                  <a:pt x="486000" y="2093912"/>
                  <a:pt x="473912" y="2106000"/>
                  <a:pt x="459000" y="2106000"/>
                </a:cubicBezTo>
                <a:cubicBezTo>
                  <a:pt x="444088" y="2106000"/>
                  <a:pt x="432000" y="2093912"/>
                  <a:pt x="432000" y="2079000"/>
                </a:cubicBezTo>
                <a:cubicBezTo>
                  <a:pt x="432000" y="2064088"/>
                  <a:pt x="444088" y="2052000"/>
                  <a:pt x="459000" y="2052000"/>
                </a:cubicBezTo>
                <a:close/>
                <a:moveTo>
                  <a:pt x="351000" y="2052000"/>
                </a:moveTo>
                <a:cubicBezTo>
                  <a:pt x="365912" y="2052000"/>
                  <a:pt x="378000" y="2064088"/>
                  <a:pt x="378000" y="2079000"/>
                </a:cubicBezTo>
                <a:cubicBezTo>
                  <a:pt x="378000" y="2093912"/>
                  <a:pt x="365912" y="2106000"/>
                  <a:pt x="351000" y="2106000"/>
                </a:cubicBezTo>
                <a:cubicBezTo>
                  <a:pt x="336088" y="2106000"/>
                  <a:pt x="324000" y="2093912"/>
                  <a:pt x="324000" y="2079000"/>
                </a:cubicBezTo>
                <a:cubicBezTo>
                  <a:pt x="324000" y="2064088"/>
                  <a:pt x="336088" y="2052000"/>
                  <a:pt x="351000" y="2052000"/>
                </a:cubicBezTo>
                <a:close/>
                <a:moveTo>
                  <a:pt x="243000" y="2052000"/>
                </a:moveTo>
                <a:cubicBezTo>
                  <a:pt x="257912" y="2052000"/>
                  <a:pt x="270000" y="2064088"/>
                  <a:pt x="270000" y="2079000"/>
                </a:cubicBezTo>
                <a:cubicBezTo>
                  <a:pt x="270000" y="2093912"/>
                  <a:pt x="257912" y="2106000"/>
                  <a:pt x="243000" y="2106000"/>
                </a:cubicBezTo>
                <a:cubicBezTo>
                  <a:pt x="228088" y="2106000"/>
                  <a:pt x="216000" y="2093912"/>
                  <a:pt x="216000" y="2079000"/>
                </a:cubicBezTo>
                <a:cubicBezTo>
                  <a:pt x="216000" y="2064088"/>
                  <a:pt x="228088" y="2052000"/>
                  <a:pt x="243000" y="2052000"/>
                </a:cubicBezTo>
                <a:close/>
                <a:moveTo>
                  <a:pt x="135000" y="2052000"/>
                </a:moveTo>
                <a:cubicBezTo>
                  <a:pt x="149912" y="2052000"/>
                  <a:pt x="162000" y="2064088"/>
                  <a:pt x="162000" y="2079000"/>
                </a:cubicBezTo>
                <a:cubicBezTo>
                  <a:pt x="162000" y="2093912"/>
                  <a:pt x="149912" y="2106000"/>
                  <a:pt x="135000" y="2106000"/>
                </a:cubicBezTo>
                <a:cubicBezTo>
                  <a:pt x="120088" y="2106000"/>
                  <a:pt x="108000" y="2093912"/>
                  <a:pt x="108000" y="2079000"/>
                </a:cubicBezTo>
                <a:cubicBezTo>
                  <a:pt x="108000" y="2064088"/>
                  <a:pt x="120088" y="2052000"/>
                  <a:pt x="135000" y="2052000"/>
                </a:cubicBezTo>
                <a:close/>
                <a:moveTo>
                  <a:pt x="27000" y="2052000"/>
                </a:moveTo>
                <a:cubicBezTo>
                  <a:pt x="41912" y="2052000"/>
                  <a:pt x="54000" y="2064088"/>
                  <a:pt x="54000" y="2079000"/>
                </a:cubicBezTo>
                <a:cubicBezTo>
                  <a:pt x="54000" y="2093912"/>
                  <a:pt x="41912" y="2106000"/>
                  <a:pt x="27000" y="2106000"/>
                </a:cubicBezTo>
                <a:cubicBezTo>
                  <a:pt x="12088" y="2106000"/>
                  <a:pt x="0" y="2093912"/>
                  <a:pt x="0" y="2079000"/>
                </a:cubicBezTo>
                <a:cubicBezTo>
                  <a:pt x="0" y="2064088"/>
                  <a:pt x="12088" y="2052000"/>
                  <a:pt x="27000" y="2052000"/>
                </a:cubicBezTo>
                <a:close/>
                <a:moveTo>
                  <a:pt x="1539000" y="1944000"/>
                </a:moveTo>
                <a:cubicBezTo>
                  <a:pt x="1553912" y="1944000"/>
                  <a:pt x="1566000" y="1956088"/>
                  <a:pt x="1566000" y="1971000"/>
                </a:cubicBezTo>
                <a:cubicBezTo>
                  <a:pt x="1566000" y="1985912"/>
                  <a:pt x="1553912" y="1998000"/>
                  <a:pt x="1539000" y="1998000"/>
                </a:cubicBezTo>
                <a:cubicBezTo>
                  <a:pt x="1524088" y="1998000"/>
                  <a:pt x="1512000" y="1985912"/>
                  <a:pt x="1512000" y="1971000"/>
                </a:cubicBezTo>
                <a:cubicBezTo>
                  <a:pt x="1512000" y="1956088"/>
                  <a:pt x="1524088" y="1944000"/>
                  <a:pt x="1539000" y="1944000"/>
                </a:cubicBezTo>
                <a:close/>
                <a:moveTo>
                  <a:pt x="1431000" y="1944000"/>
                </a:moveTo>
                <a:cubicBezTo>
                  <a:pt x="1445912" y="1944000"/>
                  <a:pt x="1458000" y="1956088"/>
                  <a:pt x="1458000" y="1971000"/>
                </a:cubicBezTo>
                <a:cubicBezTo>
                  <a:pt x="1458000" y="1985912"/>
                  <a:pt x="1445912" y="1998000"/>
                  <a:pt x="1431000" y="1998000"/>
                </a:cubicBezTo>
                <a:cubicBezTo>
                  <a:pt x="1416088" y="1998000"/>
                  <a:pt x="1404000" y="1985912"/>
                  <a:pt x="1404000" y="1971000"/>
                </a:cubicBezTo>
                <a:cubicBezTo>
                  <a:pt x="1404000" y="1956088"/>
                  <a:pt x="1416088" y="1944000"/>
                  <a:pt x="1431000" y="1944000"/>
                </a:cubicBezTo>
                <a:close/>
                <a:moveTo>
                  <a:pt x="1323000" y="1944000"/>
                </a:moveTo>
                <a:cubicBezTo>
                  <a:pt x="1337912" y="1944000"/>
                  <a:pt x="1350000" y="1956088"/>
                  <a:pt x="1350000" y="1971000"/>
                </a:cubicBezTo>
                <a:cubicBezTo>
                  <a:pt x="1350000" y="1985912"/>
                  <a:pt x="1337912" y="1998000"/>
                  <a:pt x="1323000" y="1998000"/>
                </a:cubicBezTo>
                <a:cubicBezTo>
                  <a:pt x="1308088" y="1998000"/>
                  <a:pt x="1296000" y="1985912"/>
                  <a:pt x="1296000" y="1971000"/>
                </a:cubicBezTo>
                <a:cubicBezTo>
                  <a:pt x="1296000" y="1956088"/>
                  <a:pt x="1308088" y="1944000"/>
                  <a:pt x="1323000" y="1944000"/>
                </a:cubicBezTo>
                <a:close/>
                <a:moveTo>
                  <a:pt x="1215000" y="1944000"/>
                </a:moveTo>
                <a:cubicBezTo>
                  <a:pt x="1229912" y="1944000"/>
                  <a:pt x="1242000" y="1956088"/>
                  <a:pt x="1242000" y="1971000"/>
                </a:cubicBezTo>
                <a:cubicBezTo>
                  <a:pt x="1242000" y="1985912"/>
                  <a:pt x="1229912" y="1998000"/>
                  <a:pt x="1215000" y="1998000"/>
                </a:cubicBezTo>
                <a:cubicBezTo>
                  <a:pt x="1200088" y="1998000"/>
                  <a:pt x="1188000" y="1985912"/>
                  <a:pt x="1188000" y="1971000"/>
                </a:cubicBezTo>
                <a:cubicBezTo>
                  <a:pt x="1188000" y="1956088"/>
                  <a:pt x="1200088" y="1944000"/>
                  <a:pt x="1215000" y="1944000"/>
                </a:cubicBezTo>
                <a:close/>
                <a:moveTo>
                  <a:pt x="1107000" y="1944000"/>
                </a:moveTo>
                <a:cubicBezTo>
                  <a:pt x="1121912" y="1944000"/>
                  <a:pt x="1134000" y="1956088"/>
                  <a:pt x="1134000" y="1971000"/>
                </a:cubicBezTo>
                <a:cubicBezTo>
                  <a:pt x="1134000" y="1985912"/>
                  <a:pt x="1121912" y="1998000"/>
                  <a:pt x="1107000" y="1998000"/>
                </a:cubicBezTo>
                <a:cubicBezTo>
                  <a:pt x="1092088" y="1998000"/>
                  <a:pt x="1080000" y="1985912"/>
                  <a:pt x="1080000" y="1971000"/>
                </a:cubicBezTo>
                <a:cubicBezTo>
                  <a:pt x="1080000" y="1956088"/>
                  <a:pt x="1092088" y="1944000"/>
                  <a:pt x="1107000" y="1944000"/>
                </a:cubicBezTo>
                <a:close/>
                <a:moveTo>
                  <a:pt x="999000" y="1944000"/>
                </a:moveTo>
                <a:cubicBezTo>
                  <a:pt x="1013912" y="1944000"/>
                  <a:pt x="1026000" y="1956088"/>
                  <a:pt x="1026000" y="1971000"/>
                </a:cubicBezTo>
                <a:cubicBezTo>
                  <a:pt x="1026000" y="1985912"/>
                  <a:pt x="1013912" y="1998000"/>
                  <a:pt x="999000" y="1998000"/>
                </a:cubicBezTo>
                <a:cubicBezTo>
                  <a:pt x="984088" y="1998000"/>
                  <a:pt x="972000" y="1985912"/>
                  <a:pt x="972000" y="1971000"/>
                </a:cubicBezTo>
                <a:cubicBezTo>
                  <a:pt x="972000" y="1956088"/>
                  <a:pt x="984088" y="1944000"/>
                  <a:pt x="999000" y="1944000"/>
                </a:cubicBezTo>
                <a:close/>
                <a:moveTo>
                  <a:pt x="891000" y="1944000"/>
                </a:moveTo>
                <a:cubicBezTo>
                  <a:pt x="905912" y="1944000"/>
                  <a:pt x="918000" y="1956088"/>
                  <a:pt x="918000" y="1971000"/>
                </a:cubicBezTo>
                <a:cubicBezTo>
                  <a:pt x="918000" y="1985912"/>
                  <a:pt x="905912" y="1998000"/>
                  <a:pt x="891000" y="1998000"/>
                </a:cubicBezTo>
                <a:cubicBezTo>
                  <a:pt x="876088" y="1998000"/>
                  <a:pt x="864000" y="1985912"/>
                  <a:pt x="864000" y="1971000"/>
                </a:cubicBezTo>
                <a:cubicBezTo>
                  <a:pt x="864000" y="1956088"/>
                  <a:pt x="876088" y="1944000"/>
                  <a:pt x="891000" y="1944000"/>
                </a:cubicBezTo>
                <a:close/>
                <a:moveTo>
                  <a:pt x="783000" y="1944000"/>
                </a:moveTo>
                <a:cubicBezTo>
                  <a:pt x="797912" y="1944000"/>
                  <a:pt x="810000" y="1956088"/>
                  <a:pt x="810000" y="1971000"/>
                </a:cubicBezTo>
                <a:cubicBezTo>
                  <a:pt x="810000" y="1985912"/>
                  <a:pt x="797912" y="1998000"/>
                  <a:pt x="783000" y="1998000"/>
                </a:cubicBezTo>
                <a:cubicBezTo>
                  <a:pt x="768088" y="1998000"/>
                  <a:pt x="756000" y="1985912"/>
                  <a:pt x="756000" y="1971000"/>
                </a:cubicBezTo>
                <a:cubicBezTo>
                  <a:pt x="756000" y="1956088"/>
                  <a:pt x="768088" y="1944000"/>
                  <a:pt x="783000" y="1944000"/>
                </a:cubicBezTo>
                <a:close/>
                <a:moveTo>
                  <a:pt x="675000" y="1944000"/>
                </a:moveTo>
                <a:cubicBezTo>
                  <a:pt x="689912" y="1944000"/>
                  <a:pt x="702000" y="1956088"/>
                  <a:pt x="702000" y="1971000"/>
                </a:cubicBezTo>
                <a:cubicBezTo>
                  <a:pt x="702000" y="1985912"/>
                  <a:pt x="689912" y="1998000"/>
                  <a:pt x="675000" y="1998000"/>
                </a:cubicBezTo>
                <a:cubicBezTo>
                  <a:pt x="660088" y="1998000"/>
                  <a:pt x="648000" y="1985912"/>
                  <a:pt x="648000" y="1971000"/>
                </a:cubicBezTo>
                <a:cubicBezTo>
                  <a:pt x="648000" y="1956088"/>
                  <a:pt x="660088" y="1944000"/>
                  <a:pt x="675000" y="1944000"/>
                </a:cubicBezTo>
                <a:close/>
                <a:moveTo>
                  <a:pt x="567000" y="1944000"/>
                </a:moveTo>
                <a:cubicBezTo>
                  <a:pt x="581912" y="1944000"/>
                  <a:pt x="594000" y="1956088"/>
                  <a:pt x="594000" y="1971000"/>
                </a:cubicBezTo>
                <a:cubicBezTo>
                  <a:pt x="594000" y="1985912"/>
                  <a:pt x="581912" y="1998000"/>
                  <a:pt x="567000" y="1998000"/>
                </a:cubicBezTo>
                <a:cubicBezTo>
                  <a:pt x="552088" y="1998000"/>
                  <a:pt x="540000" y="1985912"/>
                  <a:pt x="540000" y="1971000"/>
                </a:cubicBezTo>
                <a:cubicBezTo>
                  <a:pt x="540000" y="1956088"/>
                  <a:pt x="552088" y="1944000"/>
                  <a:pt x="567000" y="1944000"/>
                </a:cubicBezTo>
                <a:close/>
                <a:moveTo>
                  <a:pt x="459000" y="1944000"/>
                </a:moveTo>
                <a:cubicBezTo>
                  <a:pt x="473912" y="1944000"/>
                  <a:pt x="486000" y="1956088"/>
                  <a:pt x="486000" y="1971000"/>
                </a:cubicBezTo>
                <a:cubicBezTo>
                  <a:pt x="486000" y="1985912"/>
                  <a:pt x="473912" y="1998000"/>
                  <a:pt x="459000" y="1998000"/>
                </a:cubicBezTo>
                <a:cubicBezTo>
                  <a:pt x="444088" y="1998000"/>
                  <a:pt x="432000" y="1985912"/>
                  <a:pt x="432000" y="1971000"/>
                </a:cubicBezTo>
                <a:cubicBezTo>
                  <a:pt x="432000" y="1956088"/>
                  <a:pt x="444088" y="1944000"/>
                  <a:pt x="459000" y="1944000"/>
                </a:cubicBezTo>
                <a:close/>
                <a:moveTo>
                  <a:pt x="351000" y="1944000"/>
                </a:moveTo>
                <a:cubicBezTo>
                  <a:pt x="365912" y="1944000"/>
                  <a:pt x="378000" y="1956088"/>
                  <a:pt x="378000" y="1971000"/>
                </a:cubicBezTo>
                <a:cubicBezTo>
                  <a:pt x="378000" y="1985912"/>
                  <a:pt x="365912" y="1998000"/>
                  <a:pt x="351000" y="1998000"/>
                </a:cubicBezTo>
                <a:cubicBezTo>
                  <a:pt x="336088" y="1998000"/>
                  <a:pt x="324000" y="1985912"/>
                  <a:pt x="324000" y="1971000"/>
                </a:cubicBezTo>
                <a:cubicBezTo>
                  <a:pt x="324000" y="1956088"/>
                  <a:pt x="336088" y="1944000"/>
                  <a:pt x="351000" y="1944000"/>
                </a:cubicBezTo>
                <a:close/>
                <a:moveTo>
                  <a:pt x="243000" y="1944000"/>
                </a:moveTo>
                <a:cubicBezTo>
                  <a:pt x="257912" y="1944000"/>
                  <a:pt x="270000" y="1956088"/>
                  <a:pt x="270000" y="1971000"/>
                </a:cubicBezTo>
                <a:cubicBezTo>
                  <a:pt x="270000" y="1985912"/>
                  <a:pt x="257912" y="1998000"/>
                  <a:pt x="243000" y="1998000"/>
                </a:cubicBezTo>
                <a:cubicBezTo>
                  <a:pt x="228088" y="1998000"/>
                  <a:pt x="216000" y="1985912"/>
                  <a:pt x="216000" y="1971000"/>
                </a:cubicBezTo>
                <a:cubicBezTo>
                  <a:pt x="216000" y="1956088"/>
                  <a:pt x="228088" y="1944000"/>
                  <a:pt x="243000" y="1944000"/>
                </a:cubicBezTo>
                <a:close/>
                <a:moveTo>
                  <a:pt x="135000" y="1944000"/>
                </a:moveTo>
                <a:cubicBezTo>
                  <a:pt x="149912" y="1944000"/>
                  <a:pt x="162000" y="1956088"/>
                  <a:pt x="162000" y="1971000"/>
                </a:cubicBezTo>
                <a:cubicBezTo>
                  <a:pt x="162000" y="1985912"/>
                  <a:pt x="149912" y="1998000"/>
                  <a:pt x="135000" y="1998000"/>
                </a:cubicBezTo>
                <a:cubicBezTo>
                  <a:pt x="120088" y="1998000"/>
                  <a:pt x="108000" y="1985912"/>
                  <a:pt x="108000" y="1971000"/>
                </a:cubicBezTo>
                <a:cubicBezTo>
                  <a:pt x="108000" y="1956088"/>
                  <a:pt x="120088" y="1944000"/>
                  <a:pt x="135000" y="1944000"/>
                </a:cubicBezTo>
                <a:close/>
                <a:moveTo>
                  <a:pt x="27000" y="1944000"/>
                </a:moveTo>
                <a:cubicBezTo>
                  <a:pt x="41912" y="1944000"/>
                  <a:pt x="54000" y="1956088"/>
                  <a:pt x="54000" y="1971000"/>
                </a:cubicBezTo>
                <a:cubicBezTo>
                  <a:pt x="54000" y="1985912"/>
                  <a:pt x="41912" y="1998000"/>
                  <a:pt x="27000" y="1998000"/>
                </a:cubicBezTo>
                <a:cubicBezTo>
                  <a:pt x="12088" y="1998000"/>
                  <a:pt x="0" y="1985912"/>
                  <a:pt x="0" y="1971000"/>
                </a:cubicBezTo>
                <a:cubicBezTo>
                  <a:pt x="0" y="1956088"/>
                  <a:pt x="12088" y="1944000"/>
                  <a:pt x="27000" y="1944000"/>
                </a:cubicBezTo>
                <a:close/>
                <a:moveTo>
                  <a:pt x="1539000" y="1836000"/>
                </a:moveTo>
                <a:cubicBezTo>
                  <a:pt x="1553912" y="1836000"/>
                  <a:pt x="1566000" y="1848088"/>
                  <a:pt x="1566000" y="1863000"/>
                </a:cubicBezTo>
                <a:cubicBezTo>
                  <a:pt x="1566000" y="1877912"/>
                  <a:pt x="1553912" y="1890000"/>
                  <a:pt x="1539000" y="1890000"/>
                </a:cubicBezTo>
                <a:cubicBezTo>
                  <a:pt x="1524088" y="1890000"/>
                  <a:pt x="1512000" y="1877912"/>
                  <a:pt x="1512000" y="1863000"/>
                </a:cubicBezTo>
                <a:cubicBezTo>
                  <a:pt x="1512000" y="1848088"/>
                  <a:pt x="1524088" y="1836000"/>
                  <a:pt x="1539000" y="1836000"/>
                </a:cubicBezTo>
                <a:close/>
                <a:moveTo>
                  <a:pt x="1431000" y="1836000"/>
                </a:moveTo>
                <a:cubicBezTo>
                  <a:pt x="1445912" y="1836000"/>
                  <a:pt x="1458000" y="1848088"/>
                  <a:pt x="1458000" y="1863000"/>
                </a:cubicBezTo>
                <a:cubicBezTo>
                  <a:pt x="1458000" y="1877912"/>
                  <a:pt x="1445912" y="1890000"/>
                  <a:pt x="1431000" y="1890000"/>
                </a:cubicBezTo>
                <a:cubicBezTo>
                  <a:pt x="1416088" y="1890000"/>
                  <a:pt x="1404000" y="1877912"/>
                  <a:pt x="1404000" y="1863000"/>
                </a:cubicBezTo>
                <a:cubicBezTo>
                  <a:pt x="1404000" y="1848088"/>
                  <a:pt x="1416088" y="1836000"/>
                  <a:pt x="1431000" y="1836000"/>
                </a:cubicBezTo>
                <a:close/>
                <a:moveTo>
                  <a:pt x="1323000" y="1836000"/>
                </a:moveTo>
                <a:cubicBezTo>
                  <a:pt x="1337912" y="1836000"/>
                  <a:pt x="1350000" y="1848088"/>
                  <a:pt x="1350000" y="1863000"/>
                </a:cubicBezTo>
                <a:cubicBezTo>
                  <a:pt x="1350000" y="1877912"/>
                  <a:pt x="1337912" y="1890000"/>
                  <a:pt x="1323000" y="1890000"/>
                </a:cubicBezTo>
                <a:cubicBezTo>
                  <a:pt x="1308088" y="1890000"/>
                  <a:pt x="1296000" y="1877912"/>
                  <a:pt x="1296000" y="1863000"/>
                </a:cubicBezTo>
                <a:cubicBezTo>
                  <a:pt x="1296000" y="1848088"/>
                  <a:pt x="1308088" y="1836000"/>
                  <a:pt x="1323000" y="1836000"/>
                </a:cubicBezTo>
                <a:close/>
                <a:moveTo>
                  <a:pt x="1215000" y="1836000"/>
                </a:moveTo>
                <a:cubicBezTo>
                  <a:pt x="1229912" y="1836000"/>
                  <a:pt x="1242000" y="1848088"/>
                  <a:pt x="1242000" y="1863000"/>
                </a:cubicBezTo>
                <a:cubicBezTo>
                  <a:pt x="1242000" y="1877912"/>
                  <a:pt x="1229912" y="1890000"/>
                  <a:pt x="1215000" y="1890000"/>
                </a:cubicBezTo>
                <a:cubicBezTo>
                  <a:pt x="1200088" y="1890000"/>
                  <a:pt x="1188000" y="1877912"/>
                  <a:pt x="1188000" y="1863000"/>
                </a:cubicBezTo>
                <a:cubicBezTo>
                  <a:pt x="1188000" y="1848088"/>
                  <a:pt x="1200088" y="1836000"/>
                  <a:pt x="1215000" y="1836000"/>
                </a:cubicBezTo>
                <a:close/>
                <a:moveTo>
                  <a:pt x="1107000" y="1836000"/>
                </a:moveTo>
                <a:cubicBezTo>
                  <a:pt x="1121912" y="1836000"/>
                  <a:pt x="1134000" y="1848088"/>
                  <a:pt x="1134000" y="1863000"/>
                </a:cubicBezTo>
                <a:cubicBezTo>
                  <a:pt x="1134000" y="1877912"/>
                  <a:pt x="1121912" y="1890000"/>
                  <a:pt x="1107000" y="1890000"/>
                </a:cubicBezTo>
                <a:cubicBezTo>
                  <a:pt x="1092088" y="1890000"/>
                  <a:pt x="1080000" y="1877912"/>
                  <a:pt x="1080000" y="1863000"/>
                </a:cubicBezTo>
                <a:cubicBezTo>
                  <a:pt x="1080000" y="1848088"/>
                  <a:pt x="1092088" y="1836000"/>
                  <a:pt x="1107000" y="1836000"/>
                </a:cubicBezTo>
                <a:close/>
                <a:moveTo>
                  <a:pt x="999000" y="1836000"/>
                </a:moveTo>
                <a:cubicBezTo>
                  <a:pt x="1013912" y="1836000"/>
                  <a:pt x="1026000" y="1848088"/>
                  <a:pt x="1026000" y="1863000"/>
                </a:cubicBezTo>
                <a:cubicBezTo>
                  <a:pt x="1026000" y="1877912"/>
                  <a:pt x="1013912" y="1890000"/>
                  <a:pt x="999000" y="1890000"/>
                </a:cubicBezTo>
                <a:cubicBezTo>
                  <a:pt x="984088" y="1890000"/>
                  <a:pt x="972000" y="1877912"/>
                  <a:pt x="972000" y="1863000"/>
                </a:cubicBezTo>
                <a:cubicBezTo>
                  <a:pt x="972000" y="1848088"/>
                  <a:pt x="984088" y="1836000"/>
                  <a:pt x="999000" y="1836000"/>
                </a:cubicBezTo>
                <a:close/>
                <a:moveTo>
                  <a:pt x="891000" y="1836000"/>
                </a:moveTo>
                <a:cubicBezTo>
                  <a:pt x="905912" y="1836000"/>
                  <a:pt x="918000" y="1848088"/>
                  <a:pt x="918000" y="1863000"/>
                </a:cubicBezTo>
                <a:cubicBezTo>
                  <a:pt x="918000" y="1877912"/>
                  <a:pt x="905912" y="1890000"/>
                  <a:pt x="891000" y="1890000"/>
                </a:cubicBezTo>
                <a:cubicBezTo>
                  <a:pt x="876088" y="1890000"/>
                  <a:pt x="864000" y="1877912"/>
                  <a:pt x="864000" y="1863000"/>
                </a:cubicBezTo>
                <a:cubicBezTo>
                  <a:pt x="864000" y="1848088"/>
                  <a:pt x="876088" y="1836000"/>
                  <a:pt x="891000" y="1836000"/>
                </a:cubicBezTo>
                <a:close/>
                <a:moveTo>
                  <a:pt x="783000" y="1836000"/>
                </a:moveTo>
                <a:cubicBezTo>
                  <a:pt x="797912" y="1836000"/>
                  <a:pt x="810000" y="1848088"/>
                  <a:pt x="810000" y="1863000"/>
                </a:cubicBezTo>
                <a:cubicBezTo>
                  <a:pt x="810000" y="1877912"/>
                  <a:pt x="797912" y="1890000"/>
                  <a:pt x="783000" y="1890000"/>
                </a:cubicBezTo>
                <a:cubicBezTo>
                  <a:pt x="768088" y="1890000"/>
                  <a:pt x="756000" y="1877912"/>
                  <a:pt x="756000" y="1863000"/>
                </a:cubicBezTo>
                <a:cubicBezTo>
                  <a:pt x="756000" y="1848088"/>
                  <a:pt x="768088" y="1836000"/>
                  <a:pt x="783000" y="1836000"/>
                </a:cubicBezTo>
                <a:close/>
                <a:moveTo>
                  <a:pt x="675000" y="1836000"/>
                </a:moveTo>
                <a:cubicBezTo>
                  <a:pt x="689912" y="1836000"/>
                  <a:pt x="702000" y="1848088"/>
                  <a:pt x="702000" y="1863000"/>
                </a:cubicBezTo>
                <a:cubicBezTo>
                  <a:pt x="702000" y="1877912"/>
                  <a:pt x="689912" y="1890000"/>
                  <a:pt x="675000" y="1890000"/>
                </a:cubicBezTo>
                <a:cubicBezTo>
                  <a:pt x="660088" y="1890000"/>
                  <a:pt x="648000" y="1877912"/>
                  <a:pt x="648000" y="1863000"/>
                </a:cubicBezTo>
                <a:cubicBezTo>
                  <a:pt x="648000" y="1848088"/>
                  <a:pt x="660088" y="1836000"/>
                  <a:pt x="675000" y="1836000"/>
                </a:cubicBezTo>
                <a:close/>
                <a:moveTo>
                  <a:pt x="567000" y="1836000"/>
                </a:moveTo>
                <a:cubicBezTo>
                  <a:pt x="581912" y="1836000"/>
                  <a:pt x="594000" y="1848088"/>
                  <a:pt x="594000" y="1863000"/>
                </a:cubicBezTo>
                <a:cubicBezTo>
                  <a:pt x="594000" y="1877912"/>
                  <a:pt x="581912" y="1890000"/>
                  <a:pt x="567000" y="1890000"/>
                </a:cubicBezTo>
                <a:cubicBezTo>
                  <a:pt x="552088" y="1890000"/>
                  <a:pt x="540000" y="1877912"/>
                  <a:pt x="540000" y="1863000"/>
                </a:cubicBezTo>
                <a:cubicBezTo>
                  <a:pt x="540000" y="1848088"/>
                  <a:pt x="552088" y="1836000"/>
                  <a:pt x="567000" y="1836000"/>
                </a:cubicBezTo>
                <a:close/>
                <a:moveTo>
                  <a:pt x="459000" y="1836000"/>
                </a:moveTo>
                <a:cubicBezTo>
                  <a:pt x="473912" y="1836000"/>
                  <a:pt x="486000" y="1848088"/>
                  <a:pt x="486000" y="1863000"/>
                </a:cubicBezTo>
                <a:cubicBezTo>
                  <a:pt x="486000" y="1877912"/>
                  <a:pt x="473912" y="1890000"/>
                  <a:pt x="459000" y="1890000"/>
                </a:cubicBezTo>
                <a:cubicBezTo>
                  <a:pt x="444088" y="1890000"/>
                  <a:pt x="432000" y="1877912"/>
                  <a:pt x="432000" y="1863000"/>
                </a:cubicBezTo>
                <a:cubicBezTo>
                  <a:pt x="432000" y="1848088"/>
                  <a:pt x="444088" y="1836000"/>
                  <a:pt x="459000" y="1836000"/>
                </a:cubicBezTo>
                <a:close/>
                <a:moveTo>
                  <a:pt x="351000" y="1836000"/>
                </a:moveTo>
                <a:cubicBezTo>
                  <a:pt x="365912" y="1836000"/>
                  <a:pt x="378000" y="1848088"/>
                  <a:pt x="378000" y="1863000"/>
                </a:cubicBezTo>
                <a:cubicBezTo>
                  <a:pt x="378000" y="1877912"/>
                  <a:pt x="365912" y="1890000"/>
                  <a:pt x="351000" y="1890000"/>
                </a:cubicBezTo>
                <a:cubicBezTo>
                  <a:pt x="336088" y="1890000"/>
                  <a:pt x="324000" y="1877912"/>
                  <a:pt x="324000" y="1863000"/>
                </a:cubicBezTo>
                <a:cubicBezTo>
                  <a:pt x="324000" y="1848088"/>
                  <a:pt x="336088" y="1836000"/>
                  <a:pt x="351000" y="1836000"/>
                </a:cubicBezTo>
                <a:close/>
                <a:moveTo>
                  <a:pt x="243000" y="1836000"/>
                </a:moveTo>
                <a:cubicBezTo>
                  <a:pt x="257912" y="1836000"/>
                  <a:pt x="270000" y="1848088"/>
                  <a:pt x="270000" y="1863000"/>
                </a:cubicBezTo>
                <a:cubicBezTo>
                  <a:pt x="270000" y="1877912"/>
                  <a:pt x="257912" y="1890000"/>
                  <a:pt x="243000" y="1890000"/>
                </a:cubicBezTo>
                <a:cubicBezTo>
                  <a:pt x="228088" y="1890000"/>
                  <a:pt x="216000" y="1877912"/>
                  <a:pt x="216000" y="1863000"/>
                </a:cubicBezTo>
                <a:cubicBezTo>
                  <a:pt x="216000" y="1848088"/>
                  <a:pt x="228088" y="1836000"/>
                  <a:pt x="243000" y="1836000"/>
                </a:cubicBezTo>
                <a:close/>
                <a:moveTo>
                  <a:pt x="135000" y="1836000"/>
                </a:moveTo>
                <a:cubicBezTo>
                  <a:pt x="149912" y="1836000"/>
                  <a:pt x="162000" y="1848088"/>
                  <a:pt x="162000" y="1863000"/>
                </a:cubicBezTo>
                <a:cubicBezTo>
                  <a:pt x="162000" y="1877912"/>
                  <a:pt x="149912" y="1890000"/>
                  <a:pt x="135000" y="1890000"/>
                </a:cubicBezTo>
                <a:cubicBezTo>
                  <a:pt x="120088" y="1890000"/>
                  <a:pt x="108000" y="1877912"/>
                  <a:pt x="108000" y="1863000"/>
                </a:cubicBezTo>
                <a:cubicBezTo>
                  <a:pt x="108000" y="1848088"/>
                  <a:pt x="120088" y="1836000"/>
                  <a:pt x="135000" y="1836000"/>
                </a:cubicBezTo>
                <a:close/>
                <a:moveTo>
                  <a:pt x="27000" y="1836000"/>
                </a:moveTo>
                <a:cubicBezTo>
                  <a:pt x="41912" y="1836000"/>
                  <a:pt x="54000" y="1848088"/>
                  <a:pt x="54000" y="1863000"/>
                </a:cubicBezTo>
                <a:cubicBezTo>
                  <a:pt x="54000" y="1877912"/>
                  <a:pt x="41912" y="1890000"/>
                  <a:pt x="27000" y="1890000"/>
                </a:cubicBezTo>
                <a:cubicBezTo>
                  <a:pt x="12088" y="1890000"/>
                  <a:pt x="0" y="1877912"/>
                  <a:pt x="0" y="1863000"/>
                </a:cubicBezTo>
                <a:cubicBezTo>
                  <a:pt x="0" y="1848088"/>
                  <a:pt x="12088" y="1836000"/>
                  <a:pt x="27000" y="1836000"/>
                </a:cubicBezTo>
                <a:close/>
                <a:moveTo>
                  <a:pt x="1539000" y="1728000"/>
                </a:moveTo>
                <a:cubicBezTo>
                  <a:pt x="1553912" y="1728000"/>
                  <a:pt x="1566000" y="1740088"/>
                  <a:pt x="1566000" y="1755000"/>
                </a:cubicBezTo>
                <a:cubicBezTo>
                  <a:pt x="1566000" y="1769912"/>
                  <a:pt x="1553912" y="1782000"/>
                  <a:pt x="1539000" y="1782000"/>
                </a:cubicBezTo>
                <a:cubicBezTo>
                  <a:pt x="1524088" y="1782000"/>
                  <a:pt x="1512000" y="1769912"/>
                  <a:pt x="1512000" y="1755000"/>
                </a:cubicBezTo>
                <a:cubicBezTo>
                  <a:pt x="1512000" y="1740088"/>
                  <a:pt x="1524088" y="1728000"/>
                  <a:pt x="1539000" y="1728000"/>
                </a:cubicBezTo>
                <a:close/>
                <a:moveTo>
                  <a:pt x="1431000" y="1728000"/>
                </a:moveTo>
                <a:cubicBezTo>
                  <a:pt x="1445912" y="1728000"/>
                  <a:pt x="1458000" y="1740088"/>
                  <a:pt x="1458000" y="1755000"/>
                </a:cubicBezTo>
                <a:cubicBezTo>
                  <a:pt x="1458000" y="1769912"/>
                  <a:pt x="1445912" y="1782000"/>
                  <a:pt x="1431000" y="1782000"/>
                </a:cubicBezTo>
                <a:cubicBezTo>
                  <a:pt x="1416088" y="1782000"/>
                  <a:pt x="1404000" y="1769912"/>
                  <a:pt x="1404000" y="1755000"/>
                </a:cubicBezTo>
                <a:cubicBezTo>
                  <a:pt x="1404000" y="1740088"/>
                  <a:pt x="1416088" y="1728000"/>
                  <a:pt x="1431000" y="1728000"/>
                </a:cubicBezTo>
                <a:close/>
                <a:moveTo>
                  <a:pt x="1323000" y="1728000"/>
                </a:moveTo>
                <a:cubicBezTo>
                  <a:pt x="1337912" y="1728000"/>
                  <a:pt x="1350000" y="1740088"/>
                  <a:pt x="1350000" y="1755000"/>
                </a:cubicBezTo>
                <a:cubicBezTo>
                  <a:pt x="1350000" y="1769912"/>
                  <a:pt x="1337912" y="1782000"/>
                  <a:pt x="1323000" y="1782000"/>
                </a:cubicBezTo>
                <a:cubicBezTo>
                  <a:pt x="1308088" y="1782000"/>
                  <a:pt x="1296000" y="1769912"/>
                  <a:pt x="1296000" y="1755000"/>
                </a:cubicBezTo>
                <a:cubicBezTo>
                  <a:pt x="1296000" y="1740088"/>
                  <a:pt x="1308088" y="1728000"/>
                  <a:pt x="1323000" y="1728000"/>
                </a:cubicBezTo>
                <a:close/>
                <a:moveTo>
                  <a:pt x="1215000" y="1728000"/>
                </a:moveTo>
                <a:cubicBezTo>
                  <a:pt x="1229912" y="1728000"/>
                  <a:pt x="1242000" y="1740088"/>
                  <a:pt x="1242000" y="1755000"/>
                </a:cubicBezTo>
                <a:cubicBezTo>
                  <a:pt x="1242000" y="1769912"/>
                  <a:pt x="1229912" y="1782000"/>
                  <a:pt x="1215000" y="1782000"/>
                </a:cubicBezTo>
                <a:cubicBezTo>
                  <a:pt x="1200088" y="1782000"/>
                  <a:pt x="1188000" y="1769912"/>
                  <a:pt x="1188000" y="1755000"/>
                </a:cubicBezTo>
                <a:cubicBezTo>
                  <a:pt x="1188000" y="1740088"/>
                  <a:pt x="1200088" y="1728000"/>
                  <a:pt x="1215000" y="1728000"/>
                </a:cubicBezTo>
                <a:close/>
                <a:moveTo>
                  <a:pt x="1107000" y="1728000"/>
                </a:moveTo>
                <a:cubicBezTo>
                  <a:pt x="1121912" y="1728000"/>
                  <a:pt x="1134000" y="1740088"/>
                  <a:pt x="1134000" y="1755000"/>
                </a:cubicBezTo>
                <a:cubicBezTo>
                  <a:pt x="1134000" y="1769912"/>
                  <a:pt x="1121912" y="1782000"/>
                  <a:pt x="1107000" y="1782000"/>
                </a:cubicBezTo>
                <a:cubicBezTo>
                  <a:pt x="1092088" y="1782000"/>
                  <a:pt x="1080000" y="1769912"/>
                  <a:pt x="1080000" y="1755000"/>
                </a:cubicBezTo>
                <a:cubicBezTo>
                  <a:pt x="1080000" y="1740088"/>
                  <a:pt x="1092088" y="1728000"/>
                  <a:pt x="1107000" y="1728000"/>
                </a:cubicBezTo>
                <a:close/>
                <a:moveTo>
                  <a:pt x="999000" y="1728000"/>
                </a:moveTo>
                <a:cubicBezTo>
                  <a:pt x="1013912" y="1728000"/>
                  <a:pt x="1026000" y="1740088"/>
                  <a:pt x="1026000" y="1755000"/>
                </a:cubicBezTo>
                <a:cubicBezTo>
                  <a:pt x="1026000" y="1769912"/>
                  <a:pt x="1013912" y="1782000"/>
                  <a:pt x="999000" y="1782000"/>
                </a:cubicBezTo>
                <a:cubicBezTo>
                  <a:pt x="984088" y="1782000"/>
                  <a:pt x="972000" y="1769912"/>
                  <a:pt x="972000" y="1755000"/>
                </a:cubicBezTo>
                <a:cubicBezTo>
                  <a:pt x="972000" y="1740088"/>
                  <a:pt x="984088" y="1728000"/>
                  <a:pt x="999000" y="1728000"/>
                </a:cubicBezTo>
                <a:close/>
                <a:moveTo>
                  <a:pt x="891000" y="1728000"/>
                </a:moveTo>
                <a:cubicBezTo>
                  <a:pt x="905912" y="1728000"/>
                  <a:pt x="918000" y="1740088"/>
                  <a:pt x="918000" y="1755000"/>
                </a:cubicBezTo>
                <a:cubicBezTo>
                  <a:pt x="918000" y="1769912"/>
                  <a:pt x="905912" y="1782000"/>
                  <a:pt x="891000" y="1782000"/>
                </a:cubicBezTo>
                <a:cubicBezTo>
                  <a:pt x="876088" y="1782000"/>
                  <a:pt x="864000" y="1769912"/>
                  <a:pt x="864000" y="1755000"/>
                </a:cubicBezTo>
                <a:cubicBezTo>
                  <a:pt x="864000" y="1740088"/>
                  <a:pt x="876088" y="1728000"/>
                  <a:pt x="891000" y="1728000"/>
                </a:cubicBezTo>
                <a:close/>
                <a:moveTo>
                  <a:pt x="783000" y="1728000"/>
                </a:moveTo>
                <a:cubicBezTo>
                  <a:pt x="797912" y="1728000"/>
                  <a:pt x="810000" y="1740088"/>
                  <a:pt x="810000" y="1755000"/>
                </a:cubicBezTo>
                <a:cubicBezTo>
                  <a:pt x="810000" y="1769912"/>
                  <a:pt x="797912" y="1782000"/>
                  <a:pt x="783000" y="1782000"/>
                </a:cubicBezTo>
                <a:cubicBezTo>
                  <a:pt x="768088" y="1782000"/>
                  <a:pt x="756000" y="1769912"/>
                  <a:pt x="756000" y="1755000"/>
                </a:cubicBezTo>
                <a:cubicBezTo>
                  <a:pt x="756000" y="1740088"/>
                  <a:pt x="768088" y="1728000"/>
                  <a:pt x="783000" y="1728000"/>
                </a:cubicBezTo>
                <a:close/>
                <a:moveTo>
                  <a:pt x="675000" y="1728000"/>
                </a:moveTo>
                <a:cubicBezTo>
                  <a:pt x="689912" y="1728000"/>
                  <a:pt x="702000" y="1740088"/>
                  <a:pt x="702000" y="1755000"/>
                </a:cubicBezTo>
                <a:cubicBezTo>
                  <a:pt x="702000" y="1769912"/>
                  <a:pt x="689912" y="1782000"/>
                  <a:pt x="675000" y="1782000"/>
                </a:cubicBezTo>
                <a:cubicBezTo>
                  <a:pt x="660088" y="1782000"/>
                  <a:pt x="648000" y="1769912"/>
                  <a:pt x="648000" y="1755000"/>
                </a:cubicBezTo>
                <a:cubicBezTo>
                  <a:pt x="648000" y="1740088"/>
                  <a:pt x="660088" y="1728000"/>
                  <a:pt x="675000" y="1728000"/>
                </a:cubicBezTo>
                <a:close/>
                <a:moveTo>
                  <a:pt x="567000" y="1728000"/>
                </a:moveTo>
                <a:cubicBezTo>
                  <a:pt x="581912" y="1728000"/>
                  <a:pt x="594000" y="1740088"/>
                  <a:pt x="594000" y="1755000"/>
                </a:cubicBezTo>
                <a:cubicBezTo>
                  <a:pt x="594000" y="1769912"/>
                  <a:pt x="581912" y="1782000"/>
                  <a:pt x="567000" y="1782000"/>
                </a:cubicBezTo>
                <a:cubicBezTo>
                  <a:pt x="552088" y="1782000"/>
                  <a:pt x="540000" y="1769912"/>
                  <a:pt x="540000" y="1755000"/>
                </a:cubicBezTo>
                <a:cubicBezTo>
                  <a:pt x="540000" y="1740088"/>
                  <a:pt x="552088" y="1728000"/>
                  <a:pt x="567000" y="1728000"/>
                </a:cubicBezTo>
                <a:close/>
                <a:moveTo>
                  <a:pt x="459000" y="1728000"/>
                </a:moveTo>
                <a:cubicBezTo>
                  <a:pt x="473912" y="1728000"/>
                  <a:pt x="486000" y="1740088"/>
                  <a:pt x="486000" y="1755000"/>
                </a:cubicBezTo>
                <a:cubicBezTo>
                  <a:pt x="486000" y="1769912"/>
                  <a:pt x="473912" y="1782000"/>
                  <a:pt x="459000" y="1782000"/>
                </a:cubicBezTo>
                <a:cubicBezTo>
                  <a:pt x="444088" y="1782000"/>
                  <a:pt x="432000" y="1769912"/>
                  <a:pt x="432000" y="1755000"/>
                </a:cubicBezTo>
                <a:cubicBezTo>
                  <a:pt x="432000" y="1740088"/>
                  <a:pt x="444088" y="1728000"/>
                  <a:pt x="459000" y="1728000"/>
                </a:cubicBezTo>
                <a:close/>
                <a:moveTo>
                  <a:pt x="351000" y="1728000"/>
                </a:moveTo>
                <a:cubicBezTo>
                  <a:pt x="365912" y="1728000"/>
                  <a:pt x="378000" y="1740088"/>
                  <a:pt x="378000" y="1755000"/>
                </a:cubicBezTo>
                <a:cubicBezTo>
                  <a:pt x="378000" y="1769912"/>
                  <a:pt x="365912" y="1782000"/>
                  <a:pt x="351000" y="1782000"/>
                </a:cubicBezTo>
                <a:cubicBezTo>
                  <a:pt x="336088" y="1782000"/>
                  <a:pt x="324000" y="1769912"/>
                  <a:pt x="324000" y="1755000"/>
                </a:cubicBezTo>
                <a:cubicBezTo>
                  <a:pt x="324000" y="1740088"/>
                  <a:pt x="336088" y="1728000"/>
                  <a:pt x="351000" y="1728000"/>
                </a:cubicBezTo>
                <a:close/>
                <a:moveTo>
                  <a:pt x="243000" y="1728000"/>
                </a:moveTo>
                <a:cubicBezTo>
                  <a:pt x="257912" y="1728000"/>
                  <a:pt x="270000" y="1740088"/>
                  <a:pt x="270000" y="1755000"/>
                </a:cubicBezTo>
                <a:cubicBezTo>
                  <a:pt x="270000" y="1769912"/>
                  <a:pt x="257912" y="1782000"/>
                  <a:pt x="243000" y="1782000"/>
                </a:cubicBezTo>
                <a:cubicBezTo>
                  <a:pt x="228088" y="1782000"/>
                  <a:pt x="216000" y="1769912"/>
                  <a:pt x="216000" y="1755000"/>
                </a:cubicBezTo>
                <a:cubicBezTo>
                  <a:pt x="216000" y="1740088"/>
                  <a:pt x="228088" y="1728000"/>
                  <a:pt x="243000" y="1728000"/>
                </a:cubicBezTo>
                <a:close/>
                <a:moveTo>
                  <a:pt x="135000" y="1728000"/>
                </a:moveTo>
                <a:cubicBezTo>
                  <a:pt x="149912" y="1728000"/>
                  <a:pt x="162000" y="1740088"/>
                  <a:pt x="162000" y="1755000"/>
                </a:cubicBezTo>
                <a:cubicBezTo>
                  <a:pt x="162000" y="1769912"/>
                  <a:pt x="149912" y="1782000"/>
                  <a:pt x="135000" y="1782000"/>
                </a:cubicBezTo>
                <a:cubicBezTo>
                  <a:pt x="120088" y="1782000"/>
                  <a:pt x="108000" y="1769912"/>
                  <a:pt x="108000" y="1755000"/>
                </a:cubicBezTo>
                <a:cubicBezTo>
                  <a:pt x="108000" y="1740088"/>
                  <a:pt x="120088" y="1728000"/>
                  <a:pt x="135000" y="1728000"/>
                </a:cubicBezTo>
                <a:close/>
                <a:moveTo>
                  <a:pt x="27000" y="1728000"/>
                </a:moveTo>
                <a:cubicBezTo>
                  <a:pt x="41912" y="1728000"/>
                  <a:pt x="54000" y="1740088"/>
                  <a:pt x="54000" y="1755000"/>
                </a:cubicBezTo>
                <a:cubicBezTo>
                  <a:pt x="54000" y="1769912"/>
                  <a:pt x="41912" y="1782000"/>
                  <a:pt x="27000" y="1782000"/>
                </a:cubicBezTo>
                <a:cubicBezTo>
                  <a:pt x="12088" y="1782000"/>
                  <a:pt x="0" y="1769912"/>
                  <a:pt x="0" y="1755000"/>
                </a:cubicBezTo>
                <a:cubicBezTo>
                  <a:pt x="0" y="1740088"/>
                  <a:pt x="12088" y="1728000"/>
                  <a:pt x="27000" y="1728000"/>
                </a:cubicBezTo>
                <a:close/>
                <a:moveTo>
                  <a:pt x="1539000" y="1620000"/>
                </a:moveTo>
                <a:cubicBezTo>
                  <a:pt x="1553912" y="1620000"/>
                  <a:pt x="1566000" y="1632088"/>
                  <a:pt x="1566000" y="1647000"/>
                </a:cubicBezTo>
                <a:cubicBezTo>
                  <a:pt x="1566000" y="1661912"/>
                  <a:pt x="1553912" y="1674000"/>
                  <a:pt x="1539000" y="1674000"/>
                </a:cubicBezTo>
                <a:cubicBezTo>
                  <a:pt x="1524088" y="1674000"/>
                  <a:pt x="1512000" y="1661912"/>
                  <a:pt x="1512000" y="1647000"/>
                </a:cubicBezTo>
                <a:cubicBezTo>
                  <a:pt x="1512000" y="1632088"/>
                  <a:pt x="1524088" y="1620000"/>
                  <a:pt x="1539000" y="1620000"/>
                </a:cubicBezTo>
                <a:close/>
                <a:moveTo>
                  <a:pt x="1431000" y="1620000"/>
                </a:moveTo>
                <a:cubicBezTo>
                  <a:pt x="1445912" y="1620000"/>
                  <a:pt x="1458000" y="1632088"/>
                  <a:pt x="1458000" y="1647000"/>
                </a:cubicBezTo>
                <a:cubicBezTo>
                  <a:pt x="1458000" y="1661912"/>
                  <a:pt x="1445912" y="1674000"/>
                  <a:pt x="1431000" y="1674000"/>
                </a:cubicBezTo>
                <a:cubicBezTo>
                  <a:pt x="1416088" y="1674000"/>
                  <a:pt x="1404000" y="1661912"/>
                  <a:pt x="1404000" y="1647000"/>
                </a:cubicBezTo>
                <a:cubicBezTo>
                  <a:pt x="1404000" y="1632088"/>
                  <a:pt x="1416088" y="1620000"/>
                  <a:pt x="1431000" y="1620000"/>
                </a:cubicBezTo>
                <a:close/>
                <a:moveTo>
                  <a:pt x="1323000" y="1620000"/>
                </a:moveTo>
                <a:cubicBezTo>
                  <a:pt x="1337912" y="1620000"/>
                  <a:pt x="1350000" y="1632088"/>
                  <a:pt x="1350000" y="1647000"/>
                </a:cubicBezTo>
                <a:cubicBezTo>
                  <a:pt x="1350000" y="1661912"/>
                  <a:pt x="1337912" y="1674000"/>
                  <a:pt x="1323000" y="1674000"/>
                </a:cubicBezTo>
                <a:cubicBezTo>
                  <a:pt x="1308088" y="1674000"/>
                  <a:pt x="1296000" y="1661912"/>
                  <a:pt x="1296000" y="1647000"/>
                </a:cubicBezTo>
                <a:cubicBezTo>
                  <a:pt x="1296000" y="1632088"/>
                  <a:pt x="1308088" y="1620000"/>
                  <a:pt x="1323000" y="1620000"/>
                </a:cubicBezTo>
                <a:close/>
                <a:moveTo>
                  <a:pt x="1215000" y="1620000"/>
                </a:moveTo>
                <a:cubicBezTo>
                  <a:pt x="1229912" y="1620000"/>
                  <a:pt x="1242000" y="1632088"/>
                  <a:pt x="1242000" y="1647000"/>
                </a:cubicBezTo>
                <a:cubicBezTo>
                  <a:pt x="1242000" y="1661912"/>
                  <a:pt x="1229912" y="1674000"/>
                  <a:pt x="1215000" y="1674000"/>
                </a:cubicBezTo>
                <a:cubicBezTo>
                  <a:pt x="1200088" y="1674000"/>
                  <a:pt x="1188000" y="1661912"/>
                  <a:pt x="1188000" y="1647000"/>
                </a:cubicBezTo>
                <a:cubicBezTo>
                  <a:pt x="1188000" y="1632088"/>
                  <a:pt x="1200088" y="1620000"/>
                  <a:pt x="1215000" y="1620000"/>
                </a:cubicBezTo>
                <a:close/>
                <a:moveTo>
                  <a:pt x="1107000" y="1620000"/>
                </a:moveTo>
                <a:cubicBezTo>
                  <a:pt x="1121912" y="1620000"/>
                  <a:pt x="1134000" y="1632088"/>
                  <a:pt x="1134000" y="1647000"/>
                </a:cubicBezTo>
                <a:cubicBezTo>
                  <a:pt x="1134000" y="1661912"/>
                  <a:pt x="1121912" y="1674000"/>
                  <a:pt x="1107000" y="1674000"/>
                </a:cubicBezTo>
                <a:cubicBezTo>
                  <a:pt x="1092088" y="1674000"/>
                  <a:pt x="1080000" y="1661912"/>
                  <a:pt x="1080000" y="1647000"/>
                </a:cubicBezTo>
                <a:cubicBezTo>
                  <a:pt x="1080000" y="1632088"/>
                  <a:pt x="1092088" y="1620000"/>
                  <a:pt x="1107000" y="1620000"/>
                </a:cubicBezTo>
                <a:close/>
                <a:moveTo>
                  <a:pt x="999000" y="1620000"/>
                </a:moveTo>
                <a:cubicBezTo>
                  <a:pt x="1013912" y="1620000"/>
                  <a:pt x="1026000" y="1632088"/>
                  <a:pt x="1026000" y="1647000"/>
                </a:cubicBezTo>
                <a:cubicBezTo>
                  <a:pt x="1026000" y="1661912"/>
                  <a:pt x="1013912" y="1674000"/>
                  <a:pt x="999000" y="1674000"/>
                </a:cubicBezTo>
                <a:cubicBezTo>
                  <a:pt x="984088" y="1674000"/>
                  <a:pt x="972000" y="1661912"/>
                  <a:pt x="972000" y="1647000"/>
                </a:cubicBezTo>
                <a:cubicBezTo>
                  <a:pt x="972000" y="1632088"/>
                  <a:pt x="984088" y="1620000"/>
                  <a:pt x="999000" y="1620000"/>
                </a:cubicBezTo>
                <a:close/>
                <a:moveTo>
                  <a:pt x="891000" y="1620000"/>
                </a:moveTo>
                <a:cubicBezTo>
                  <a:pt x="905912" y="1620000"/>
                  <a:pt x="918000" y="1632088"/>
                  <a:pt x="918000" y="1647000"/>
                </a:cubicBezTo>
                <a:cubicBezTo>
                  <a:pt x="918000" y="1661912"/>
                  <a:pt x="905912" y="1674000"/>
                  <a:pt x="891000" y="1674000"/>
                </a:cubicBezTo>
                <a:cubicBezTo>
                  <a:pt x="876088" y="1674000"/>
                  <a:pt x="864000" y="1661912"/>
                  <a:pt x="864000" y="1647000"/>
                </a:cubicBezTo>
                <a:cubicBezTo>
                  <a:pt x="864000" y="1632088"/>
                  <a:pt x="876088" y="1620000"/>
                  <a:pt x="891000" y="1620000"/>
                </a:cubicBezTo>
                <a:close/>
                <a:moveTo>
                  <a:pt x="783000" y="1620000"/>
                </a:moveTo>
                <a:cubicBezTo>
                  <a:pt x="797912" y="1620000"/>
                  <a:pt x="810000" y="1632088"/>
                  <a:pt x="810000" y="1647000"/>
                </a:cubicBezTo>
                <a:cubicBezTo>
                  <a:pt x="810000" y="1661912"/>
                  <a:pt x="797912" y="1674000"/>
                  <a:pt x="783000" y="1674000"/>
                </a:cubicBezTo>
                <a:cubicBezTo>
                  <a:pt x="768088" y="1674000"/>
                  <a:pt x="756000" y="1661912"/>
                  <a:pt x="756000" y="1647000"/>
                </a:cubicBezTo>
                <a:cubicBezTo>
                  <a:pt x="756000" y="1632088"/>
                  <a:pt x="768088" y="1620000"/>
                  <a:pt x="783000" y="1620000"/>
                </a:cubicBezTo>
                <a:close/>
                <a:moveTo>
                  <a:pt x="675000" y="1620000"/>
                </a:moveTo>
                <a:cubicBezTo>
                  <a:pt x="689912" y="1620000"/>
                  <a:pt x="702000" y="1632088"/>
                  <a:pt x="702000" y="1647000"/>
                </a:cubicBezTo>
                <a:cubicBezTo>
                  <a:pt x="702000" y="1661912"/>
                  <a:pt x="689912" y="1674000"/>
                  <a:pt x="675000" y="1674000"/>
                </a:cubicBezTo>
                <a:cubicBezTo>
                  <a:pt x="660088" y="1674000"/>
                  <a:pt x="648000" y="1661912"/>
                  <a:pt x="648000" y="1647000"/>
                </a:cubicBezTo>
                <a:cubicBezTo>
                  <a:pt x="648000" y="1632088"/>
                  <a:pt x="660088" y="1620000"/>
                  <a:pt x="675000" y="1620000"/>
                </a:cubicBezTo>
                <a:close/>
                <a:moveTo>
                  <a:pt x="567000" y="1620000"/>
                </a:moveTo>
                <a:cubicBezTo>
                  <a:pt x="581912" y="1620000"/>
                  <a:pt x="594000" y="1632088"/>
                  <a:pt x="594000" y="1647000"/>
                </a:cubicBezTo>
                <a:cubicBezTo>
                  <a:pt x="594000" y="1661912"/>
                  <a:pt x="581912" y="1674000"/>
                  <a:pt x="567000" y="1674000"/>
                </a:cubicBezTo>
                <a:cubicBezTo>
                  <a:pt x="552088" y="1674000"/>
                  <a:pt x="540000" y="1661912"/>
                  <a:pt x="540000" y="1647000"/>
                </a:cubicBezTo>
                <a:cubicBezTo>
                  <a:pt x="540000" y="1632088"/>
                  <a:pt x="552088" y="1620000"/>
                  <a:pt x="567000" y="1620000"/>
                </a:cubicBezTo>
                <a:close/>
                <a:moveTo>
                  <a:pt x="459000" y="1620000"/>
                </a:moveTo>
                <a:cubicBezTo>
                  <a:pt x="473912" y="1620000"/>
                  <a:pt x="486000" y="1632088"/>
                  <a:pt x="486000" y="1647000"/>
                </a:cubicBezTo>
                <a:cubicBezTo>
                  <a:pt x="486000" y="1661912"/>
                  <a:pt x="473912" y="1674000"/>
                  <a:pt x="459000" y="1674000"/>
                </a:cubicBezTo>
                <a:cubicBezTo>
                  <a:pt x="444088" y="1674000"/>
                  <a:pt x="432000" y="1661912"/>
                  <a:pt x="432000" y="1647000"/>
                </a:cubicBezTo>
                <a:cubicBezTo>
                  <a:pt x="432000" y="1632088"/>
                  <a:pt x="444088" y="1620000"/>
                  <a:pt x="459000" y="1620000"/>
                </a:cubicBezTo>
                <a:close/>
                <a:moveTo>
                  <a:pt x="351000" y="1620000"/>
                </a:moveTo>
                <a:cubicBezTo>
                  <a:pt x="365912" y="1620000"/>
                  <a:pt x="378000" y="1632088"/>
                  <a:pt x="378000" y="1647000"/>
                </a:cubicBezTo>
                <a:cubicBezTo>
                  <a:pt x="378000" y="1661912"/>
                  <a:pt x="365912" y="1674000"/>
                  <a:pt x="351000" y="1674000"/>
                </a:cubicBezTo>
                <a:cubicBezTo>
                  <a:pt x="336088" y="1674000"/>
                  <a:pt x="324000" y="1661912"/>
                  <a:pt x="324000" y="1647000"/>
                </a:cubicBezTo>
                <a:cubicBezTo>
                  <a:pt x="324000" y="1632088"/>
                  <a:pt x="336088" y="1620000"/>
                  <a:pt x="351000" y="1620000"/>
                </a:cubicBezTo>
                <a:close/>
                <a:moveTo>
                  <a:pt x="243000" y="1620000"/>
                </a:moveTo>
                <a:cubicBezTo>
                  <a:pt x="257912" y="1620000"/>
                  <a:pt x="270000" y="1632088"/>
                  <a:pt x="270000" y="1647000"/>
                </a:cubicBezTo>
                <a:cubicBezTo>
                  <a:pt x="270000" y="1661912"/>
                  <a:pt x="257912" y="1674000"/>
                  <a:pt x="243000" y="1674000"/>
                </a:cubicBezTo>
                <a:cubicBezTo>
                  <a:pt x="228088" y="1674000"/>
                  <a:pt x="216000" y="1661912"/>
                  <a:pt x="216000" y="1647000"/>
                </a:cubicBezTo>
                <a:cubicBezTo>
                  <a:pt x="216000" y="1632088"/>
                  <a:pt x="228088" y="1620000"/>
                  <a:pt x="243000" y="1620000"/>
                </a:cubicBezTo>
                <a:close/>
                <a:moveTo>
                  <a:pt x="135000" y="1620000"/>
                </a:moveTo>
                <a:cubicBezTo>
                  <a:pt x="149912" y="1620000"/>
                  <a:pt x="162000" y="1632088"/>
                  <a:pt x="162000" y="1647000"/>
                </a:cubicBezTo>
                <a:cubicBezTo>
                  <a:pt x="162000" y="1661912"/>
                  <a:pt x="149912" y="1674000"/>
                  <a:pt x="135000" y="1674000"/>
                </a:cubicBezTo>
                <a:cubicBezTo>
                  <a:pt x="120088" y="1674000"/>
                  <a:pt x="108000" y="1661912"/>
                  <a:pt x="108000" y="1647000"/>
                </a:cubicBezTo>
                <a:cubicBezTo>
                  <a:pt x="108000" y="1632088"/>
                  <a:pt x="120088" y="1620000"/>
                  <a:pt x="135000" y="1620000"/>
                </a:cubicBezTo>
                <a:close/>
                <a:moveTo>
                  <a:pt x="27000" y="1620000"/>
                </a:moveTo>
                <a:cubicBezTo>
                  <a:pt x="41912" y="1620000"/>
                  <a:pt x="54000" y="1632088"/>
                  <a:pt x="54000" y="1647000"/>
                </a:cubicBezTo>
                <a:cubicBezTo>
                  <a:pt x="54000" y="1661912"/>
                  <a:pt x="41912" y="1674000"/>
                  <a:pt x="27000" y="1674000"/>
                </a:cubicBezTo>
                <a:cubicBezTo>
                  <a:pt x="12088" y="1674000"/>
                  <a:pt x="0" y="1661912"/>
                  <a:pt x="0" y="1647000"/>
                </a:cubicBezTo>
                <a:cubicBezTo>
                  <a:pt x="0" y="1632088"/>
                  <a:pt x="12088" y="1620000"/>
                  <a:pt x="27000" y="1620000"/>
                </a:cubicBezTo>
                <a:close/>
                <a:moveTo>
                  <a:pt x="1539000" y="1512000"/>
                </a:moveTo>
                <a:cubicBezTo>
                  <a:pt x="1553912" y="1512000"/>
                  <a:pt x="1566000" y="1524088"/>
                  <a:pt x="1566000" y="1539000"/>
                </a:cubicBezTo>
                <a:cubicBezTo>
                  <a:pt x="1566000" y="1553912"/>
                  <a:pt x="1553912" y="1566000"/>
                  <a:pt x="1539000" y="1566000"/>
                </a:cubicBezTo>
                <a:cubicBezTo>
                  <a:pt x="1524088" y="1566000"/>
                  <a:pt x="1512000" y="1553912"/>
                  <a:pt x="1512000" y="1539000"/>
                </a:cubicBezTo>
                <a:cubicBezTo>
                  <a:pt x="1512000" y="1524088"/>
                  <a:pt x="1524088" y="1512000"/>
                  <a:pt x="1539000" y="1512000"/>
                </a:cubicBezTo>
                <a:close/>
                <a:moveTo>
                  <a:pt x="1431000" y="1512000"/>
                </a:moveTo>
                <a:cubicBezTo>
                  <a:pt x="1445912" y="1512000"/>
                  <a:pt x="1458000" y="1524088"/>
                  <a:pt x="1458000" y="1539000"/>
                </a:cubicBezTo>
                <a:cubicBezTo>
                  <a:pt x="1458000" y="1553912"/>
                  <a:pt x="1445912" y="1566000"/>
                  <a:pt x="1431000" y="1566000"/>
                </a:cubicBezTo>
                <a:cubicBezTo>
                  <a:pt x="1416088" y="1566000"/>
                  <a:pt x="1404000" y="1553912"/>
                  <a:pt x="1404000" y="1539000"/>
                </a:cubicBezTo>
                <a:cubicBezTo>
                  <a:pt x="1404000" y="1524088"/>
                  <a:pt x="1416088" y="1512000"/>
                  <a:pt x="1431000" y="1512000"/>
                </a:cubicBezTo>
                <a:close/>
                <a:moveTo>
                  <a:pt x="1323000" y="1512000"/>
                </a:moveTo>
                <a:cubicBezTo>
                  <a:pt x="1337912" y="1512000"/>
                  <a:pt x="1350000" y="1524088"/>
                  <a:pt x="1350000" y="1539000"/>
                </a:cubicBezTo>
                <a:cubicBezTo>
                  <a:pt x="1350000" y="1553912"/>
                  <a:pt x="1337912" y="1566000"/>
                  <a:pt x="1323000" y="1566000"/>
                </a:cubicBezTo>
                <a:cubicBezTo>
                  <a:pt x="1308088" y="1566000"/>
                  <a:pt x="1296000" y="1553912"/>
                  <a:pt x="1296000" y="1539000"/>
                </a:cubicBezTo>
                <a:cubicBezTo>
                  <a:pt x="1296000" y="1524088"/>
                  <a:pt x="1308088" y="1512000"/>
                  <a:pt x="1323000" y="1512000"/>
                </a:cubicBezTo>
                <a:close/>
                <a:moveTo>
                  <a:pt x="1215000" y="1512000"/>
                </a:moveTo>
                <a:cubicBezTo>
                  <a:pt x="1229912" y="1512000"/>
                  <a:pt x="1242000" y="1524088"/>
                  <a:pt x="1242000" y="1539000"/>
                </a:cubicBezTo>
                <a:cubicBezTo>
                  <a:pt x="1242000" y="1553912"/>
                  <a:pt x="1229912" y="1566000"/>
                  <a:pt x="1215000" y="1566000"/>
                </a:cubicBezTo>
                <a:cubicBezTo>
                  <a:pt x="1200088" y="1566000"/>
                  <a:pt x="1188000" y="1553912"/>
                  <a:pt x="1188000" y="1539000"/>
                </a:cubicBezTo>
                <a:cubicBezTo>
                  <a:pt x="1188000" y="1524088"/>
                  <a:pt x="1200088" y="1512000"/>
                  <a:pt x="1215000" y="1512000"/>
                </a:cubicBezTo>
                <a:close/>
                <a:moveTo>
                  <a:pt x="1107000" y="1512000"/>
                </a:moveTo>
                <a:cubicBezTo>
                  <a:pt x="1121912" y="1512000"/>
                  <a:pt x="1134000" y="1524088"/>
                  <a:pt x="1134000" y="1539000"/>
                </a:cubicBezTo>
                <a:cubicBezTo>
                  <a:pt x="1134000" y="1553912"/>
                  <a:pt x="1121912" y="1566000"/>
                  <a:pt x="1107000" y="1566000"/>
                </a:cubicBezTo>
                <a:cubicBezTo>
                  <a:pt x="1092088" y="1566000"/>
                  <a:pt x="1080000" y="1553912"/>
                  <a:pt x="1080000" y="1539000"/>
                </a:cubicBezTo>
                <a:cubicBezTo>
                  <a:pt x="1080000" y="1524088"/>
                  <a:pt x="1092088" y="1512000"/>
                  <a:pt x="1107000" y="1512000"/>
                </a:cubicBezTo>
                <a:close/>
                <a:moveTo>
                  <a:pt x="999000" y="1512000"/>
                </a:moveTo>
                <a:cubicBezTo>
                  <a:pt x="1013912" y="1512000"/>
                  <a:pt x="1026000" y="1524088"/>
                  <a:pt x="1026000" y="1539000"/>
                </a:cubicBezTo>
                <a:cubicBezTo>
                  <a:pt x="1026000" y="1553912"/>
                  <a:pt x="1013912" y="1566000"/>
                  <a:pt x="999000" y="1566000"/>
                </a:cubicBezTo>
                <a:cubicBezTo>
                  <a:pt x="984088" y="1566000"/>
                  <a:pt x="972000" y="1553912"/>
                  <a:pt x="972000" y="1539000"/>
                </a:cubicBezTo>
                <a:cubicBezTo>
                  <a:pt x="972000" y="1524088"/>
                  <a:pt x="984088" y="1512000"/>
                  <a:pt x="999000" y="1512000"/>
                </a:cubicBezTo>
                <a:close/>
                <a:moveTo>
                  <a:pt x="891000" y="1512000"/>
                </a:moveTo>
                <a:cubicBezTo>
                  <a:pt x="905912" y="1512000"/>
                  <a:pt x="918000" y="1524088"/>
                  <a:pt x="918000" y="1539000"/>
                </a:cubicBezTo>
                <a:cubicBezTo>
                  <a:pt x="918000" y="1553912"/>
                  <a:pt x="905912" y="1566000"/>
                  <a:pt x="891000" y="1566000"/>
                </a:cubicBezTo>
                <a:cubicBezTo>
                  <a:pt x="876088" y="1566000"/>
                  <a:pt x="864000" y="1553912"/>
                  <a:pt x="864000" y="1539000"/>
                </a:cubicBezTo>
                <a:cubicBezTo>
                  <a:pt x="864000" y="1524088"/>
                  <a:pt x="876088" y="1512000"/>
                  <a:pt x="891000" y="1512000"/>
                </a:cubicBezTo>
                <a:close/>
                <a:moveTo>
                  <a:pt x="783000" y="1512000"/>
                </a:moveTo>
                <a:cubicBezTo>
                  <a:pt x="797912" y="1512000"/>
                  <a:pt x="810000" y="1524088"/>
                  <a:pt x="810000" y="1539000"/>
                </a:cubicBezTo>
                <a:cubicBezTo>
                  <a:pt x="810000" y="1553912"/>
                  <a:pt x="797912" y="1566000"/>
                  <a:pt x="783000" y="1566000"/>
                </a:cubicBezTo>
                <a:cubicBezTo>
                  <a:pt x="768088" y="1566000"/>
                  <a:pt x="756000" y="1553912"/>
                  <a:pt x="756000" y="1539000"/>
                </a:cubicBezTo>
                <a:cubicBezTo>
                  <a:pt x="756000" y="1524088"/>
                  <a:pt x="768088" y="1512000"/>
                  <a:pt x="783000" y="1512000"/>
                </a:cubicBezTo>
                <a:close/>
                <a:moveTo>
                  <a:pt x="675000" y="1512000"/>
                </a:moveTo>
                <a:cubicBezTo>
                  <a:pt x="689912" y="1512000"/>
                  <a:pt x="702000" y="1524088"/>
                  <a:pt x="702000" y="1539000"/>
                </a:cubicBezTo>
                <a:cubicBezTo>
                  <a:pt x="702000" y="1553912"/>
                  <a:pt x="689912" y="1566000"/>
                  <a:pt x="675000" y="1566000"/>
                </a:cubicBezTo>
                <a:cubicBezTo>
                  <a:pt x="660088" y="1566000"/>
                  <a:pt x="648000" y="1553912"/>
                  <a:pt x="648000" y="1539000"/>
                </a:cubicBezTo>
                <a:cubicBezTo>
                  <a:pt x="648000" y="1524088"/>
                  <a:pt x="660088" y="1512000"/>
                  <a:pt x="675000" y="1512000"/>
                </a:cubicBezTo>
                <a:close/>
                <a:moveTo>
                  <a:pt x="567000" y="1512000"/>
                </a:moveTo>
                <a:cubicBezTo>
                  <a:pt x="581912" y="1512000"/>
                  <a:pt x="594000" y="1524088"/>
                  <a:pt x="594000" y="1539000"/>
                </a:cubicBezTo>
                <a:cubicBezTo>
                  <a:pt x="594000" y="1553912"/>
                  <a:pt x="581912" y="1566000"/>
                  <a:pt x="567000" y="1566000"/>
                </a:cubicBezTo>
                <a:cubicBezTo>
                  <a:pt x="552088" y="1566000"/>
                  <a:pt x="540000" y="1553912"/>
                  <a:pt x="540000" y="1539000"/>
                </a:cubicBezTo>
                <a:cubicBezTo>
                  <a:pt x="540000" y="1524088"/>
                  <a:pt x="552088" y="1512000"/>
                  <a:pt x="567000" y="1512000"/>
                </a:cubicBezTo>
                <a:close/>
                <a:moveTo>
                  <a:pt x="459000" y="1512000"/>
                </a:moveTo>
                <a:cubicBezTo>
                  <a:pt x="473912" y="1512000"/>
                  <a:pt x="486000" y="1524088"/>
                  <a:pt x="486000" y="1539000"/>
                </a:cubicBezTo>
                <a:cubicBezTo>
                  <a:pt x="486000" y="1553912"/>
                  <a:pt x="473912" y="1566000"/>
                  <a:pt x="459000" y="1566000"/>
                </a:cubicBezTo>
                <a:cubicBezTo>
                  <a:pt x="444088" y="1566000"/>
                  <a:pt x="432000" y="1553912"/>
                  <a:pt x="432000" y="1539000"/>
                </a:cubicBezTo>
                <a:cubicBezTo>
                  <a:pt x="432000" y="1524088"/>
                  <a:pt x="444088" y="1512000"/>
                  <a:pt x="459000" y="1512000"/>
                </a:cubicBezTo>
                <a:close/>
                <a:moveTo>
                  <a:pt x="351000" y="1512000"/>
                </a:moveTo>
                <a:cubicBezTo>
                  <a:pt x="365912" y="1512000"/>
                  <a:pt x="378000" y="1524088"/>
                  <a:pt x="378000" y="1539000"/>
                </a:cubicBezTo>
                <a:cubicBezTo>
                  <a:pt x="378000" y="1553912"/>
                  <a:pt x="365912" y="1566000"/>
                  <a:pt x="351000" y="1566000"/>
                </a:cubicBezTo>
                <a:cubicBezTo>
                  <a:pt x="336088" y="1566000"/>
                  <a:pt x="324000" y="1553912"/>
                  <a:pt x="324000" y="1539000"/>
                </a:cubicBezTo>
                <a:cubicBezTo>
                  <a:pt x="324000" y="1524088"/>
                  <a:pt x="336088" y="1512000"/>
                  <a:pt x="351000" y="1512000"/>
                </a:cubicBezTo>
                <a:close/>
                <a:moveTo>
                  <a:pt x="243000" y="1512000"/>
                </a:moveTo>
                <a:cubicBezTo>
                  <a:pt x="257912" y="1512000"/>
                  <a:pt x="270000" y="1524088"/>
                  <a:pt x="270000" y="1539000"/>
                </a:cubicBezTo>
                <a:cubicBezTo>
                  <a:pt x="270000" y="1553912"/>
                  <a:pt x="257912" y="1566000"/>
                  <a:pt x="243000" y="1566000"/>
                </a:cubicBezTo>
                <a:cubicBezTo>
                  <a:pt x="228088" y="1566000"/>
                  <a:pt x="216000" y="1553912"/>
                  <a:pt x="216000" y="1539000"/>
                </a:cubicBezTo>
                <a:cubicBezTo>
                  <a:pt x="216000" y="1524088"/>
                  <a:pt x="228088" y="1512000"/>
                  <a:pt x="243000" y="1512000"/>
                </a:cubicBezTo>
                <a:close/>
                <a:moveTo>
                  <a:pt x="135000" y="1512000"/>
                </a:moveTo>
                <a:cubicBezTo>
                  <a:pt x="149912" y="1512000"/>
                  <a:pt x="162000" y="1524088"/>
                  <a:pt x="162000" y="1539000"/>
                </a:cubicBezTo>
                <a:cubicBezTo>
                  <a:pt x="162000" y="1553912"/>
                  <a:pt x="149912" y="1566000"/>
                  <a:pt x="135000" y="1566000"/>
                </a:cubicBezTo>
                <a:cubicBezTo>
                  <a:pt x="120088" y="1566000"/>
                  <a:pt x="108000" y="1553912"/>
                  <a:pt x="108000" y="1539000"/>
                </a:cubicBezTo>
                <a:cubicBezTo>
                  <a:pt x="108000" y="1524088"/>
                  <a:pt x="120088" y="1512000"/>
                  <a:pt x="135000" y="1512000"/>
                </a:cubicBezTo>
                <a:close/>
                <a:moveTo>
                  <a:pt x="27000" y="1512000"/>
                </a:moveTo>
                <a:cubicBezTo>
                  <a:pt x="41912" y="1512000"/>
                  <a:pt x="54000" y="1524088"/>
                  <a:pt x="54000" y="1539000"/>
                </a:cubicBezTo>
                <a:cubicBezTo>
                  <a:pt x="54000" y="1553912"/>
                  <a:pt x="41912" y="1566000"/>
                  <a:pt x="27000" y="1566000"/>
                </a:cubicBezTo>
                <a:cubicBezTo>
                  <a:pt x="12088" y="1566000"/>
                  <a:pt x="0" y="1553912"/>
                  <a:pt x="0" y="1539000"/>
                </a:cubicBezTo>
                <a:cubicBezTo>
                  <a:pt x="0" y="1524088"/>
                  <a:pt x="12088" y="1512000"/>
                  <a:pt x="27000" y="1512000"/>
                </a:cubicBezTo>
                <a:close/>
                <a:moveTo>
                  <a:pt x="1539000" y="1404000"/>
                </a:moveTo>
                <a:cubicBezTo>
                  <a:pt x="1553912" y="1404000"/>
                  <a:pt x="1566000" y="1416088"/>
                  <a:pt x="1566000" y="1431000"/>
                </a:cubicBezTo>
                <a:cubicBezTo>
                  <a:pt x="1566000" y="1445912"/>
                  <a:pt x="1553912" y="1458000"/>
                  <a:pt x="1539000" y="1458000"/>
                </a:cubicBezTo>
                <a:cubicBezTo>
                  <a:pt x="1524088" y="1458000"/>
                  <a:pt x="1512000" y="1445912"/>
                  <a:pt x="1512000" y="1431000"/>
                </a:cubicBezTo>
                <a:cubicBezTo>
                  <a:pt x="1512000" y="1416088"/>
                  <a:pt x="1524088" y="1404000"/>
                  <a:pt x="1539000" y="1404000"/>
                </a:cubicBezTo>
                <a:close/>
                <a:moveTo>
                  <a:pt x="1431000" y="1404000"/>
                </a:moveTo>
                <a:cubicBezTo>
                  <a:pt x="1445912" y="1404000"/>
                  <a:pt x="1458000" y="1416088"/>
                  <a:pt x="1458000" y="1431000"/>
                </a:cubicBezTo>
                <a:cubicBezTo>
                  <a:pt x="1458000" y="1445912"/>
                  <a:pt x="1445912" y="1458000"/>
                  <a:pt x="1431000" y="1458000"/>
                </a:cubicBezTo>
                <a:cubicBezTo>
                  <a:pt x="1416088" y="1458000"/>
                  <a:pt x="1404000" y="1445912"/>
                  <a:pt x="1404000" y="1431000"/>
                </a:cubicBezTo>
                <a:cubicBezTo>
                  <a:pt x="1404000" y="1416088"/>
                  <a:pt x="1416088" y="1404000"/>
                  <a:pt x="1431000" y="1404000"/>
                </a:cubicBezTo>
                <a:close/>
                <a:moveTo>
                  <a:pt x="1323000" y="1404000"/>
                </a:moveTo>
                <a:cubicBezTo>
                  <a:pt x="1337912" y="1404000"/>
                  <a:pt x="1350000" y="1416088"/>
                  <a:pt x="1350000" y="1431000"/>
                </a:cubicBezTo>
                <a:cubicBezTo>
                  <a:pt x="1350000" y="1445912"/>
                  <a:pt x="1337912" y="1458000"/>
                  <a:pt x="1323000" y="1458000"/>
                </a:cubicBezTo>
                <a:cubicBezTo>
                  <a:pt x="1308088" y="1458000"/>
                  <a:pt x="1296000" y="1445912"/>
                  <a:pt x="1296000" y="1431000"/>
                </a:cubicBezTo>
                <a:cubicBezTo>
                  <a:pt x="1296000" y="1416088"/>
                  <a:pt x="1308088" y="1404000"/>
                  <a:pt x="1323000" y="1404000"/>
                </a:cubicBezTo>
                <a:close/>
                <a:moveTo>
                  <a:pt x="1215000" y="1404000"/>
                </a:moveTo>
                <a:cubicBezTo>
                  <a:pt x="1229912" y="1404000"/>
                  <a:pt x="1242000" y="1416088"/>
                  <a:pt x="1242000" y="1431000"/>
                </a:cubicBezTo>
                <a:cubicBezTo>
                  <a:pt x="1242000" y="1445912"/>
                  <a:pt x="1229912" y="1458000"/>
                  <a:pt x="1215000" y="1458000"/>
                </a:cubicBezTo>
                <a:cubicBezTo>
                  <a:pt x="1200088" y="1458000"/>
                  <a:pt x="1188000" y="1445912"/>
                  <a:pt x="1188000" y="1431000"/>
                </a:cubicBezTo>
                <a:cubicBezTo>
                  <a:pt x="1188000" y="1416088"/>
                  <a:pt x="1200088" y="1404000"/>
                  <a:pt x="1215000" y="1404000"/>
                </a:cubicBezTo>
                <a:close/>
                <a:moveTo>
                  <a:pt x="1107000" y="1404000"/>
                </a:moveTo>
                <a:cubicBezTo>
                  <a:pt x="1121912" y="1404000"/>
                  <a:pt x="1134000" y="1416088"/>
                  <a:pt x="1134000" y="1431000"/>
                </a:cubicBezTo>
                <a:cubicBezTo>
                  <a:pt x="1134000" y="1445912"/>
                  <a:pt x="1121912" y="1458000"/>
                  <a:pt x="1107000" y="1458000"/>
                </a:cubicBezTo>
                <a:cubicBezTo>
                  <a:pt x="1092088" y="1458000"/>
                  <a:pt x="1080000" y="1445912"/>
                  <a:pt x="1080000" y="1431000"/>
                </a:cubicBezTo>
                <a:cubicBezTo>
                  <a:pt x="1080000" y="1416088"/>
                  <a:pt x="1092088" y="1404000"/>
                  <a:pt x="1107000" y="1404000"/>
                </a:cubicBezTo>
                <a:close/>
                <a:moveTo>
                  <a:pt x="999000" y="1404000"/>
                </a:moveTo>
                <a:cubicBezTo>
                  <a:pt x="1013912" y="1404000"/>
                  <a:pt x="1026000" y="1416088"/>
                  <a:pt x="1026000" y="1431000"/>
                </a:cubicBezTo>
                <a:cubicBezTo>
                  <a:pt x="1026000" y="1445912"/>
                  <a:pt x="1013912" y="1458000"/>
                  <a:pt x="999000" y="1458000"/>
                </a:cubicBezTo>
                <a:cubicBezTo>
                  <a:pt x="984088" y="1458000"/>
                  <a:pt x="972000" y="1445912"/>
                  <a:pt x="972000" y="1431000"/>
                </a:cubicBezTo>
                <a:cubicBezTo>
                  <a:pt x="972000" y="1416088"/>
                  <a:pt x="984088" y="1404000"/>
                  <a:pt x="999000" y="1404000"/>
                </a:cubicBezTo>
                <a:close/>
                <a:moveTo>
                  <a:pt x="891000" y="1404000"/>
                </a:moveTo>
                <a:cubicBezTo>
                  <a:pt x="905912" y="1404000"/>
                  <a:pt x="918000" y="1416088"/>
                  <a:pt x="918000" y="1431000"/>
                </a:cubicBezTo>
                <a:cubicBezTo>
                  <a:pt x="918000" y="1445912"/>
                  <a:pt x="905912" y="1458000"/>
                  <a:pt x="891000" y="1458000"/>
                </a:cubicBezTo>
                <a:cubicBezTo>
                  <a:pt x="876088" y="1458000"/>
                  <a:pt x="864000" y="1445912"/>
                  <a:pt x="864000" y="1431000"/>
                </a:cubicBezTo>
                <a:cubicBezTo>
                  <a:pt x="864000" y="1416088"/>
                  <a:pt x="876088" y="1404000"/>
                  <a:pt x="891000" y="1404000"/>
                </a:cubicBezTo>
                <a:close/>
                <a:moveTo>
                  <a:pt x="783000" y="1404000"/>
                </a:moveTo>
                <a:cubicBezTo>
                  <a:pt x="797912" y="1404000"/>
                  <a:pt x="810000" y="1416088"/>
                  <a:pt x="810000" y="1431000"/>
                </a:cubicBezTo>
                <a:cubicBezTo>
                  <a:pt x="810000" y="1445912"/>
                  <a:pt x="797912" y="1458000"/>
                  <a:pt x="783000" y="1458000"/>
                </a:cubicBezTo>
                <a:cubicBezTo>
                  <a:pt x="768088" y="1458000"/>
                  <a:pt x="756000" y="1445912"/>
                  <a:pt x="756000" y="1431000"/>
                </a:cubicBezTo>
                <a:cubicBezTo>
                  <a:pt x="756000" y="1416088"/>
                  <a:pt x="768088" y="1404000"/>
                  <a:pt x="783000" y="1404000"/>
                </a:cubicBezTo>
                <a:close/>
                <a:moveTo>
                  <a:pt x="675000" y="1404000"/>
                </a:moveTo>
                <a:cubicBezTo>
                  <a:pt x="689912" y="1404000"/>
                  <a:pt x="702000" y="1416088"/>
                  <a:pt x="702000" y="1431000"/>
                </a:cubicBezTo>
                <a:cubicBezTo>
                  <a:pt x="702000" y="1445912"/>
                  <a:pt x="689912" y="1458000"/>
                  <a:pt x="675000" y="1458000"/>
                </a:cubicBezTo>
                <a:cubicBezTo>
                  <a:pt x="660088" y="1458000"/>
                  <a:pt x="648000" y="1445912"/>
                  <a:pt x="648000" y="1431000"/>
                </a:cubicBezTo>
                <a:cubicBezTo>
                  <a:pt x="648000" y="1416088"/>
                  <a:pt x="660088" y="1404000"/>
                  <a:pt x="675000" y="1404000"/>
                </a:cubicBezTo>
                <a:close/>
                <a:moveTo>
                  <a:pt x="567000" y="1404000"/>
                </a:moveTo>
                <a:cubicBezTo>
                  <a:pt x="581912" y="1404000"/>
                  <a:pt x="594000" y="1416088"/>
                  <a:pt x="594000" y="1431000"/>
                </a:cubicBezTo>
                <a:cubicBezTo>
                  <a:pt x="594000" y="1445912"/>
                  <a:pt x="581912" y="1458000"/>
                  <a:pt x="567000" y="1458000"/>
                </a:cubicBezTo>
                <a:cubicBezTo>
                  <a:pt x="552088" y="1458000"/>
                  <a:pt x="540000" y="1445912"/>
                  <a:pt x="540000" y="1431000"/>
                </a:cubicBezTo>
                <a:cubicBezTo>
                  <a:pt x="540000" y="1416088"/>
                  <a:pt x="552088" y="1404000"/>
                  <a:pt x="567000" y="1404000"/>
                </a:cubicBezTo>
                <a:close/>
                <a:moveTo>
                  <a:pt x="459000" y="1404000"/>
                </a:moveTo>
                <a:cubicBezTo>
                  <a:pt x="473912" y="1404000"/>
                  <a:pt x="486000" y="1416088"/>
                  <a:pt x="486000" y="1431000"/>
                </a:cubicBezTo>
                <a:cubicBezTo>
                  <a:pt x="486000" y="1445912"/>
                  <a:pt x="473912" y="1458000"/>
                  <a:pt x="459000" y="1458000"/>
                </a:cubicBezTo>
                <a:cubicBezTo>
                  <a:pt x="444088" y="1458000"/>
                  <a:pt x="432000" y="1445912"/>
                  <a:pt x="432000" y="1431000"/>
                </a:cubicBezTo>
                <a:cubicBezTo>
                  <a:pt x="432000" y="1416088"/>
                  <a:pt x="444088" y="1404000"/>
                  <a:pt x="459000" y="1404000"/>
                </a:cubicBezTo>
                <a:close/>
                <a:moveTo>
                  <a:pt x="351000" y="1404000"/>
                </a:moveTo>
                <a:cubicBezTo>
                  <a:pt x="365912" y="1404000"/>
                  <a:pt x="378000" y="1416088"/>
                  <a:pt x="378000" y="1431000"/>
                </a:cubicBezTo>
                <a:cubicBezTo>
                  <a:pt x="378000" y="1445912"/>
                  <a:pt x="365912" y="1458000"/>
                  <a:pt x="351000" y="1458000"/>
                </a:cubicBezTo>
                <a:cubicBezTo>
                  <a:pt x="336088" y="1458000"/>
                  <a:pt x="324000" y="1445912"/>
                  <a:pt x="324000" y="1431000"/>
                </a:cubicBezTo>
                <a:cubicBezTo>
                  <a:pt x="324000" y="1416088"/>
                  <a:pt x="336088" y="1404000"/>
                  <a:pt x="351000" y="1404000"/>
                </a:cubicBezTo>
                <a:close/>
                <a:moveTo>
                  <a:pt x="243000" y="1404000"/>
                </a:moveTo>
                <a:cubicBezTo>
                  <a:pt x="257912" y="1404000"/>
                  <a:pt x="270000" y="1416088"/>
                  <a:pt x="270000" y="1431000"/>
                </a:cubicBezTo>
                <a:cubicBezTo>
                  <a:pt x="270000" y="1445912"/>
                  <a:pt x="257912" y="1458000"/>
                  <a:pt x="243000" y="1458000"/>
                </a:cubicBezTo>
                <a:cubicBezTo>
                  <a:pt x="228088" y="1458000"/>
                  <a:pt x="216000" y="1445912"/>
                  <a:pt x="216000" y="1431000"/>
                </a:cubicBezTo>
                <a:cubicBezTo>
                  <a:pt x="216000" y="1416088"/>
                  <a:pt x="228088" y="1404000"/>
                  <a:pt x="243000" y="1404000"/>
                </a:cubicBezTo>
                <a:close/>
                <a:moveTo>
                  <a:pt x="135000" y="1404000"/>
                </a:moveTo>
                <a:cubicBezTo>
                  <a:pt x="149912" y="1404000"/>
                  <a:pt x="162000" y="1416088"/>
                  <a:pt x="162000" y="1431000"/>
                </a:cubicBezTo>
                <a:cubicBezTo>
                  <a:pt x="162000" y="1445912"/>
                  <a:pt x="149912" y="1458000"/>
                  <a:pt x="135000" y="1458000"/>
                </a:cubicBezTo>
                <a:cubicBezTo>
                  <a:pt x="120088" y="1458000"/>
                  <a:pt x="108000" y="1445912"/>
                  <a:pt x="108000" y="1431000"/>
                </a:cubicBezTo>
                <a:cubicBezTo>
                  <a:pt x="108000" y="1416088"/>
                  <a:pt x="120088" y="1404000"/>
                  <a:pt x="135000" y="1404000"/>
                </a:cubicBezTo>
                <a:close/>
                <a:moveTo>
                  <a:pt x="27000" y="1404000"/>
                </a:moveTo>
                <a:cubicBezTo>
                  <a:pt x="41912" y="1404000"/>
                  <a:pt x="54000" y="1416088"/>
                  <a:pt x="54000" y="1431000"/>
                </a:cubicBezTo>
                <a:cubicBezTo>
                  <a:pt x="54000" y="1445912"/>
                  <a:pt x="41912" y="1458000"/>
                  <a:pt x="27000" y="1458000"/>
                </a:cubicBezTo>
                <a:cubicBezTo>
                  <a:pt x="12088" y="1458000"/>
                  <a:pt x="0" y="1445912"/>
                  <a:pt x="0" y="1431000"/>
                </a:cubicBezTo>
                <a:cubicBezTo>
                  <a:pt x="0" y="1416088"/>
                  <a:pt x="12088" y="1404000"/>
                  <a:pt x="27000" y="1404000"/>
                </a:cubicBezTo>
                <a:close/>
                <a:moveTo>
                  <a:pt x="1539000" y="1296000"/>
                </a:moveTo>
                <a:cubicBezTo>
                  <a:pt x="1553912" y="1296000"/>
                  <a:pt x="1566000" y="1308088"/>
                  <a:pt x="1566000" y="1323000"/>
                </a:cubicBezTo>
                <a:cubicBezTo>
                  <a:pt x="1566000" y="1337912"/>
                  <a:pt x="1553912" y="1350000"/>
                  <a:pt x="1539000" y="1350000"/>
                </a:cubicBezTo>
                <a:cubicBezTo>
                  <a:pt x="1524088" y="1350000"/>
                  <a:pt x="1512000" y="1337912"/>
                  <a:pt x="1512000" y="1323000"/>
                </a:cubicBezTo>
                <a:cubicBezTo>
                  <a:pt x="1512000" y="1308088"/>
                  <a:pt x="1524088" y="1296000"/>
                  <a:pt x="1539000" y="1296000"/>
                </a:cubicBezTo>
                <a:close/>
                <a:moveTo>
                  <a:pt x="1431000" y="1296000"/>
                </a:moveTo>
                <a:cubicBezTo>
                  <a:pt x="1445912" y="1296000"/>
                  <a:pt x="1458000" y="1308088"/>
                  <a:pt x="1458000" y="1323000"/>
                </a:cubicBezTo>
                <a:cubicBezTo>
                  <a:pt x="1458000" y="1337912"/>
                  <a:pt x="1445912" y="1350000"/>
                  <a:pt x="1431000" y="1350000"/>
                </a:cubicBezTo>
                <a:cubicBezTo>
                  <a:pt x="1416088" y="1350000"/>
                  <a:pt x="1404000" y="1337912"/>
                  <a:pt x="1404000" y="1323000"/>
                </a:cubicBezTo>
                <a:cubicBezTo>
                  <a:pt x="1404000" y="1308088"/>
                  <a:pt x="1416088" y="1296000"/>
                  <a:pt x="1431000" y="1296000"/>
                </a:cubicBezTo>
                <a:close/>
                <a:moveTo>
                  <a:pt x="1323000" y="1296000"/>
                </a:moveTo>
                <a:cubicBezTo>
                  <a:pt x="1337912" y="1296000"/>
                  <a:pt x="1350000" y="1308088"/>
                  <a:pt x="1350000" y="1323000"/>
                </a:cubicBezTo>
                <a:cubicBezTo>
                  <a:pt x="1350000" y="1337912"/>
                  <a:pt x="1337912" y="1350000"/>
                  <a:pt x="1323000" y="1350000"/>
                </a:cubicBezTo>
                <a:cubicBezTo>
                  <a:pt x="1308088" y="1350000"/>
                  <a:pt x="1296000" y="1337912"/>
                  <a:pt x="1296000" y="1323000"/>
                </a:cubicBezTo>
                <a:cubicBezTo>
                  <a:pt x="1296000" y="1308088"/>
                  <a:pt x="1308088" y="1296000"/>
                  <a:pt x="1323000" y="1296000"/>
                </a:cubicBezTo>
                <a:close/>
                <a:moveTo>
                  <a:pt x="1215000" y="1296000"/>
                </a:moveTo>
                <a:cubicBezTo>
                  <a:pt x="1229912" y="1296000"/>
                  <a:pt x="1242000" y="1308088"/>
                  <a:pt x="1242000" y="1323000"/>
                </a:cubicBezTo>
                <a:cubicBezTo>
                  <a:pt x="1242000" y="1337912"/>
                  <a:pt x="1229912" y="1350000"/>
                  <a:pt x="1215000" y="1350000"/>
                </a:cubicBezTo>
                <a:cubicBezTo>
                  <a:pt x="1200088" y="1350000"/>
                  <a:pt x="1188000" y="1337912"/>
                  <a:pt x="1188000" y="1323000"/>
                </a:cubicBezTo>
                <a:cubicBezTo>
                  <a:pt x="1188000" y="1308088"/>
                  <a:pt x="1200088" y="1296000"/>
                  <a:pt x="1215000" y="1296000"/>
                </a:cubicBezTo>
                <a:close/>
                <a:moveTo>
                  <a:pt x="1107000" y="1296000"/>
                </a:moveTo>
                <a:cubicBezTo>
                  <a:pt x="1121912" y="1296000"/>
                  <a:pt x="1134000" y="1308088"/>
                  <a:pt x="1134000" y="1323000"/>
                </a:cubicBezTo>
                <a:cubicBezTo>
                  <a:pt x="1134000" y="1337912"/>
                  <a:pt x="1121912" y="1350000"/>
                  <a:pt x="1107000" y="1350000"/>
                </a:cubicBezTo>
                <a:cubicBezTo>
                  <a:pt x="1092088" y="1350000"/>
                  <a:pt x="1080000" y="1337912"/>
                  <a:pt x="1080000" y="1323000"/>
                </a:cubicBezTo>
                <a:cubicBezTo>
                  <a:pt x="1080000" y="1308088"/>
                  <a:pt x="1092088" y="1296000"/>
                  <a:pt x="1107000" y="1296000"/>
                </a:cubicBezTo>
                <a:close/>
                <a:moveTo>
                  <a:pt x="999000" y="1296000"/>
                </a:moveTo>
                <a:cubicBezTo>
                  <a:pt x="1013912" y="1296000"/>
                  <a:pt x="1026000" y="1308088"/>
                  <a:pt x="1026000" y="1323000"/>
                </a:cubicBezTo>
                <a:cubicBezTo>
                  <a:pt x="1026000" y="1337912"/>
                  <a:pt x="1013912" y="1350000"/>
                  <a:pt x="999000" y="1350000"/>
                </a:cubicBezTo>
                <a:cubicBezTo>
                  <a:pt x="984088" y="1350000"/>
                  <a:pt x="972000" y="1337912"/>
                  <a:pt x="972000" y="1323000"/>
                </a:cubicBezTo>
                <a:cubicBezTo>
                  <a:pt x="972000" y="1308088"/>
                  <a:pt x="984088" y="1296000"/>
                  <a:pt x="999000" y="1296000"/>
                </a:cubicBezTo>
                <a:close/>
                <a:moveTo>
                  <a:pt x="891000" y="1296000"/>
                </a:moveTo>
                <a:cubicBezTo>
                  <a:pt x="905912" y="1296000"/>
                  <a:pt x="918000" y="1308088"/>
                  <a:pt x="918000" y="1323000"/>
                </a:cubicBezTo>
                <a:cubicBezTo>
                  <a:pt x="918000" y="1337912"/>
                  <a:pt x="905912" y="1350000"/>
                  <a:pt x="891000" y="1350000"/>
                </a:cubicBezTo>
                <a:cubicBezTo>
                  <a:pt x="876088" y="1350000"/>
                  <a:pt x="864000" y="1337912"/>
                  <a:pt x="864000" y="1323000"/>
                </a:cubicBezTo>
                <a:cubicBezTo>
                  <a:pt x="864000" y="1308088"/>
                  <a:pt x="876088" y="1296000"/>
                  <a:pt x="891000" y="1296000"/>
                </a:cubicBezTo>
                <a:close/>
                <a:moveTo>
                  <a:pt x="783000" y="1296000"/>
                </a:moveTo>
                <a:cubicBezTo>
                  <a:pt x="797912" y="1296000"/>
                  <a:pt x="810000" y="1308088"/>
                  <a:pt x="810000" y="1323000"/>
                </a:cubicBezTo>
                <a:cubicBezTo>
                  <a:pt x="810000" y="1337912"/>
                  <a:pt x="797912" y="1350000"/>
                  <a:pt x="783000" y="1350000"/>
                </a:cubicBezTo>
                <a:cubicBezTo>
                  <a:pt x="768088" y="1350000"/>
                  <a:pt x="756000" y="1337912"/>
                  <a:pt x="756000" y="1323000"/>
                </a:cubicBezTo>
                <a:cubicBezTo>
                  <a:pt x="756000" y="1308088"/>
                  <a:pt x="768088" y="1296000"/>
                  <a:pt x="783000" y="1296000"/>
                </a:cubicBezTo>
                <a:close/>
                <a:moveTo>
                  <a:pt x="675000" y="1296000"/>
                </a:moveTo>
                <a:cubicBezTo>
                  <a:pt x="689912" y="1296000"/>
                  <a:pt x="702000" y="1308088"/>
                  <a:pt x="702000" y="1323000"/>
                </a:cubicBezTo>
                <a:cubicBezTo>
                  <a:pt x="702000" y="1337912"/>
                  <a:pt x="689912" y="1350000"/>
                  <a:pt x="675000" y="1350000"/>
                </a:cubicBezTo>
                <a:cubicBezTo>
                  <a:pt x="660088" y="1350000"/>
                  <a:pt x="648000" y="1337912"/>
                  <a:pt x="648000" y="1323000"/>
                </a:cubicBezTo>
                <a:cubicBezTo>
                  <a:pt x="648000" y="1308088"/>
                  <a:pt x="660088" y="1296000"/>
                  <a:pt x="675000" y="1296000"/>
                </a:cubicBezTo>
                <a:close/>
                <a:moveTo>
                  <a:pt x="567000" y="1296000"/>
                </a:moveTo>
                <a:cubicBezTo>
                  <a:pt x="581912" y="1296000"/>
                  <a:pt x="594000" y="1308088"/>
                  <a:pt x="594000" y="1323000"/>
                </a:cubicBezTo>
                <a:cubicBezTo>
                  <a:pt x="594000" y="1337912"/>
                  <a:pt x="581912" y="1350000"/>
                  <a:pt x="567000" y="1350000"/>
                </a:cubicBezTo>
                <a:cubicBezTo>
                  <a:pt x="552088" y="1350000"/>
                  <a:pt x="540000" y="1337912"/>
                  <a:pt x="540000" y="1323000"/>
                </a:cubicBezTo>
                <a:cubicBezTo>
                  <a:pt x="540000" y="1308088"/>
                  <a:pt x="552088" y="1296000"/>
                  <a:pt x="567000" y="1296000"/>
                </a:cubicBezTo>
                <a:close/>
                <a:moveTo>
                  <a:pt x="459000" y="1296000"/>
                </a:moveTo>
                <a:cubicBezTo>
                  <a:pt x="473912" y="1296000"/>
                  <a:pt x="486000" y="1308088"/>
                  <a:pt x="486000" y="1323000"/>
                </a:cubicBezTo>
                <a:cubicBezTo>
                  <a:pt x="486000" y="1337912"/>
                  <a:pt x="473912" y="1350000"/>
                  <a:pt x="459000" y="1350000"/>
                </a:cubicBezTo>
                <a:cubicBezTo>
                  <a:pt x="444088" y="1350000"/>
                  <a:pt x="432000" y="1337912"/>
                  <a:pt x="432000" y="1323000"/>
                </a:cubicBezTo>
                <a:cubicBezTo>
                  <a:pt x="432000" y="1308088"/>
                  <a:pt x="444088" y="1296000"/>
                  <a:pt x="459000" y="1296000"/>
                </a:cubicBezTo>
                <a:close/>
                <a:moveTo>
                  <a:pt x="351000" y="1296000"/>
                </a:moveTo>
                <a:cubicBezTo>
                  <a:pt x="365912" y="1296000"/>
                  <a:pt x="378000" y="1308088"/>
                  <a:pt x="378000" y="1323000"/>
                </a:cubicBezTo>
                <a:cubicBezTo>
                  <a:pt x="378000" y="1337912"/>
                  <a:pt x="365912" y="1350000"/>
                  <a:pt x="351000" y="1350000"/>
                </a:cubicBezTo>
                <a:cubicBezTo>
                  <a:pt x="336088" y="1350000"/>
                  <a:pt x="324000" y="1337912"/>
                  <a:pt x="324000" y="1323000"/>
                </a:cubicBezTo>
                <a:cubicBezTo>
                  <a:pt x="324000" y="1308088"/>
                  <a:pt x="336088" y="1296000"/>
                  <a:pt x="351000" y="1296000"/>
                </a:cubicBezTo>
                <a:close/>
                <a:moveTo>
                  <a:pt x="243000" y="1296000"/>
                </a:moveTo>
                <a:cubicBezTo>
                  <a:pt x="257912" y="1296000"/>
                  <a:pt x="270000" y="1308088"/>
                  <a:pt x="270000" y="1323000"/>
                </a:cubicBezTo>
                <a:cubicBezTo>
                  <a:pt x="270000" y="1337912"/>
                  <a:pt x="257912" y="1350000"/>
                  <a:pt x="243000" y="1350000"/>
                </a:cubicBezTo>
                <a:cubicBezTo>
                  <a:pt x="228088" y="1350000"/>
                  <a:pt x="216000" y="1337912"/>
                  <a:pt x="216000" y="1323000"/>
                </a:cubicBezTo>
                <a:cubicBezTo>
                  <a:pt x="216000" y="1308088"/>
                  <a:pt x="228088" y="1296000"/>
                  <a:pt x="243000" y="1296000"/>
                </a:cubicBezTo>
                <a:close/>
                <a:moveTo>
                  <a:pt x="135000" y="1296000"/>
                </a:moveTo>
                <a:cubicBezTo>
                  <a:pt x="149912" y="1296000"/>
                  <a:pt x="162000" y="1308088"/>
                  <a:pt x="162000" y="1323000"/>
                </a:cubicBezTo>
                <a:cubicBezTo>
                  <a:pt x="162000" y="1337912"/>
                  <a:pt x="149912" y="1350000"/>
                  <a:pt x="135000" y="1350000"/>
                </a:cubicBezTo>
                <a:cubicBezTo>
                  <a:pt x="120088" y="1350000"/>
                  <a:pt x="108000" y="1337912"/>
                  <a:pt x="108000" y="1323000"/>
                </a:cubicBezTo>
                <a:cubicBezTo>
                  <a:pt x="108000" y="1308088"/>
                  <a:pt x="120088" y="1296000"/>
                  <a:pt x="135000" y="1296000"/>
                </a:cubicBezTo>
                <a:close/>
                <a:moveTo>
                  <a:pt x="27000" y="1296000"/>
                </a:moveTo>
                <a:cubicBezTo>
                  <a:pt x="41912" y="1296000"/>
                  <a:pt x="54000" y="1308088"/>
                  <a:pt x="54000" y="1323000"/>
                </a:cubicBezTo>
                <a:cubicBezTo>
                  <a:pt x="54000" y="1337912"/>
                  <a:pt x="41912" y="1350000"/>
                  <a:pt x="27000" y="1350000"/>
                </a:cubicBezTo>
                <a:cubicBezTo>
                  <a:pt x="12088" y="1350000"/>
                  <a:pt x="0" y="1337912"/>
                  <a:pt x="0" y="1323000"/>
                </a:cubicBezTo>
                <a:cubicBezTo>
                  <a:pt x="0" y="1308088"/>
                  <a:pt x="12088" y="1296000"/>
                  <a:pt x="27000" y="1296000"/>
                </a:cubicBezTo>
                <a:close/>
                <a:moveTo>
                  <a:pt x="1539000" y="1188000"/>
                </a:moveTo>
                <a:cubicBezTo>
                  <a:pt x="1553912" y="1188000"/>
                  <a:pt x="1566000" y="1200088"/>
                  <a:pt x="1566000" y="1215000"/>
                </a:cubicBezTo>
                <a:cubicBezTo>
                  <a:pt x="1566000" y="1229912"/>
                  <a:pt x="1553912" y="1242000"/>
                  <a:pt x="1539000" y="1242000"/>
                </a:cubicBezTo>
                <a:cubicBezTo>
                  <a:pt x="1524088" y="1242000"/>
                  <a:pt x="1512000" y="1229912"/>
                  <a:pt x="1512000" y="1215000"/>
                </a:cubicBezTo>
                <a:cubicBezTo>
                  <a:pt x="1512000" y="1200088"/>
                  <a:pt x="1524088" y="1188000"/>
                  <a:pt x="1539000" y="1188000"/>
                </a:cubicBezTo>
                <a:close/>
                <a:moveTo>
                  <a:pt x="1431000" y="1188000"/>
                </a:moveTo>
                <a:cubicBezTo>
                  <a:pt x="1445912" y="1188000"/>
                  <a:pt x="1458000" y="1200088"/>
                  <a:pt x="1458000" y="1215000"/>
                </a:cubicBezTo>
                <a:cubicBezTo>
                  <a:pt x="1458000" y="1229912"/>
                  <a:pt x="1445912" y="1242000"/>
                  <a:pt x="1431000" y="1242000"/>
                </a:cubicBezTo>
                <a:cubicBezTo>
                  <a:pt x="1416088" y="1242000"/>
                  <a:pt x="1404000" y="1229912"/>
                  <a:pt x="1404000" y="1215000"/>
                </a:cubicBezTo>
                <a:cubicBezTo>
                  <a:pt x="1404000" y="1200088"/>
                  <a:pt x="1416088" y="1188000"/>
                  <a:pt x="1431000" y="1188000"/>
                </a:cubicBezTo>
                <a:close/>
                <a:moveTo>
                  <a:pt x="1323000" y="1188000"/>
                </a:moveTo>
                <a:cubicBezTo>
                  <a:pt x="1337912" y="1188000"/>
                  <a:pt x="1350000" y="1200088"/>
                  <a:pt x="1350000" y="1215000"/>
                </a:cubicBezTo>
                <a:cubicBezTo>
                  <a:pt x="1350000" y="1229912"/>
                  <a:pt x="1337912" y="1242000"/>
                  <a:pt x="1323000" y="1242000"/>
                </a:cubicBezTo>
                <a:cubicBezTo>
                  <a:pt x="1308088" y="1242000"/>
                  <a:pt x="1296000" y="1229912"/>
                  <a:pt x="1296000" y="1215000"/>
                </a:cubicBezTo>
                <a:cubicBezTo>
                  <a:pt x="1296000" y="1200088"/>
                  <a:pt x="1308088" y="1188000"/>
                  <a:pt x="1323000" y="1188000"/>
                </a:cubicBezTo>
                <a:close/>
                <a:moveTo>
                  <a:pt x="1215000" y="1188000"/>
                </a:moveTo>
                <a:cubicBezTo>
                  <a:pt x="1229912" y="1188000"/>
                  <a:pt x="1242000" y="1200088"/>
                  <a:pt x="1242000" y="1215000"/>
                </a:cubicBezTo>
                <a:cubicBezTo>
                  <a:pt x="1242000" y="1229912"/>
                  <a:pt x="1229912" y="1242000"/>
                  <a:pt x="1215000" y="1242000"/>
                </a:cubicBezTo>
                <a:cubicBezTo>
                  <a:pt x="1200088" y="1242000"/>
                  <a:pt x="1188000" y="1229912"/>
                  <a:pt x="1188000" y="1215000"/>
                </a:cubicBezTo>
                <a:cubicBezTo>
                  <a:pt x="1188000" y="1200088"/>
                  <a:pt x="1200088" y="1188000"/>
                  <a:pt x="1215000" y="1188000"/>
                </a:cubicBezTo>
                <a:close/>
                <a:moveTo>
                  <a:pt x="1107000" y="1188000"/>
                </a:moveTo>
                <a:cubicBezTo>
                  <a:pt x="1121912" y="1188000"/>
                  <a:pt x="1134000" y="1200088"/>
                  <a:pt x="1134000" y="1215000"/>
                </a:cubicBezTo>
                <a:cubicBezTo>
                  <a:pt x="1134000" y="1229912"/>
                  <a:pt x="1121912" y="1242000"/>
                  <a:pt x="1107000" y="1242000"/>
                </a:cubicBezTo>
                <a:cubicBezTo>
                  <a:pt x="1092088" y="1242000"/>
                  <a:pt x="1080000" y="1229912"/>
                  <a:pt x="1080000" y="1215000"/>
                </a:cubicBezTo>
                <a:cubicBezTo>
                  <a:pt x="1080000" y="1200088"/>
                  <a:pt x="1092088" y="1188000"/>
                  <a:pt x="1107000" y="1188000"/>
                </a:cubicBezTo>
                <a:close/>
                <a:moveTo>
                  <a:pt x="999000" y="1188000"/>
                </a:moveTo>
                <a:cubicBezTo>
                  <a:pt x="1013912" y="1188000"/>
                  <a:pt x="1026000" y="1200088"/>
                  <a:pt x="1026000" y="1215000"/>
                </a:cubicBezTo>
                <a:cubicBezTo>
                  <a:pt x="1026000" y="1229912"/>
                  <a:pt x="1013912" y="1242000"/>
                  <a:pt x="999000" y="1242000"/>
                </a:cubicBezTo>
                <a:cubicBezTo>
                  <a:pt x="984088" y="1242000"/>
                  <a:pt x="972000" y="1229912"/>
                  <a:pt x="972000" y="1215000"/>
                </a:cubicBezTo>
                <a:cubicBezTo>
                  <a:pt x="972000" y="1200088"/>
                  <a:pt x="984088" y="1188000"/>
                  <a:pt x="999000" y="1188000"/>
                </a:cubicBezTo>
                <a:close/>
                <a:moveTo>
                  <a:pt x="891000" y="1188000"/>
                </a:moveTo>
                <a:cubicBezTo>
                  <a:pt x="905912" y="1188000"/>
                  <a:pt x="918000" y="1200088"/>
                  <a:pt x="918000" y="1215000"/>
                </a:cubicBezTo>
                <a:cubicBezTo>
                  <a:pt x="918000" y="1229912"/>
                  <a:pt x="905912" y="1242000"/>
                  <a:pt x="891000" y="1242000"/>
                </a:cubicBezTo>
                <a:cubicBezTo>
                  <a:pt x="876088" y="1242000"/>
                  <a:pt x="864000" y="1229912"/>
                  <a:pt x="864000" y="1215000"/>
                </a:cubicBezTo>
                <a:cubicBezTo>
                  <a:pt x="864000" y="1200088"/>
                  <a:pt x="876088" y="1188000"/>
                  <a:pt x="891000" y="1188000"/>
                </a:cubicBezTo>
                <a:close/>
                <a:moveTo>
                  <a:pt x="783000" y="1188000"/>
                </a:moveTo>
                <a:cubicBezTo>
                  <a:pt x="797912" y="1188000"/>
                  <a:pt x="810000" y="1200088"/>
                  <a:pt x="810000" y="1215000"/>
                </a:cubicBezTo>
                <a:cubicBezTo>
                  <a:pt x="810000" y="1229912"/>
                  <a:pt x="797912" y="1242000"/>
                  <a:pt x="783000" y="1242000"/>
                </a:cubicBezTo>
                <a:cubicBezTo>
                  <a:pt x="768088" y="1242000"/>
                  <a:pt x="756000" y="1229912"/>
                  <a:pt x="756000" y="1215000"/>
                </a:cubicBezTo>
                <a:cubicBezTo>
                  <a:pt x="756000" y="1200088"/>
                  <a:pt x="768088" y="1188000"/>
                  <a:pt x="783000" y="1188000"/>
                </a:cubicBezTo>
                <a:close/>
                <a:moveTo>
                  <a:pt x="675000" y="1188000"/>
                </a:moveTo>
                <a:cubicBezTo>
                  <a:pt x="689912" y="1188000"/>
                  <a:pt x="702000" y="1200088"/>
                  <a:pt x="702000" y="1215000"/>
                </a:cubicBezTo>
                <a:cubicBezTo>
                  <a:pt x="702000" y="1229912"/>
                  <a:pt x="689912" y="1242000"/>
                  <a:pt x="675000" y="1242000"/>
                </a:cubicBezTo>
                <a:cubicBezTo>
                  <a:pt x="660088" y="1242000"/>
                  <a:pt x="648000" y="1229912"/>
                  <a:pt x="648000" y="1215000"/>
                </a:cubicBezTo>
                <a:cubicBezTo>
                  <a:pt x="648000" y="1200088"/>
                  <a:pt x="660088" y="1188000"/>
                  <a:pt x="675000" y="1188000"/>
                </a:cubicBezTo>
                <a:close/>
                <a:moveTo>
                  <a:pt x="567000" y="1188000"/>
                </a:moveTo>
                <a:cubicBezTo>
                  <a:pt x="581912" y="1188000"/>
                  <a:pt x="594000" y="1200088"/>
                  <a:pt x="594000" y="1215000"/>
                </a:cubicBezTo>
                <a:cubicBezTo>
                  <a:pt x="594000" y="1229912"/>
                  <a:pt x="581912" y="1242000"/>
                  <a:pt x="567000" y="1242000"/>
                </a:cubicBezTo>
                <a:cubicBezTo>
                  <a:pt x="552088" y="1242000"/>
                  <a:pt x="540000" y="1229912"/>
                  <a:pt x="540000" y="1215000"/>
                </a:cubicBezTo>
                <a:cubicBezTo>
                  <a:pt x="540000" y="1200088"/>
                  <a:pt x="552088" y="1188000"/>
                  <a:pt x="567000" y="1188000"/>
                </a:cubicBezTo>
                <a:close/>
                <a:moveTo>
                  <a:pt x="459000" y="1188000"/>
                </a:moveTo>
                <a:cubicBezTo>
                  <a:pt x="473912" y="1188000"/>
                  <a:pt x="486000" y="1200088"/>
                  <a:pt x="486000" y="1215000"/>
                </a:cubicBezTo>
                <a:cubicBezTo>
                  <a:pt x="486000" y="1229912"/>
                  <a:pt x="473912" y="1242000"/>
                  <a:pt x="459000" y="1242000"/>
                </a:cubicBezTo>
                <a:cubicBezTo>
                  <a:pt x="444088" y="1242000"/>
                  <a:pt x="432000" y="1229912"/>
                  <a:pt x="432000" y="1215000"/>
                </a:cubicBezTo>
                <a:cubicBezTo>
                  <a:pt x="432000" y="1200088"/>
                  <a:pt x="444088" y="1188000"/>
                  <a:pt x="459000" y="1188000"/>
                </a:cubicBezTo>
                <a:close/>
                <a:moveTo>
                  <a:pt x="351000" y="1188000"/>
                </a:moveTo>
                <a:cubicBezTo>
                  <a:pt x="365912" y="1188000"/>
                  <a:pt x="378000" y="1200088"/>
                  <a:pt x="378000" y="1215000"/>
                </a:cubicBezTo>
                <a:cubicBezTo>
                  <a:pt x="378000" y="1229912"/>
                  <a:pt x="365912" y="1242000"/>
                  <a:pt x="351000" y="1242000"/>
                </a:cubicBezTo>
                <a:cubicBezTo>
                  <a:pt x="336088" y="1242000"/>
                  <a:pt x="324000" y="1229912"/>
                  <a:pt x="324000" y="1215000"/>
                </a:cubicBezTo>
                <a:cubicBezTo>
                  <a:pt x="324000" y="1200088"/>
                  <a:pt x="336088" y="1188000"/>
                  <a:pt x="351000" y="1188000"/>
                </a:cubicBezTo>
                <a:close/>
                <a:moveTo>
                  <a:pt x="243000" y="1188000"/>
                </a:moveTo>
                <a:cubicBezTo>
                  <a:pt x="257912" y="1188000"/>
                  <a:pt x="270000" y="1200088"/>
                  <a:pt x="270000" y="1215000"/>
                </a:cubicBezTo>
                <a:cubicBezTo>
                  <a:pt x="270000" y="1229912"/>
                  <a:pt x="257912" y="1242000"/>
                  <a:pt x="243000" y="1242000"/>
                </a:cubicBezTo>
                <a:cubicBezTo>
                  <a:pt x="228088" y="1242000"/>
                  <a:pt x="216000" y="1229912"/>
                  <a:pt x="216000" y="1215000"/>
                </a:cubicBezTo>
                <a:cubicBezTo>
                  <a:pt x="216000" y="1200088"/>
                  <a:pt x="228088" y="1188000"/>
                  <a:pt x="243000" y="1188000"/>
                </a:cubicBezTo>
                <a:close/>
                <a:moveTo>
                  <a:pt x="135000" y="1188000"/>
                </a:moveTo>
                <a:cubicBezTo>
                  <a:pt x="149912" y="1188000"/>
                  <a:pt x="162000" y="1200088"/>
                  <a:pt x="162000" y="1215000"/>
                </a:cubicBezTo>
                <a:cubicBezTo>
                  <a:pt x="162000" y="1229912"/>
                  <a:pt x="149912" y="1242000"/>
                  <a:pt x="135000" y="1242000"/>
                </a:cubicBezTo>
                <a:cubicBezTo>
                  <a:pt x="120088" y="1242000"/>
                  <a:pt x="108000" y="1229912"/>
                  <a:pt x="108000" y="1215000"/>
                </a:cubicBezTo>
                <a:cubicBezTo>
                  <a:pt x="108000" y="1200088"/>
                  <a:pt x="120088" y="1188000"/>
                  <a:pt x="135000" y="1188000"/>
                </a:cubicBezTo>
                <a:close/>
                <a:moveTo>
                  <a:pt x="27000" y="1188000"/>
                </a:moveTo>
                <a:cubicBezTo>
                  <a:pt x="41912" y="1188000"/>
                  <a:pt x="54000" y="1200088"/>
                  <a:pt x="54000" y="1215000"/>
                </a:cubicBezTo>
                <a:cubicBezTo>
                  <a:pt x="54000" y="1229912"/>
                  <a:pt x="41912" y="1242000"/>
                  <a:pt x="27000" y="1242000"/>
                </a:cubicBezTo>
                <a:cubicBezTo>
                  <a:pt x="12088" y="1242000"/>
                  <a:pt x="0" y="1229912"/>
                  <a:pt x="0" y="1215000"/>
                </a:cubicBezTo>
                <a:cubicBezTo>
                  <a:pt x="0" y="1200088"/>
                  <a:pt x="12088" y="1188000"/>
                  <a:pt x="27000" y="1188000"/>
                </a:cubicBezTo>
                <a:close/>
                <a:moveTo>
                  <a:pt x="1539000" y="1080000"/>
                </a:moveTo>
                <a:cubicBezTo>
                  <a:pt x="1553912" y="1080000"/>
                  <a:pt x="1566000" y="1092088"/>
                  <a:pt x="1566000" y="1107000"/>
                </a:cubicBezTo>
                <a:cubicBezTo>
                  <a:pt x="1566000" y="1121912"/>
                  <a:pt x="1553912" y="1134000"/>
                  <a:pt x="1539000" y="1134000"/>
                </a:cubicBezTo>
                <a:cubicBezTo>
                  <a:pt x="1524088" y="1134000"/>
                  <a:pt x="1512000" y="1121912"/>
                  <a:pt x="1512000" y="1107000"/>
                </a:cubicBezTo>
                <a:cubicBezTo>
                  <a:pt x="1512000" y="1092088"/>
                  <a:pt x="1524088" y="1080000"/>
                  <a:pt x="1539000" y="1080000"/>
                </a:cubicBezTo>
                <a:close/>
                <a:moveTo>
                  <a:pt x="1431000" y="1080000"/>
                </a:moveTo>
                <a:cubicBezTo>
                  <a:pt x="1445912" y="1080000"/>
                  <a:pt x="1458000" y="1092088"/>
                  <a:pt x="1458000" y="1107000"/>
                </a:cubicBezTo>
                <a:cubicBezTo>
                  <a:pt x="1458000" y="1121912"/>
                  <a:pt x="1445912" y="1134000"/>
                  <a:pt x="1431000" y="1134000"/>
                </a:cubicBezTo>
                <a:cubicBezTo>
                  <a:pt x="1416088" y="1134000"/>
                  <a:pt x="1404000" y="1121912"/>
                  <a:pt x="1404000" y="1107000"/>
                </a:cubicBezTo>
                <a:cubicBezTo>
                  <a:pt x="1404000" y="1092088"/>
                  <a:pt x="1416088" y="1080000"/>
                  <a:pt x="1431000" y="1080000"/>
                </a:cubicBezTo>
                <a:close/>
                <a:moveTo>
                  <a:pt x="1323000" y="1080000"/>
                </a:moveTo>
                <a:cubicBezTo>
                  <a:pt x="1337912" y="1080000"/>
                  <a:pt x="1350000" y="1092088"/>
                  <a:pt x="1350000" y="1107000"/>
                </a:cubicBezTo>
                <a:cubicBezTo>
                  <a:pt x="1350000" y="1121912"/>
                  <a:pt x="1337912" y="1134000"/>
                  <a:pt x="1323000" y="1134000"/>
                </a:cubicBezTo>
                <a:cubicBezTo>
                  <a:pt x="1308088" y="1134000"/>
                  <a:pt x="1296000" y="1121912"/>
                  <a:pt x="1296000" y="1107000"/>
                </a:cubicBezTo>
                <a:cubicBezTo>
                  <a:pt x="1296000" y="1092088"/>
                  <a:pt x="1308088" y="1080000"/>
                  <a:pt x="1323000" y="1080000"/>
                </a:cubicBezTo>
                <a:close/>
                <a:moveTo>
                  <a:pt x="1215000" y="1080000"/>
                </a:moveTo>
                <a:cubicBezTo>
                  <a:pt x="1229912" y="1080000"/>
                  <a:pt x="1242000" y="1092088"/>
                  <a:pt x="1242000" y="1107000"/>
                </a:cubicBezTo>
                <a:cubicBezTo>
                  <a:pt x="1242000" y="1121912"/>
                  <a:pt x="1229912" y="1134000"/>
                  <a:pt x="1215000" y="1134000"/>
                </a:cubicBezTo>
                <a:cubicBezTo>
                  <a:pt x="1200088" y="1134000"/>
                  <a:pt x="1188000" y="1121912"/>
                  <a:pt x="1188000" y="1107000"/>
                </a:cubicBezTo>
                <a:cubicBezTo>
                  <a:pt x="1188000" y="1092088"/>
                  <a:pt x="1200088" y="1080000"/>
                  <a:pt x="1215000" y="1080000"/>
                </a:cubicBezTo>
                <a:close/>
                <a:moveTo>
                  <a:pt x="1107000" y="1080000"/>
                </a:moveTo>
                <a:cubicBezTo>
                  <a:pt x="1121912" y="1080000"/>
                  <a:pt x="1134000" y="1092088"/>
                  <a:pt x="1134000" y="1107000"/>
                </a:cubicBezTo>
                <a:cubicBezTo>
                  <a:pt x="1134000" y="1121912"/>
                  <a:pt x="1121912" y="1134000"/>
                  <a:pt x="1107000" y="1134000"/>
                </a:cubicBezTo>
                <a:cubicBezTo>
                  <a:pt x="1092088" y="1134000"/>
                  <a:pt x="1080000" y="1121912"/>
                  <a:pt x="1080000" y="1107000"/>
                </a:cubicBezTo>
                <a:cubicBezTo>
                  <a:pt x="1080000" y="1092088"/>
                  <a:pt x="1092088" y="1080000"/>
                  <a:pt x="1107000" y="1080000"/>
                </a:cubicBezTo>
                <a:close/>
                <a:moveTo>
                  <a:pt x="999000" y="1080000"/>
                </a:moveTo>
                <a:cubicBezTo>
                  <a:pt x="1013912" y="1080000"/>
                  <a:pt x="1026000" y="1092088"/>
                  <a:pt x="1026000" y="1107000"/>
                </a:cubicBezTo>
                <a:cubicBezTo>
                  <a:pt x="1026000" y="1121912"/>
                  <a:pt x="1013912" y="1134000"/>
                  <a:pt x="999000" y="1134000"/>
                </a:cubicBezTo>
                <a:cubicBezTo>
                  <a:pt x="984088" y="1134000"/>
                  <a:pt x="972000" y="1121912"/>
                  <a:pt x="972000" y="1107000"/>
                </a:cubicBezTo>
                <a:cubicBezTo>
                  <a:pt x="972000" y="1092088"/>
                  <a:pt x="984088" y="1080000"/>
                  <a:pt x="999000" y="1080000"/>
                </a:cubicBezTo>
                <a:close/>
                <a:moveTo>
                  <a:pt x="891000" y="1080000"/>
                </a:moveTo>
                <a:cubicBezTo>
                  <a:pt x="905912" y="1080000"/>
                  <a:pt x="918000" y="1092088"/>
                  <a:pt x="918000" y="1107000"/>
                </a:cubicBezTo>
                <a:cubicBezTo>
                  <a:pt x="918000" y="1121912"/>
                  <a:pt x="905912" y="1134000"/>
                  <a:pt x="891000" y="1134000"/>
                </a:cubicBezTo>
                <a:cubicBezTo>
                  <a:pt x="876088" y="1134000"/>
                  <a:pt x="864000" y="1121912"/>
                  <a:pt x="864000" y="1107000"/>
                </a:cubicBezTo>
                <a:cubicBezTo>
                  <a:pt x="864000" y="1092088"/>
                  <a:pt x="876088" y="1080000"/>
                  <a:pt x="891000" y="1080000"/>
                </a:cubicBezTo>
                <a:close/>
                <a:moveTo>
                  <a:pt x="783000" y="1080000"/>
                </a:moveTo>
                <a:cubicBezTo>
                  <a:pt x="797912" y="1080000"/>
                  <a:pt x="810000" y="1092088"/>
                  <a:pt x="810000" y="1107000"/>
                </a:cubicBezTo>
                <a:cubicBezTo>
                  <a:pt x="810000" y="1121912"/>
                  <a:pt x="797912" y="1134000"/>
                  <a:pt x="783000" y="1134000"/>
                </a:cubicBezTo>
                <a:cubicBezTo>
                  <a:pt x="768088" y="1134000"/>
                  <a:pt x="756000" y="1121912"/>
                  <a:pt x="756000" y="1107000"/>
                </a:cubicBezTo>
                <a:cubicBezTo>
                  <a:pt x="756000" y="1092088"/>
                  <a:pt x="768088" y="1080000"/>
                  <a:pt x="783000" y="1080000"/>
                </a:cubicBezTo>
                <a:close/>
                <a:moveTo>
                  <a:pt x="675000" y="1080000"/>
                </a:moveTo>
                <a:cubicBezTo>
                  <a:pt x="689912" y="1080000"/>
                  <a:pt x="702000" y="1092088"/>
                  <a:pt x="702000" y="1107000"/>
                </a:cubicBezTo>
                <a:cubicBezTo>
                  <a:pt x="702000" y="1121912"/>
                  <a:pt x="689912" y="1134000"/>
                  <a:pt x="675000" y="1134000"/>
                </a:cubicBezTo>
                <a:cubicBezTo>
                  <a:pt x="660088" y="1134000"/>
                  <a:pt x="648000" y="1121912"/>
                  <a:pt x="648000" y="1107000"/>
                </a:cubicBezTo>
                <a:cubicBezTo>
                  <a:pt x="648000" y="1092088"/>
                  <a:pt x="660088" y="1080000"/>
                  <a:pt x="675000" y="1080000"/>
                </a:cubicBezTo>
                <a:close/>
                <a:moveTo>
                  <a:pt x="567000" y="1080000"/>
                </a:moveTo>
                <a:cubicBezTo>
                  <a:pt x="581912" y="1080000"/>
                  <a:pt x="594000" y="1092088"/>
                  <a:pt x="594000" y="1107000"/>
                </a:cubicBezTo>
                <a:cubicBezTo>
                  <a:pt x="594000" y="1121912"/>
                  <a:pt x="581912" y="1134000"/>
                  <a:pt x="567000" y="1134000"/>
                </a:cubicBezTo>
                <a:cubicBezTo>
                  <a:pt x="552088" y="1134000"/>
                  <a:pt x="540000" y="1121912"/>
                  <a:pt x="540000" y="1107000"/>
                </a:cubicBezTo>
                <a:cubicBezTo>
                  <a:pt x="540000" y="1092088"/>
                  <a:pt x="552088" y="1080000"/>
                  <a:pt x="567000" y="1080000"/>
                </a:cubicBezTo>
                <a:close/>
                <a:moveTo>
                  <a:pt x="459000" y="1080000"/>
                </a:moveTo>
                <a:cubicBezTo>
                  <a:pt x="473912" y="1080000"/>
                  <a:pt x="486000" y="1092088"/>
                  <a:pt x="486000" y="1107000"/>
                </a:cubicBezTo>
                <a:cubicBezTo>
                  <a:pt x="486000" y="1121912"/>
                  <a:pt x="473912" y="1134000"/>
                  <a:pt x="459000" y="1134000"/>
                </a:cubicBezTo>
                <a:cubicBezTo>
                  <a:pt x="444088" y="1134000"/>
                  <a:pt x="432000" y="1121912"/>
                  <a:pt x="432000" y="1107000"/>
                </a:cubicBezTo>
                <a:cubicBezTo>
                  <a:pt x="432000" y="1092088"/>
                  <a:pt x="444088" y="1080000"/>
                  <a:pt x="459000" y="1080000"/>
                </a:cubicBezTo>
                <a:close/>
                <a:moveTo>
                  <a:pt x="351000" y="1080000"/>
                </a:moveTo>
                <a:cubicBezTo>
                  <a:pt x="365912" y="1080000"/>
                  <a:pt x="378000" y="1092088"/>
                  <a:pt x="378000" y="1107000"/>
                </a:cubicBezTo>
                <a:cubicBezTo>
                  <a:pt x="378000" y="1121912"/>
                  <a:pt x="365912" y="1134000"/>
                  <a:pt x="351000" y="1134000"/>
                </a:cubicBezTo>
                <a:cubicBezTo>
                  <a:pt x="336088" y="1134000"/>
                  <a:pt x="324000" y="1121912"/>
                  <a:pt x="324000" y="1107000"/>
                </a:cubicBezTo>
                <a:cubicBezTo>
                  <a:pt x="324000" y="1092088"/>
                  <a:pt x="336088" y="1080000"/>
                  <a:pt x="351000" y="1080000"/>
                </a:cubicBezTo>
                <a:close/>
                <a:moveTo>
                  <a:pt x="243000" y="1080000"/>
                </a:moveTo>
                <a:cubicBezTo>
                  <a:pt x="257912" y="1080000"/>
                  <a:pt x="270000" y="1092088"/>
                  <a:pt x="270000" y="1107000"/>
                </a:cubicBezTo>
                <a:cubicBezTo>
                  <a:pt x="270000" y="1121912"/>
                  <a:pt x="257912" y="1134000"/>
                  <a:pt x="243000" y="1134000"/>
                </a:cubicBezTo>
                <a:cubicBezTo>
                  <a:pt x="228088" y="1134000"/>
                  <a:pt x="216000" y="1121912"/>
                  <a:pt x="216000" y="1107000"/>
                </a:cubicBezTo>
                <a:cubicBezTo>
                  <a:pt x="216000" y="1092088"/>
                  <a:pt x="228088" y="1080000"/>
                  <a:pt x="243000" y="1080000"/>
                </a:cubicBezTo>
                <a:close/>
                <a:moveTo>
                  <a:pt x="135000" y="1080000"/>
                </a:moveTo>
                <a:cubicBezTo>
                  <a:pt x="149912" y="1080000"/>
                  <a:pt x="162000" y="1092088"/>
                  <a:pt x="162000" y="1107000"/>
                </a:cubicBezTo>
                <a:cubicBezTo>
                  <a:pt x="162000" y="1121912"/>
                  <a:pt x="149912" y="1134000"/>
                  <a:pt x="135000" y="1134000"/>
                </a:cubicBezTo>
                <a:cubicBezTo>
                  <a:pt x="120088" y="1134000"/>
                  <a:pt x="108000" y="1121912"/>
                  <a:pt x="108000" y="1107000"/>
                </a:cubicBezTo>
                <a:cubicBezTo>
                  <a:pt x="108000" y="1092088"/>
                  <a:pt x="120088" y="1080000"/>
                  <a:pt x="135000" y="1080000"/>
                </a:cubicBezTo>
                <a:close/>
                <a:moveTo>
                  <a:pt x="27000" y="1080000"/>
                </a:moveTo>
                <a:cubicBezTo>
                  <a:pt x="41912" y="1080000"/>
                  <a:pt x="54000" y="1092088"/>
                  <a:pt x="54000" y="1107000"/>
                </a:cubicBezTo>
                <a:cubicBezTo>
                  <a:pt x="54000" y="1121912"/>
                  <a:pt x="41912" y="1134000"/>
                  <a:pt x="27000" y="1134000"/>
                </a:cubicBezTo>
                <a:cubicBezTo>
                  <a:pt x="12088" y="1134000"/>
                  <a:pt x="0" y="1121912"/>
                  <a:pt x="0" y="1107000"/>
                </a:cubicBezTo>
                <a:cubicBezTo>
                  <a:pt x="0" y="1092088"/>
                  <a:pt x="12088" y="1080000"/>
                  <a:pt x="27000" y="1080000"/>
                </a:cubicBezTo>
                <a:close/>
                <a:moveTo>
                  <a:pt x="1539000" y="972000"/>
                </a:moveTo>
                <a:cubicBezTo>
                  <a:pt x="1553912" y="972000"/>
                  <a:pt x="1566000" y="984088"/>
                  <a:pt x="1566000" y="999000"/>
                </a:cubicBezTo>
                <a:cubicBezTo>
                  <a:pt x="1566000" y="1013912"/>
                  <a:pt x="1553912" y="1026000"/>
                  <a:pt x="1539000" y="1026000"/>
                </a:cubicBezTo>
                <a:cubicBezTo>
                  <a:pt x="1524088" y="1026000"/>
                  <a:pt x="1512000" y="1013912"/>
                  <a:pt x="1512000" y="999000"/>
                </a:cubicBezTo>
                <a:cubicBezTo>
                  <a:pt x="1512000" y="984088"/>
                  <a:pt x="1524088" y="972000"/>
                  <a:pt x="1539000" y="972000"/>
                </a:cubicBezTo>
                <a:close/>
                <a:moveTo>
                  <a:pt x="1431000" y="972000"/>
                </a:moveTo>
                <a:cubicBezTo>
                  <a:pt x="1445912" y="972000"/>
                  <a:pt x="1458000" y="984088"/>
                  <a:pt x="1458000" y="999000"/>
                </a:cubicBezTo>
                <a:cubicBezTo>
                  <a:pt x="1458000" y="1013912"/>
                  <a:pt x="1445912" y="1026000"/>
                  <a:pt x="1431000" y="1026000"/>
                </a:cubicBezTo>
                <a:cubicBezTo>
                  <a:pt x="1416088" y="1026000"/>
                  <a:pt x="1404000" y="1013912"/>
                  <a:pt x="1404000" y="999000"/>
                </a:cubicBezTo>
                <a:cubicBezTo>
                  <a:pt x="1404000" y="984088"/>
                  <a:pt x="1416088" y="972000"/>
                  <a:pt x="1431000" y="972000"/>
                </a:cubicBezTo>
                <a:close/>
                <a:moveTo>
                  <a:pt x="1323000" y="972000"/>
                </a:moveTo>
                <a:cubicBezTo>
                  <a:pt x="1337912" y="972000"/>
                  <a:pt x="1350000" y="984088"/>
                  <a:pt x="1350000" y="999000"/>
                </a:cubicBezTo>
                <a:cubicBezTo>
                  <a:pt x="1350000" y="1013912"/>
                  <a:pt x="1337912" y="1026000"/>
                  <a:pt x="1323000" y="1026000"/>
                </a:cubicBezTo>
                <a:cubicBezTo>
                  <a:pt x="1308088" y="1026000"/>
                  <a:pt x="1296000" y="1013912"/>
                  <a:pt x="1296000" y="999000"/>
                </a:cubicBezTo>
                <a:cubicBezTo>
                  <a:pt x="1296000" y="984088"/>
                  <a:pt x="1308088" y="972000"/>
                  <a:pt x="1323000" y="972000"/>
                </a:cubicBezTo>
                <a:close/>
                <a:moveTo>
                  <a:pt x="1215000" y="972000"/>
                </a:moveTo>
                <a:cubicBezTo>
                  <a:pt x="1229912" y="972000"/>
                  <a:pt x="1242000" y="984088"/>
                  <a:pt x="1242000" y="999000"/>
                </a:cubicBezTo>
                <a:cubicBezTo>
                  <a:pt x="1242000" y="1013912"/>
                  <a:pt x="1229912" y="1026000"/>
                  <a:pt x="1215000" y="1026000"/>
                </a:cubicBezTo>
                <a:cubicBezTo>
                  <a:pt x="1200088" y="1026000"/>
                  <a:pt x="1188000" y="1013912"/>
                  <a:pt x="1188000" y="999000"/>
                </a:cubicBezTo>
                <a:cubicBezTo>
                  <a:pt x="1188000" y="984088"/>
                  <a:pt x="1200088" y="972000"/>
                  <a:pt x="1215000" y="972000"/>
                </a:cubicBezTo>
                <a:close/>
                <a:moveTo>
                  <a:pt x="1107000" y="972000"/>
                </a:moveTo>
                <a:cubicBezTo>
                  <a:pt x="1121912" y="972000"/>
                  <a:pt x="1134000" y="984088"/>
                  <a:pt x="1134000" y="999000"/>
                </a:cubicBezTo>
                <a:cubicBezTo>
                  <a:pt x="1134000" y="1013912"/>
                  <a:pt x="1121912" y="1026000"/>
                  <a:pt x="1107000" y="1026000"/>
                </a:cubicBezTo>
                <a:cubicBezTo>
                  <a:pt x="1092088" y="1026000"/>
                  <a:pt x="1080000" y="1013912"/>
                  <a:pt x="1080000" y="999000"/>
                </a:cubicBezTo>
                <a:cubicBezTo>
                  <a:pt x="1080000" y="984088"/>
                  <a:pt x="1092088" y="972000"/>
                  <a:pt x="1107000" y="972000"/>
                </a:cubicBezTo>
                <a:close/>
                <a:moveTo>
                  <a:pt x="999000" y="972000"/>
                </a:moveTo>
                <a:cubicBezTo>
                  <a:pt x="1013912" y="972000"/>
                  <a:pt x="1026000" y="984088"/>
                  <a:pt x="1026000" y="999000"/>
                </a:cubicBezTo>
                <a:cubicBezTo>
                  <a:pt x="1026000" y="1013912"/>
                  <a:pt x="1013912" y="1026000"/>
                  <a:pt x="999000" y="1026000"/>
                </a:cubicBezTo>
                <a:cubicBezTo>
                  <a:pt x="984088" y="1026000"/>
                  <a:pt x="972000" y="1013912"/>
                  <a:pt x="972000" y="999000"/>
                </a:cubicBezTo>
                <a:cubicBezTo>
                  <a:pt x="972000" y="984088"/>
                  <a:pt x="984088" y="972000"/>
                  <a:pt x="999000" y="972000"/>
                </a:cubicBezTo>
                <a:close/>
                <a:moveTo>
                  <a:pt x="891000" y="972000"/>
                </a:moveTo>
                <a:cubicBezTo>
                  <a:pt x="905912" y="972000"/>
                  <a:pt x="918000" y="984088"/>
                  <a:pt x="918000" y="999000"/>
                </a:cubicBezTo>
                <a:cubicBezTo>
                  <a:pt x="918000" y="1013912"/>
                  <a:pt x="905912" y="1026000"/>
                  <a:pt x="891000" y="1026000"/>
                </a:cubicBezTo>
                <a:cubicBezTo>
                  <a:pt x="876088" y="1026000"/>
                  <a:pt x="864000" y="1013912"/>
                  <a:pt x="864000" y="999000"/>
                </a:cubicBezTo>
                <a:cubicBezTo>
                  <a:pt x="864000" y="984088"/>
                  <a:pt x="876088" y="972000"/>
                  <a:pt x="891000" y="972000"/>
                </a:cubicBezTo>
                <a:close/>
                <a:moveTo>
                  <a:pt x="783000" y="972000"/>
                </a:moveTo>
                <a:cubicBezTo>
                  <a:pt x="797912" y="972000"/>
                  <a:pt x="810000" y="984088"/>
                  <a:pt x="810000" y="999000"/>
                </a:cubicBezTo>
                <a:cubicBezTo>
                  <a:pt x="810000" y="1013912"/>
                  <a:pt x="797912" y="1026000"/>
                  <a:pt x="783000" y="1026000"/>
                </a:cubicBezTo>
                <a:cubicBezTo>
                  <a:pt x="768088" y="1026000"/>
                  <a:pt x="756000" y="1013912"/>
                  <a:pt x="756000" y="999000"/>
                </a:cubicBezTo>
                <a:cubicBezTo>
                  <a:pt x="756000" y="984088"/>
                  <a:pt x="768088" y="972000"/>
                  <a:pt x="783000" y="972000"/>
                </a:cubicBezTo>
                <a:close/>
                <a:moveTo>
                  <a:pt x="675000" y="972000"/>
                </a:moveTo>
                <a:cubicBezTo>
                  <a:pt x="689912" y="972000"/>
                  <a:pt x="702000" y="984088"/>
                  <a:pt x="702000" y="999000"/>
                </a:cubicBezTo>
                <a:cubicBezTo>
                  <a:pt x="702000" y="1013912"/>
                  <a:pt x="689912" y="1026000"/>
                  <a:pt x="675000" y="1026000"/>
                </a:cubicBezTo>
                <a:cubicBezTo>
                  <a:pt x="660088" y="1026000"/>
                  <a:pt x="648000" y="1013912"/>
                  <a:pt x="648000" y="999000"/>
                </a:cubicBezTo>
                <a:cubicBezTo>
                  <a:pt x="648000" y="984088"/>
                  <a:pt x="660088" y="972000"/>
                  <a:pt x="675000" y="972000"/>
                </a:cubicBezTo>
                <a:close/>
                <a:moveTo>
                  <a:pt x="567000" y="972000"/>
                </a:moveTo>
                <a:cubicBezTo>
                  <a:pt x="581912" y="972000"/>
                  <a:pt x="594000" y="984088"/>
                  <a:pt x="594000" y="999000"/>
                </a:cubicBezTo>
                <a:cubicBezTo>
                  <a:pt x="594000" y="1013912"/>
                  <a:pt x="581912" y="1026000"/>
                  <a:pt x="567000" y="1026000"/>
                </a:cubicBezTo>
                <a:cubicBezTo>
                  <a:pt x="552088" y="1026000"/>
                  <a:pt x="540000" y="1013912"/>
                  <a:pt x="540000" y="999000"/>
                </a:cubicBezTo>
                <a:cubicBezTo>
                  <a:pt x="540000" y="984088"/>
                  <a:pt x="552088" y="972000"/>
                  <a:pt x="567000" y="972000"/>
                </a:cubicBezTo>
                <a:close/>
                <a:moveTo>
                  <a:pt x="459000" y="972000"/>
                </a:moveTo>
                <a:cubicBezTo>
                  <a:pt x="473912" y="972000"/>
                  <a:pt x="486000" y="984088"/>
                  <a:pt x="486000" y="999000"/>
                </a:cubicBezTo>
                <a:cubicBezTo>
                  <a:pt x="486000" y="1013912"/>
                  <a:pt x="473912" y="1026000"/>
                  <a:pt x="459000" y="1026000"/>
                </a:cubicBezTo>
                <a:cubicBezTo>
                  <a:pt x="444088" y="1026000"/>
                  <a:pt x="432000" y="1013912"/>
                  <a:pt x="432000" y="999000"/>
                </a:cubicBezTo>
                <a:cubicBezTo>
                  <a:pt x="432000" y="984088"/>
                  <a:pt x="444088" y="972000"/>
                  <a:pt x="459000" y="972000"/>
                </a:cubicBezTo>
                <a:close/>
                <a:moveTo>
                  <a:pt x="351000" y="972000"/>
                </a:moveTo>
                <a:cubicBezTo>
                  <a:pt x="365912" y="972000"/>
                  <a:pt x="378000" y="984088"/>
                  <a:pt x="378000" y="999000"/>
                </a:cubicBezTo>
                <a:cubicBezTo>
                  <a:pt x="378000" y="1013912"/>
                  <a:pt x="365912" y="1026000"/>
                  <a:pt x="351000" y="1026000"/>
                </a:cubicBezTo>
                <a:cubicBezTo>
                  <a:pt x="336088" y="1026000"/>
                  <a:pt x="324000" y="1013912"/>
                  <a:pt x="324000" y="999000"/>
                </a:cubicBezTo>
                <a:cubicBezTo>
                  <a:pt x="324000" y="984088"/>
                  <a:pt x="336088" y="972000"/>
                  <a:pt x="351000" y="972000"/>
                </a:cubicBezTo>
                <a:close/>
                <a:moveTo>
                  <a:pt x="243000" y="972000"/>
                </a:moveTo>
                <a:cubicBezTo>
                  <a:pt x="257912" y="972000"/>
                  <a:pt x="270000" y="984088"/>
                  <a:pt x="270000" y="999000"/>
                </a:cubicBezTo>
                <a:cubicBezTo>
                  <a:pt x="270000" y="1013912"/>
                  <a:pt x="257912" y="1026000"/>
                  <a:pt x="243000" y="1026000"/>
                </a:cubicBezTo>
                <a:cubicBezTo>
                  <a:pt x="228088" y="1026000"/>
                  <a:pt x="216000" y="1013912"/>
                  <a:pt x="216000" y="999000"/>
                </a:cubicBezTo>
                <a:cubicBezTo>
                  <a:pt x="216000" y="984088"/>
                  <a:pt x="228088" y="972000"/>
                  <a:pt x="243000" y="972000"/>
                </a:cubicBezTo>
                <a:close/>
                <a:moveTo>
                  <a:pt x="135000" y="972000"/>
                </a:moveTo>
                <a:cubicBezTo>
                  <a:pt x="149912" y="972000"/>
                  <a:pt x="162000" y="984088"/>
                  <a:pt x="162000" y="999000"/>
                </a:cubicBezTo>
                <a:cubicBezTo>
                  <a:pt x="162000" y="1013912"/>
                  <a:pt x="149912" y="1026000"/>
                  <a:pt x="135000" y="1026000"/>
                </a:cubicBezTo>
                <a:cubicBezTo>
                  <a:pt x="120088" y="1026000"/>
                  <a:pt x="108000" y="1013912"/>
                  <a:pt x="108000" y="999000"/>
                </a:cubicBezTo>
                <a:cubicBezTo>
                  <a:pt x="108000" y="984088"/>
                  <a:pt x="120088" y="972000"/>
                  <a:pt x="135000" y="972000"/>
                </a:cubicBezTo>
                <a:close/>
                <a:moveTo>
                  <a:pt x="27000" y="972000"/>
                </a:moveTo>
                <a:cubicBezTo>
                  <a:pt x="41912" y="972000"/>
                  <a:pt x="54000" y="984088"/>
                  <a:pt x="54000" y="999000"/>
                </a:cubicBezTo>
                <a:cubicBezTo>
                  <a:pt x="54000" y="1013912"/>
                  <a:pt x="41912" y="1026000"/>
                  <a:pt x="27000" y="1026000"/>
                </a:cubicBezTo>
                <a:cubicBezTo>
                  <a:pt x="12088" y="1026000"/>
                  <a:pt x="0" y="1013912"/>
                  <a:pt x="0" y="999000"/>
                </a:cubicBezTo>
                <a:cubicBezTo>
                  <a:pt x="0" y="984088"/>
                  <a:pt x="12088" y="972000"/>
                  <a:pt x="27000" y="972000"/>
                </a:cubicBezTo>
                <a:close/>
                <a:moveTo>
                  <a:pt x="1539000" y="864000"/>
                </a:moveTo>
                <a:cubicBezTo>
                  <a:pt x="1553912" y="864000"/>
                  <a:pt x="1566000" y="876088"/>
                  <a:pt x="1566000" y="891000"/>
                </a:cubicBezTo>
                <a:cubicBezTo>
                  <a:pt x="1566000" y="905912"/>
                  <a:pt x="1553912" y="918000"/>
                  <a:pt x="1539000" y="918000"/>
                </a:cubicBezTo>
                <a:cubicBezTo>
                  <a:pt x="1524088" y="918000"/>
                  <a:pt x="1512000" y="905912"/>
                  <a:pt x="1512000" y="891000"/>
                </a:cubicBezTo>
                <a:cubicBezTo>
                  <a:pt x="1512000" y="876088"/>
                  <a:pt x="1524088" y="864000"/>
                  <a:pt x="1539000" y="864000"/>
                </a:cubicBezTo>
                <a:close/>
                <a:moveTo>
                  <a:pt x="1431000" y="864000"/>
                </a:moveTo>
                <a:cubicBezTo>
                  <a:pt x="1445912" y="864000"/>
                  <a:pt x="1458000" y="876088"/>
                  <a:pt x="1458000" y="891000"/>
                </a:cubicBezTo>
                <a:cubicBezTo>
                  <a:pt x="1458000" y="905912"/>
                  <a:pt x="1445912" y="918000"/>
                  <a:pt x="1431000" y="918000"/>
                </a:cubicBezTo>
                <a:cubicBezTo>
                  <a:pt x="1416088" y="918000"/>
                  <a:pt x="1404000" y="905912"/>
                  <a:pt x="1404000" y="891000"/>
                </a:cubicBezTo>
                <a:cubicBezTo>
                  <a:pt x="1404000" y="876088"/>
                  <a:pt x="1416088" y="864000"/>
                  <a:pt x="1431000" y="864000"/>
                </a:cubicBezTo>
                <a:close/>
                <a:moveTo>
                  <a:pt x="1323000" y="864000"/>
                </a:moveTo>
                <a:cubicBezTo>
                  <a:pt x="1337912" y="864000"/>
                  <a:pt x="1350000" y="876088"/>
                  <a:pt x="1350000" y="891000"/>
                </a:cubicBezTo>
                <a:cubicBezTo>
                  <a:pt x="1350000" y="905912"/>
                  <a:pt x="1337912" y="918000"/>
                  <a:pt x="1323000" y="918000"/>
                </a:cubicBezTo>
                <a:cubicBezTo>
                  <a:pt x="1308088" y="918000"/>
                  <a:pt x="1296000" y="905912"/>
                  <a:pt x="1296000" y="891000"/>
                </a:cubicBezTo>
                <a:cubicBezTo>
                  <a:pt x="1296000" y="876088"/>
                  <a:pt x="1308088" y="864000"/>
                  <a:pt x="1323000" y="864000"/>
                </a:cubicBezTo>
                <a:close/>
                <a:moveTo>
                  <a:pt x="1215000" y="864000"/>
                </a:moveTo>
                <a:cubicBezTo>
                  <a:pt x="1229912" y="864000"/>
                  <a:pt x="1242000" y="876088"/>
                  <a:pt x="1242000" y="891000"/>
                </a:cubicBezTo>
                <a:cubicBezTo>
                  <a:pt x="1242000" y="905912"/>
                  <a:pt x="1229912" y="918000"/>
                  <a:pt x="1215000" y="918000"/>
                </a:cubicBezTo>
                <a:cubicBezTo>
                  <a:pt x="1200088" y="918000"/>
                  <a:pt x="1188000" y="905912"/>
                  <a:pt x="1188000" y="891000"/>
                </a:cubicBezTo>
                <a:cubicBezTo>
                  <a:pt x="1188000" y="876088"/>
                  <a:pt x="1200088" y="864000"/>
                  <a:pt x="1215000" y="864000"/>
                </a:cubicBezTo>
                <a:close/>
                <a:moveTo>
                  <a:pt x="1107000" y="864000"/>
                </a:moveTo>
                <a:cubicBezTo>
                  <a:pt x="1121912" y="864000"/>
                  <a:pt x="1134000" y="876088"/>
                  <a:pt x="1134000" y="891000"/>
                </a:cubicBezTo>
                <a:cubicBezTo>
                  <a:pt x="1134000" y="905912"/>
                  <a:pt x="1121912" y="918000"/>
                  <a:pt x="1107000" y="918000"/>
                </a:cubicBezTo>
                <a:cubicBezTo>
                  <a:pt x="1092088" y="918000"/>
                  <a:pt x="1080000" y="905912"/>
                  <a:pt x="1080000" y="891000"/>
                </a:cubicBezTo>
                <a:cubicBezTo>
                  <a:pt x="1080000" y="876088"/>
                  <a:pt x="1092088" y="864000"/>
                  <a:pt x="1107000" y="864000"/>
                </a:cubicBezTo>
                <a:close/>
                <a:moveTo>
                  <a:pt x="999000" y="864000"/>
                </a:moveTo>
                <a:cubicBezTo>
                  <a:pt x="1013912" y="864000"/>
                  <a:pt x="1026000" y="876088"/>
                  <a:pt x="1026000" y="891000"/>
                </a:cubicBezTo>
                <a:cubicBezTo>
                  <a:pt x="1026000" y="905912"/>
                  <a:pt x="1013912" y="918000"/>
                  <a:pt x="999000" y="918000"/>
                </a:cubicBezTo>
                <a:cubicBezTo>
                  <a:pt x="984088" y="918000"/>
                  <a:pt x="972000" y="905912"/>
                  <a:pt x="972000" y="891000"/>
                </a:cubicBezTo>
                <a:cubicBezTo>
                  <a:pt x="972000" y="876088"/>
                  <a:pt x="984088" y="864000"/>
                  <a:pt x="999000" y="864000"/>
                </a:cubicBezTo>
                <a:close/>
                <a:moveTo>
                  <a:pt x="891000" y="864000"/>
                </a:moveTo>
                <a:cubicBezTo>
                  <a:pt x="905912" y="864000"/>
                  <a:pt x="918000" y="876088"/>
                  <a:pt x="918000" y="891000"/>
                </a:cubicBezTo>
                <a:cubicBezTo>
                  <a:pt x="918000" y="905912"/>
                  <a:pt x="905912" y="918000"/>
                  <a:pt x="891000" y="918000"/>
                </a:cubicBezTo>
                <a:cubicBezTo>
                  <a:pt x="876088" y="918000"/>
                  <a:pt x="864000" y="905912"/>
                  <a:pt x="864000" y="891000"/>
                </a:cubicBezTo>
                <a:cubicBezTo>
                  <a:pt x="864000" y="876088"/>
                  <a:pt x="876088" y="864000"/>
                  <a:pt x="891000" y="864000"/>
                </a:cubicBezTo>
                <a:close/>
                <a:moveTo>
                  <a:pt x="783000" y="864000"/>
                </a:moveTo>
                <a:cubicBezTo>
                  <a:pt x="797912" y="864000"/>
                  <a:pt x="810000" y="876088"/>
                  <a:pt x="810000" y="891000"/>
                </a:cubicBezTo>
                <a:cubicBezTo>
                  <a:pt x="810000" y="905912"/>
                  <a:pt x="797912" y="918000"/>
                  <a:pt x="783000" y="918000"/>
                </a:cubicBezTo>
                <a:cubicBezTo>
                  <a:pt x="768088" y="918000"/>
                  <a:pt x="756000" y="905912"/>
                  <a:pt x="756000" y="891000"/>
                </a:cubicBezTo>
                <a:cubicBezTo>
                  <a:pt x="756000" y="876088"/>
                  <a:pt x="768088" y="864000"/>
                  <a:pt x="783000" y="864000"/>
                </a:cubicBezTo>
                <a:close/>
                <a:moveTo>
                  <a:pt x="675000" y="864000"/>
                </a:moveTo>
                <a:cubicBezTo>
                  <a:pt x="689912" y="864000"/>
                  <a:pt x="702000" y="876088"/>
                  <a:pt x="702000" y="891000"/>
                </a:cubicBezTo>
                <a:cubicBezTo>
                  <a:pt x="702000" y="905912"/>
                  <a:pt x="689912" y="918000"/>
                  <a:pt x="675000" y="918000"/>
                </a:cubicBezTo>
                <a:cubicBezTo>
                  <a:pt x="660088" y="918000"/>
                  <a:pt x="648000" y="905912"/>
                  <a:pt x="648000" y="891000"/>
                </a:cubicBezTo>
                <a:cubicBezTo>
                  <a:pt x="648000" y="876088"/>
                  <a:pt x="660088" y="864000"/>
                  <a:pt x="675000" y="864000"/>
                </a:cubicBezTo>
                <a:close/>
                <a:moveTo>
                  <a:pt x="567000" y="864000"/>
                </a:moveTo>
                <a:cubicBezTo>
                  <a:pt x="581912" y="864000"/>
                  <a:pt x="594000" y="876088"/>
                  <a:pt x="594000" y="891000"/>
                </a:cubicBezTo>
                <a:cubicBezTo>
                  <a:pt x="594000" y="905912"/>
                  <a:pt x="581912" y="918000"/>
                  <a:pt x="567000" y="918000"/>
                </a:cubicBezTo>
                <a:cubicBezTo>
                  <a:pt x="552088" y="918000"/>
                  <a:pt x="540000" y="905912"/>
                  <a:pt x="540000" y="891000"/>
                </a:cubicBezTo>
                <a:cubicBezTo>
                  <a:pt x="540000" y="876088"/>
                  <a:pt x="552088" y="864000"/>
                  <a:pt x="567000" y="864000"/>
                </a:cubicBezTo>
                <a:close/>
                <a:moveTo>
                  <a:pt x="459000" y="864000"/>
                </a:moveTo>
                <a:cubicBezTo>
                  <a:pt x="473912" y="864000"/>
                  <a:pt x="486000" y="876088"/>
                  <a:pt x="486000" y="891000"/>
                </a:cubicBezTo>
                <a:cubicBezTo>
                  <a:pt x="486000" y="905912"/>
                  <a:pt x="473912" y="918000"/>
                  <a:pt x="459000" y="918000"/>
                </a:cubicBezTo>
                <a:cubicBezTo>
                  <a:pt x="444088" y="918000"/>
                  <a:pt x="432000" y="905912"/>
                  <a:pt x="432000" y="891000"/>
                </a:cubicBezTo>
                <a:cubicBezTo>
                  <a:pt x="432000" y="876088"/>
                  <a:pt x="444088" y="864000"/>
                  <a:pt x="459000" y="864000"/>
                </a:cubicBezTo>
                <a:close/>
                <a:moveTo>
                  <a:pt x="351000" y="864000"/>
                </a:moveTo>
                <a:cubicBezTo>
                  <a:pt x="365912" y="864000"/>
                  <a:pt x="378000" y="876088"/>
                  <a:pt x="378000" y="891000"/>
                </a:cubicBezTo>
                <a:cubicBezTo>
                  <a:pt x="378000" y="905912"/>
                  <a:pt x="365912" y="918000"/>
                  <a:pt x="351000" y="918000"/>
                </a:cubicBezTo>
                <a:cubicBezTo>
                  <a:pt x="336088" y="918000"/>
                  <a:pt x="324000" y="905912"/>
                  <a:pt x="324000" y="891000"/>
                </a:cubicBezTo>
                <a:cubicBezTo>
                  <a:pt x="324000" y="876088"/>
                  <a:pt x="336088" y="864000"/>
                  <a:pt x="351000" y="864000"/>
                </a:cubicBezTo>
                <a:close/>
                <a:moveTo>
                  <a:pt x="243000" y="864000"/>
                </a:moveTo>
                <a:cubicBezTo>
                  <a:pt x="257912" y="864000"/>
                  <a:pt x="270000" y="876088"/>
                  <a:pt x="270000" y="891000"/>
                </a:cubicBezTo>
                <a:cubicBezTo>
                  <a:pt x="270000" y="905912"/>
                  <a:pt x="257912" y="918000"/>
                  <a:pt x="243000" y="918000"/>
                </a:cubicBezTo>
                <a:cubicBezTo>
                  <a:pt x="228088" y="918000"/>
                  <a:pt x="216000" y="905912"/>
                  <a:pt x="216000" y="891000"/>
                </a:cubicBezTo>
                <a:cubicBezTo>
                  <a:pt x="216000" y="876088"/>
                  <a:pt x="228088" y="864000"/>
                  <a:pt x="243000" y="864000"/>
                </a:cubicBezTo>
                <a:close/>
                <a:moveTo>
                  <a:pt x="135000" y="864000"/>
                </a:moveTo>
                <a:cubicBezTo>
                  <a:pt x="149912" y="864000"/>
                  <a:pt x="162000" y="876088"/>
                  <a:pt x="162000" y="891000"/>
                </a:cubicBezTo>
                <a:cubicBezTo>
                  <a:pt x="162000" y="905912"/>
                  <a:pt x="149912" y="918000"/>
                  <a:pt x="135000" y="918000"/>
                </a:cubicBezTo>
                <a:cubicBezTo>
                  <a:pt x="120088" y="918000"/>
                  <a:pt x="108000" y="905912"/>
                  <a:pt x="108000" y="891000"/>
                </a:cubicBezTo>
                <a:cubicBezTo>
                  <a:pt x="108000" y="876088"/>
                  <a:pt x="120088" y="864000"/>
                  <a:pt x="135000" y="864000"/>
                </a:cubicBezTo>
                <a:close/>
                <a:moveTo>
                  <a:pt x="27000" y="864000"/>
                </a:moveTo>
                <a:cubicBezTo>
                  <a:pt x="41912" y="864000"/>
                  <a:pt x="54000" y="876088"/>
                  <a:pt x="54000" y="891000"/>
                </a:cubicBezTo>
                <a:cubicBezTo>
                  <a:pt x="54000" y="905912"/>
                  <a:pt x="41912" y="918000"/>
                  <a:pt x="27000" y="918000"/>
                </a:cubicBezTo>
                <a:cubicBezTo>
                  <a:pt x="12088" y="918000"/>
                  <a:pt x="0" y="905912"/>
                  <a:pt x="0" y="891000"/>
                </a:cubicBezTo>
                <a:cubicBezTo>
                  <a:pt x="0" y="876088"/>
                  <a:pt x="12088" y="864000"/>
                  <a:pt x="27000" y="864000"/>
                </a:cubicBezTo>
                <a:close/>
                <a:moveTo>
                  <a:pt x="1539000" y="756000"/>
                </a:moveTo>
                <a:cubicBezTo>
                  <a:pt x="1553912" y="756000"/>
                  <a:pt x="1566000" y="768088"/>
                  <a:pt x="1566000" y="783000"/>
                </a:cubicBezTo>
                <a:cubicBezTo>
                  <a:pt x="1566000" y="797912"/>
                  <a:pt x="1553912" y="810000"/>
                  <a:pt x="1539000" y="810000"/>
                </a:cubicBezTo>
                <a:cubicBezTo>
                  <a:pt x="1524088" y="810000"/>
                  <a:pt x="1512000" y="797912"/>
                  <a:pt x="1512000" y="783000"/>
                </a:cubicBezTo>
                <a:cubicBezTo>
                  <a:pt x="1512000" y="768088"/>
                  <a:pt x="1524088" y="756000"/>
                  <a:pt x="1539000" y="756000"/>
                </a:cubicBezTo>
                <a:close/>
                <a:moveTo>
                  <a:pt x="1431000" y="756000"/>
                </a:moveTo>
                <a:cubicBezTo>
                  <a:pt x="1445912" y="756000"/>
                  <a:pt x="1458000" y="768088"/>
                  <a:pt x="1458000" y="783000"/>
                </a:cubicBezTo>
                <a:cubicBezTo>
                  <a:pt x="1458000" y="797912"/>
                  <a:pt x="1445912" y="810000"/>
                  <a:pt x="1431000" y="810000"/>
                </a:cubicBezTo>
                <a:cubicBezTo>
                  <a:pt x="1416088" y="810000"/>
                  <a:pt x="1404000" y="797912"/>
                  <a:pt x="1404000" y="783000"/>
                </a:cubicBezTo>
                <a:cubicBezTo>
                  <a:pt x="1404000" y="768088"/>
                  <a:pt x="1416088" y="756000"/>
                  <a:pt x="1431000" y="756000"/>
                </a:cubicBezTo>
                <a:close/>
                <a:moveTo>
                  <a:pt x="1323000" y="756000"/>
                </a:moveTo>
                <a:cubicBezTo>
                  <a:pt x="1337912" y="756000"/>
                  <a:pt x="1350000" y="768088"/>
                  <a:pt x="1350000" y="783000"/>
                </a:cubicBezTo>
                <a:cubicBezTo>
                  <a:pt x="1350000" y="797912"/>
                  <a:pt x="1337912" y="810000"/>
                  <a:pt x="1323000" y="810000"/>
                </a:cubicBezTo>
                <a:cubicBezTo>
                  <a:pt x="1308088" y="810000"/>
                  <a:pt x="1296000" y="797912"/>
                  <a:pt x="1296000" y="783000"/>
                </a:cubicBezTo>
                <a:cubicBezTo>
                  <a:pt x="1296000" y="768088"/>
                  <a:pt x="1308088" y="756000"/>
                  <a:pt x="1323000" y="756000"/>
                </a:cubicBezTo>
                <a:close/>
                <a:moveTo>
                  <a:pt x="1215000" y="756000"/>
                </a:moveTo>
                <a:cubicBezTo>
                  <a:pt x="1229912" y="756000"/>
                  <a:pt x="1242000" y="768088"/>
                  <a:pt x="1242000" y="783000"/>
                </a:cubicBezTo>
                <a:cubicBezTo>
                  <a:pt x="1242000" y="797912"/>
                  <a:pt x="1229912" y="810000"/>
                  <a:pt x="1215000" y="810000"/>
                </a:cubicBezTo>
                <a:cubicBezTo>
                  <a:pt x="1200088" y="810000"/>
                  <a:pt x="1188000" y="797912"/>
                  <a:pt x="1188000" y="783000"/>
                </a:cubicBezTo>
                <a:cubicBezTo>
                  <a:pt x="1188000" y="768088"/>
                  <a:pt x="1200088" y="756000"/>
                  <a:pt x="1215000" y="756000"/>
                </a:cubicBezTo>
                <a:close/>
                <a:moveTo>
                  <a:pt x="1107000" y="756000"/>
                </a:moveTo>
                <a:cubicBezTo>
                  <a:pt x="1121912" y="756000"/>
                  <a:pt x="1134000" y="768088"/>
                  <a:pt x="1134000" y="783000"/>
                </a:cubicBezTo>
                <a:cubicBezTo>
                  <a:pt x="1134000" y="797912"/>
                  <a:pt x="1121912" y="810000"/>
                  <a:pt x="1107000" y="810000"/>
                </a:cubicBezTo>
                <a:cubicBezTo>
                  <a:pt x="1092088" y="810000"/>
                  <a:pt x="1080000" y="797912"/>
                  <a:pt x="1080000" y="783000"/>
                </a:cubicBezTo>
                <a:cubicBezTo>
                  <a:pt x="1080000" y="768088"/>
                  <a:pt x="1092088" y="756000"/>
                  <a:pt x="1107000" y="756000"/>
                </a:cubicBezTo>
                <a:close/>
                <a:moveTo>
                  <a:pt x="999000" y="756000"/>
                </a:moveTo>
                <a:cubicBezTo>
                  <a:pt x="1013912" y="756000"/>
                  <a:pt x="1026000" y="768088"/>
                  <a:pt x="1026000" y="783000"/>
                </a:cubicBezTo>
                <a:cubicBezTo>
                  <a:pt x="1026000" y="797912"/>
                  <a:pt x="1013912" y="810000"/>
                  <a:pt x="999000" y="810000"/>
                </a:cubicBezTo>
                <a:cubicBezTo>
                  <a:pt x="984088" y="810000"/>
                  <a:pt x="972000" y="797912"/>
                  <a:pt x="972000" y="783000"/>
                </a:cubicBezTo>
                <a:cubicBezTo>
                  <a:pt x="972000" y="768088"/>
                  <a:pt x="984088" y="756000"/>
                  <a:pt x="999000" y="756000"/>
                </a:cubicBezTo>
                <a:close/>
                <a:moveTo>
                  <a:pt x="891000" y="756000"/>
                </a:moveTo>
                <a:cubicBezTo>
                  <a:pt x="905912" y="756000"/>
                  <a:pt x="918000" y="768088"/>
                  <a:pt x="918000" y="783000"/>
                </a:cubicBezTo>
                <a:cubicBezTo>
                  <a:pt x="918000" y="797912"/>
                  <a:pt x="905912" y="810000"/>
                  <a:pt x="891000" y="810000"/>
                </a:cubicBezTo>
                <a:cubicBezTo>
                  <a:pt x="876088" y="810000"/>
                  <a:pt x="864000" y="797912"/>
                  <a:pt x="864000" y="783000"/>
                </a:cubicBezTo>
                <a:cubicBezTo>
                  <a:pt x="864000" y="768088"/>
                  <a:pt x="876088" y="756000"/>
                  <a:pt x="891000" y="756000"/>
                </a:cubicBezTo>
                <a:close/>
                <a:moveTo>
                  <a:pt x="783000" y="756000"/>
                </a:moveTo>
                <a:cubicBezTo>
                  <a:pt x="797912" y="756000"/>
                  <a:pt x="810000" y="768088"/>
                  <a:pt x="810000" y="783000"/>
                </a:cubicBezTo>
                <a:cubicBezTo>
                  <a:pt x="810000" y="797912"/>
                  <a:pt x="797912" y="810000"/>
                  <a:pt x="783000" y="810000"/>
                </a:cubicBezTo>
                <a:cubicBezTo>
                  <a:pt x="768088" y="810000"/>
                  <a:pt x="756000" y="797912"/>
                  <a:pt x="756000" y="783000"/>
                </a:cubicBezTo>
                <a:cubicBezTo>
                  <a:pt x="756000" y="768088"/>
                  <a:pt x="768088" y="756000"/>
                  <a:pt x="783000" y="756000"/>
                </a:cubicBezTo>
                <a:close/>
                <a:moveTo>
                  <a:pt x="675000" y="756000"/>
                </a:moveTo>
                <a:cubicBezTo>
                  <a:pt x="689912" y="756000"/>
                  <a:pt x="702000" y="768088"/>
                  <a:pt x="702000" y="783000"/>
                </a:cubicBezTo>
                <a:cubicBezTo>
                  <a:pt x="702000" y="797912"/>
                  <a:pt x="689912" y="810000"/>
                  <a:pt x="675000" y="810000"/>
                </a:cubicBezTo>
                <a:cubicBezTo>
                  <a:pt x="660088" y="810000"/>
                  <a:pt x="648000" y="797912"/>
                  <a:pt x="648000" y="783000"/>
                </a:cubicBezTo>
                <a:cubicBezTo>
                  <a:pt x="648000" y="768088"/>
                  <a:pt x="660088" y="756000"/>
                  <a:pt x="675000" y="756000"/>
                </a:cubicBezTo>
                <a:close/>
                <a:moveTo>
                  <a:pt x="567000" y="756000"/>
                </a:moveTo>
                <a:cubicBezTo>
                  <a:pt x="581912" y="756000"/>
                  <a:pt x="594000" y="768088"/>
                  <a:pt x="594000" y="783000"/>
                </a:cubicBezTo>
                <a:cubicBezTo>
                  <a:pt x="594000" y="797912"/>
                  <a:pt x="581912" y="810000"/>
                  <a:pt x="567000" y="810000"/>
                </a:cubicBezTo>
                <a:cubicBezTo>
                  <a:pt x="552088" y="810000"/>
                  <a:pt x="540000" y="797912"/>
                  <a:pt x="540000" y="783000"/>
                </a:cubicBezTo>
                <a:cubicBezTo>
                  <a:pt x="540000" y="768088"/>
                  <a:pt x="552088" y="756000"/>
                  <a:pt x="567000" y="756000"/>
                </a:cubicBezTo>
                <a:close/>
                <a:moveTo>
                  <a:pt x="459000" y="756000"/>
                </a:moveTo>
                <a:cubicBezTo>
                  <a:pt x="473912" y="756000"/>
                  <a:pt x="486000" y="768088"/>
                  <a:pt x="486000" y="783000"/>
                </a:cubicBezTo>
                <a:cubicBezTo>
                  <a:pt x="486000" y="797912"/>
                  <a:pt x="473912" y="810000"/>
                  <a:pt x="459000" y="810000"/>
                </a:cubicBezTo>
                <a:cubicBezTo>
                  <a:pt x="444088" y="810000"/>
                  <a:pt x="432000" y="797912"/>
                  <a:pt x="432000" y="783000"/>
                </a:cubicBezTo>
                <a:cubicBezTo>
                  <a:pt x="432000" y="768088"/>
                  <a:pt x="444088" y="756000"/>
                  <a:pt x="459000" y="756000"/>
                </a:cubicBezTo>
                <a:close/>
                <a:moveTo>
                  <a:pt x="351000" y="756000"/>
                </a:moveTo>
                <a:cubicBezTo>
                  <a:pt x="365912" y="756000"/>
                  <a:pt x="378000" y="768088"/>
                  <a:pt x="378000" y="783000"/>
                </a:cubicBezTo>
                <a:cubicBezTo>
                  <a:pt x="378000" y="797912"/>
                  <a:pt x="365912" y="810000"/>
                  <a:pt x="351000" y="810000"/>
                </a:cubicBezTo>
                <a:cubicBezTo>
                  <a:pt x="336088" y="810000"/>
                  <a:pt x="324000" y="797912"/>
                  <a:pt x="324000" y="783000"/>
                </a:cubicBezTo>
                <a:cubicBezTo>
                  <a:pt x="324000" y="768088"/>
                  <a:pt x="336088" y="756000"/>
                  <a:pt x="351000" y="756000"/>
                </a:cubicBezTo>
                <a:close/>
                <a:moveTo>
                  <a:pt x="243000" y="756000"/>
                </a:moveTo>
                <a:cubicBezTo>
                  <a:pt x="257912" y="756000"/>
                  <a:pt x="270000" y="768088"/>
                  <a:pt x="270000" y="783000"/>
                </a:cubicBezTo>
                <a:cubicBezTo>
                  <a:pt x="270000" y="797912"/>
                  <a:pt x="257912" y="810000"/>
                  <a:pt x="243000" y="810000"/>
                </a:cubicBezTo>
                <a:cubicBezTo>
                  <a:pt x="228088" y="810000"/>
                  <a:pt x="216000" y="797912"/>
                  <a:pt x="216000" y="783000"/>
                </a:cubicBezTo>
                <a:cubicBezTo>
                  <a:pt x="216000" y="768088"/>
                  <a:pt x="228088" y="756000"/>
                  <a:pt x="243000" y="756000"/>
                </a:cubicBezTo>
                <a:close/>
                <a:moveTo>
                  <a:pt x="135000" y="756000"/>
                </a:moveTo>
                <a:cubicBezTo>
                  <a:pt x="149912" y="756000"/>
                  <a:pt x="162000" y="768088"/>
                  <a:pt x="162000" y="783000"/>
                </a:cubicBezTo>
                <a:cubicBezTo>
                  <a:pt x="162000" y="797912"/>
                  <a:pt x="149912" y="810000"/>
                  <a:pt x="135000" y="810000"/>
                </a:cubicBezTo>
                <a:cubicBezTo>
                  <a:pt x="120088" y="810000"/>
                  <a:pt x="108000" y="797912"/>
                  <a:pt x="108000" y="783000"/>
                </a:cubicBezTo>
                <a:cubicBezTo>
                  <a:pt x="108000" y="768088"/>
                  <a:pt x="120088" y="756000"/>
                  <a:pt x="135000" y="756000"/>
                </a:cubicBezTo>
                <a:close/>
                <a:moveTo>
                  <a:pt x="27000" y="756000"/>
                </a:moveTo>
                <a:cubicBezTo>
                  <a:pt x="41912" y="756000"/>
                  <a:pt x="54000" y="768088"/>
                  <a:pt x="54000" y="783000"/>
                </a:cubicBezTo>
                <a:cubicBezTo>
                  <a:pt x="54000" y="797912"/>
                  <a:pt x="41912" y="810000"/>
                  <a:pt x="27000" y="810000"/>
                </a:cubicBezTo>
                <a:cubicBezTo>
                  <a:pt x="12088" y="810000"/>
                  <a:pt x="0" y="797912"/>
                  <a:pt x="0" y="783000"/>
                </a:cubicBezTo>
                <a:cubicBezTo>
                  <a:pt x="0" y="768088"/>
                  <a:pt x="12088" y="756000"/>
                  <a:pt x="27000" y="756000"/>
                </a:cubicBezTo>
                <a:close/>
                <a:moveTo>
                  <a:pt x="1539000" y="648000"/>
                </a:moveTo>
                <a:cubicBezTo>
                  <a:pt x="1553912" y="648000"/>
                  <a:pt x="1566000" y="660088"/>
                  <a:pt x="1566000" y="675000"/>
                </a:cubicBezTo>
                <a:cubicBezTo>
                  <a:pt x="1566000" y="689912"/>
                  <a:pt x="1553912" y="702000"/>
                  <a:pt x="1539000" y="702000"/>
                </a:cubicBezTo>
                <a:cubicBezTo>
                  <a:pt x="1524088" y="702000"/>
                  <a:pt x="1512000" y="689912"/>
                  <a:pt x="1512000" y="675000"/>
                </a:cubicBezTo>
                <a:cubicBezTo>
                  <a:pt x="1512000" y="660088"/>
                  <a:pt x="1524088" y="648000"/>
                  <a:pt x="1539000" y="648000"/>
                </a:cubicBezTo>
                <a:close/>
                <a:moveTo>
                  <a:pt x="1431000" y="648000"/>
                </a:moveTo>
                <a:cubicBezTo>
                  <a:pt x="1445912" y="648000"/>
                  <a:pt x="1458000" y="660088"/>
                  <a:pt x="1458000" y="675000"/>
                </a:cubicBezTo>
                <a:cubicBezTo>
                  <a:pt x="1458000" y="689912"/>
                  <a:pt x="1445912" y="702000"/>
                  <a:pt x="1431000" y="702000"/>
                </a:cubicBezTo>
                <a:cubicBezTo>
                  <a:pt x="1416088" y="702000"/>
                  <a:pt x="1404000" y="689912"/>
                  <a:pt x="1404000" y="675000"/>
                </a:cubicBezTo>
                <a:cubicBezTo>
                  <a:pt x="1404000" y="660088"/>
                  <a:pt x="1416088" y="648000"/>
                  <a:pt x="1431000" y="648000"/>
                </a:cubicBezTo>
                <a:close/>
                <a:moveTo>
                  <a:pt x="1323000" y="648000"/>
                </a:moveTo>
                <a:cubicBezTo>
                  <a:pt x="1337912" y="648000"/>
                  <a:pt x="1350000" y="660088"/>
                  <a:pt x="1350000" y="675000"/>
                </a:cubicBezTo>
                <a:cubicBezTo>
                  <a:pt x="1350000" y="689912"/>
                  <a:pt x="1337912" y="702000"/>
                  <a:pt x="1323000" y="702000"/>
                </a:cubicBezTo>
                <a:cubicBezTo>
                  <a:pt x="1308088" y="702000"/>
                  <a:pt x="1296000" y="689912"/>
                  <a:pt x="1296000" y="675000"/>
                </a:cubicBezTo>
                <a:cubicBezTo>
                  <a:pt x="1296000" y="660088"/>
                  <a:pt x="1308088" y="648000"/>
                  <a:pt x="1323000" y="648000"/>
                </a:cubicBezTo>
                <a:close/>
                <a:moveTo>
                  <a:pt x="1215000" y="648000"/>
                </a:moveTo>
                <a:cubicBezTo>
                  <a:pt x="1229912" y="648000"/>
                  <a:pt x="1242000" y="660088"/>
                  <a:pt x="1242000" y="675000"/>
                </a:cubicBezTo>
                <a:cubicBezTo>
                  <a:pt x="1242000" y="689912"/>
                  <a:pt x="1229912" y="702000"/>
                  <a:pt x="1215000" y="702000"/>
                </a:cubicBezTo>
                <a:cubicBezTo>
                  <a:pt x="1200088" y="702000"/>
                  <a:pt x="1188000" y="689912"/>
                  <a:pt x="1188000" y="675000"/>
                </a:cubicBezTo>
                <a:cubicBezTo>
                  <a:pt x="1188000" y="660088"/>
                  <a:pt x="1200088" y="648000"/>
                  <a:pt x="1215000" y="648000"/>
                </a:cubicBezTo>
                <a:close/>
                <a:moveTo>
                  <a:pt x="1107000" y="648000"/>
                </a:moveTo>
                <a:cubicBezTo>
                  <a:pt x="1121912" y="648000"/>
                  <a:pt x="1134000" y="660088"/>
                  <a:pt x="1134000" y="675000"/>
                </a:cubicBezTo>
                <a:cubicBezTo>
                  <a:pt x="1134000" y="689912"/>
                  <a:pt x="1121912" y="702000"/>
                  <a:pt x="1107000" y="702000"/>
                </a:cubicBezTo>
                <a:cubicBezTo>
                  <a:pt x="1092088" y="702000"/>
                  <a:pt x="1080000" y="689912"/>
                  <a:pt x="1080000" y="675000"/>
                </a:cubicBezTo>
                <a:cubicBezTo>
                  <a:pt x="1080000" y="660088"/>
                  <a:pt x="1092088" y="648000"/>
                  <a:pt x="1107000" y="648000"/>
                </a:cubicBezTo>
                <a:close/>
                <a:moveTo>
                  <a:pt x="999000" y="648000"/>
                </a:moveTo>
                <a:cubicBezTo>
                  <a:pt x="1013912" y="648000"/>
                  <a:pt x="1026000" y="660088"/>
                  <a:pt x="1026000" y="675000"/>
                </a:cubicBezTo>
                <a:cubicBezTo>
                  <a:pt x="1026000" y="689912"/>
                  <a:pt x="1013912" y="702000"/>
                  <a:pt x="999000" y="702000"/>
                </a:cubicBezTo>
                <a:cubicBezTo>
                  <a:pt x="984088" y="702000"/>
                  <a:pt x="972000" y="689912"/>
                  <a:pt x="972000" y="675000"/>
                </a:cubicBezTo>
                <a:cubicBezTo>
                  <a:pt x="972000" y="660088"/>
                  <a:pt x="984088" y="648000"/>
                  <a:pt x="999000" y="648000"/>
                </a:cubicBezTo>
                <a:close/>
                <a:moveTo>
                  <a:pt x="891000" y="648000"/>
                </a:moveTo>
                <a:cubicBezTo>
                  <a:pt x="905912" y="648000"/>
                  <a:pt x="918000" y="660088"/>
                  <a:pt x="918000" y="675000"/>
                </a:cubicBezTo>
                <a:cubicBezTo>
                  <a:pt x="918000" y="689912"/>
                  <a:pt x="905912" y="702000"/>
                  <a:pt x="891000" y="702000"/>
                </a:cubicBezTo>
                <a:cubicBezTo>
                  <a:pt x="876088" y="702000"/>
                  <a:pt x="864000" y="689912"/>
                  <a:pt x="864000" y="675000"/>
                </a:cubicBezTo>
                <a:cubicBezTo>
                  <a:pt x="864000" y="660088"/>
                  <a:pt x="876088" y="648000"/>
                  <a:pt x="891000" y="648000"/>
                </a:cubicBezTo>
                <a:close/>
                <a:moveTo>
                  <a:pt x="783000" y="648000"/>
                </a:moveTo>
                <a:cubicBezTo>
                  <a:pt x="797912" y="648000"/>
                  <a:pt x="810000" y="660088"/>
                  <a:pt x="810000" y="675000"/>
                </a:cubicBezTo>
                <a:cubicBezTo>
                  <a:pt x="810000" y="689912"/>
                  <a:pt x="797912" y="702000"/>
                  <a:pt x="783000" y="702000"/>
                </a:cubicBezTo>
                <a:cubicBezTo>
                  <a:pt x="768088" y="702000"/>
                  <a:pt x="756000" y="689912"/>
                  <a:pt x="756000" y="675000"/>
                </a:cubicBezTo>
                <a:cubicBezTo>
                  <a:pt x="756000" y="660088"/>
                  <a:pt x="768088" y="648000"/>
                  <a:pt x="783000" y="648000"/>
                </a:cubicBezTo>
                <a:close/>
                <a:moveTo>
                  <a:pt x="675000" y="648000"/>
                </a:moveTo>
                <a:cubicBezTo>
                  <a:pt x="689912" y="648000"/>
                  <a:pt x="702000" y="660088"/>
                  <a:pt x="702000" y="675000"/>
                </a:cubicBezTo>
                <a:cubicBezTo>
                  <a:pt x="702000" y="689912"/>
                  <a:pt x="689912" y="702000"/>
                  <a:pt x="675000" y="702000"/>
                </a:cubicBezTo>
                <a:cubicBezTo>
                  <a:pt x="660088" y="702000"/>
                  <a:pt x="648000" y="689912"/>
                  <a:pt x="648000" y="675000"/>
                </a:cubicBezTo>
                <a:cubicBezTo>
                  <a:pt x="648000" y="660088"/>
                  <a:pt x="660088" y="648000"/>
                  <a:pt x="675000" y="648000"/>
                </a:cubicBezTo>
                <a:close/>
                <a:moveTo>
                  <a:pt x="567000" y="648000"/>
                </a:moveTo>
                <a:cubicBezTo>
                  <a:pt x="581912" y="648000"/>
                  <a:pt x="594000" y="660088"/>
                  <a:pt x="594000" y="675000"/>
                </a:cubicBezTo>
                <a:cubicBezTo>
                  <a:pt x="594000" y="689912"/>
                  <a:pt x="581912" y="702000"/>
                  <a:pt x="567000" y="702000"/>
                </a:cubicBezTo>
                <a:cubicBezTo>
                  <a:pt x="552088" y="702000"/>
                  <a:pt x="540000" y="689912"/>
                  <a:pt x="540000" y="675000"/>
                </a:cubicBezTo>
                <a:cubicBezTo>
                  <a:pt x="540000" y="660088"/>
                  <a:pt x="552088" y="648000"/>
                  <a:pt x="567000" y="648000"/>
                </a:cubicBezTo>
                <a:close/>
                <a:moveTo>
                  <a:pt x="459000" y="648000"/>
                </a:moveTo>
                <a:cubicBezTo>
                  <a:pt x="473912" y="648000"/>
                  <a:pt x="486000" y="660088"/>
                  <a:pt x="486000" y="675000"/>
                </a:cubicBezTo>
                <a:cubicBezTo>
                  <a:pt x="486000" y="689912"/>
                  <a:pt x="473912" y="702000"/>
                  <a:pt x="459000" y="702000"/>
                </a:cubicBezTo>
                <a:cubicBezTo>
                  <a:pt x="444088" y="702000"/>
                  <a:pt x="432000" y="689912"/>
                  <a:pt x="432000" y="675000"/>
                </a:cubicBezTo>
                <a:cubicBezTo>
                  <a:pt x="432000" y="660088"/>
                  <a:pt x="444088" y="648000"/>
                  <a:pt x="459000" y="648000"/>
                </a:cubicBezTo>
                <a:close/>
                <a:moveTo>
                  <a:pt x="351000" y="648000"/>
                </a:moveTo>
                <a:cubicBezTo>
                  <a:pt x="365912" y="648000"/>
                  <a:pt x="378000" y="660088"/>
                  <a:pt x="378000" y="675000"/>
                </a:cubicBezTo>
                <a:cubicBezTo>
                  <a:pt x="378000" y="689912"/>
                  <a:pt x="365912" y="702000"/>
                  <a:pt x="351000" y="702000"/>
                </a:cubicBezTo>
                <a:cubicBezTo>
                  <a:pt x="336088" y="702000"/>
                  <a:pt x="324000" y="689912"/>
                  <a:pt x="324000" y="675000"/>
                </a:cubicBezTo>
                <a:cubicBezTo>
                  <a:pt x="324000" y="660088"/>
                  <a:pt x="336088" y="648000"/>
                  <a:pt x="351000" y="648000"/>
                </a:cubicBezTo>
                <a:close/>
                <a:moveTo>
                  <a:pt x="243000" y="648000"/>
                </a:moveTo>
                <a:cubicBezTo>
                  <a:pt x="257912" y="648000"/>
                  <a:pt x="270000" y="660088"/>
                  <a:pt x="270000" y="675000"/>
                </a:cubicBezTo>
                <a:cubicBezTo>
                  <a:pt x="270000" y="689912"/>
                  <a:pt x="257912" y="702000"/>
                  <a:pt x="243000" y="702000"/>
                </a:cubicBezTo>
                <a:cubicBezTo>
                  <a:pt x="228088" y="702000"/>
                  <a:pt x="216000" y="689912"/>
                  <a:pt x="216000" y="675000"/>
                </a:cubicBezTo>
                <a:cubicBezTo>
                  <a:pt x="216000" y="660088"/>
                  <a:pt x="228088" y="648000"/>
                  <a:pt x="243000" y="648000"/>
                </a:cubicBezTo>
                <a:close/>
                <a:moveTo>
                  <a:pt x="135000" y="648000"/>
                </a:moveTo>
                <a:cubicBezTo>
                  <a:pt x="149912" y="648000"/>
                  <a:pt x="162000" y="660088"/>
                  <a:pt x="162000" y="675000"/>
                </a:cubicBezTo>
                <a:cubicBezTo>
                  <a:pt x="162000" y="689912"/>
                  <a:pt x="149912" y="702000"/>
                  <a:pt x="135000" y="702000"/>
                </a:cubicBezTo>
                <a:cubicBezTo>
                  <a:pt x="120088" y="702000"/>
                  <a:pt x="108000" y="689912"/>
                  <a:pt x="108000" y="675000"/>
                </a:cubicBezTo>
                <a:cubicBezTo>
                  <a:pt x="108000" y="660088"/>
                  <a:pt x="120088" y="648000"/>
                  <a:pt x="135000" y="648000"/>
                </a:cubicBezTo>
                <a:close/>
                <a:moveTo>
                  <a:pt x="27000" y="648000"/>
                </a:moveTo>
                <a:cubicBezTo>
                  <a:pt x="41912" y="648000"/>
                  <a:pt x="54000" y="660088"/>
                  <a:pt x="54000" y="675000"/>
                </a:cubicBezTo>
                <a:cubicBezTo>
                  <a:pt x="54000" y="689912"/>
                  <a:pt x="41912" y="702000"/>
                  <a:pt x="27000" y="702000"/>
                </a:cubicBezTo>
                <a:cubicBezTo>
                  <a:pt x="12088" y="702000"/>
                  <a:pt x="0" y="689912"/>
                  <a:pt x="0" y="675000"/>
                </a:cubicBezTo>
                <a:cubicBezTo>
                  <a:pt x="0" y="660088"/>
                  <a:pt x="12088" y="648000"/>
                  <a:pt x="27000" y="648000"/>
                </a:cubicBezTo>
                <a:close/>
                <a:moveTo>
                  <a:pt x="1539000" y="540000"/>
                </a:moveTo>
                <a:cubicBezTo>
                  <a:pt x="1553912" y="540000"/>
                  <a:pt x="1566000" y="552088"/>
                  <a:pt x="1566000" y="567000"/>
                </a:cubicBezTo>
                <a:cubicBezTo>
                  <a:pt x="1566000" y="581912"/>
                  <a:pt x="1553912" y="594000"/>
                  <a:pt x="1539000" y="594000"/>
                </a:cubicBezTo>
                <a:cubicBezTo>
                  <a:pt x="1524088" y="594000"/>
                  <a:pt x="1512000" y="581912"/>
                  <a:pt x="1512000" y="567000"/>
                </a:cubicBezTo>
                <a:cubicBezTo>
                  <a:pt x="1512000" y="552088"/>
                  <a:pt x="1524088" y="540000"/>
                  <a:pt x="1539000" y="540000"/>
                </a:cubicBezTo>
                <a:close/>
                <a:moveTo>
                  <a:pt x="1431000" y="540000"/>
                </a:moveTo>
                <a:cubicBezTo>
                  <a:pt x="1445912" y="540000"/>
                  <a:pt x="1458000" y="552088"/>
                  <a:pt x="1458000" y="567000"/>
                </a:cubicBezTo>
                <a:cubicBezTo>
                  <a:pt x="1458000" y="581912"/>
                  <a:pt x="1445912" y="594000"/>
                  <a:pt x="1431000" y="594000"/>
                </a:cubicBezTo>
                <a:cubicBezTo>
                  <a:pt x="1416088" y="594000"/>
                  <a:pt x="1404000" y="581912"/>
                  <a:pt x="1404000" y="567000"/>
                </a:cubicBezTo>
                <a:cubicBezTo>
                  <a:pt x="1404000" y="552088"/>
                  <a:pt x="1416088" y="540000"/>
                  <a:pt x="1431000" y="540000"/>
                </a:cubicBezTo>
                <a:close/>
                <a:moveTo>
                  <a:pt x="1323000" y="540000"/>
                </a:moveTo>
                <a:cubicBezTo>
                  <a:pt x="1337912" y="540000"/>
                  <a:pt x="1350000" y="552088"/>
                  <a:pt x="1350000" y="567000"/>
                </a:cubicBezTo>
                <a:cubicBezTo>
                  <a:pt x="1350000" y="581912"/>
                  <a:pt x="1337912" y="594000"/>
                  <a:pt x="1323000" y="594000"/>
                </a:cubicBezTo>
                <a:cubicBezTo>
                  <a:pt x="1308088" y="594000"/>
                  <a:pt x="1296000" y="581912"/>
                  <a:pt x="1296000" y="567000"/>
                </a:cubicBezTo>
                <a:cubicBezTo>
                  <a:pt x="1296000" y="552088"/>
                  <a:pt x="1308088" y="540000"/>
                  <a:pt x="1323000" y="540000"/>
                </a:cubicBezTo>
                <a:close/>
                <a:moveTo>
                  <a:pt x="1215000" y="540000"/>
                </a:moveTo>
                <a:cubicBezTo>
                  <a:pt x="1229912" y="540000"/>
                  <a:pt x="1242000" y="552088"/>
                  <a:pt x="1242000" y="567000"/>
                </a:cubicBezTo>
                <a:cubicBezTo>
                  <a:pt x="1242000" y="581912"/>
                  <a:pt x="1229912" y="594000"/>
                  <a:pt x="1215000" y="594000"/>
                </a:cubicBezTo>
                <a:cubicBezTo>
                  <a:pt x="1200088" y="594000"/>
                  <a:pt x="1188000" y="581912"/>
                  <a:pt x="1188000" y="567000"/>
                </a:cubicBezTo>
                <a:cubicBezTo>
                  <a:pt x="1188000" y="552088"/>
                  <a:pt x="1200088" y="540000"/>
                  <a:pt x="1215000" y="540000"/>
                </a:cubicBezTo>
                <a:close/>
                <a:moveTo>
                  <a:pt x="1107000" y="540000"/>
                </a:moveTo>
                <a:cubicBezTo>
                  <a:pt x="1121912" y="540000"/>
                  <a:pt x="1134000" y="552088"/>
                  <a:pt x="1134000" y="567000"/>
                </a:cubicBezTo>
                <a:cubicBezTo>
                  <a:pt x="1134000" y="581912"/>
                  <a:pt x="1121912" y="594000"/>
                  <a:pt x="1107000" y="594000"/>
                </a:cubicBezTo>
                <a:cubicBezTo>
                  <a:pt x="1092088" y="594000"/>
                  <a:pt x="1080000" y="581912"/>
                  <a:pt x="1080000" y="567000"/>
                </a:cubicBezTo>
                <a:cubicBezTo>
                  <a:pt x="1080000" y="552088"/>
                  <a:pt x="1092088" y="540000"/>
                  <a:pt x="1107000" y="540000"/>
                </a:cubicBezTo>
                <a:close/>
                <a:moveTo>
                  <a:pt x="999000" y="540000"/>
                </a:moveTo>
                <a:cubicBezTo>
                  <a:pt x="1013912" y="540000"/>
                  <a:pt x="1026000" y="552088"/>
                  <a:pt x="1026000" y="567000"/>
                </a:cubicBezTo>
                <a:cubicBezTo>
                  <a:pt x="1026000" y="581912"/>
                  <a:pt x="1013912" y="594000"/>
                  <a:pt x="999000" y="594000"/>
                </a:cubicBezTo>
                <a:cubicBezTo>
                  <a:pt x="984088" y="594000"/>
                  <a:pt x="972000" y="581912"/>
                  <a:pt x="972000" y="567000"/>
                </a:cubicBezTo>
                <a:cubicBezTo>
                  <a:pt x="972000" y="552088"/>
                  <a:pt x="984088" y="540000"/>
                  <a:pt x="999000" y="540000"/>
                </a:cubicBezTo>
                <a:close/>
                <a:moveTo>
                  <a:pt x="891000" y="540000"/>
                </a:moveTo>
                <a:cubicBezTo>
                  <a:pt x="905912" y="540000"/>
                  <a:pt x="918000" y="552088"/>
                  <a:pt x="918000" y="567000"/>
                </a:cubicBezTo>
                <a:cubicBezTo>
                  <a:pt x="918000" y="581912"/>
                  <a:pt x="905912" y="594000"/>
                  <a:pt x="891000" y="594000"/>
                </a:cubicBezTo>
                <a:cubicBezTo>
                  <a:pt x="876088" y="594000"/>
                  <a:pt x="864000" y="581912"/>
                  <a:pt x="864000" y="567000"/>
                </a:cubicBezTo>
                <a:cubicBezTo>
                  <a:pt x="864000" y="552088"/>
                  <a:pt x="876088" y="540000"/>
                  <a:pt x="891000" y="540000"/>
                </a:cubicBezTo>
                <a:close/>
                <a:moveTo>
                  <a:pt x="783000" y="540000"/>
                </a:moveTo>
                <a:cubicBezTo>
                  <a:pt x="797912" y="540000"/>
                  <a:pt x="810000" y="552088"/>
                  <a:pt x="810000" y="567000"/>
                </a:cubicBezTo>
                <a:cubicBezTo>
                  <a:pt x="810000" y="581912"/>
                  <a:pt x="797912" y="594000"/>
                  <a:pt x="783000" y="594000"/>
                </a:cubicBezTo>
                <a:cubicBezTo>
                  <a:pt x="768088" y="594000"/>
                  <a:pt x="756000" y="581912"/>
                  <a:pt x="756000" y="567000"/>
                </a:cubicBezTo>
                <a:cubicBezTo>
                  <a:pt x="756000" y="552088"/>
                  <a:pt x="768088" y="540000"/>
                  <a:pt x="783000" y="540000"/>
                </a:cubicBezTo>
                <a:close/>
                <a:moveTo>
                  <a:pt x="675000" y="540000"/>
                </a:moveTo>
                <a:cubicBezTo>
                  <a:pt x="689912" y="540000"/>
                  <a:pt x="702000" y="552088"/>
                  <a:pt x="702000" y="567000"/>
                </a:cubicBezTo>
                <a:cubicBezTo>
                  <a:pt x="702000" y="581912"/>
                  <a:pt x="689912" y="594000"/>
                  <a:pt x="675000" y="594000"/>
                </a:cubicBezTo>
                <a:cubicBezTo>
                  <a:pt x="660088" y="594000"/>
                  <a:pt x="648000" y="581912"/>
                  <a:pt x="648000" y="567000"/>
                </a:cubicBezTo>
                <a:cubicBezTo>
                  <a:pt x="648000" y="552088"/>
                  <a:pt x="660088" y="540000"/>
                  <a:pt x="675000" y="540000"/>
                </a:cubicBezTo>
                <a:close/>
                <a:moveTo>
                  <a:pt x="567000" y="540000"/>
                </a:moveTo>
                <a:cubicBezTo>
                  <a:pt x="581912" y="540000"/>
                  <a:pt x="594000" y="552088"/>
                  <a:pt x="594000" y="567000"/>
                </a:cubicBezTo>
                <a:cubicBezTo>
                  <a:pt x="594000" y="581912"/>
                  <a:pt x="581912" y="594000"/>
                  <a:pt x="567000" y="594000"/>
                </a:cubicBezTo>
                <a:cubicBezTo>
                  <a:pt x="552088" y="594000"/>
                  <a:pt x="540000" y="581912"/>
                  <a:pt x="540000" y="567000"/>
                </a:cubicBezTo>
                <a:cubicBezTo>
                  <a:pt x="540000" y="552088"/>
                  <a:pt x="552088" y="540000"/>
                  <a:pt x="567000" y="540000"/>
                </a:cubicBezTo>
                <a:close/>
                <a:moveTo>
                  <a:pt x="459000" y="540000"/>
                </a:moveTo>
                <a:cubicBezTo>
                  <a:pt x="473912" y="540000"/>
                  <a:pt x="486000" y="552088"/>
                  <a:pt x="486000" y="567000"/>
                </a:cubicBezTo>
                <a:cubicBezTo>
                  <a:pt x="486000" y="581912"/>
                  <a:pt x="473912" y="594000"/>
                  <a:pt x="459000" y="594000"/>
                </a:cubicBezTo>
                <a:cubicBezTo>
                  <a:pt x="444088" y="594000"/>
                  <a:pt x="432000" y="581912"/>
                  <a:pt x="432000" y="567000"/>
                </a:cubicBezTo>
                <a:cubicBezTo>
                  <a:pt x="432000" y="552088"/>
                  <a:pt x="444088" y="540000"/>
                  <a:pt x="459000" y="540000"/>
                </a:cubicBezTo>
                <a:close/>
                <a:moveTo>
                  <a:pt x="351000" y="540000"/>
                </a:moveTo>
                <a:cubicBezTo>
                  <a:pt x="365912" y="540000"/>
                  <a:pt x="378000" y="552088"/>
                  <a:pt x="378000" y="567000"/>
                </a:cubicBezTo>
                <a:cubicBezTo>
                  <a:pt x="378000" y="581912"/>
                  <a:pt x="365912" y="594000"/>
                  <a:pt x="351000" y="594000"/>
                </a:cubicBezTo>
                <a:cubicBezTo>
                  <a:pt x="336088" y="594000"/>
                  <a:pt x="324000" y="581912"/>
                  <a:pt x="324000" y="567000"/>
                </a:cubicBezTo>
                <a:cubicBezTo>
                  <a:pt x="324000" y="552088"/>
                  <a:pt x="336088" y="540000"/>
                  <a:pt x="351000" y="540000"/>
                </a:cubicBezTo>
                <a:close/>
                <a:moveTo>
                  <a:pt x="243000" y="540000"/>
                </a:moveTo>
                <a:cubicBezTo>
                  <a:pt x="257912" y="540000"/>
                  <a:pt x="270000" y="552088"/>
                  <a:pt x="270000" y="567000"/>
                </a:cubicBezTo>
                <a:cubicBezTo>
                  <a:pt x="270000" y="581912"/>
                  <a:pt x="257912" y="594000"/>
                  <a:pt x="243000" y="594000"/>
                </a:cubicBezTo>
                <a:cubicBezTo>
                  <a:pt x="228088" y="594000"/>
                  <a:pt x="216000" y="581912"/>
                  <a:pt x="216000" y="567000"/>
                </a:cubicBezTo>
                <a:cubicBezTo>
                  <a:pt x="216000" y="552088"/>
                  <a:pt x="228088" y="540000"/>
                  <a:pt x="243000" y="540000"/>
                </a:cubicBezTo>
                <a:close/>
                <a:moveTo>
                  <a:pt x="135000" y="540000"/>
                </a:moveTo>
                <a:cubicBezTo>
                  <a:pt x="149912" y="540000"/>
                  <a:pt x="162000" y="552088"/>
                  <a:pt x="162000" y="567000"/>
                </a:cubicBezTo>
                <a:cubicBezTo>
                  <a:pt x="162000" y="581912"/>
                  <a:pt x="149912" y="594000"/>
                  <a:pt x="135000" y="594000"/>
                </a:cubicBezTo>
                <a:cubicBezTo>
                  <a:pt x="120088" y="594000"/>
                  <a:pt x="108000" y="581912"/>
                  <a:pt x="108000" y="567000"/>
                </a:cubicBezTo>
                <a:cubicBezTo>
                  <a:pt x="108000" y="552088"/>
                  <a:pt x="120088" y="540000"/>
                  <a:pt x="135000" y="540000"/>
                </a:cubicBezTo>
                <a:close/>
                <a:moveTo>
                  <a:pt x="27000" y="540000"/>
                </a:moveTo>
                <a:cubicBezTo>
                  <a:pt x="41912" y="540000"/>
                  <a:pt x="54000" y="552088"/>
                  <a:pt x="54000" y="567000"/>
                </a:cubicBezTo>
                <a:cubicBezTo>
                  <a:pt x="54000" y="581912"/>
                  <a:pt x="41912" y="594000"/>
                  <a:pt x="27000" y="594000"/>
                </a:cubicBezTo>
                <a:cubicBezTo>
                  <a:pt x="12088" y="594000"/>
                  <a:pt x="0" y="581912"/>
                  <a:pt x="0" y="567000"/>
                </a:cubicBezTo>
                <a:cubicBezTo>
                  <a:pt x="0" y="552088"/>
                  <a:pt x="12088" y="540000"/>
                  <a:pt x="27000" y="540000"/>
                </a:cubicBezTo>
                <a:close/>
                <a:moveTo>
                  <a:pt x="1539000" y="432001"/>
                </a:moveTo>
                <a:cubicBezTo>
                  <a:pt x="1553912" y="432001"/>
                  <a:pt x="1566000" y="444089"/>
                  <a:pt x="1566000" y="459001"/>
                </a:cubicBezTo>
                <a:cubicBezTo>
                  <a:pt x="1566000" y="473912"/>
                  <a:pt x="1553912" y="486000"/>
                  <a:pt x="1539000" y="486000"/>
                </a:cubicBezTo>
                <a:cubicBezTo>
                  <a:pt x="1524088" y="486000"/>
                  <a:pt x="1512000" y="473912"/>
                  <a:pt x="1512000" y="459001"/>
                </a:cubicBezTo>
                <a:cubicBezTo>
                  <a:pt x="1512000" y="444089"/>
                  <a:pt x="1524088" y="432001"/>
                  <a:pt x="1539000" y="432001"/>
                </a:cubicBezTo>
                <a:close/>
                <a:moveTo>
                  <a:pt x="1431000" y="432001"/>
                </a:moveTo>
                <a:cubicBezTo>
                  <a:pt x="1445912" y="432001"/>
                  <a:pt x="1458000" y="444089"/>
                  <a:pt x="1458000" y="459001"/>
                </a:cubicBezTo>
                <a:cubicBezTo>
                  <a:pt x="1458000" y="473912"/>
                  <a:pt x="1445912" y="486000"/>
                  <a:pt x="1431000" y="486000"/>
                </a:cubicBezTo>
                <a:cubicBezTo>
                  <a:pt x="1416088" y="486000"/>
                  <a:pt x="1404000" y="473912"/>
                  <a:pt x="1404000" y="459001"/>
                </a:cubicBezTo>
                <a:cubicBezTo>
                  <a:pt x="1404000" y="444089"/>
                  <a:pt x="1416088" y="432001"/>
                  <a:pt x="1431000" y="432001"/>
                </a:cubicBezTo>
                <a:close/>
                <a:moveTo>
                  <a:pt x="1323000" y="432001"/>
                </a:moveTo>
                <a:cubicBezTo>
                  <a:pt x="1337912" y="432001"/>
                  <a:pt x="1350000" y="444089"/>
                  <a:pt x="1350000" y="459001"/>
                </a:cubicBezTo>
                <a:cubicBezTo>
                  <a:pt x="1350000" y="473912"/>
                  <a:pt x="1337912" y="486000"/>
                  <a:pt x="1323000" y="486000"/>
                </a:cubicBezTo>
                <a:cubicBezTo>
                  <a:pt x="1308088" y="486000"/>
                  <a:pt x="1296000" y="473912"/>
                  <a:pt x="1296000" y="459001"/>
                </a:cubicBezTo>
                <a:cubicBezTo>
                  <a:pt x="1296000" y="444089"/>
                  <a:pt x="1308088" y="432001"/>
                  <a:pt x="1323000" y="432001"/>
                </a:cubicBezTo>
                <a:close/>
                <a:moveTo>
                  <a:pt x="1215000" y="432001"/>
                </a:moveTo>
                <a:cubicBezTo>
                  <a:pt x="1229912" y="432001"/>
                  <a:pt x="1242000" y="444089"/>
                  <a:pt x="1242000" y="459001"/>
                </a:cubicBezTo>
                <a:cubicBezTo>
                  <a:pt x="1242000" y="473912"/>
                  <a:pt x="1229912" y="486000"/>
                  <a:pt x="1215000" y="486000"/>
                </a:cubicBezTo>
                <a:cubicBezTo>
                  <a:pt x="1200088" y="486000"/>
                  <a:pt x="1188000" y="473912"/>
                  <a:pt x="1188000" y="459001"/>
                </a:cubicBezTo>
                <a:cubicBezTo>
                  <a:pt x="1188000" y="444089"/>
                  <a:pt x="1200088" y="432001"/>
                  <a:pt x="1215000" y="432001"/>
                </a:cubicBezTo>
                <a:close/>
                <a:moveTo>
                  <a:pt x="1107000" y="432001"/>
                </a:moveTo>
                <a:cubicBezTo>
                  <a:pt x="1121912" y="432001"/>
                  <a:pt x="1134000" y="444089"/>
                  <a:pt x="1134000" y="459001"/>
                </a:cubicBezTo>
                <a:cubicBezTo>
                  <a:pt x="1134000" y="473912"/>
                  <a:pt x="1121912" y="486000"/>
                  <a:pt x="1107000" y="486000"/>
                </a:cubicBezTo>
                <a:cubicBezTo>
                  <a:pt x="1092088" y="486000"/>
                  <a:pt x="1080000" y="473912"/>
                  <a:pt x="1080000" y="459001"/>
                </a:cubicBezTo>
                <a:cubicBezTo>
                  <a:pt x="1080000" y="444089"/>
                  <a:pt x="1092088" y="432001"/>
                  <a:pt x="1107000" y="432001"/>
                </a:cubicBezTo>
                <a:close/>
                <a:moveTo>
                  <a:pt x="999000" y="432001"/>
                </a:move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lose/>
                <a:moveTo>
                  <a:pt x="891000" y="432001"/>
                </a:move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lose/>
                <a:moveTo>
                  <a:pt x="783000" y="432001"/>
                </a:move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lose/>
                <a:moveTo>
                  <a:pt x="675000" y="432001"/>
                </a:move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lose/>
                <a:moveTo>
                  <a:pt x="567000" y="432001"/>
                </a:move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lose/>
                <a:moveTo>
                  <a:pt x="459000" y="432001"/>
                </a:move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lose/>
                <a:moveTo>
                  <a:pt x="351000" y="432001"/>
                </a:move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lose/>
                <a:moveTo>
                  <a:pt x="243000" y="432001"/>
                </a:move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lose/>
                <a:moveTo>
                  <a:pt x="135000" y="432001"/>
                </a:move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lose/>
                <a:moveTo>
                  <a:pt x="27000" y="432001"/>
                </a:move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lose/>
                <a:moveTo>
                  <a:pt x="1539000" y="324000"/>
                </a:moveTo>
                <a:cubicBezTo>
                  <a:pt x="1553912" y="324000"/>
                  <a:pt x="1566000" y="336088"/>
                  <a:pt x="1566000" y="351000"/>
                </a:cubicBezTo>
                <a:cubicBezTo>
                  <a:pt x="1566000" y="365913"/>
                  <a:pt x="1553912" y="378000"/>
                  <a:pt x="1539000" y="378000"/>
                </a:cubicBezTo>
                <a:cubicBezTo>
                  <a:pt x="1524088" y="378000"/>
                  <a:pt x="1512000" y="365913"/>
                  <a:pt x="1512000" y="351000"/>
                </a:cubicBezTo>
                <a:cubicBezTo>
                  <a:pt x="1512000" y="336088"/>
                  <a:pt x="1524088" y="324000"/>
                  <a:pt x="1539000" y="324000"/>
                </a:cubicBezTo>
                <a:close/>
                <a:moveTo>
                  <a:pt x="1431000" y="324000"/>
                </a:moveTo>
                <a:cubicBezTo>
                  <a:pt x="1445912" y="324000"/>
                  <a:pt x="1458000" y="336088"/>
                  <a:pt x="1458000" y="351000"/>
                </a:cubicBezTo>
                <a:cubicBezTo>
                  <a:pt x="1458000" y="365913"/>
                  <a:pt x="1445912" y="378000"/>
                  <a:pt x="1431000" y="378000"/>
                </a:cubicBezTo>
                <a:cubicBezTo>
                  <a:pt x="1416088" y="378000"/>
                  <a:pt x="1404000" y="365913"/>
                  <a:pt x="1404000" y="351000"/>
                </a:cubicBezTo>
                <a:cubicBezTo>
                  <a:pt x="1404000" y="336088"/>
                  <a:pt x="1416088" y="324000"/>
                  <a:pt x="1431000" y="324000"/>
                </a:cubicBezTo>
                <a:close/>
                <a:moveTo>
                  <a:pt x="1323000" y="324000"/>
                </a:moveTo>
                <a:cubicBezTo>
                  <a:pt x="1337912" y="324000"/>
                  <a:pt x="1350000" y="336088"/>
                  <a:pt x="1350000" y="351000"/>
                </a:cubicBezTo>
                <a:cubicBezTo>
                  <a:pt x="1350000" y="365913"/>
                  <a:pt x="1337912" y="378000"/>
                  <a:pt x="1323000" y="378000"/>
                </a:cubicBezTo>
                <a:cubicBezTo>
                  <a:pt x="1308088" y="378000"/>
                  <a:pt x="1296000" y="365913"/>
                  <a:pt x="1296000" y="351000"/>
                </a:cubicBezTo>
                <a:cubicBezTo>
                  <a:pt x="1296000" y="336088"/>
                  <a:pt x="1308088" y="324000"/>
                  <a:pt x="1323000" y="324000"/>
                </a:cubicBezTo>
                <a:close/>
                <a:moveTo>
                  <a:pt x="1215000" y="324000"/>
                </a:moveTo>
                <a:cubicBezTo>
                  <a:pt x="1229912" y="324000"/>
                  <a:pt x="1242000" y="336088"/>
                  <a:pt x="1242000" y="351000"/>
                </a:cubicBezTo>
                <a:cubicBezTo>
                  <a:pt x="1242000" y="365913"/>
                  <a:pt x="1229912" y="378000"/>
                  <a:pt x="1215000" y="378000"/>
                </a:cubicBezTo>
                <a:cubicBezTo>
                  <a:pt x="1200088" y="378000"/>
                  <a:pt x="1188000" y="365913"/>
                  <a:pt x="1188000" y="351000"/>
                </a:cubicBezTo>
                <a:cubicBezTo>
                  <a:pt x="1188000" y="336088"/>
                  <a:pt x="1200088" y="324000"/>
                  <a:pt x="1215000" y="324000"/>
                </a:cubicBezTo>
                <a:close/>
                <a:moveTo>
                  <a:pt x="1107000" y="324000"/>
                </a:moveTo>
                <a:cubicBezTo>
                  <a:pt x="1121912" y="324000"/>
                  <a:pt x="1134000" y="336088"/>
                  <a:pt x="1134000" y="351000"/>
                </a:cubicBezTo>
                <a:cubicBezTo>
                  <a:pt x="1134000" y="365913"/>
                  <a:pt x="1121912" y="378000"/>
                  <a:pt x="1107000" y="378000"/>
                </a:cubicBezTo>
                <a:cubicBezTo>
                  <a:pt x="1092088" y="378000"/>
                  <a:pt x="1080000" y="365913"/>
                  <a:pt x="1080000" y="351000"/>
                </a:cubicBezTo>
                <a:cubicBezTo>
                  <a:pt x="1080000" y="336088"/>
                  <a:pt x="1092088" y="324000"/>
                  <a:pt x="1107000" y="324000"/>
                </a:cubicBezTo>
                <a:close/>
                <a:moveTo>
                  <a:pt x="999000" y="324000"/>
                </a:move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lose/>
                <a:moveTo>
                  <a:pt x="891000" y="324000"/>
                </a:move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lose/>
                <a:moveTo>
                  <a:pt x="783000" y="324000"/>
                </a:move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lose/>
                <a:moveTo>
                  <a:pt x="675000" y="324000"/>
                </a:move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lose/>
                <a:moveTo>
                  <a:pt x="567000" y="324000"/>
                </a:move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lose/>
                <a:moveTo>
                  <a:pt x="459000" y="324000"/>
                </a:move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lose/>
                <a:moveTo>
                  <a:pt x="351000" y="324000"/>
                </a:move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lose/>
                <a:moveTo>
                  <a:pt x="243000" y="324000"/>
                </a:move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lose/>
                <a:moveTo>
                  <a:pt x="135000" y="324000"/>
                </a:move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lose/>
                <a:moveTo>
                  <a:pt x="27000" y="324000"/>
                </a:move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lose/>
                <a:moveTo>
                  <a:pt x="1539000" y="216001"/>
                </a:moveTo>
                <a:cubicBezTo>
                  <a:pt x="1553912" y="216001"/>
                  <a:pt x="1566000" y="228088"/>
                  <a:pt x="1566000" y="243001"/>
                </a:cubicBezTo>
                <a:cubicBezTo>
                  <a:pt x="1566000" y="257913"/>
                  <a:pt x="1553912" y="270001"/>
                  <a:pt x="1539000" y="270001"/>
                </a:cubicBezTo>
                <a:cubicBezTo>
                  <a:pt x="1524088" y="270001"/>
                  <a:pt x="1512000" y="257913"/>
                  <a:pt x="1512000" y="243001"/>
                </a:cubicBezTo>
                <a:cubicBezTo>
                  <a:pt x="1512000" y="228088"/>
                  <a:pt x="1524088" y="216001"/>
                  <a:pt x="1539000" y="216001"/>
                </a:cubicBezTo>
                <a:close/>
                <a:moveTo>
                  <a:pt x="1431000" y="216001"/>
                </a:moveTo>
                <a:cubicBezTo>
                  <a:pt x="1445912" y="216001"/>
                  <a:pt x="1458000" y="228088"/>
                  <a:pt x="1458000" y="243001"/>
                </a:cubicBezTo>
                <a:cubicBezTo>
                  <a:pt x="1458000" y="257913"/>
                  <a:pt x="1445912" y="270001"/>
                  <a:pt x="1431000" y="270001"/>
                </a:cubicBezTo>
                <a:cubicBezTo>
                  <a:pt x="1416088" y="270001"/>
                  <a:pt x="1404000" y="257913"/>
                  <a:pt x="1404000" y="243001"/>
                </a:cubicBezTo>
                <a:cubicBezTo>
                  <a:pt x="1404000" y="228088"/>
                  <a:pt x="1416088" y="216001"/>
                  <a:pt x="1431000" y="216001"/>
                </a:cubicBezTo>
                <a:close/>
                <a:moveTo>
                  <a:pt x="1323000" y="216001"/>
                </a:moveTo>
                <a:cubicBezTo>
                  <a:pt x="1337912" y="216001"/>
                  <a:pt x="1350000" y="228088"/>
                  <a:pt x="1350000" y="243001"/>
                </a:cubicBezTo>
                <a:cubicBezTo>
                  <a:pt x="1350000" y="257913"/>
                  <a:pt x="1337912" y="270001"/>
                  <a:pt x="1323000" y="270001"/>
                </a:cubicBezTo>
                <a:cubicBezTo>
                  <a:pt x="1308088" y="270001"/>
                  <a:pt x="1296000" y="257913"/>
                  <a:pt x="1296000" y="243001"/>
                </a:cubicBezTo>
                <a:cubicBezTo>
                  <a:pt x="1296000" y="228088"/>
                  <a:pt x="1308088" y="216001"/>
                  <a:pt x="1323000" y="216001"/>
                </a:cubicBezTo>
                <a:close/>
                <a:moveTo>
                  <a:pt x="1215000" y="216001"/>
                </a:moveTo>
                <a:cubicBezTo>
                  <a:pt x="1229912" y="216001"/>
                  <a:pt x="1242000" y="228088"/>
                  <a:pt x="1242000" y="243001"/>
                </a:cubicBezTo>
                <a:cubicBezTo>
                  <a:pt x="1242000" y="257913"/>
                  <a:pt x="1229912" y="270001"/>
                  <a:pt x="1215000" y="270001"/>
                </a:cubicBezTo>
                <a:cubicBezTo>
                  <a:pt x="1200088" y="270001"/>
                  <a:pt x="1188000" y="257913"/>
                  <a:pt x="1188000" y="243001"/>
                </a:cubicBezTo>
                <a:cubicBezTo>
                  <a:pt x="1188000" y="228088"/>
                  <a:pt x="1200088" y="216001"/>
                  <a:pt x="1215000" y="216001"/>
                </a:cubicBezTo>
                <a:close/>
                <a:moveTo>
                  <a:pt x="1107000" y="216001"/>
                </a:moveTo>
                <a:cubicBezTo>
                  <a:pt x="1121912" y="216001"/>
                  <a:pt x="1134000" y="228088"/>
                  <a:pt x="1134000" y="243001"/>
                </a:cubicBezTo>
                <a:cubicBezTo>
                  <a:pt x="1134000" y="257913"/>
                  <a:pt x="1121912" y="270001"/>
                  <a:pt x="1107000" y="270001"/>
                </a:cubicBezTo>
                <a:cubicBezTo>
                  <a:pt x="1092088" y="270001"/>
                  <a:pt x="1080000" y="257913"/>
                  <a:pt x="1080000" y="243001"/>
                </a:cubicBezTo>
                <a:cubicBezTo>
                  <a:pt x="1080000" y="228088"/>
                  <a:pt x="1092088" y="216001"/>
                  <a:pt x="1107000" y="216001"/>
                </a:cubicBezTo>
                <a:close/>
                <a:moveTo>
                  <a:pt x="999000" y="216001"/>
                </a:move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lose/>
                <a:moveTo>
                  <a:pt x="891000" y="216001"/>
                </a:move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lose/>
                <a:moveTo>
                  <a:pt x="783000" y="216001"/>
                </a:move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lose/>
                <a:moveTo>
                  <a:pt x="675000" y="216001"/>
                </a:move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lose/>
                <a:moveTo>
                  <a:pt x="567000" y="216001"/>
                </a:move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lose/>
                <a:moveTo>
                  <a:pt x="459000" y="216001"/>
                </a:move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lose/>
                <a:moveTo>
                  <a:pt x="351000" y="216001"/>
                </a:move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lose/>
                <a:moveTo>
                  <a:pt x="243000" y="216001"/>
                </a:move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lose/>
                <a:moveTo>
                  <a:pt x="135000" y="216001"/>
                </a:move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lose/>
                <a:moveTo>
                  <a:pt x="27000" y="216001"/>
                </a:move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lose/>
                <a:moveTo>
                  <a:pt x="1539000" y="108001"/>
                </a:moveTo>
                <a:cubicBezTo>
                  <a:pt x="1553912" y="108001"/>
                  <a:pt x="1566000" y="120089"/>
                  <a:pt x="1566000" y="135000"/>
                </a:cubicBezTo>
                <a:cubicBezTo>
                  <a:pt x="1566000" y="149912"/>
                  <a:pt x="1553912" y="162000"/>
                  <a:pt x="1539000" y="162000"/>
                </a:cubicBezTo>
                <a:cubicBezTo>
                  <a:pt x="1524088" y="162000"/>
                  <a:pt x="1512000" y="149912"/>
                  <a:pt x="1512000" y="135000"/>
                </a:cubicBezTo>
                <a:cubicBezTo>
                  <a:pt x="1512000" y="120089"/>
                  <a:pt x="1524088" y="108001"/>
                  <a:pt x="1539000" y="108001"/>
                </a:cubicBezTo>
                <a:close/>
                <a:moveTo>
                  <a:pt x="1431000" y="108001"/>
                </a:moveTo>
                <a:cubicBezTo>
                  <a:pt x="1445912" y="108001"/>
                  <a:pt x="1458000" y="120089"/>
                  <a:pt x="1458000" y="135000"/>
                </a:cubicBezTo>
                <a:cubicBezTo>
                  <a:pt x="1458000" y="149912"/>
                  <a:pt x="1445912" y="162000"/>
                  <a:pt x="1431000" y="162000"/>
                </a:cubicBezTo>
                <a:cubicBezTo>
                  <a:pt x="1416088" y="162000"/>
                  <a:pt x="1404000" y="149912"/>
                  <a:pt x="1404000" y="135000"/>
                </a:cubicBezTo>
                <a:cubicBezTo>
                  <a:pt x="1404000" y="120089"/>
                  <a:pt x="1416088" y="108001"/>
                  <a:pt x="1431000" y="108001"/>
                </a:cubicBezTo>
                <a:close/>
                <a:moveTo>
                  <a:pt x="1323000" y="108001"/>
                </a:moveTo>
                <a:cubicBezTo>
                  <a:pt x="1337912" y="108001"/>
                  <a:pt x="1350000" y="120089"/>
                  <a:pt x="1350000" y="135000"/>
                </a:cubicBezTo>
                <a:cubicBezTo>
                  <a:pt x="1350000" y="149912"/>
                  <a:pt x="1337912" y="162000"/>
                  <a:pt x="1323000" y="162000"/>
                </a:cubicBezTo>
                <a:cubicBezTo>
                  <a:pt x="1308088" y="162000"/>
                  <a:pt x="1296000" y="149912"/>
                  <a:pt x="1296000" y="135000"/>
                </a:cubicBezTo>
                <a:cubicBezTo>
                  <a:pt x="1296000" y="120089"/>
                  <a:pt x="1308088" y="108001"/>
                  <a:pt x="1323000" y="108001"/>
                </a:cubicBezTo>
                <a:close/>
                <a:moveTo>
                  <a:pt x="1215000" y="108001"/>
                </a:moveTo>
                <a:cubicBezTo>
                  <a:pt x="1229912" y="108001"/>
                  <a:pt x="1242000" y="120089"/>
                  <a:pt x="1242000" y="135000"/>
                </a:cubicBezTo>
                <a:cubicBezTo>
                  <a:pt x="1242000" y="149912"/>
                  <a:pt x="1229912" y="162000"/>
                  <a:pt x="1215000" y="162000"/>
                </a:cubicBezTo>
                <a:cubicBezTo>
                  <a:pt x="1200088" y="162000"/>
                  <a:pt x="1188000" y="149912"/>
                  <a:pt x="1188000" y="135000"/>
                </a:cubicBezTo>
                <a:cubicBezTo>
                  <a:pt x="1188000" y="120089"/>
                  <a:pt x="1200088" y="108001"/>
                  <a:pt x="1215000" y="108001"/>
                </a:cubicBezTo>
                <a:close/>
                <a:moveTo>
                  <a:pt x="1107000" y="108001"/>
                </a:moveTo>
                <a:cubicBezTo>
                  <a:pt x="1121912" y="108001"/>
                  <a:pt x="1134000" y="120089"/>
                  <a:pt x="1134000" y="135000"/>
                </a:cubicBezTo>
                <a:cubicBezTo>
                  <a:pt x="1134000" y="149912"/>
                  <a:pt x="1121912" y="162000"/>
                  <a:pt x="1107000" y="162000"/>
                </a:cubicBezTo>
                <a:cubicBezTo>
                  <a:pt x="1092088" y="162000"/>
                  <a:pt x="1080000" y="149912"/>
                  <a:pt x="1080000" y="135000"/>
                </a:cubicBezTo>
                <a:cubicBezTo>
                  <a:pt x="1080000" y="120089"/>
                  <a:pt x="1092088" y="108001"/>
                  <a:pt x="1107000" y="108001"/>
                </a:cubicBezTo>
                <a:close/>
                <a:moveTo>
                  <a:pt x="999000" y="108001"/>
                </a:move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lose/>
                <a:moveTo>
                  <a:pt x="891000" y="108001"/>
                </a:move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lose/>
                <a:moveTo>
                  <a:pt x="783000" y="108001"/>
                </a:move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lose/>
                <a:moveTo>
                  <a:pt x="675000" y="108001"/>
                </a:move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lose/>
                <a:moveTo>
                  <a:pt x="567000" y="108001"/>
                </a:move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lose/>
                <a:moveTo>
                  <a:pt x="459000" y="108001"/>
                </a:move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lose/>
                <a:moveTo>
                  <a:pt x="351000" y="108001"/>
                </a:move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lose/>
                <a:moveTo>
                  <a:pt x="243000" y="108001"/>
                </a:move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lose/>
                <a:moveTo>
                  <a:pt x="135000" y="108001"/>
                </a:move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lose/>
                <a:moveTo>
                  <a:pt x="27000" y="108001"/>
                </a:move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lose/>
                <a:moveTo>
                  <a:pt x="1539000" y="0"/>
                </a:moveTo>
                <a:cubicBezTo>
                  <a:pt x="1553912" y="0"/>
                  <a:pt x="1566000" y="12088"/>
                  <a:pt x="1566000" y="27000"/>
                </a:cubicBezTo>
                <a:cubicBezTo>
                  <a:pt x="1566000" y="41913"/>
                  <a:pt x="1553912" y="54001"/>
                  <a:pt x="1539000" y="54001"/>
                </a:cubicBezTo>
                <a:cubicBezTo>
                  <a:pt x="1524088" y="54001"/>
                  <a:pt x="1512000" y="41913"/>
                  <a:pt x="1512000" y="27000"/>
                </a:cubicBezTo>
                <a:cubicBezTo>
                  <a:pt x="1512000" y="12088"/>
                  <a:pt x="1524088" y="0"/>
                  <a:pt x="1539000" y="0"/>
                </a:cubicBezTo>
                <a:close/>
                <a:moveTo>
                  <a:pt x="1431000" y="0"/>
                </a:moveTo>
                <a:cubicBezTo>
                  <a:pt x="1445912" y="0"/>
                  <a:pt x="1458000" y="12088"/>
                  <a:pt x="1458000" y="27000"/>
                </a:cubicBezTo>
                <a:cubicBezTo>
                  <a:pt x="1458000" y="41913"/>
                  <a:pt x="1445912" y="54001"/>
                  <a:pt x="1431000" y="54001"/>
                </a:cubicBezTo>
                <a:cubicBezTo>
                  <a:pt x="1416088" y="54001"/>
                  <a:pt x="1404000" y="41913"/>
                  <a:pt x="1404000" y="27000"/>
                </a:cubicBezTo>
                <a:cubicBezTo>
                  <a:pt x="1404000" y="12088"/>
                  <a:pt x="1416088" y="0"/>
                  <a:pt x="1431000" y="0"/>
                </a:cubicBezTo>
                <a:close/>
                <a:moveTo>
                  <a:pt x="1323000" y="0"/>
                </a:moveTo>
                <a:cubicBezTo>
                  <a:pt x="1337912" y="0"/>
                  <a:pt x="1350000" y="12088"/>
                  <a:pt x="1350000" y="27000"/>
                </a:cubicBezTo>
                <a:cubicBezTo>
                  <a:pt x="1350000" y="41913"/>
                  <a:pt x="1337912" y="54001"/>
                  <a:pt x="1323000" y="54001"/>
                </a:cubicBezTo>
                <a:cubicBezTo>
                  <a:pt x="1308088" y="54001"/>
                  <a:pt x="1296000" y="41913"/>
                  <a:pt x="1296000" y="27000"/>
                </a:cubicBezTo>
                <a:cubicBezTo>
                  <a:pt x="1296000" y="12088"/>
                  <a:pt x="1308088" y="0"/>
                  <a:pt x="1323000" y="0"/>
                </a:cubicBezTo>
                <a:close/>
                <a:moveTo>
                  <a:pt x="1215000" y="0"/>
                </a:moveTo>
                <a:cubicBezTo>
                  <a:pt x="1229912" y="0"/>
                  <a:pt x="1242000" y="12088"/>
                  <a:pt x="1242000" y="27000"/>
                </a:cubicBezTo>
                <a:cubicBezTo>
                  <a:pt x="1242000" y="41913"/>
                  <a:pt x="1229912" y="54001"/>
                  <a:pt x="1215000" y="54001"/>
                </a:cubicBezTo>
                <a:cubicBezTo>
                  <a:pt x="1200088" y="54001"/>
                  <a:pt x="1188000" y="41913"/>
                  <a:pt x="1188000" y="27000"/>
                </a:cubicBezTo>
                <a:cubicBezTo>
                  <a:pt x="1188000" y="12088"/>
                  <a:pt x="1200088" y="0"/>
                  <a:pt x="1215000" y="0"/>
                </a:cubicBezTo>
                <a:close/>
                <a:moveTo>
                  <a:pt x="1107000" y="0"/>
                </a:moveTo>
                <a:cubicBezTo>
                  <a:pt x="1121912" y="0"/>
                  <a:pt x="1134000" y="12088"/>
                  <a:pt x="1134000" y="27000"/>
                </a:cubicBezTo>
                <a:cubicBezTo>
                  <a:pt x="1134000" y="41913"/>
                  <a:pt x="1121912" y="54001"/>
                  <a:pt x="1107000" y="54001"/>
                </a:cubicBezTo>
                <a:cubicBezTo>
                  <a:pt x="1092088" y="54001"/>
                  <a:pt x="1080000" y="41913"/>
                  <a:pt x="1080000" y="27000"/>
                </a:cubicBezTo>
                <a:cubicBezTo>
                  <a:pt x="1080000" y="12088"/>
                  <a:pt x="1092088" y="0"/>
                  <a:pt x="1107000" y="0"/>
                </a:cubicBezTo>
                <a:close/>
                <a:moveTo>
                  <a:pt x="999000" y="0"/>
                </a:move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lose/>
                <a:moveTo>
                  <a:pt x="891000" y="0"/>
                </a:move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lose/>
                <a:moveTo>
                  <a:pt x="783000" y="0"/>
                </a:move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lose/>
                <a:moveTo>
                  <a:pt x="675000" y="0"/>
                </a:move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lose/>
                <a:moveTo>
                  <a:pt x="567000" y="0"/>
                </a:move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lose/>
                <a:moveTo>
                  <a:pt x="459000" y="0"/>
                </a:move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lose/>
                <a:moveTo>
                  <a:pt x="351000" y="0"/>
                </a:move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lose/>
                <a:moveTo>
                  <a:pt x="243000" y="0"/>
                </a:move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lose/>
                <a:moveTo>
                  <a:pt x="135000" y="0"/>
                </a:move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lose/>
                <a:moveTo>
                  <a:pt x="27000" y="0"/>
                </a:move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930B142-A4DF-4B7B-8540-B761E67699AF}"/>
              </a:ext>
            </a:extLst>
          </p:cNvPr>
          <p:cNvSpPr/>
          <p:nvPr userDrawn="1"/>
        </p:nvSpPr>
        <p:spPr>
          <a:xfrm>
            <a:off x="0" y="3876675"/>
            <a:ext cx="12192000" cy="298132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17500" dist="254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996105C1-98E8-40CA-AE19-8944C6BA5676}"/>
              </a:ext>
            </a:extLst>
          </p:cNvPr>
          <p:cNvSpPr/>
          <p:nvPr userDrawn="1"/>
        </p:nvSpPr>
        <p:spPr>
          <a:xfrm>
            <a:off x="9675995" y="4090720"/>
            <a:ext cx="1566000" cy="2106000"/>
          </a:xfrm>
          <a:custGeom>
            <a:avLst/>
            <a:gdLst>
              <a:gd name="connsiteX0" fmla="*/ 1539000 w 1566000"/>
              <a:gd name="connsiteY0" fmla="*/ 2052000 h 2106000"/>
              <a:gd name="connsiteX1" fmla="*/ 1566000 w 1566000"/>
              <a:gd name="connsiteY1" fmla="*/ 2079000 h 2106000"/>
              <a:gd name="connsiteX2" fmla="*/ 1539000 w 1566000"/>
              <a:gd name="connsiteY2" fmla="*/ 2106000 h 2106000"/>
              <a:gd name="connsiteX3" fmla="*/ 1512000 w 1566000"/>
              <a:gd name="connsiteY3" fmla="*/ 2079000 h 2106000"/>
              <a:gd name="connsiteX4" fmla="*/ 1539000 w 1566000"/>
              <a:gd name="connsiteY4" fmla="*/ 2052000 h 2106000"/>
              <a:gd name="connsiteX5" fmla="*/ 1431000 w 1566000"/>
              <a:gd name="connsiteY5" fmla="*/ 2052000 h 2106000"/>
              <a:gd name="connsiteX6" fmla="*/ 1458000 w 1566000"/>
              <a:gd name="connsiteY6" fmla="*/ 2079000 h 2106000"/>
              <a:gd name="connsiteX7" fmla="*/ 1431000 w 1566000"/>
              <a:gd name="connsiteY7" fmla="*/ 2106000 h 2106000"/>
              <a:gd name="connsiteX8" fmla="*/ 1404000 w 1566000"/>
              <a:gd name="connsiteY8" fmla="*/ 2079000 h 2106000"/>
              <a:gd name="connsiteX9" fmla="*/ 1431000 w 1566000"/>
              <a:gd name="connsiteY9" fmla="*/ 2052000 h 2106000"/>
              <a:gd name="connsiteX10" fmla="*/ 1323000 w 1566000"/>
              <a:gd name="connsiteY10" fmla="*/ 2052000 h 2106000"/>
              <a:gd name="connsiteX11" fmla="*/ 1350000 w 1566000"/>
              <a:gd name="connsiteY11" fmla="*/ 2079000 h 2106000"/>
              <a:gd name="connsiteX12" fmla="*/ 1323000 w 1566000"/>
              <a:gd name="connsiteY12" fmla="*/ 2106000 h 2106000"/>
              <a:gd name="connsiteX13" fmla="*/ 1296000 w 1566000"/>
              <a:gd name="connsiteY13" fmla="*/ 2079000 h 2106000"/>
              <a:gd name="connsiteX14" fmla="*/ 1323000 w 1566000"/>
              <a:gd name="connsiteY14" fmla="*/ 2052000 h 2106000"/>
              <a:gd name="connsiteX15" fmla="*/ 1215000 w 1566000"/>
              <a:gd name="connsiteY15" fmla="*/ 2052000 h 2106000"/>
              <a:gd name="connsiteX16" fmla="*/ 1242000 w 1566000"/>
              <a:gd name="connsiteY16" fmla="*/ 2079000 h 2106000"/>
              <a:gd name="connsiteX17" fmla="*/ 1215000 w 1566000"/>
              <a:gd name="connsiteY17" fmla="*/ 2106000 h 2106000"/>
              <a:gd name="connsiteX18" fmla="*/ 1188000 w 1566000"/>
              <a:gd name="connsiteY18" fmla="*/ 2079000 h 2106000"/>
              <a:gd name="connsiteX19" fmla="*/ 1215000 w 1566000"/>
              <a:gd name="connsiteY19" fmla="*/ 2052000 h 2106000"/>
              <a:gd name="connsiteX20" fmla="*/ 1107000 w 1566000"/>
              <a:gd name="connsiteY20" fmla="*/ 2052000 h 2106000"/>
              <a:gd name="connsiteX21" fmla="*/ 1134000 w 1566000"/>
              <a:gd name="connsiteY21" fmla="*/ 2079000 h 2106000"/>
              <a:gd name="connsiteX22" fmla="*/ 1107000 w 1566000"/>
              <a:gd name="connsiteY22" fmla="*/ 2106000 h 2106000"/>
              <a:gd name="connsiteX23" fmla="*/ 1080000 w 1566000"/>
              <a:gd name="connsiteY23" fmla="*/ 2079000 h 2106000"/>
              <a:gd name="connsiteX24" fmla="*/ 1107000 w 1566000"/>
              <a:gd name="connsiteY24" fmla="*/ 2052000 h 2106000"/>
              <a:gd name="connsiteX25" fmla="*/ 999000 w 1566000"/>
              <a:gd name="connsiteY25" fmla="*/ 2052000 h 2106000"/>
              <a:gd name="connsiteX26" fmla="*/ 1026000 w 1566000"/>
              <a:gd name="connsiteY26" fmla="*/ 2079000 h 2106000"/>
              <a:gd name="connsiteX27" fmla="*/ 999000 w 1566000"/>
              <a:gd name="connsiteY27" fmla="*/ 2106000 h 2106000"/>
              <a:gd name="connsiteX28" fmla="*/ 972000 w 1566000"/>
              <a:gd name="connsiteY28" fmla="*/ 2079000 h 2106000"/>
              <a:gd name="connsiteX29" fmla="*/ 999000 w 1566000"/>
              <a:gd name="connsiteY29" fmla="*/ 2052000 h 2106000"/>
              <a:gd name="connsiteX30" fmla="*/ 891000 w 1566000"/>
              <a:gd name="connsiteY30" fmla="*/ 2052000 h 2106000"/>
              <a:gd name="connsiteX31" fmla="*/ 918000 w 1566000"/>
              <a:gd name="connsiteY31" fmla="*/ 2079000 h 2106000"/>
              <a:gd name="connsiteX32" fmla="*/ 891000 w 1566000"/>
              <a:gd name="connsiteY32" fmla="*/ 2106000 h 2106000"/>
              <a:gd name="connsiteX33" fmla="*/ 864000 w 1566000"/>
              <a:gd name="connsiteY33" fmla="*/ 2079000 h 2106000"/>
              <a:gd name="connsiteX34" fmla="*/ 891000 w 1566000"/>
              <a:gd name="connsiteY34" fmla="*/ 2052000 h 2106000"/>
              <a:gd name="connsiteX35" fmla="*/ 783000 w 1566000"/>
              <a:gd name="connsiteY35" fmla="*/ 2052000 h 2106000"/>
              <a:gd name="connsiteX36" fmla="*/ 810000 w 1566000"/>
              <a:gd name="connsiteY36" fmla="*/ 2079000 h 2106000"/>
              <a:gd name="connsiteX37" fmla="*/ 783000 w 1566000"/>
              <a:gd name="connsiteY37" fmla="*/ 2106000 h 2106000"/>
              <a:gd name="connsiteX38" fmla="*/ 756000 w 1566000"/>
              <a:gd name="connsiteY38" fmla="*/ 2079000 h 2106000"/>
              <a:gd name="connsiteX39" fmla="*/ 783000 w 1566000"/>
              <a:gd name="connsiteY39" fmla="*/ 2052000 h 2106000"/>
              <a:gd name="connsiteX40" fmla="*/ 675000 w 1566000"/>
              <a:gd name="connsiteY40" fmla="*/ 2052000 h 2106000"/>
              <a:gd name="connsiteX41" fmla="*/ 702000 w 1566000"/>
              <a:gd name="connsiteY41" fmla="*/ 2079000 h 2106000"/>
              <a:gd name="connsiteX42" fmla="*/ 675000 w 1566000"/>
              <a:gd name="connsiteY42" fmla="*/ 2106000 h 2106000"/>
              <a:gd name="connsiteX43" fmla="*/ 648000 w 1566000"/>
              <a:gd name="connsiteY43" fmla="*/ 2079000 h 2106000"/>
              <a:gd name="connsiteX44" fmla="*/ 675000 w 1566000"/>
              <a:gd name="connsiteY44" fmla="*/ 2052000 h 2106000"/>
              <a:gd name="connsiteX45" fmla="*/ 567000 w 1566000"/>
              <a:gd name="connsiteY45" fmla="*/ 2052000 h 2106000"/>
              <a:gd name="connsiteX46" fmla="*/ 594000 w 1566000"/>
              <a:gd name="connsiteY46" fmla="*/ 2079000 h 2106000"/>
              <a:gd name="connsiteX47" fmla="*/ 567000 w 1566000"/>
              <a:gd name="connsiteY47" fmla="*/ 2106000 h 2106000"/>
              <a:gd name="connsiteX48" fmla="*/ 540000 w 1566000"/>
              <a:gd name="connsiteY48" fmla="*/ 2079000 h 2106000"/>
              <a:gd name="connsiteX49" fmla="*/ 567000 w 1566000"/>
              <a:gd name="connsiteY49" fmla="*/ 2052000 h 2106000"/>
              <a:gd name="connsiteX50" fmla="*/ 459000 w 1566000"/>
              <a:gd name="connsiteY50" fmla="*/ 2052000 h 2106000"/>
              <a:gd name="connsiteX51" fmla="*/ 486000 w 1566000"/>
              <a:gd name="connsiteY51" fmla="*/ 2079000 h 2106000"/>
              <a:gd name="connsiteX52" fmla="*/ 459000 w 1566000"/>
              <a:gd name="connsiteY52" fmla="*/ 2106000 h 2106000"/>
              <a:gd name="connsiteX53" fmla="*/ 432000 w 1566000"/>
              <a:gd name="connsiteY53" fmla="*/ 2079000 h 2106000"/>
              <a:gd name="connsiteX54" fmla="*/ 459000 w 1566000"/>
              <a:gd name="connsiteY54" fmla="*/ 2052000 h 2106000"/>
              <a:gd name="connsiteX55" fmla="*/ 351000 w 1566000"/>
              <a:gd name="connsiteY55" fmla="*/ 2052000 h 2106000"/>
              <a:gd name="connsiteX56" fmla="*/ 378000 w 1566000"/>
              <a:gd name="connsiteY56" fmla="*/ 2079000 h 2106000"/>
              <a:gd name="connsiteX57" fmla="*/ 351000 w 1566000"/>
              <a:gd name="connsiteY57" fmla="*/ 2106000 h 2106000"/>
              <a:gd name="connsiteX58" fmla="*/ 324000 w 1566000"/>
              <a:gd name="connsiteY58" fmla="*/ 2079000 h 2106000"/>
              <a:gd name="connsiteX59" fmla="*/ 351000 w 1566000"/>
              <a:gd name="connsiteY59" fmla="*/ 2052000 h 2106000"/>
              <a:gd name="connsiteX60" fmla="*/ 243000 w 1566000"/>
              <a:gd name="connsiteY60" fmla="*/ 2052000 h 2106000"/>
              <a:gd name="connsiteX61" fmla="*/ 270000 w 1566000"/>
              <a:gd name="connsiteY61" fmla="*/ 2079000 h 2106000"/>
              <a:gd name="connsiteX62" fmla="*/ 243000 w 1566000"/>
              <a:gd name="connsiteY62" fmla="*/ 2106000 h 2106000"/>
              <a:gd name="connsiteX63" fmla="*/ 216000 w 1566000"/>
              <a:gd name="connsiteY63" fmla="*/ 2079000 h 2106000"/>
              <a:gd name="connsiteX64" fmla="*/ 243000 w 1566000"/>
              <a:gd name="connsiteY64" fmla="*/ 2052000 h 2106000"/>
              <a:gd name="connsiteX65" fmla="*/ 135000 w 1566000"/>
              <a:gd name="connsiteY65" fmla="*/ 2052000 h 2106000"/>
              <a:gd name="connsiteX66" fmla="*/ 162000 w 1566000"/>
              <a:gd name="connsiteY66" fmla="*/ 2079000 h 2106000"/>
              <a:gd name="connsiteX67" fmla="*/ 135000 w 1566000"/>
              <a:gd name="connsiteY67" fmla="*/ 2106000 h 2106000"/>
              <a:gd name="connsiteX68" fmla="*/ 108000 w 1566000"/>
              <a:gd name="connsiteY68" fmla="*/ 2079000 h 2106000"/>
              <a:gd name="connsiteX69" fmla="*/ 135000 w 1566000"/>
              <a:gd name="connsiteY69" fmla="*/ 2052000 h 2106000"/>
              <a:gd name="connsiteX70" fmla="*/ 27000 w 1566000"/>
              <a:gd name="connsiteY70" fmla="*/ 2052000 h 2106000"/>
              <a:gd name="connsiteX71" fmla="*/ 54000 w 1566000"/>
              <a:gd name="connsiteY71" fmla="*/ 2079000 h 2106000"/>
              <a:gd name="connsiteX72" fmla="*/ 27000 w 1566000"/>
              <a:gd name="connsiteY72" fmla="*/ 2106000 h 2106000"/>
              <a:gd name="connsiteX73" fmla="*/ 0 w 1566000"/>
              <a:gd name="connsiteY73" fmla="*/ 2079000 h 2106000"/>
              <a:gd name="connsiteX74" fmla="*/ 27000 w 1566000"/>
              <a:gd name="connsiteY74" fmla="*/ 2052000 h 2106000"/>
              <a:gd name="connsiteX75" fmla="*/ 1539000 w 1566000"/>
              <a:gd name="connsiteY75" fmla="*/ 1944000 h 2106000"/>
              <a:gd name="connsiteX76" fmla="*/ 1566000 w 1566000"/>
              <a:gd name="connsiteY76" fmla="*/ 1971000 h 2106000"/>
              <a:gd name="connsiteX77" fmla="*/ 1539000 w 1566000"/>
              <a:gd name="connsiteY77" fmla="*/ 1998000 h 2106000"/>
              <a:gd name="connsiteX78" fmla="*/ 1512000 w 1566000"/>
              <a:gd name="connsiteY78" fmla="*/ 1971000 h 2106000"/>
              <a:gd name="connsiteX79" fmla="*/ 1539000 w 1566000"/>
              <a:gd name="connsiteY79" fmla="*/ 1944000 h 2106000"/>
              <a:gd name="connsiteX80" fmla="*/ 1431000 w 1566000"/>
              <a:gd name="connsiteY80" fmla="*/ 1944000 h 2106000"/>
              <a:gd name="connsiteX81" fmla="*/ 1458000 w 1566000"/>
              <a:gd name="connsiteY81" fmla="*/ 1971000 h 2106000"/>
              <a:gd name="connsiteX82" fmla="*/ 1431000 w 1566000"/>
              <a:gd name="connsiteY82" fmla="*/ 1998000 h 2106000"/>
              <a:gd name="connsiteX83" fmla="*/ 1404000 w 1566000"/>
              <a:gd name="connsiteY83" fmla="*/ 1971000 h 2106000"/>
              <a:gd name="connsiteX84" fmla="*/ 1431000 w 1566000"/>
              <a:gd name="connsiteY84" fmla="*/ 1944000 h 2106000"/>
              <a:gd name="connsiteX85" fmla="*/ 1323000 w 1566000"/>
              <a:gd name="connsiteY85" fmla="*/ 1944000 h 2106000"/>
              <a:gd name="connsiteX86" fmla="*/ 1350000 w 1566000"/>
              <a:gd name="connsiteY86" fmla="*/ 1971000 h 2106000"/>
              <a:gd name="connsiteX87" fmla="*/ 1323000 w 1566000"/>
              <a:gd name="connsiteY87" fmla="*/ 1998000 h 2106000"/>
              <a:gd name="connsiteX88" fmla="*/ 1296000 w 1566000"/>
              <a:gd name="connsiteY88" fmla="*/ 1971000 h 2106000"/>
              <a:gd name="connsiteX89" fmla="*/ 1323000 w 1566000"/>
              <a:gd name="connsiteY89" fmla="*/ 1944000 h 2106000"/>
              <a:gd name="connsiteX90" fmla="*/ 1215000 w 1566000"/>
              <a:gd name="connsiteY90" fmla="*/ 1944000 h 2106000"/>
              <a:gd name="connsiteX91" fmla="*/ 1242000 w 1566000"/>
              <a:gd name="connsiteY91" fmla="*/ 1971000 h 2106000"/>
              <a:gd name="connsiteX92" fmla="*/ 1215000 w 1566000"/>
              <a:gd name="connsiteY92" fmla="*/ 1998000 h 2106000"/>
              <a:gd name="connsiteX93" fmla="*/ 1188000 w 1566000"/>
              <a:gd name="connsiteY93" fmla="*/ 1971000 h 2106000"/>
              <a:gd name="connsiteX94" fmla="*/ 1215000 w 1566000"/>
              <a:gd name="connsiteY94" fmla="*/ 1944000 h 2106000"/>
              <a:gd name="connsiteX95" fmla="*/ 1107000 w 1566000"/>
              <a:gd name="connsiteY95" fmla="*/ 1944000 h 2106000"/>
              <a:gd name="connsiteX96" fmla="*/ 1134000 w 1566000"/>
              <a:gd name="connsiteY96" fmla="*/ 1971000 h 2106000"/>
              <a:gd name="connsiteX97" fmla="*/ 1107000 w 1566000"/>
              <a:gd name="connsiteY97" fmla="*/ 1998000 h 2106000"/>
              <a:gd name="connsiteX98" fmla="*/ 1080000 w 1566000"/>
              <a:gd name="connsiteY98" fmla="*/ 1971000 h 2106000"/>
              <a:gd name="connsiteX99" fmla="*/ 1107000 w 1566000"/>
              <a:gd name="connsiteY99" fmla="*/ 1944000 h 2106000"/>
              <a:gd name="connsiteX100" fmla="*/ 999000 w 1566000"/>
              <a:gd name="connsiteY100" fmla="*/ 1944000 h 2106000"/>
              <a:gd name="connsiteX101" fmla="*/ 1026000 w 1566000"/>
              <a:gd name="connsiteY101" fmla="*/ 1971000 h 2106000"/>
              <a:gd name="connsiteX102" fmla="*/ 999000 w 1566000"/>
              <a:gd name="connsiteY102" fmla="*/ 1998000 h 2106000"/>
              <a:gd name="connsiteX103" fmla="*/ 972000 w 1566000"/>
              <a:gd name="connsiteY103" fmla="*/ 1971000 h 2106000"/>
              <a:gd name="connsiteX104" fmla="*/ 999000 w 1566000"/>
              <a:gd name="connsiteY104" fmla="*/ 1944000 h 2106000"/>
              <a:gd name="connsiteX105" fmla="*/ 891000 w 1566000"/>
              <a:gd name="connsiteY105" fmla="*/ 1944000 h 2106000"/>
              <a:gd name="connsiteX106" fmla="*/ 918000 w 1566000"/>
              <a:gd name="connsiteY106" fmla="*/ 1971000 h 2106000"/>
              <a:gd name="connsiteX107" fmla="*/ 891000 w 1566000"/>
              <a:gd name="connsiteY107" fmla="*/ 1998000 h 2106000"/>
              <a:gd name="connsiteX108" fmla="*/ 864000 w 1566000"/>
              <a:gd name="connsiteY108" fmla="*/ 1971000 h 2106000"/>
              <a:gd name="connsiteX109" fmla="*/ 891000 w 1566000"/>
              <a:gd name="connsiteY109" fmla="*/ 1944000 h 2106000"/>
              <a:gd name="connsiteX110" fmla="*/ 783000 w 1566000"/>
              <a:gd name="connsiteY110" fmla="*/ 1944000 h 2106000"/>
              <a:gd name="connsiteX111" fmla="*/ 810000 w 1566000"/>
              <a:gd name="connsiteY111" fmla="*/ 1971000 h 2106000"/>
              <a:gd name="connsiteX112" fmla="*/ 783000 w 1566000"/>
              <a:gd name="connsiteY112" fmla="*/ 1998000 h 2106000"/>
              <a:gd name="connsiteX113" fmla="*/ 756000 w 1566000"/>
              <a:gd name="connsiteY113" fmla="*/ 1971000 h 2106000"/>
              <a:gd name="connsiteX114" fmla="*/ 783000 w 1566000"/>
              <a:gd name="connsiteY114" fmla="*/ 1944000 h 2106000"/>
              <a:gd name="connsiteX115" fmla="*/ 675000 w 1566000"/>
              <a:gd name="connsiteY115" fmla="*/ 1944000 h 2106000"/>
              <a:gd name="connsiteX116" fmla="*/ 702000 w 1566000"/>
              <a:gd name="connsiteY116" fmla="*/ 1971000 h 2106000"/>
              <a:gd name="connsiteX117" fmla="*/ 675000 w 1566000"/>
              <a:gd name="connsiteY117" fmla="*/ 1998000 h 2106000"/>
              <a:gd name="connsiteX118" fmla="*/ 648000 w 1566000"/>
              <a:gd name="connsiteY118" fmla="*/ 1971000 h 2106000"/>
              <a:gd name="connsiteX119" fmla="*/ 675000 w 1566000"/>
              <a:gd name="connsiteY119" fmla="*/ 1944000 h 2106000"/>
              <a:gd name="connsiteX120" fmla="*/ 567000 w 1566000"/>
              <a:gd name="connsiteY120" fmla="*/ 1944000 h 2106000"/>
              <a:gd name="connsiteX121" fmla="*/ 594000 w 1566000"/>
              <a:gd name="connsiteY121" fmla="*/ 1971000 h 2106000"/>
              <a:gd name="connsiteX122" fmla="*/ 567000 w 1566000"/>
              <a:gd name="connsiteY122" fmla="*/ 1998000 h 2106000"/>
              <a:gd name="connsiteX123" fmla="*/ 540000 w 1566000"/>
              <a:gd name="connsiteY123" fmla="*/ 1971000 h 2106000"/>
              <a:gd name="connsiteX124" fmla="*/ 567000 w 1566000"/>
              <a:gd name="connsiteY124" fmla="*/ 1944000 h 2106000"/>
              <a:gd name="connsiteX125" fmla="*/ 459000 w 1566000"/>
              <a:gd name="connsiteY125" fmla="*/ 1944000 h 2106000"/>
              <a:gd name="connsiteX126" fmla="*/ 486000 w 1566000"/>
              <a:gd name="connsiteY126" fmla="*/ 1971000 h 2106000"/>
              <a:gd name="connsiteX127" fmla="*/ 459000 w 1566000"/>
              <a:gd name="connsiteY127" fmla="*/ 1998000 h 2106000"/>
              <a:gd name="connsiteX128" fmla="*/ 432000 w 1566000"/>
              <a:gd name="connsiteY128" fmla="*/ 1971000 h 2106000"/>
              <a:gd name="connsiteX129" fmla="*/ 459000 w 1566000"/>
              <a:gd name="connsiteY129" fmla="*/ 1944000 h 2106000"/>
              <a:gd name="connsiteX130" fmla="*/ 351000 w 1566000"/>
              <a:gd name="connsiteY130" fmla="*/ 1944000 h 2106000"/>
              <a:gd name="connsiteX131" fmla="*/ 378000 w 1566000"/>
              <a:gd name="connsiteY131" fmla="*/ 1971000 h 2106000"/>
              <a:gd name="connsiteX132" fmla="*/ 351000 w 1566000"/>
              <a:gd name="connsiteY132" fmla="*/ 1998000 h 2106000"/>
              <a:gd name="connsiteX133" fmla="*/ 324000 w 1566000"/>
              <a:gd name="connsiteY133" fmla="*/ 1971000 h 2106000"/>
              <a:gd name="connsiteX134" fmla="*/ 351000 w 1566000"/>
              <a:gd name="connsiteY134" fmla="*/ 1944000 h 2106000"/>
              <a:gd name="connsiteX135" fmla="*/ 243000 w 1566000"/>
              <a:gd name="connsiteY135" fmla="*/ 1944000 h 2106000"/>
              <a:gd name="connsiteX136" fmla="*/ 270000 w 1566000"/>
              <a:gd name="connsiteY136" fmla="*/ 1971000 h 2106000"/>
              <a:gd name="connsiteX137" fmla="*/ 243000 w 1566000"/>
              <a:gd name="connsiteY137" fmla="*/ 1998000 h 2106000"/>
              <a:gd name="connsiteX138" fmla="*/ 216000 w 1566000"/>
              <a:gd name="connsiteY138" fmla="*/ 1971000 h 2106000"/>
              <a:gd name="connsiteX139" fmla="*/ 243000 w 1566000"/>
              <a:gd name="connsiteY139" fmla="*/ 1944000 h 2106000"/>
              <a:gd name="connsiteX140" fmla="*/ 135000 w 1566000"/>
              <a:gd name="connsiteY140" fmla="*/ 1944000 h 2106000"/>
              <a:gd name="connsiteX141" fmla="*/ 162000 w 1566000"/>
              <a:gd name="connsiteY141" fmla="*/ 1971000 h 2106000"/>
              <a:gd name="connsiteX142" fmla="*/ 135000 w 1566000"/>
              <a:gd name="connsiteY142" fmla="*/ 1998000 h 2106000"/>
              <a:gd name="connsiteX143" fmla="*/ 108000 w 1566000"/>
              <a:gd name="connsiteY143" fmla="*/ 1971000 h 2106000"/>
              <a:gd name="connsiteX144" fmla="*/ 135000 w 1566000"/>
              <a:gd name="connsiteY144" fmla="*/ 1944000 h 2106000"/>
              <a:gd name="connsiteX145" fmla="*/ 27000 w 1566000"/>
              <a:gd name="connsiteY145" fmla="*/ 1944000 h 2106000"/>
              <a:gd name="connsiteX146" fmla="*/ 54000 w 1566000"/>
              <a:gd name="connsiteY146" fmla="*/ 1971000 h 2106000"/>
              <a:gd name="connsiteX147" fmla="*/ 27000 w 1566000"/>
              <a:gd name="connsiteY147" fmla="*/ 1998000 h 2106000"/>
              <a:gd name="connsiteX148" fmla="*/ 0 w 1566000"/>
              <a:gd name="connsiteY148" fmla="*/ 1971000 h 2106000"/>
              <a:gd name="connsiteX149" fmla="*/ 27000 w 1566000"/>
              <a:gd name="connsiteY149" fmla="*/ 1944000 h 2106000"/>
              <a:gd name="connsiteX150" fmla="*/ 1539000 w 1566000"/>
              <a:gd name="connsiteY150" fmla="*/ 1836000 h 2106000"/>
              <a:gd name="connsiteX151" fmla="*/ 1566000 w 1566000"/>
              <a:gd name="connsiteY151" fmla="*/ 1863000 h 2106000"/>
              <a:gd name="connsiteX152" fmla="*/ 1539000 w 1566000"/>
              <a:gd name="connsiteY152" fmla="*/ 1890000 h 2106000"/>
              <a:gd name="connsiteX153" fmla="*/ 1512000 w 1566000"/>
              <a:gd name="connsiteY153" fmla="*/ 1863000 h 2106000"/>
              <a:gd name="connsiteX154" fmla="*/ 1539000 w 1566000"/>
              <a:gd name="connsiteY154" fmla="*/ 1836000 h 2106000"/>
              <a:gd name="connsiteX155" fmla="*/ 1431000 w 1566000"/>
              <a:gd name="connsiteY155" fmla="*/ 1836000 h 2106000"/>
              <a:gd name="connsiteX156" fmla="*/ 1458000 w 1566000"/>
              <a:gd name="connsiteY156" fmla="*/ 1863000 h 2106000"/>
              <a:gd name="connsiteX157" fmla="*/ 1431000 w 1566000"/>
              <a:gd name="connsiteY157" fmla="*/ 1890000 h 2106000"/>
              <a:gd name="connsiteX158" fmla="*/ 1404000 w 1566000"/>
              <a:gd name="connsiteY158" fmla="*/ 1863000 h 2106000"/>
              <a:gd name="connsiteX159" fmla="*/ 1431000 w 1566000"/>
              <a:gd name="connsiteY159" fmla="*/ 1836000 h 2106000"/>
              <a:gd name="connsiteX160" fmla="*/ 1323000 w 1566000"/>
              <a:gd name="connsiteY160" fmla="*/ 1836000 h 2106000"/>
              <a:gd name="connsiteX161" fmla="*/ 1350000 w 1566000"/>
              <a:gd name="connsiteY161" fmla="*/ 1863000 h 2106000"/>
              <a:gd name="connsiteX162" fmla="*/ 1323000 w 1566000"/>
              <a:gd name="connsiteY162" fmla="*/ 1890000 h 2106000"/>
              <a:gd name="connsiteX163" fmla="*/ 1296000 w 1566000"/>
              <a:gd name="connsiteY163" fmla="*/ 1863000 h 2106000"/>
              <a:gd name="connsiteX164" fmla="*/ 1323000 w 1566000"/>
              <a:gd name="connsiteY164" fmla="*/ 1836000 h 2106000"/>
              <a:gd name="connsiteX165" fmla="*/ 1215000 w 1566000"/>
              <a:gd name="connsiteY165" fmla="*/ 1836000 h 2106000"/>
              <a:gd name="connsiteX166" fmla="*/ 1242000 w 1566000"/>
              <a:gd name="connsiteY166" fmla="*/ 1863000 h 2106000"/>
              <a:gd name="connsiteX167" fmla="*/ 1215000 w 1566000"/>
              <a:gd name="connsiteY167" fmla="*/ 1890000 h 2106000"/>
              <a:gd name="connsiteX168" fmla="*/ 1188000 w 1566000"/>
              <a:gd name="connsiteY168" fmla="*/ 1863000 h 2106000"/>
              <a:gd name="connsiteX169" fmla="*/ 1215000 w 1566000"/>
              <a:gd name="connsiteY169" fmla="*/ 1836000 h 2106000"/>
              <a:gd name="connsiteX170" fmla="*/ 1107000 w 1566000"/>
              <a:gd name="connsiteY170" fmla="*/ 1836000 h 2106000"/>
              <a:gd name="connsiteX171" fmla="*/ 1134000 w 1566000"/>
              <a:gd name="connsiteY171" fmla="*/ 1863000 h 2106000"/>
              <a:gd name="connsiteX172" fmla="*/ 1107000 w 1566000"/>
              <a:gd name="connsiteY172" fmla="*/ 1890000 h 2106000"/>
              <a:gd name="connsiteX173" fmla="*/ 1080000 w 1566000"/>
              <a:gd name="connsiteY173" fmla="*/ 1863000 h 2106000"/>
              <a:gd name="connsiteX174" fmla="*/ 1107000 w 1566000"/>
              <a:gd name="connsiteY174" fmla="*/ 1836000 h 2106000"/>
              <a:gd name="connsiteX175" fmla="*/ 999000 w 1566000"/>
              <a:gd name="connsiteY175" fmla="*/ 1836000 h 2106000"/>
              <a:gd name="connsiteX176" fmla="*/ 1026000 w 1566000"/>
              <a:gd name="connsiteY176" fmla="*/ 1863000 h 2106000"/>
              <a:gd name="connsiteX177" fmla="*/ 999000 w 1566000"/>
              <a:gd name="connsiteY177" fmla="*/ 1890000 h 2106000"/>
              <a:gd name="connsiteX178" fmla="*/ 972000 w 1566000"/>
              <a:gd name="connsiteY178" fmla="*/ 1863000 h 2106000"/>
              <a:gd name="connsiteX179" fmla="*/ 999000 w 1566000"/>
              <a:gd name="connsiteY179" fmla="*/ 1836000 h 2106000"/>
              <a:gd name="connsiteX180" fmla="*/ 891000 w 1566000"/>
              <a:gd name="connsiteY180" fmla="*/ 1836000 h 2106000"/>
              <a:gd name="connsiteX181" fmla="*/ 918000 w 1566000"/>
              <a:gd name="connsiteY181" fmla="*/ 1863000 h 2106000"/>
              <a:gd name="connsiteX182" fmla="*/ 891000 w 1566000"/>
              <a:gd name="connsiteY182" fmla="*/ 1890000 h 2106000"/>
              <a:gd name="connsiteX183" fmla="*/ 864000 w 1566000"/>
              <a:gd name="connsiteY183" fmla="*/ 1863000 h 2106000"/>
              <a:gd name="connsiteX184" fmla="*/ 891000 w 1566000"/>
              <a:gd name="connsiteY184" fmla="*/ 1836000 h 2106000"/>
              <a:gd name="connsiteX185" fmla="*/ 783000 w 1566000"/>
              <a:gd name="connsiteY185" fmla="*/ 1836000 h 2106000"/>
              <a:gd name="connsiteX186" fmla="*/ 810000 w 1566000"/>
              <a:gd name="connsiteY186" fmla="*/ 1863000 h 2106000"/>
              <a:gd name="connsiteX187" fmla="*/ 783000 w 1566000"/>
              <a:gd name="connsiteY187" fmla="*/ 1890000 h 2106000"/>
              <a:gd name="connsiteX188" fmla="*/ 756000 w 1566000"/>
              <a:gd name="connsiteY188" fmla="*/ 1863000 h 2106000"/>
              <a:gd name="connsiteX189" fmla="*/ 783000 w 1566000"/>
              <a:gd name="connsiteY189" fmla="*/ 1836000 h 2106000"/>
              <a:gd name="connsiteX190" fmla="*/ 675000 w 1566000"/>
              <a:gd name="connsiteY190" fmla="*/ 1836000 h 2106000"/>
              <a:gd name="connsiteX191" fmla="*/ 702000 w 1566000"/>
              <a:gd name="connsiteY191" fmla="*/ 1863000 h 2106000"/>
              <a:gd name="connsiteX192" fmla="*/ 675000 w 1566000"/>
              <a:gd name="connsiteY192" fmla="*/ 1890000 h 2106000"/>
              <a:gd name="connsiteX193" fmla="*/ 648000 w 1566000"/>
              <a:gd name="connsiteY193" fmla="*/ 1863000 h 2106000"/>
              <a:gd name="connsiteX194" fmla="*/ 675000 w 1566000"/>
              <a:gd name="connsiteY194" fmla="*/ 1836000 h 2106000"/>
              <a:gd name="connsiteX195" fmla="*/ 567000 w 1566000"/>
              <a:gd name="connsiteY195" fmla="*/ 1836000 h 2106000"/>
              <a:gd name="connsiteX196" fmla="*/ 594000 w 1566000"/>
              <a:gd name="connsiteY196" fmla="*/ 1863000 h 2106000"/>
              <a:gd name="connsiteX197" fmla="*/ 567000 w 1566000"/>
              <a:gd name="connsiteY197" fmla="*/ 1890000 h 2106000"/>
              <a:gd name="connsiteX198" fmla="*/ 540000 w 1566000"/>
              <a:gd name="connsiteY198" fmla="*/ 1863000 h 2106000"/>
              <a:gd name="connsiteX199" fmla="*/ 567000 w 1566000"/>
              <a:gd name="connsiteY199" fmla="*/ 1836000 h 2106000"/>
              <a:gd name="connsiteX200" fmla="*/ 459000 w 1566000"/>
              <a:gd name="connsiteY200" fmla="*/ 1836000 h 2106000"/>
              <a:gd name="connsiteX201" fmla="*/ 486000 w 1566000"/>
              <a:gd name="connsiteY201" fmla="*/ 1863000 h 2106000"/>
              <a:gd name="connsiteX202" fmla="*/ 459000 w 1566000"/>
              <a:gd name="connsiteY202" fmla="*/ 1890000 h 2106000"/>
              <a:gd name="connsiteX203" fmla="*/ 432000 w 1566000"/>
              <a:gd name="connsiteY203" fmla="*/ 1863000 h 2106000"/>
              <a:gd name="connsiteX204" fmla="*/ 459000 w 1566000"/>
              <a:gd name="connsiteY204" fmla="*/ 1836000 h 2106000"/>
              <a:gd name="connsiteX205" fmla="*/ 351000 w 1566000"/>
              <a:gd name="connsiteY205" fmla="*/ 1836000 h 2106000"/>
              <a:gd name="connsiteX206" fmla="*/ 378000 w 1566000"/>
              <a:gd name="connsiteY206" fmla="*/ 1863000 h 2106000"/>
              <a:gd name="connsiteX207" fmla="*/ 351000 w 1566000"/>
              <a:gd name="connsiteY207" fmla="*/ 1890000 h 2106000"/>
              <a:gd name="connsiteX208" fmla="*/ 324000 w 1566000"/>
              <a:gd name="connsiteY208" fmla="*/ 1863000 h 2106000"/>
              <a:gd name="connsiteX209" fmla="*/ 351000 w 1566000"/>
              <a:gd name="connsiteY209" fmla="*/ 1836000 h 2106000"/>
              <a:gd name="connsiteX210" fmla="*/ 243000 w 1566000"/>
              <a:gd name="connsiteY210" fmla="*/ 1836000 h 2106000"/>
              <a:gd name="connsiteX211" fmla="*/ 270000 w 1566000"/>
              <a:gd name="connsiteY211" fmla="*/ 1863000 h 2106000"/>
              <a:gd name="connsiteX212" fmla="*/ 243000 w 1566000"/>
              <a:gd name="connsiteY212" fmla="*/ 1890000 h 2106000"/>
              <a:gd name="connsiteX213" fmla="*/ 216000 w 1566000"/>
              <a:gd name="connsiteY213" fmla="*/ 1863000 h 2106000"/>
              <a:gd name="connsiteX214" fmla="*/ 243000 w 1566000"/>
              <a:gd name="connsiteY214" fmla="*/ 1836000 h 2106000"/>
              <a:gd name="connsiteX215" fmla="*/ 135000 w 1566000"/>
              <a:gd name="connsiteY215" fmla="*/ 1836000 h 2106000"/>
              <a:gd name="connsiteX216" fmla="*/ 162000 w 1566000"/>
              <a:gd name="connsiteY216" fmla="*/ 1863000 h 2106000"/>
              <a:gd name="connsiteX217" fmla="*/ 135000 w 1566000"/>
              <a:gd name="connsiteY217" fmla="*/ 1890000 h 2106000"/>
              <a:gd name="connsiteX218" fmla="*/ 108000 w 1566000"/>
              <a:gd name="connsiteY218" fmla="*/ 1863000 h 2106000"/>
              <a:gd name="connsiteX219" fmla="*/ 135000 w 1566000"/>
              <a:gd name="connsiteY219" fmla="*/ 1836000 h 2106000"/>
              <a:gd name="connsiteX220" fmla="*/ 27000 w 1566000"/>
              <a:gd name="connsiteY220" fmla="*/ 1836000 h 2106000"/>
              <a:gd name="connsiteX221" fmla="*/ 54000 w 1566000"/>
              <a:gd name="connsiteY221" fmla="*/ 1863000 h 2106000"/>
              <a:gd name="connsiteX222" fmla="*/ 27000 w 1566000"/>
              <a:gd name="connsiteY222" fmla="*/ 1890000 h 2106000"/>
              <a:gd name="connsiteX223" fmla="*/ 0 w 1566000"/>
              <a:gd name="connsiteY223" fmla="*/ 1863000 h 2106000"/>
              <a:gd name="connsiteX224" fmla="*/ 27000 w 1566000"/>
              <a:gd name="connsiteY224" fmla="*/ 1836000 h 2106000"/>
              <a:gd name="connsiteX225" fmla="*/ 1539000 w 1566000"/>
              <a:gd name="connsiteY225" fmla="*/ 1728000 h 2106000"/>
              <a:gd name="connsiteX226" fmla="*/ 1566000 w 1566000"/>
              <a:gd name="connsiteY226" fmla="*/ 1755000 h 2106000"/>
              <a:gd name="connsiteX227" fmla="*/ 1539000 w 1566000"/>
              <a:gd name="connsiteY227" fmla="*/ 1782000 h 2106000"/>
              <a:gd name="connsiteX228" fmla="*/ 1512000 w 1566000"/>
              <a:gd name="connsiteY228" fmla="*/ 1755000 h 2106000"/>
              <a:gd name="connsiteX229" fmla="*/ 1539000 w 1566000"/>
              <a:gd name="connsiteY229" fmla="*/ 1728000 h 2106000"/>
              <a:gd name="connsiteX230" fmla="*/ 1431000 w 1566000"/>
              <a:gd name="connsiteY230" fmla="*/ 1728000 h 2106000"/>
              <a:gd name="connsiteX231" fmla="*/ 1458000 w 1566000"/>
              <a:gd name="connsiteY231" fmla="*/ 1755000 h 2106000"/>
              <a:gd name="connsiteX232" fmla="*/ 1431000 w 1566000"/>
              <a:gd name="connsiteY232" fmla="*/ 1782000 h 2106000"/>
              <a:gd name="connsiteX233" fmla="*/ 1404000 w 1566000"/>
              <a:gd name="connsiteY233" fmla="*/ 1755000 h 2106000"/>
              <a:gd name="connsiteX234" fmla="*/ 1431000 w 1566000"/>
              <a:gd name="connsiteY234" fmla="*/ 1728000 h 2106000"/>
              <a:gd name="connsiteX235" fmla="*/ 1323000 w 1566000"/>
              <a:gd name="connsiteY235" fmla="*/ 1728000 h 2106000"/>
              <a:gd name="connsiteX236" fmla="*/ 1350000 w 1566000"/>
              <a:gd name="connsiteY236" fmla="*/ 1755000 h 2106000"/>
              <a:gd name="connsiteX237" fmla="*/ 1323000 w 1566000"/>
              <a:gd name="connsiteY237" fmla="*/ 1782000 h 2106000"/>
              <a:gd name="connsiteX238" fmla="*/ 1296000 w 1566000"/>
              <a:gd name="connsiteY238" fmla="*/ 1755000 h 2106000"/>
              <a:gd name="connsiteX239" fmla="*/ 1323000 w 1566000"/>
              <a:gd name="connsiteY239" fmla="*/ 1728000 h 2106000"/>
              <a:gd name="connsiteX240" fmla="*/ 1215000 w 1566000"/>
              <a:gd name="connsiteY240" fmla="*/ 1728000 h 2106000"/>
              <a:gd name="connsiteX241" fmla="*/ 1242000 w 1566000"/>
              <a:gd name="connsiteY241" fmla="*/ 1755000 h 2106000"/>
              <a:gd name="connsiteX242" fmla="*/ 1215000 w 1566000"/>
              <a:gd name="connsiteY242" fmla="*/ 1782000 h 2106000"/>
              <a:gd name="connsiteX243" fmla="*/ 1188000 w 1566000"/>
              <a:gd name="connsiteY243" fmla="*/ 1755000 h 2106000"/>
              <a:gd name="connsiteX244" fmla="*/ 1215000 w 1566000"/>
              <a:gd name="connsiteY244" fmla="*/ 1728000 h 2106000"/>
              <a:gd name="connsiteX245" fmla="*/ 1107000 w 1566000"/>
              <a:gd name="connsiteY245" fmla="*/ 1728000 h 2106000"/>
              <a:gd name="connsiteX246" fmla="*/ 1134000 w 1566000"/>
              <a:gd name="connsiteY246" fmla="*/ 1755000 h 2106000"/>
              <a:gd name="connsiteX247" fmla="*/ 1107000 w 1566000"/>
              <a:gd name="connsiteY247" fmla="*/ 1782000 h 2106000"/>
              <a:gd name="connsiteX248" fmla="*/ 1080000 w 1566000"/>
              <a:gd name="connsiteY248" fmla="*/ 1755000 h 2106000"/>
              <a:gd name="connsiteX249" fmla="*/ 1107000 w 1566000"/>
              <a:gd name="connsiteY249" fmla="*/ 1728000 h 2106000"/>
              <a:gd name="connsiteX250" fmla="*/ 999000 w 1566000"/>
              <a:gd name="connsiteY250" fmla="*/ 1728000 h 2106000"/>
              <a:gd name="connsiteX251" fmla="*/ 1026000 w 1566000"/>
              <a:gd name="connsiteY251" fmla="*/ 1755000 h 2106000"/>
              <a:gd name="connsiteX252" fmla="*/ 999000 w 1566000"/>
              <a:gd name="connsiteY252" fmla="*/ 1782000 h 2106000"/>
              <a:gd name="connsiteX253" fmla="*/ 972000 w 1566000"/>
              <a:gd name="connsiteY253" fmla="*/ 1755000 h 2106000"/>
              <a:gd name="connsiteX254" fmla="*/ 999000 w 1566000"/>
              <a:gd name="connsiteY254" fmla="*/ 1728000 h 2106000"/>
              <a:gd name="connsiteX255" fmla="*/ 891000 w 1566000"/>
              <a:gd name="connsiteY255" fmla="*/ 1728000 h 2106000"/>
              <a:gd name="connsiteX256" fmla="*/ 918000 w 1566000"/>
              <a:gd name="connsiteY256" fmla="*/ 1755000 h 2106000"/>
              <a:gd name="connsiteX257" fmla="*/ 891000 w 1566000"/>
              <a:gd name="connsiteY257" fmla="*/ 1782000 h 2106000"/>
              <a:gd name="connsiteX258" fmla="*/ 864000 w 1566000"/>
              <a:gd name="connsiteY258" fmla="*/ 1755000 h 2106000"/>
              <a:gd name="connsiteX259" fmla="*/ 891000 w 1566000"/>
              <a:gd name="connsiteY259" fmla="*/ 1728000 h 2106000"/>
              <a:gd name="connsiteX260" fmla="*/ 783000 w 1566000"/>
              <a:gd name="connsiteY260" fmla="*/ 1728000 h 2106000"/>
              <a:gd name="connsiteX261" fmla="*/ 810000 w 1566000"/>
              <a:gd name="connsiteY261" fmla="*/ 1755000 h 2106000"/>
              <a:gd name="connsiteX262" fmla="*/ 783000 w 1566000"/>
              <a:gd name="connsiteY262" fmla="*/ 1782000 h 2106000"/>
              <a:gd name="connsiteX263" fmla="*/ 756000 w 1566000"/>
              <a:gd name="connsiteY263" fmla="*/ 1755000 h 2106000"/>
              <a:gd name="connsiteX264" fmla="*/ 783000 w 1566000"/>
              <a:gd name="connsiteY264" fmla="*/ 1728000 h 2106000"/>
              <a:gd name="connsiteX265" fmla="*/ 675000 w 1566000"/>
              <a:gd name="connsiteY265" fmla="*/ 1728000 h 2106000"/>
              <a:gd name="connsiteX266" fmla="*/ 702000 w 1566000"/>
              <a:gd name="connsiteY266" fmla="*/ 1755000 h 2106000"/>
              <a:gd name="connsiteX267" fmla="*/ 675000 w 1566000"/>
              <a:gd name="connsiteY267" fmla="*/ 1782000 h 2106000"/>
              <a:gd name="connsiteX268" fmla="*/ 648000 w 1566000"/>
              <a:gd name="connsiteY268" fmla="*/ 1755000 h 2106000"/>
              <a:gd name="connsiteX269" fmla="*/ 675000 w 1566000"/>
              <a:gd name="connsiteY269" fmla="*/ 1728000 h 2106000"/>
              <a:gd name="connsiteX270" fmla="*/ 567000 w 1566000"/>
              <a:gd name="connsiteY270" fmla="*/ 1728000 h 2106000"/>
              <a:gd name="connsiteX271" fmla="*/ 594000 w 1566000"/>
              <a:gd name="connsiteY271" fmla="*/ 1755000 h 2106000"/>
              <a:gd name="connsiteX272" fmla="*/ 567000 w 1566000"/>
              <a:gd name="connsiteY272" fmla="*/ 1782000 h 2106000"/>
              <a:gd name="connsiteX273" fmla="*/ 540000 w 1566000"/>
              <a:gd name="connsiteY273" fmla="*/ 1755000 h 2106000"/>
              <a:gd name="connsiteX274" fmla="*/ 567000 w 1566000"/>
              <a:gd name="connsiteY274" fmla="*/ 1728000 h 2106000"/>
              <a:gd name="connsiteX275" fmla="*/ 459000 w 1566000"/>
              <a:gd name="connsiteY275" fmla="*/ 1728000 h 2106000"/>
              <a:gd name="connsiteX276" fmla="*/ 486000 w 1566000"/>
              <a:gd name="connsiteY276" fmla="*/ 1755000 h 2106000"/>
              <a:gd name="connsiteX277" fmla="*/ 459000 w 1566000"/>
              <a:gd name="connsiteY277" fmla="*/ 1782000 h 2106000"/>
              <a:gd name="connsiteX278" fmla="*/ 432000 w 1566000"/>
              <a:gd name="connsiteY278" fmla="*/ 1755000 h 2106000"/>
              <a:gd name="connsiteX279" fmla="*/ 459000 w 1566000"/>
              <a:gd name="connsiteY279" fmla="*/ 1728000 h 2106000"/>
              <a:gd name="connsiteX280" fmla="*/ 351000 w 1566000"/>
              <a:gd name="connsiteY280" fmla="*/ 1728000 h 2106000"/>
              <a:gd name="connsiteX281" fmla="*/ 378000 w 1566000"/>
              <a:gd name="connsiteY281" fmla="*/ 1755000 h 2106000"/>
              <a:gd name="connsiteX282" fmla="*/ 351000 w 1566000"/>
              <a:gd name="connsiteY282" fmla="*/ 1782000 h 2106000"/>
              <a:gd name="connsiteX283" fmla="*/ 324000 w 1566000"/>
              <a:gd name="connsiteY283" fmla="*/ 1755000 h 2106000"/>
              <a:gd name="connsiteX284" fmla="*/ 351000 w 1566000"/>
              <a:gd name="connsiteY284" fmla="*/ 1728000 h 2106000"/>
              <a:gd name="connsiteX285" fmla="*/ 243000 w 1566000"/>
              <a:gd name="connsiteY285" fmla="*/ 1728000 h 2106000"/>
              <a:gd name="connsiteX286" fmla="*/ 270000 w 1566000"/>
              <a:gd name="connsiteY286" fmla="*/ 1755000 h 2106000"/>
              <a:gd name="connsiteX287" fmla="*/ 243000 w 1566000"/>
              <a:gd name="connsiteY287" fmla="*/ 1782000 h 2106000"/>
              <a:gd name="connsiteX288" fmla="*/ 216000 w 1566000"/>
              <a:gd name="connsiteY288" fmla="*/ 1755000 h 2106000"/>
              <a:gd name="connsiteX289" fmla="*/ 243000 w 1566000"/>
              <a:gd name="connsiteY289" fmla="*/ 1728000 h 2106000"/>
              <a:gd name="connsiteX290" fmla="*/ 135000 w 1566000"/>
              <a:gd name="connsiteY290" fmla="*/ 1728000 h 2106000"/>
              <a:gd name="connsiteX291" fmla="*/ 162000 w 1566000"/>
              <a:gd name="connsiteY291" fmla="*/ 1755000 h 2106000"/>
              <a:gd name="connsiteX292" fmla="*/ 135000 w 1566000"/>
              <a:gd name="connsiteY292" fmla="*/ 1782000 h 2106000"/>
              <a:gd name="connsiteX293" fmla="*/ 108000 w 1566000"/>
              <a:gd name="connsiteY293" fmla="*/ 1755000 h 2106000"/>
              <a:gd name="connsiteX294" fmla="*/ 135000 w 1566000"/>
              <a:gd name="connsiteY294" fmla="*/ 1728000 h 2106000"/>
              <a:gd name="connsiteX295" fmla="*/ 27000 w 1566000"/>
              <a:gd name="connsiteY295" fmla="*/ 1728000 h 2106000"/>
              <a:gd name="connsiteX296" fmla="*/ 54000 w 1566000"/>
              <a:gd name="connsiteY296" fmla="*/ 1755000 h 2106000"/>
              <a:gd name="connsiteX297" fmla="*/ 27000 w 1566000"/>
              <a:gd name="connsiteY297" fmla="*/ 1782000 h 2106000"/>
              <a:gd name="connsiteX298" fmla="*/ 0 w 1566000"/>
              <a:gd name="connsiteY298" fmla="*/ 1755000 h 2106000"/>
              <a:gd name="connsiteX299" fmla="*/ 27000 w 1566000"/>
              <a:gd name="connsiteY299" fmla="*/ 1728000 h 2106000"/>
              <a:gd name="connsiteX300" fmla="*/ 1539000 w 1566000"/>
              <a:gd name="connsiteY300" fmla="*/ 1620000 h 2106000"/>
              <a:gd name="connsiteX301" fmla="*/ 1566000 w 1566000"/>
              <a:gd name="connsiteY301" fmla="*/ 1647000 h 2106000"/>
              <a:gd name="connsiteX302" fmla="*/ 1539000 w 1566000"/>
              <a:gd name="connsiteY302" fmla="*/ 1674000 h 2106000"/>
              <a:gd name="connsiteX303" fmla="*/ 1512000 w 1566000"/>
              <a:gd name="connsiteY303" fmla="*/ 1647000 h 2106000"/>
              <a:gd name="connsiteX304" fmla="*/ 1539000 w 1566000"/>
              <a:gd name="connsiteY304" fmla="*/ 1620000 h 2106000"/>
              <a:gd name="connsiteX305" fmla="*/ 1431000 w 1566000"/>
              <a:gd name="connsiteY305" fmla="*/ 1620000 h 2106000"/>
              <a:gd name="connsiteX306" fmla="*/ 1458000 w 1566000"/>
              <a:gd name="connsiteY306" fmla="*/ 1647000 h 2106000"/>
              <a:gd name="connsiteX307" fmla="*/ 1431000 w 1566000"/>
              <a:gd name="connsiteY307" fmla="*/ 1674000 h 2106000"/>
              <a:gd name="connsiteX308" fmla="*/ 1404000 w 1566000"/>
              <a:gd name="connsiteY308" fmla="*/ 1647000 h 2106000"/>
              <a:gd name="connsiteX309" fmla="*/ 1431000 w 1566000"/>
              <a:gd name="connsiteY309" fmla="*/ 1620000 h 2106000"/>
              <a:gd name="connsiteX310" fmla="*/ 1323000 w 1566000"/>
              <a:gd name="connsiteY310" fmla="*/ 1620000 h 2106000"/>
              <a:gd name="connsiteX311" fmla="*/ 1350000 w 1566000"/>
              <a:gd name="connsiteY311" fmla="*/ 1647000 h 2106000"/>
              <a:gd name="connsiteX312" fmla="*/ 1323000 w 1566000"/>
              <a:gd name="connsiteY312" fmla="*/ 1674000 h 2106000"/>
              <a:gd name="connsiteX313" fmla="*/ 1296000 w 1566000"/>
              <a:gd name="connsiteY313" fmla="*/ 1647000 h 2106000"/>
              <a:gd name="connsiteX314" fmla="*/ 1323000 w 1566000"/>
              <a:gd name="connsiteY314" fmla="*/ 1620000 h 2106000"/>
              <a:gd name="connsiteX315" fmla="*/ 1215000 w 1566000"/>
              <a:gd name="connsiteY315" fmla="*/ 1620000 h 2106000"/>
              <a:gd name="connsiteX316" fmla="*/ 1242000 w 1566000"/>
              <a:gd name="connsiteY316" fmla="*/ 1647000 h 2106000"/>
              <a:gd name="connsiteX317" fmla="*/ 1215000 w 1566000"/>
              <a:gd name="connsiteY317" fmla="*/ 1674000 h 2106000"/>
              <a:gd name="connsiteX318" fmla="*/ 1188000 w 1566000"/>
              <a:gd name="connsiteY318" fmla="*/ 1647000 h 2106000"/>
              <a:gd name="connsiteX319" fmla="*/ 1215000 w 1566000"/>
              <a:gd name="connsiteY319" fmla="*/ 1620000 h 2106000"/>
              <a:gd name="connsiteX320" fmla="*/ 1107000 w 1566000"/>
              <a:gd name="connsiteY320" fmla="*/ 1620000 h 2106000"/>
              <a:gd name="connsiteX321" fmla="*/ 1134000 w 1566000"/>
              <a:gd name="connsiteY321" fmla="*/ 1647000 h 2106000"/>
              <a:gd name="connsiteX322" fmla="*/ 1107000 w 1566000"/>
              <a:gd name="connsiteY322" fmla="*/ 1674000 h 2106000"/>
              <a:gd name="connsiteX323" fmla="*/ 1080000 w 1566000"/>
              <a:gd name="connsiteY323" fmla="*/ 1647000 h 2106000"/>
              <a:gd name="connsiteX324" fmla="*/ 1107000 w 1566000"/>
              <a:gd name="connsiteY324" fmla="*/ 1620000 h 2106000"/>
              <a:gd name="connsiteX325" fmla="*/ 999000 w 1566000"/>
              <a:gd name="connsiteY325" fmla="*/ 1620000 h 2106000"/>
              <a:gd name="connsiteX326" fmla="*/ 1026000 w 1566000"/>
              <a:gd name="connsiteY326" fmla="*/ 1647000 h 2106000"/>
              <a:gd name="connsiteX327" fmla="*/ 999000 w 1566000"/>
              <a:gd name="connsiteY327" fmla="*/ 1674000 h 2106000"/>
              <a:gd name="connsiteX328" fmla="*/ 972000 w 1566000"/>
              <a:gd name="connsiteY328" fmla="*/ 1647000 h 2106000"/>
              <a:gd name="connsiteX329" fmla="*/ 999000 w 1566000"/>
              <a:gd name="connsiteY329" fmla="*/ 1620000 h 2106000"/>
              <a:gd name="connsiteX330" fmla="*/ 891000 w 1566000"/>
              <a:gd name="connsiteY330" fmla="*/ 1620000 h 2106000"/>
              <a:gd name="connsiteX331" fmla="*/ 918000 w 1566000"/>
              <a:gd name="connsiteY331" fmla="*/ 1647000 h 2106000"/>
              <a:gd name="connsiteX332" fmla="*/ 891000 w 1566000"/>
              <a:gd name="connsiteY332" fmla="*/ 1674000 h 2106000"/>
              <a:gd name="connsiteX333" fmla="*/ 864000 w 1566000"/>
              <a:gd name="connsiteY333" fmla="*/ 1647000 h 2106000"/>
              <a:gd name="connsiteX334" fmla="*/ 891000 w 1566000"/>
              <a:gd name="connsiteY334" fmla="*/ 1620000 h 2106000"/>
              <a:gd name="connsiteX335" fmla="*/ 783000 w 1566000"/>
              <a:gd name="connsiteY335" fmla="*/ 1620000 h 2106000"/>
              <a:gd name="connsiteX336" fmla="*/ 810000 w 1566000"/>
              <a:gd name="connsiteY336" fmla="*/ 1647000 h 2106000"/>
              <a:gd name="connsiteX337" fmla="*/ 783000 w 1566000"/>
              <a:gd name="connsiteY337" fmla="*/ 1674000 h 2106000"/>
              <a:gd name="connsiteX338" fmla="*/ 756000 w 1566000"/>
              <a:gd name="connsiteY338" fmla="*/ 1647000 h 2106000"/>
              <a:gd name="connsiteX339" fmla="*/ 783000 w 1566000"/>
              <a:gd name="connsiteY339" fmla="*/ 1620000 h 2106000"/>
              <a:gd name="connsiteX340" fmla="*/ 675000 w 1566000"/>
              <a:gd name="connsiteY340" fmla="*/ 1620000 h 2106000"/>
              <a:gd name="connsiteX341" fmla="*/ 702000 w 1566000"/>
              <a:gd name="connsiteY341" fmla="*/ 1647000 h 2106000"/>
              <a:gd name="connsiteX342" fmla="*/ 675000 w 1566000"/>
              <a:gd name="connsiteY342" fmla="*/ 1674000 h 2106000"/>
              <a:gd name="connsiteX343" fmla="*/ 648000 w 1566000"/>
              <a:gd name="connsiteY343" fmla="*/ 1647000 h 2106000"/>
              <a:gd name="connsiteX344" fmla="*/ 675000 w 1566000"/>
              <a:gd name="connsiteY344" fmla="*/ 1620000 h 2106000"/>
              <a:gd name="connsiteX345" fmla="*/ 567000 w 1566000"/>
              <a:gd name="connsiteY345" fmla="*/ 1620000 h 2106000"/>
              <a:gd name="connsiteX346" fmla="*/ 594000 w 1566000"/>
              <a:gd name="connsiteY346" fmla="*/ 1647000 h 2106000"/>
              <a:gd name="connsiteX347" fmla="*/ 567000 w 1566000"/>
              <a:gd name="connsiteY347" fmla="*/ 1674000 h 2106000"/>
              <a:gd name="connsiteX348" fmla="*/ 540000 w 1566000"/>
              <a:gd name="connsiteY348" fmla="*/ 1647000 h 2106000"/>
              <a:gd name="connsiteX349" fmla="*/ 567000 w 1566000"/>
              <a:gd name="connsiteY349" fmla="*/ 1620000 h 2106000"/>
              <a:gd name="connsiteX350" fmla="*/ 459000 w 1566000"/>
              <a:gd name="connsiteY350" fmla="*/ 1620000 h 2106000"/>
              <a:gd name="connsiteX351" fmla="*/ 486000 w 1566000"/>
              <a:gd name="connsiteY351" fmla="*/ 1647000 h 2106000"/>
              <a:gd name="connsiteX352" fmla="*/ 459000 w 1566000"/>
              <a:gd name="connsiteY352" fmla="*/ 1674000 h 2106000"/>
              <a:gd name="connsiteX353" fmla="*/ 432000 w 1566000"/>
              <a:gd name="connsiteY353" fmla="*/ 1647000 h 2106000"/>
              <a:gd name="connsiteX354" fmla="*/ 459000 w 1566000"/>
              <a:gd name="connsiteY354" fmla="*/ 1620000 h 2106000"/>
              <a:gd name="connsiteX355" fmla="*/ 351000 w 1566000"/>
              <a:gd name="connsiteY355" fmla="*/ 1620000 h 2106000"/>
              <a:gd name="connsiteX356" fmla="*/ 378000 w 1566000"/>
              <a:gd name="connsiteY356" fmla="*/ 1647000 h 2106000"/>
              <a:gd name="connsiteX357" fmla="*/ 351000 w 1566000"/>
              <a:gd name="connsiteY357" fmla="*/ 1674000 h 2106000"/>
              <a:gd name="connsiteX358" fmla="*/ 324000 w 1566000"/>
              <a:gd name="connsiteY358" fmla="*/ 1647000 h 2106000"/>
              <a:gd name="connsiteX359" fmla="*/ 351000 w 1566000"/>
              <a:gd name="connsiteY359" fmla="*/ 1620000 h 2106000"/>
              <a:gd name="connsiteX360" fmla="*/ 243000 w 1566000"/>
              <a:gd name="connsiteY360" fmla="*/ 1620000 h 2106000"/>
              <a:gd name="connsiteX361" fmla="*/ 270000 w 1566000"/>
              <a:gd name="connsiteY361" fmla="*/ 1647000 h 2106000"/>
              <a:gd name="connsiteX362" fmla="*/ 243000 w 1566000"/>
              <a:gd name="connsiteY362" fmla="*/ 1674000 h 2106000"/>
              <a:gd name="connsiteX363" fmla="*/ 216000 w 1566000"/>
              <a:gd name="connsiteY363" fmla="*/ 1647000 h 2106000"/>
              <a:gd name="connsiteX364" fmla="*/ 243000 w 1566000"/>
              <a:gd name="connsiteY364" fmla="*/ 1620000 h 2106000"/>
              <a:gd name="connsiteX365" fmla="*/ 135000 w 1566000"/>
              <a:gd name="connsiteY365" fmla="*/ 1620000 h 2106000"/>
              <a:gd name="connsiteX366" fmla="*/ 162000 w 1566000"/>
              <a:gd name="connsiteY366" fmla="*/ 1647000 h 2106000"/>
              <a:gd name="connsiteX367" fmla="*/ 135000 w 1566000"/>
              <a:gd name="connsiteY367" fmla="*/ 1674000 h 2106000"/>
              <a:gd name="connsiteX368" fmla="*/ 108000 w 1566000"/>
              <a:gd name="connsiteY368" fmla="*/ 1647000 h 2106000"/>
              <a:gd name="connsiteX369" fmla="*/ 135000 w 1566000"/>
              <a:gd name="connsiteY369" fmla="*/ 1620000 h 2106000"/>
              <a:gd name="connsiteX370" fmla="*/ 27000 w 1566000"/>
              <a:gd name="connsiteY370" fmla="*/ 1620000 h 2106000"/>
              <a:gd name="connsiteX371" fmla="*/ 54000 w 1566000"/>
              <a:gd name="connsiteY371" fmla="*/ 1647000 h 2106000"/>
              <a:gd name="connsiteX372" fmla="*/ 27000 w 1566000"/>
              <a:gd name="connsiteY372" fmla="*/ 1674000 h 2106000"/>
              <a:gd name="connsiteX373" fmla="*/ 0 w 1566000"/>
              <a:gd name="connsiteY373" fmla="*/ 1647000 h 2106000"/>
              <a:gd name="connsiteX374" fmla="*/ 27000 w 1566000"/>
              <a:gd name="connsiteY374" fmla="*/ 1620000 h 2106000"/>
              <a:gd name="connsiteX375" fmla="*/ 1539000 w 1566000"/>
              <a:gd name="connsiteY375" fmla="*/ 1512000 h 2106000"/>
              <a:gd name="connsiteX376" fmla="*/ 1566000 w 1566000"/>
              <a:gd name="connsiteY376" fmla="*/ 1539000 h 2106000"/>
              <a:gd name="connsiteX377" fmla="*/ 1539000 w 1566000"/>
              <a:gd name="connsiteY377" fmla="*/ 1566000 h 2106000"/>
              <a:gd name="connsiteX378" fmla="*/ 1512000 w 1566000"/>
              <a:gd name="connsiteY378" fmla="*/ 1539000 h 2106000"/>
              <a:gd name="connsiteX379" fmla="*/ 1539000 w 1566000"/>
              <a:gd name="connsiteY379" fmla="*/ 1512000 h 2106000"/>
              <a:gd name="connsiteX380" fmla="*/ 1431000 w 1566000"/>
              <a:gd name="connsiteY380" fmla="*/ 1512000 h 2106000"/>
              <a:gd name="connsiteX381" fmla="*/ 1458000 w 1566000"/>
              <a:gd name="connsiteY381" fmla="*/ 1539000 h 2106000"/>
              <a:gd name="connsiteX382" fmla="*/ 1431000 w 1566000"/>
              <a:gd name="connsiteY382" fmla="*/ 1566000 h 2106000"/>
              <a:gd name="connsiteX383" fmla="*/ 1404000 w 1566000"/>
              <a:gd name="connsiteY383" fmla="*/ 1539000 h 2106000"/>
              <a:gd name="connsiteX384" fmla="*/ 1431000 w 1566000"/>
              <a:gd name="connsiteY384" fmla="*/ 1512000 h 2106000"/>
              <a:gd name="connsiteX385" fmla="*/ 1323000 w 1566000"/>
              <a:gd name="connsiteY385" fmla="*/ 1512000 h 2106000"/>
              <a:gd name="connsiteX386" fmla="*/ 1350000 w 1566000"/>
              <a:gd name="connsiteY386" fmla="*/ 1539000 h 2106000"/>
              <a:gd name="connsiteX387" fmla="*/ 1323000 w 1566000"/>
              <a:gd name="connsiteY387" fmla="*/ 1566000 h 2106000"/>
              <a:gd name="connsiteX388" fmla="*/ 1296000 w 1566000"/>
              <a:gd name="connsiteY388" fmla="*/ 1539000 h 2106000"/>
              <a:gd name="connsiteX389" fmla="*/ 1323000 w 1566000"/>
              <a:gd name="connsiteY389" fmla="*/ 1512000 h 2106000"/>
              <a:gd name="connsiteX390" fmla="*/ 1215000 w 1566000"/>
              <a:gd name="connsiteY390" fmla="*/ 1512000 h 2106000"/>
              <a:gd name="connsiteX391" fmla="*/ 1242000 w 1566000"/>
              <a:gd name="connsiteY391" fmla="*/ 1539000 h 2106000"/>
              <a:gd name="connsiteX392" fmla="*/ 1215000 w 1566000"/>
              <a:gd name="connsiteY392" fmla="*/ 1566000 h 2106000"/>
              <a:gd name="connsiteX393" fmla="*/ 1188000 w 1566000"/>
              <a:gd name="connsiteY393" fmla="*/ 1539000 h 2106000"/>
              <a:gd name="connsiteX394" fmla="*/ 1215000 w 1566000"/>
              <a:gd name="connsiteY394" fmla="*/ 1512000 h 2106000"/>
              <a:gd name="connsiteX395" fmla="*/ 1107000 w 1566000"/>
              <a:gd name="connsiteY395" fmla="*/ 1512000 h 2106000"/>
              <a:gd name="connsiteX396" fmla="*/ 1134000 w 1566000"/>
              <a:gd name="connsiteY396" fmla="*/ 1539000 h 2106000"/>
              <a:gd name="connsiteX397" fmla="*/ 1107000 w 1566000"/>
              <a:gd name="connsiteY397" fmla="*/ 1566000 h 2106000"/>
              <a:gd name="connsiteX398" fmla="*/ 1080000 w 1566000"/>
              <a:gd name="connsiteY398" fmla="*/ 1539000 h 2106000"/>
              <a:gd name="connsiteX399" fmla="*/ 1107000 w 1566000"/>
              <a:gd name="connsiteY399" fmla="*/ 1512000 h 2106000"/>
              <a:gd name="connsiteX400" fmla="*/ 999000 w 1566000"/>
              <a:gd name="connsiteY400" fmla="*/ 1512000 h 2106000"/>
              <a:gd name="connsiteX401" fmla="*/ 1026000 w 1566000"/>
              <a:gd name="connsiteY401" fmla="*/ 1539000 h 2106000"/>
              <a:gd name="connsiteX402" fmla="*/ 999000 w 1566000"/>
              <a:gd name="connsiteY402" fmla="*/ 1566000 h 2106000"/>
              <a:gd name="connsiteX403" fmla="*/ 972000 w 1566000"/>
              <a:gd name="connsiteY403" fmla="*/ 1539000 h 2106000"/>
              <a:gd name="connsiteX404" fmla="*/ 999000 w 1566000"/>
              <a:gd name="connsiteY404" fmla="*/ 1512000 h 2106000"/>
              <a:gd name="connsiteX405" fmla="*/ 891000 w 1566000"/>
              <a:gd name="connsiteY405" fmla="*/ 1512000 h 2106000"/>
              <a:gd name="connsiteX406" fmla="*/ 918000 w 1566000"/>
              <a:gd name="connsiteY406" fmla="*/ 1539000 h 2106000"/>
              <a:gd name="connsiteX407" fmla="*/ 891000 w 1566000"/>
              <a:gd name="connsiteY407" fmla="*/ 1566000 h 2106000"/>
              <a:gd name="connsiteX408" fmla="*/ 864000 w 1566000"/>
              <a:gd name="connsiteY408" fmla="*/ 1539000 h 2106000"/>
              <a:gd name="connsiteX409" fmla="*/ 891000 w 1566000"/>
              <a:gd name="connsiteY409" fmla="*/ 1512000 h 2106000"/>
              <a:gd name="connsiteX410" fmla="*/ 783000 w 1566000"/>
              <a:gd name="connsiteY410" fmla="*/ 1512000 h 2106000"/>
              <a:gd name="connsiteX411" fmla="*/ 810000 w 1566000"/>
              <a:gd name="connsiteY411" fmla="*/ 1539000 h 2106000"/>
              <a:gd name="connsiteX412" fmla="*/ 783000 w 1566000"/>
              <a:gd name="connsiteY412" fmla="*/ 1566000 h 2106000"/>
              <a:gd name="connsiteX413" fmla="*/ 756000 w 1566000"/>
              <a:gd name="connsiteY413" fmla="*/ 1539000 h 2106000"/>
              <a:gd name="connsiteX414" fmla="*/ 783000 w 1566000"/>
              <a:gd name="connsiteY414" fmla="*/ 1512000 h 2106000"/>
              <a:gd name="connsiteX415" fmla="*/ 675000 w 1566000"/>
              <a:gd name="connsiteY415" fmla="*/ 1512000 h 2106000"/>
              <a:gd name="connsiteX416" fmla="*/ 702000 w 1566000"/>
              <a:gd name="connsiteY416" fmla="*/ 1539000 h 2106000"/>
              <a:gd name="connsiteX417" fmla="*/ 675000 w 1566000"/>
              <a:gd name="connsiteY417" fmla="*/ 1566000 h 2106000"/>
              <a:gd name="connsiteX418" fmla="*/ 648000 w 1566000"/>
              <a:gd name="connsiteY418" fmla="*/ 1539000 h 2106000"/>
              <a:gd name="connsiteX419" fmla="*/ 675000 w 1566000"/>
              <a:gd name="connsiteY419" fmla="*/ 1512000 h 2106000"/>
              <a:gd name="connsiteX420" fmla="*/ 567000 w 1566000"/>
              <a:gd name="connsiteY420" fmla="*/ 1512000 h 2106000"/>
              <a:gd name="connsiteX421" fmla="*/ 594000 w 1566000"/>
              <a:gd name="connsiteY421" fmla="*/ 1539000 h 2106000"/>
              <a:gd name="connsiteX422" fmla="*/ 567000 w 1566000"/>
              <a:gd name="connsiteY422" fmla="*/ 1566000 h 2106000"/>
              <a:gd name="connsiteX423" fmla="*/ 540000 w 1566000"/>
              <a:gd name="connsiteY423" fmla="*/ 1539000 h 2106000"/>
              <a:gd name="connsiteX424" fmla="*/ 567000 w 1566000"/>
              <a:gd name="connsiteY424" fmla="*/ 1512000 h 2106000"/>
              <a:gd name="connsiteX425" fmla="*/ 459000 w 1566000"/>
              <a:gd name="connsiteY425" fmla="*/ 1512000 h 2106000"/>
              <a:gd name="connsiteX426" fmla="*/ 486000 w 1566000"/>
              <a:gd name="connsiteY426" fmla="*/ 1539000 h 2106000"/>
              <a:gd name="connsiteX427" fmla="*/ 459000 w 1566000"/>
              <a:gd name="connsiteY427" fmla="*/ 1566000 h 2106000"/>
              <a:gd name="connsiteX428" fmla="*/ 432000 w 1566000"/>
              <a:gd name="connsiteY428" fmla="*/ 1539000 h 2106000"/>
              <a:gd name="connsiteX429" fmla="*/ 459000 w 1566000"/>
              <a:gd name="connsiteY429" fmla="*/ 1512000 h 2106000"/>
              <a:gd name="connsiteX430" fmla="*/ 351000 w 1566000"/>
              <a:gd name="connsiteY430" fmla="*/ 1512000 h 2106000"/>
              <a:gd name="connsiteX431" fmla="*/ 378000 w 1566000"/>
              <a:gd name="connsiteY431" fmla="*/ 1539000 h 2106000"/>
              <a:gd name="connsiteX432" fmla="*/ 351000 w 1566000"/>
              <a:gd name="connsiteY432" fmla="*/ 1566000 h 2106000"/>
              <a:gd name="connsiteX433" fmla="*/ 324000 w 1566000"/>
              <a:gd name="connsiteY433" fmla="*/ 1539000 h 2106000"/>
              <a:gd name="connsiteX434" fmla="*/ 351000 w 1566000"/>
              <a:gd name="connsiteY434" fmla="*/ 1512000 h 2106000"/>
              <a:gd name="connsiteX435" fmla="*/ 243000 w 1566000"/>
              <a:gd name="connsiteY435" fmla="*/ 1512000 h 2106000"/>
              <a:gd name="connsiteX436" fmla="*/ 270000 w 1566000"/>
              <a:gd name="connsiteY436" fmla="*/ 1539000 h 2106000"/>
              <a:gd name="connsiteX437" fmla="*/ 243000 w 1566000"/>
              <a:gd name="connsiteY437" fmla="*/ 1566000 h 2106000"/>
              <a:gd name="connsiteX438" fmla="*/ 216000 w 1566000"/>
              <a:gd name="connsiteY438" fmla="*/ 1539000 h 2106000"/>
              <a:gd name="connsiteX439" fmla="*/ 243000 w 1566000"/>
              <a:gd name="connsiteY439" fmla="*/ 1512000 h 2106000"/>
              <a:gd name="connsiteX440" fmla="*/ 135000 w 1566000"/>
              <a:gd name="connsiteY440" fmla="*/ 1512000 h 2106000"/>
              <a:gd name="connsiteX441" fmla="*/ 162000 w 1566000"/>
              <a:gd name="connsiteY441" fmla="*/ 1539000 h 2106000"/>
              <a:gd name="connsiteX442" fmla="*/ 135000 w 1566000"/>
              <a:gd name="connsiteY442" fmla="*/ 1566000 h 2106000"/>
              <a:gd name="connsiteX443" fmla="*/ 108000 w 1566000"/>
              <a:gd name="connsiteY443" fmla="*/ 1539000 h 2106000"/>
              <a:gd name="connsiteX444" fmla="*/ 135000 w 1566000"/>
              <a:gd name="connsiteY444" fmla="*/ 1512000 h 2106000"/>
              <a:gd name="connsiteX445" fmla="*/ 27000 w 1566000"/>
              <a:gd name="connsiteY445" fmla="*/ 1512000 h 2106000"/>
              <a:gd name="connsiteX446" fmla="*/ 54000 w 1566000"/>
              <a:gd name="connsiteY446" fmla="*/ 1539000 h 2106000"/>
              <a:gd name="connsiteX447" fmla="*/ 27000 w 1566000"/>
              <a:gd name="connsiteY447" fmla="*/ 1566000 h 2106000"/>
              <a:gd name="connsiteX448" fmla="*/ 0 w 1566000"/>
              <a:gd name="connsiteY448" fmla="*/ 1539000 h 2106000"/>
              <a:gd name="connsiteX449" fmla="*/ 27000 w 1566000"/>
              <a:gd name="connsiteY449" fmla="*/ 1512000 h 2106000"/>
              <a:gd name="connsiteX450" fmla="*/ 1539000 w 1566000"/>
              <a:gd name="connsiteY450" fmla="*/ 1404000 h 2106000"/>
              <a:gd name="connsiteX451" fmla="*/ 1566000 w 1566000"/>
              <a:gd name="connsiteY451" fmla="*/ 1431000 h 2106000"/>
              <a:gd name="connsiteX452" fmla="*/ 1539000 w 1566000"/>
              <a:gd name="connsiteY452" fmla="*/ 1458000 h 2106000"/>
              <a:gd name="connsiteX453" fmla="*/ 1512000 w 1566000"/>
              <a:gd name="connsiteY453" fmla="*/ 1431000 h 2106000"/>
              <a:gd name="connsiteX454" fmla="*/ 1539000 w 1566000"/>
              <a:gd name="connsiteY454" fmla="*/ 1404000 h 2106000"/>
              <a:gd name="connsiteX455" fmla="*/ 1431000 w 1566000"/>
              <a:gd name="connsiteY455" fmla="*/ 1404000 h 2106000"/>
              <a:gd name="connsiteX456" fmla="*/ 1458000 w 1566000"/>
              <a:gd name="connsiteY456" fmla="*/ 1431000 h 2106000"/>
              <a:gd name="connsiteX457" fmla="*/ 1431000 w 1566000"/>
              <a:gd name="connsiteY457" fmla="*/ 1458000 h 2106000"/>
              <a:gd name="connsiteX458" fmla="*/ 1404000 w 1566000"/>
              <a:gd name="connsiteY458" fmla="*/ 1431000 h 2106000"/>
              <a:gd name="connsiteX459" fmla="*/ 1431000 w 1566000"/>
              <a:gd name="connsiteY459" fmla="*/ 1404000 h 2106000"/>
              <a:gd name="connsiteX460" fmla="*/ 1323000 w 1566000"/>
              <a:gd name="connsiteY460" fmla="*/ 1404000 h 2106000"/>
              <a:gd name="connsiteX461" fmla="*/ 1350000 w 1566000"/>
              <a:gd name="connsiteY461" fmla="*/ 1431000 h 2106000"/>
              <a:gd name="connsiteX462" fmla="*/ 1323000 w 1566000"/>
              <a:gd name="connsiteY462" fmla="*/ 1458000 h 2106000"/>
              <a:gd name="connsiteX463" fmla="*/ 1296000 w 1566000"/>
              <a:gd name="connsiteY463" fmla="*/ 1431000 h 2106000"/>
              <a:gd name="connsiteX464" fmla="*/ 1323000 w 1566000"/>
              <a:gd name="connsiteY464" fmla="*/ 1404000 h 2106000"/>
              <a:gd name="connsiteX465" fmla="*/ 1215000 w 1566000"/>
              <a:gd name="connsiteY465" fmla="*/ 1404000 h 2106000"/>
              <a:gd name="connsiteX466" fmla="*/ 1242000 w 1566000"/>
              <a:gd name="connsiteY466" fmla="*/ 1431000 h 2106000"/>
              <a:gd name="connsiteX467" fmla="*/ 1215000 w 1566000"/>
              <a:gd name="connsiteY467" fmla="*/ 1458000 h 2106000"/>
              <a:gd name="connsiteX468" fmla="*/ 1188000 w 1566000"/>
              <a:gd name="connsiteY468" fmla="*/ 1431000 h 2106000"/>
              <a:gd name="connsiteX469" fmla="*/ 1215000 w 1566000"/>
              <a:gd name="connsiteY469" fmla="*/ 1404000 h 2106000"/>
              <a:gd name="connsiteX470" fmla="*/ 1107000 w 1566000"/>
              <a:gd name="connsiteY470" fmla="*/ 1404000 h 2106000"/>
              <a:gd name="connsiteX471" fmla="*/ 1134000 w 1566000"/>
              <a:gd name="connsiteY471" fmla="*/ 1431000 h 2106000"/>
              <a:gd name="connsiteX472" fmla="*/ 1107000 w 1566000"/>
              <a:gd name="connsiteY472" fmla="*/ 1458000 h 2106000"/>
              <a:gd name="connsiteX473" fmla="*/ 1080000 w 1566000"/>
              <a:gd name="connsiteY473" fmla="*/ 1431000 h 2106000"/>
              <a:gd name="connsiteX474" fmla="*/ 1107000 w 1566000"/>
              <a:gd name="connsiteY474" fmla="*/ 1404000 h 2106000"/>
              <a:gd name="connsiteX475" fmla="*/ 999000 w 1566000"/>
              <a:gd name="connsiteY475" fmla="*/ 1404000 h 2106000"/>
              <a:gd name="connsiteX476" fmla="*/ 1026000 w 1566000"/>
              <a:gd name="connsiteY476" fmla="*/ 1431000 h 2106000"/>
              <a:gd name="connsiteX477" fmla="*/ 999000 w 1566000"/>
              <a:gd name="connsiteY477" fmla="*/ 1458000 h 2106000"/>
              <a:gd name="connsiteX478" fmla="*/ 972000 w 1566000"/>
              <a:gd name="connsiteY478" fmla="*/ 1431000 h 2106000"/>
              <a:gd name="connsiteX479" fmla="*/ 999000 w 1566000"/>
              <a:gd name="connsiteY479" fmla="*/ 1404000 h 2106000"/>
              <a:gd name="connsiteX480" fmla="*/ 891000 w 1566000"/>
              <a:gd name="connsiteY480" fmla="*/ 1404000 h 2106000"/>
              <a:gd name="connsiteX481" fmla="*/ 918000 w 1566000"/>
              <a:gd name="connsiteY481" fmla="*/ 1431000 h 2106000"/>
              <a:gd name="connsiteX482" fmla="*/ 891000 w 1566000"/>
              <a:gd name="connsiteY482" fmla="*/ 1458000 h 2106000"/>
              <a:gd name="connsiteX483" fmla="*/ 864000 w 1566000"/>
              <a:gd name="connsiteY483" fmla="*/ 1431000 h 2106000"/>
              <a:gd name="connsiteX484" fmla="*/ 891000 w 1566000"/>
              <a:gd name="connsiteY484" fmla="*/ 1404000 h 2106000"/>
              <a:gd name="connsiteX485" fmla="*/ 783000 w 1566000"/>
              <a:gd name="connsiteY485" fmla="*/ 1404000 h 2106000"/>
              <a:gd name="connsiteX486" fmla="*/ 810000 w 1566000"/>
              <a:gd name="connsiteY486" fmla="*/ 1431000 h 2106000"/>
              <a:gd name="connsiteX487" fmla="*/ 783000 w 1566000"/>
              <a:gd name="connsiteY487" fmla="*/ 1458000 h 2106000"/>
              <a:gd name="connsiteX488" fmla="*/ 756000 w 1566000"/>
              <a:gd name="connsiteY488" fmla="*/ 1431000 h 2106000"/>
              <a:gd name="connsiteX489" fmla="*/ 783000 w 1566000"/>
              <a:gd name="connsiteY489" fmla="*/ 1404000 h 2106000"/>
              <a:gd name="connsiteX490" fmla="*/ 675000 w 1566000"/>
              <a:gd name="connsiteY490" fmla="*/ 1404000 h 2106000"/>
              <a:gd name="connsiteX491" fmla="*/ 702000 w 1566000"/>
              <a:gd name="connsiteY491" fmla="*/ 1431000 h 2106000"/>
              <a:gd name="connsiteX492" fmla="*/ 675000 w 1566000"/>
              <a:gd name="connsiteY492" fmla="*/ 1458000 h 2106000"/>
              <a:gd name="connsiteX493" fmla="*/ 648000 w 1566000"/>
              <a:gd name="connsiteY493" fmla="*/ 1431000 h 2106000"/>
              <a:gd name="connsiteX494" fmla="*/ 675000 w 1566000"/>
              <a:gd name="connsiteY494" fmla="*/ 1404000 h 2106000"/>
              <a:gd name="connsiteX495" fmla="*/ 567000 w 1566000"/>
              <a:gd name="connsiteY495" fmla="*/ 1404000 h 2106000"/>
              <a:gd name="connsiteX496" fmla="*/ 594000 w 1566000"/>
              <a:gd name="connsiteY496" fmla="*/ 1431000 h 2106000"/>
              <a:gd name="connsiteX497" fmla="*/ 567000 w 1566000"/>
              <a:gd name="connsiteY497" fmla="*/ 1458000 h 2106000"/>
              <a:gd name="connsiteX498" fmla="*/ 540000 w 1566000"/>
              <a:gd name="connsiteY498" fmla="*/ 1431000 h 2106000"/>
              <a:gd name="connsiteX499" fmla="*/ 567000 w 1566000"/>
              <a:gd name="connsiteY499" fmla="*/ 1404000 h 2106000"/>
              <a:gd name="connsiteX500" fmla="*/ 459000 w 1566000"/>
              <a:gd name="connsiteY500" fmla="*/ 1404000 h 2106000"/>
              <a:gd name="connsiteX501" fmla="*/ 486000 w 1566000"/>
              <a:gd name="connsiteY501" fmla="*/ 1431000 h 2106000"/>
              <a:gd name="connsiteX502" fmla="*/ 459000 w 1566000"/>
              <a:gd name="connsiteY502" fmla="*/ 1458000 h 2106000"/>
              <a:gd name="connsiteX503" fmla="*/ 432000 w 1566000"/>
              <a:gd name="connsiteY503" fmla="*/ 1431000 h 2106000"/>
              <a:gd name="connsiteX504" fmla="*/ 459000 w 1566000"/>
              <a:gd name="connsiteY504" fmla="*/ 1404000 h 2106000"/>
              <a:gd name="connsiteX505" fmla="*/ 351000 w 1566000"/>
              <a:gd name="connsiteY505" fmla="*/ 1404000 h 2106000"/>
              <a:gd name="connsiteX506" fmla="*/ 378000 w 1566000"/>
              <a:gd name="connsiteY506" fmla="*/ 1431000 h 2106000"/>
              <a:gd name="connsiteX507" fmla="*/ 351000 w 1566000"/>
              <a:gd name="connsiteY507" fmla="*/ 1458000 h 2106000"/>
              <a:gd name="connsiteX508" fmla="*/ 324000 w 1566000"/>
              <a:gd name="connsiteY508" fmla="*/ 1431000 h 2106000"/>
              <a:gd name="connsiteX509" fmla="*/ 351000 w 1566000"/>
              <a:gd name="connsiteY509" fmla="*/ 1404000 h 2106000"/>
              <a:gd name="connsiteX510" fmla="*/ 243000 w 1566000"/>
              <a:gd name="connsiteY510" fmla="*/ 1404000 h 2106000"/>
              <a:gd name="connsiteX511" fmla="*/ 270000 w 1566000"/>
              <a:gd name="connsiteY511" fmla="*/ 1431000 h 2106000"/>
              <a:gd name="connsiteX512" fmla="*/ 243000 w 1566000"/>
              <a:gd name="connsiteY512" fmla="*/ 1458000 h 2106000"/>
              <a:gd name="connsiteX513" fmla="*/ 216000 w 1566000"/>
              <a:gd name="connsiteY513" fmla="*/ 1431000 h 2106000"/>
              <a:gd name="connsiteX514" fmla="*/ 243000 w 1566000"/>
              <a:gd name="connsiteY514" fmla="*/ 1404000 h 2106000"/>
              <a:gd name="connsiteX515" fmla="*/ 135000 w 1566000"/>
              <a:gd name="connsiteY515" fmla="*/ 1404000 h 2106000"/>
              <a:gd name="connsiteX516" fmla="*/ 162000 w 1566000"/>
              <a:gd name="connsiteY516" fmla="*/ 1431000 h 2106000"/>
              <a:gd name="connsiteX517" fmla="*/ 135000 w 1566000"/>
              <a:gd name="connsiteY517" fmla="*/ 1458000 h 2106000"/>
              <a:gd name="connsiteX518" fmla="*/ 108000 w 1566000"/>
              <a:gd name="connsiteY518" fmla="*/ 1431000 h 2106000"/>
              <a:gd name="connsiteX519" fmla="*/ 135000 w 1566000"/>
              <a:gd name="connsiteY519" fmla="*/ 1404000 h 2106000"/>
              <a:gd name="connsiteX520" fmla="*/ 27000 w 1566000"/>
              <a:gd name="connsiteY520" fmla="*/ 1404000 h 2106000"/>
              <a:gd name="connsiteX521" fmla="*/ 54000 w 1566000"/>
              <a:gd name="connsiteY521" fmla="*/ 1431000 h 2106000"/>
              <a:gd name="connsiteX522" fmla="*/ 27000 w 1566000"/>
              <a:gd name="connsiteY522" fmla="*/ 1458000 h 2106000"/>
              <a:gd name="connsiteX523" fmla="*/ 0 w 1566000"/>
              <a:gd name="connsiteY523" fmla="*/ 1431000 h 2106000"/>
              <a:gd name="connsiteX524" fmla="*/ 27000 w 1566000"/>
              <a:gd name="connsiteY524" fmla="*/ 1404000 h 2106000"/>
              <a:gd name="connsiteX525" fmla="*/ 1539000 w 1566000"/>
              <a:gd name="connsiteY525" fmla="*/ 1296000 h 2106000"/>
              <a:gd name="connsiteX526" fmla="*/ 1566000 w 1566000"/>
              <a:gd name="connsiteY526" fmla="*/ 1323000 h 2106000"/>
              <a:gd name="connsiteX527" fmla="*/ 1539000 w 1566000"/>
              <a:gd name="connsiteY527" fmla="*/ 1350000 h 2106000"/>
              <a:gd name="connsiteX528" fmla="*/ 1512000 w 1566000"/>
              <a:gd name="connsiteY528" fmla="*/ 1323000 h 2106000"/>
              <a:gd name="connsiteX529" fmla="*/ 1539000 w 1566000"/>
              <a:gd name="connsiteY529" fmla="*/ 1296000 h 2106000"/>
              <a:gd name="connsiteX530" fmla="*/ 1431000 w 1566000"/>
              <a:gd name="connsiteY530" fmla="*/ 1296000 h 2106000"/>
              <a:gd name="connsiteX531" fmla="*/ 1458000 w 1566000"/>
              <a:gd name="connsiteY531" fmla="*/ 1323000 h 2106000"/>
              <a:gd name="connsiteX532" fmla="*/ 1431000 w 1566000"/>
              <a:gd name="connsiteY532" fmla="*/ 1350000 h 2106000"/>
              <a:gd name="connsiteX533" fmla="*/ 1404000 w 1566000"/>
              <a:gd name="connsiteY533" fmla="*/ 1323000 h 2106000"/>
              <a:gd name="connsiteX534" fmla="*/ 1431000 w 1566000"/>
              <a:gd name="connsiteY534" fmla="*/ 1296000 h 2106000"/>
              <a:gd name="connsiteX535" fmla="*/ 1323000 w 1566000"/>
              <a:gd name="connsiteY535" fmla="*/ 1296000 h 2106000"/>
              <a:gd name="connsiteX536" fmla="*/ 1350000 w 1566000"/>
              <a:gd name="connsiteY536" fmla="*/ 1323000 h 2106000"/>
              <a:gd name="connsiteX537" fmla="*/ 1323000 w 1566000"/>
              <a:gd name="connsiteY537" fmla="*/ 1350000 h 2106000"/>
              <a:gd name="connsiteX538" fmla="*/ 1296000 w 1566000"/>
              <a:gd name="connsiteY538" fmla="*/ 1323000 h 2106000"/>
              <a:gd name="connsiteX539" fmla="*/ 1323000 w 1566000"/>
              <a:gd name="connsiteY539" fmla="*/ 1296000 h 2106000"/>
              <a:gd name="connsiteX540" fmla="*/ 1215000 w 1566000"/>
              <a:gd name="connsiteY540" fmla="*/ 1296000 h 2106000"/>
              <a:gd name="connsiteX541" fmla="*/ 1242000 w 1566000"/>
              <a:gd name="connsiteY541" fmla="*/ 1323000 h 2106000"/>
              <a:gd name="connsiteX542" fmla="*/ 1215000 w 1566000"/>
              <a:gd name="connsiteY542" fmla="*/ 1350000 h 2106000"/>
              <a:gd name="connsiteX543" fmla="*/ 1188000 w 1566000"/>
              <a:gd name="connsiteY543" fmla="*/ 1323000 h 2106000"/>
              <a:gd name="connsiteX544" fmla="*/ 1215000 w 1566000"/>
              <a:gd name="connsiteY544" fmla="*/ 1296000 h 2106000"/>
              <a:gd name="connsiteX545" fmla="*/ 1107000 w 1566000"/>
              <a:gd name="connsiteY545" fmla="*/ 1296000 h 2106000"/>
              <a:gd name="connsiteX546" fmla="*/ 1134000 w 1566000"/>
              <a:gd name="connsiteY546" fmla="*/ 1323000 h 2106000"/>
              <a:gd name="connsiteX547" fmla="*/ 1107000 w 1566000"/>
              <a:gd name="connsiteY547" fmla="*/ 1350000 h 2106000"/>
              <a:gd name="connsiteX548" fmla="*/ 1080000 w 1566000"/>
              <a:gd name="connsiteY548" fmla="*/ 1323000 h 2106000"/>
              <a:gd name="connsiteX549" fmla="*/ 1107000 w 1566000"/>
              <a:gd name="connsiteY549" fmla="*/ 1296000 h 2106000"/>
              <a:gd name="connsiteX550" fmla="*/ 999000 w 1566000"/>
              <a:gd name="connsiteY550" fmla="*/ 1296000 h 2106000"/>
              <a:gd name="connsiteX551" fmla="*/ 1026000 w 1566000"/>
              <a:gd name="connsiteY551" fmla="*/ 1323000 h 2106000"/>
              <a:gd name="connsiteX552" fmla="*/ 999000 w 1566000"/>
              <a:gd name="connsiteY552" fmla="*/ 1350000 h 2106000"/>
              <a:gd name="connsiteX553" fmla="*/ 972000 w 1566000"/>
              <a:gd name="connsiteY553" fmla="*/ 1323000 h 2106000"/>
              <a:gd name="connsiteX554" fmla="*/ 999000 w 1566000"/>
              <a:gd name="connsiteY554" fmla="*/ 1296000 h 2106000"/>
              <a:gd name="connsiteX555" fmla="*/ 891000 w 1566000"/>
              <a:gd name="connsiteY555" fmla="*/ 1296000 h 2106000"/>
              <a:gd name="connsiteX556" fmla="*/ 918000 w 1566000"/>
              <a:gd name="connsiteY556" fmla="*/ 1323000 h 2106000"/>
              <a:gd name="connsiteX557" fmla="*/ 891000 w 1566000"/>
              <a:gd name="connsiteY557" fmla="*/ 1350000 h 2106000"/>
              <a:gd name="connsiteX558" fmla="*/ 864000 w 1566000"/>
              <a:gd name="connsiteY558" fmla="*/ 1323000 h 2106000"/>
              <a:gd name="connsiteX559" fmla="*/ 891000 w 1566000"/>
              <a:gd name="connsiteY559" fmla="*/ 1296000 h 2106000"/>
              <a:gd name="connsiteX560" fmla="*/ 783000 w 1566000"/>
              <a:gd name="connsiteY560" fmla="*/ 1296000 h 2106000"/>
              <a:gd name="connsiteX561" fmla="*/ 810000 w 1566000"/>
              <a:gd name="connsiteY561" fmla="*/ 1323000 h 2106000"/>
              <a:gd name="connsiteX562" fmla="*/ 783000 w 1566000"/>
              <a:gd name="connsiteY562" fmla="*/ 1350000 h 2106000"/>
              <a:gd name="connsiteX563" fmla="*/ 756000 w 1566000"/>
              <a:gd name="connsiteY563" fmla="*/ 1323000 h 2106000"/>
              <a:gd name="connsiteX564" fmla="*/ 783000 w 1566000"/>
              <a:gd name="connsiteY564" fmla="*/ 1296000 h 2106000"/>
              <a:gd name="connsiteX565" fmla="*/ 675000 w 1566000"/>
              <a:gd name="connsiteY565" fmla="*/ 1296000 h 2106000"/>
              <a:gd name="connsiteX566" fmla="*/ 702000 w 1566000"/>
              <a:gd name="connsiteY566" fmla="*/ 1323000 h 2106000"/>
              <a:gd name="connsiteX567" fmla="*/ 675000 w 1566000"/>
              <a:gd name="connsiteY567" fmla="*/ 1350000 h 2106000"/>
              <a:gd name="connsiteX568" fmla="*/ 648000 w 1566000"/>
              <a:gd name="connsiteY568" fmla="*/ 1323000 h 2106000"/>
              <a:gd name="connsiteX569" fmla="*/ 675000 w 1566000"/>
              <a:gd name="connsiteY569" fmla="*/ 1296000 h 2106000"/>
              <a:gd name="connsiteX570" fmla="*/ 567000 w 1566000"/>
              <a:gd name="connsiteY570" fmla="*/ 1296000 h 2106000"/>
              <a:gd name="connsiteX571" fmla="*/ 594000 w 1566000"/>
              <a:gd name="connsiteY571" fmla="*/ 1323000 h 2106000"/>
              <a:gd name="connsiteX572" fmla="*/ 567000 w 1566000"/>
              <a:gd name="connsiteY572" fmla="*/ 1350000 h 2106000"/>
              <a:gd name="connsiteX573" fmla="*/ 540000 w 1566000"/>
              <a:gd name="connsiteY573" fmla="*/ 1323000 h 2106000"/>
              <a:gd name="connsiteX574" fmla="*/ 567000 w 1566000"/>
              <a:gd name="connsiteY574" fmla="*/ 1296000 h 2106000"/>
              <a:gd name="connsiteX575" fmla="*/ 459000 w 1566000"/>
              <a:gd name="connsiteY575" fmla="*/ 1296000 h 2106000"/>
              <a:gd name="connsiteX576" fmla="*/ 486000 w 1566000"/>
              <a:gd name="connsiteY576" fmla="*/ 1323000 h 2106000"/>
              <a:gd name="connsiteX577" fmla="*/ 459000 w 1566000"/>
              <a:gd name="connsiteY577" fmla="*/ 1350000 h 2106000"/>
              <a:gd name="connsiteX578" fmla="*/ 432000 w 1566000"/>
              <a:gd name="connsiteY578" fmla="*/ 1323000 h 2106000"/>
              <a:gd name="connsiteX579" fmla="*/ 459000 w 1566000"/>
              <a:gd name="connsiteY579" fmla="*/ 1296000 h 2106000"/>
              <a:gd name="connsiteX580" fmla="*/ 351000 w 1566000"/>
              <a:gd name="connsiteY580" fmla="*/ 1296000 h 2106000"/>
              <a:gd name="connsiteX581" fmla="*/ 378000 w 1566000"/>
              <a:gd name="connsiteY581" fmla="*/ 1323000 h 2106000"/>
              <a:gd name="connsiteX582" fmla="*/ 351000 w 1566000"/>
              <a:gd name="connsiteY582" fmla="*/ 1350000 h 2106000"/>
              <a:gd name="connsiteX583" fmla="*/ 324000 w 1566000"/>
              <a:gd name="connsiteY583" fmla="*/ 1323000 h 2106000"/>
              <a:gd name="connsiteX584" fmla="*/ 351000 w 1566000"/>
              <a:gd name="connsiteY584" fmla="*/ 1296000 h 2106000"/>
              <a:gd name="connsiteX585" fmla="*/ 243000 w 1566000"/>
              <a:gd name="connsiteY585" fmla="*/ 1296000 h 2106000"/>
              <a:gd name="connsiteX586" fmla="*/ 270000 w 1566000"/>
              <a:gd name="connsiteY586" fmla="*/ 1323000 h 2106000"/>
              <a:gd name="connsiteX587" fmla="*/ 243000 w 1566000"/>
              <a:gd name="connsiteY587" fmla="*/ 1350000 h 2106000"/>
              <a:gd name="connsiteX588" fmla="*/ 216000 w 1566000"/>
              <a:gd name="connsiteY588" fmla="*/ 1323000 h 2106000"/>
              <a:gd name="connsiteX589" fmla="*/ 243000 w 1566000"/>
              <a:gd name="connsiteY589" fmla="*/ 1296000 h 2106000"/>
              <a:gd name="connsiteX590" fmla="*/ 135000 w 1566000"/>
              <a:gd name="connsiteY590" fmla="*/ 1296000 h 2106000"/>
              <a:gd name="connsiteX591" fmla="*/ 162000 w 1566000"/>
              <a:gd name="connsiteY591" fmla="*/ 1323000 h 2106000"/>
              <a:gd name="connsiteX592" fmla="*/ 135000 w 1566000"/>
              <a:gd name="connsiteY592" fmla="*/ 1350000 h 2106000"/>
              <a:gd name="connsiteX593" fmla="*/ 108000 w 1566000"/>
              <a:gd name="connsiteY593" fmla="*/ 1323000 h 2106000"/>
              <a:gd name="connsiteX594" fmla="*/ 135000 w 1566000"/>
              <a:gd name="connsiteY594" fmla="*/ 1296000 h 2106000"/>
              <a:gd name="connsiteX595" fmla="*/ 27000 w 1566000"/>
              <a:gd name="connsiteY595" fmla="*/ 1296000 h 2106000"/>
              <a:gd name="connsiteX596" fmla="*/ 54000 w 1566000"/>
              <a:gd name="connsiteY596" fmla="*/ 1323000 h 2106000"/>
              <a:gd name="connsiteX597" fmla="*/ 27000 w 1566000"/>
              <a:gd name="connsiteY597" fmla="*/ 1350000 h 2106000"/>
              <a:gd name="connsiteX598" fmla="*/ 0 w 1566000"/>
              <a:gd name="connsiteY598" fmla="*/ 1323000 h 2106000"/>
              <a:gd name="connsiteX599" fmla="*/ 27000 w 1566000"/>
              <a:gd name="connsiteY599" fmla="*/ 1296000 h 2106000"/>
              <a:gd name="connsiteX600" fmla="*/ 1539000 w 1566000"/>
              <a:gd name="connsiteY600" fmla="*/ 1188000 h 2106000"/>
              <a:gd name="connsiteX601" fmla="*/ 1566000 w 1566000"/>
              <a:gd name="connsiteY601" fmla="*/ 1215000 h 2106000"/>
              <a:gd name="connsiteX602" fmla="*/ 1539000 w 1566000"/>
              <a:gd name="connsiteY602" fmla="*/ 1242000 h 2106000"/>
              <a:gd name="connsiteX603" fmla="*/ 1512000 w 1566000"/>
              <a:gd name="connsiteY603" fmla="*/ 1215000 h 2106000"/>
              <a:gd name="connsiteX604" fmla="*/ 1539000 w 1566000"/>
              <a:gd name="connsiteY604" fmla="*/ 1188000 h 2106000"/>
              <a:gd name="connsiteX605" fmla="*/ 1431000 w 1566000"/>
              <a:gd name="connsiteY605" fmla="*/ 1188000 h 2106000"/>
              <a:gd name="connsiteX606" fmla="*/ 1458000 w 1566000"/>
              <a:gd name="connsiteY606" fmla="*/ 1215000 h 2106000"/>
              <a:gd name="connsiteX607" fmla="*/ 1431000 w 1566000"/>
              <a:gd name="connsiteY607" fmla="*/ 1242000 h 2106000"/>
              <a:gd name="connsiteX608" fmla="*/ 1404000 w 1566000"/>
              <a:gd name="connsiteY608" fmla="*/ 1215000 h 2106000"/>
              <a:gd name="connsiteX609" fmla="*/ 1431000 w 1566000"/>
              <a:gd name="connsiteY609" fmla="*/ 1188000 h 2106000"/>
              <a:gd name="connsiteX610" fmla="*/ 1323000 w 1566000"/>
              <a:gd name="connsiteY610" fmla="*/ 1188000 h 2106000"/>
              <a:gd name="connsiteX611" fmla="*/ 1350000 w 1566000"/>
              <a:gd name="connsiteY611" fmla="*/ 1215000 h 2106000"/>
              <a:gd name="connsiteX612" fmla="*/ 1323000 w 1566000"/>
              <a:gd name="connsiteY612" fmla="*/ 1242000 h 2106000"/>
              <a:gd name="connsiteX613" fmla="*/ 1296000 w 1566000"/>
              <a:gd name="connsiteY613" fmla="*/ 1215000 h 2106000"/>
              <a:gd name="connsiteX614" fmla="*/ 1323000 w 1566000"/>
              <a:gd name="connsiteY614" fmla="*/ 1188000 h 2106000"/>
              <a:gd name="connsiteX615" fmla="*/ 1215000 w 1566000"/>
              <a:gd name="connsiteY615" fmla="*/ 1188000 h 2106000"/>
              <a:gd name="connsiteX616" fmla="*/ 1242000 w 1566000"/>
              <a:gd name="connsiteY616" fmla="*/ 1215000 h 2106000"/>
              <a:gd name="connsiteX617" fmla="*/ 1215000 w 1566000"/>
              <a:gd name="connsiteY617" fmla="*/ 1242000 h 2106000"/>
              <a:gd name="connsiteX618" fmla="*/ 1188000 w 1566000"/>
              <a:gd name="connsiteY618" fmla="*/ 1215000 h 2106000"/>
              <a:gd name="connsiteX619" fmla="*/ 1215000 w 1566000"/>
              <a:gd name="connsiteY619" fmla="*/ 1188000 h 2106000"/>
              <a:gd name="connsiteX620" fmla="*/ 1107000 w 1566000"/>
              <a:gd name="connsiteY620" fmla="*/ 1188000 h 2106000"/>
              <a:gd name="connsiteX621" fmla="*/ 1134000 w 1566000"/>
              <a:gd name="connsiteY621" fmla="*/ 1215000 h 2106000"/>
              <a:gd name="connsiteX622" fmla="*/ 1107000 w 1566000"/>
              <a:gd name="connsiteY622" fmla="*/ 1242000 h 2106000"/>
              <a:gd name="connsiteX623" fmla="*/ 1080000 w 1566000"/>
              <a:gd name="connsiteY623" fmla="*/ 1215000 h 2106000"/>
              <a:gd name="connsiteX624" fmla="*/ 1107000 w 1566000"/>
              <a:gd name="connsiteY624" fmla="*/ 1188000 h 2106000"/>
              <a:gd name="connsiteX625" fmla="*/ 999000 w 1566000"/>
              <a:gd name="connsiteY625" fmla="*/ 1188000 h 2106000"/>
              <a:gd name="connsiteX626" fmla="*/ 1026000 w 1566000"/>
              <a:gd name="connsiteY626" fmla="*/ 1215000 h 2106000"/>
              <a:gd name="connsiteX627" fmla="*/ 999000 w 1566000"/>
              <a:gd name="connsiteY627" fmla="*/ 1242000 h 2106000"/>
              <a:gd name="connsiteX628" fmla="*/ 972000 w 1566000"/>
              <a:gd name="connsiteY628" fmla="*/ 1215000 h 2106000"/>
              <a:gd name="connsiteX629" fmla="*/ 999000 w 1566000"/>
              <a:gd name="connsiteY629" fmla="*/ 1188000 h 2106000"/>
              <a:gd name="connsiteX630" fmla="*/ 891000 w 1566000"/>
              <a:gd name="connsiteY630" fmla="*/ 1188000 h 2106000"/>
              <a:gd name="connsiteX631" fmla="*/ 918000 w 1566000"/>
              <a:gd name="connsiteY631" fmla="*/ 1215000 h 2106000"/>
              <a:gd name="connsiteX632" fmla="*/ 891000 w 1566000"/>
              <a:gd name="connsiteY632" fmla="*/ 1242000 h 2106000"/>
              <a:gd name="connsiteX633" fmla="*/ 864000 w 1566000"/>
              <a:gd name="connsiteY633" fmla="*/ 1215000 h 2106000"/>
              <a:gd name="connsiteX634" fmla="*/ 891000 w 1566000"/>
              <a:gd name="connsiteY634" fmla="*/ 1188000 h 2106000"/>
              <a:gd name="connsiteX635" fmla="*/ 783000 w 1566000"/>
              <a:gd name="connsiteY635" fmla="*/ 1188000 h 2106000"/>
              <a:gd name="connsiteX636" fmla="*/ 810000 w 1566000"/>
              <a:gd name="connsiteY636" fmla="*/ 1215000 h 2106000"/>
              <a:gd name="connsiteX637" fmla="*/ 783000 w 1566000"/>
              <a:gd name="connsiteY637" fmla="*/ 1242000 h 2106000"/>
              <a:gd name="connsiteX638" fmla="*/ 756000 w 1566000"/>
              <a:gd name="connsiteY638" fmla="*/ 1215000 h 2106000"/>
              <a:gd name="connsiteX639" fmla="*/ 783000 w 1566000"/>
              <a:gd name="connsiteY639" fmla="*/ 1188000 h 2106000"/>
              <a:gd name="connsiteX640" fmla="*/ 675000 w 1566000"/>
              <a:gd name="connsiteY640" fmla="*/ 1188000 h 2106000"/>
              <a:gd name="connsiteX641" fmla="*/ 702000 w 1566000"/>
              <a:gd name="connsiteY641" fmla="*/ 1215000 h 2106000"/>
              <a:gd name="connsiteX642" fmla="*/ 675000 w 1566000"/>
              <a:gd name="connsiteY642" fmla="*/ 1242000 h 2106000"/>
              <a:gd name="connsiteX643" fmla="*/ 648000 w 1566000"/>
              <a:gd name="connsiteY643" fmla="*/ 1215000 h 2106000"/>
              <a:gd name="connsiteX644" fmla="*/ 675000 w 1566000"/>
              <a:gd name="connsiteY644" fmla="*/ 1188000 h 2106000"/>
              <a:gd name="connsiteX645" fmla="*/ 567000 w 1566000"/>
              <a:gd name="connsiteY645" fmla="*/ 1188000 h 2106000"/>
              <a:gd name="connsiteX646" fmla="*/ 594000 w 1566000"/>
              <a:gd name="connsiteY646" fmla="*/ 1215000 h 2106000"/>
              <a:gd name="connsiteX647" fmla="*/ 567000 w 1566000"/>
              <a:gd name="connsiteY647" fmla="*/ 1242000 h 2106000"/>
              <a:gd name="connsiteX648" fmla="*/ 540000 w 1566000"/>
              <a:gd name="connsiteY648" fmla="*/ 1215000 h 2106000"/>
              <a:gd name="connsiteX649" fmla="*/ 567000 w 1566000"/>
              <a:gd name="connsiteY649" fmla="*/ 1188000 h 2106000"/>
              <a:gd name="connsiteX650" fmla="*/ 459000 w 1566000"/>
              <a:gd name="connsiteY650" fmla="*/ 1188000 h 2106000"/>
              <a:gd name="connsiteX651" fmla="*/ 486000 w 1566000"/>
              <a:gd name="connsiteY651" fmla="*/ 1215000 h 2106000"/>
              <a:gd name="connsiteX652" fmla="*/ 459000 w 1566000"/>
              <a:gd name="connsiteY652" fmla="*/ 1242000 h 2106000"/>
              <a:gd name="connsiteX653" fmla="*/ 432000 w 1566000"/>
              <a:gd name="connsiteY653" fmla="*/ 1215000 h 2106000"/>
              <a:gd name="connsiteX654" fmla="*/ 459000 w 1566000"/>
              <a:gd name="connsiteY654" fmla="*/ 1188000 h 2106000"/>
              <a:gd name="connsiteX655" fmla="*/ 351000 w 1566000"/>
              <a:gd name="connsiteY655" fmla="*/ 1188000 h 2106000"/>
              <a:gd name="connsiteX656" fmla="*/ 378000 w 1566000"/>
              <a:gd name="connsiteY656" fmla="*/ 1215000 h 2106000"/>
              <a:gd name="connsiteX657" fmla="*/ 351000 w 1566000"/>
              <a:gd name="connsiteY657" fmla="*/ 1242000 h 2106000"/>
              <a:gd name="connsiteX658" fmla="*/ 324000 w 1566000"/>
              <a:gd name="connsiteY658" fmla="*/ 1215000 h 2106000"/>
              <a:gd name="connsiteX659" fmla="*/ 351000 w 1566000"/>
              <a:gd name="connsiteY659" fmla="*/ 1188000 h 2106000"/>
              <a:gd name="connsiteX660" fmla="*/ 243000 w 1566000"/>
              <a:gd name="connsiteY660" fmla="*/ 1188000 h 2106000"/>
              <a:gd name="connsiteX661" fmla="*/ 270000 w 1566000"/>
              <a:gd name="connsiteY661" fmla="*/ 1215000 h 2106000"/>
              <a:gd name="connsiteX662" fmla="*/ 243000 w 1566000"/>
              <a:gd name="connsiteY662" fmla="*/ 1242000 h 2106000"/>
              <a:gd name="connsiteX663" fmla="*/ 216000 w 1566000"/>
              <a:gd name="connsiteY663" fmla="*/ 1215000 h 2106000"/>
              <a:gd name="connsiteX664" fmla="*/ 243000 w 1566000"/>
              <a:gd name="connsiteY664" fmla="*/ 1188000 h 2106000"/>
              <a:gd name="connsiteX665" fmla="*/ 135000 w 1566000"/>
              <a:gd name="connsiteY665" fmla="*/ 1188000 h 2106000"/>
              <a:gd name="connsiteX666" fmla="*/ 162000 w 1566000"/>
              <a:gd name="connsiteY666" fmla="*/ 1215000 h 2106000"/>
              <a:gd name="connsiteX667" fmla="*/ 135000 w 1566000"/>
              <a:gd name="connsiteY667" fmla="*/ 1242000 h 2106000"/>
              <a:gd name="connsiteX668" fmla="*/ 108000 w 1566000"/>
              <a:gd name="connsiteY668" fmla="*/ 1215000 h 2106000"/>
              <a:gd name="connsiteX669" fmla="*/ 135000 w 1566000"/>
              <a:gd name="connsiteY669" fmla="*/ 1188000 h 2106000"/>
              <a:gd name="connsiteX670" fmla="*/ 27000 w 1566000"/>
              <a:gd name="connsiteY670" fmla="*/ 1188000 h 2106000"/>
              <a:gd name="connsiteX671" fmla="*/ 54000 w 1566000"/>
              <a:gd name="connsiteY671" fmla="*/ 1215000 h 2106000"/>
              <a:gd name="connsiteX672" fmla="*/ 27000 w 1566000"/>
              <a:gd name="connsiteY672" fmla="*/ 1242000 h 2106000"/>
              <a:gd name="connsiteX673" fmla="*/ 0 w 1566000"/>
              <a:gd name="connsiteY673" fmla="*/ 1215000 h 2106000"/>
              <a:gd name="connsiteX674" fmla="*/ 27000 w 1566000"/>
              <a:gd name="connsiteY674" fmla="*/ 1188000 h 2106000"/>
              <a:gd name="connsiteX675" fmla="*/ 1539000 w 1566000"/>
              <a:gd name="connsiteY675" fmla="*/ 1080000 h 2106000"/>
              <a:gd name="connsiteX676" fmla="*/ 1566000 w 1566000"/>
              <a:gd name="connsiteY676" fmla="*/ 1107000 h 2106000"/>
              <a:gd name="connsiteX677" fmla="*/ 1539000 w 1566000"/>
              <a:gd name="connsiteY677" fmla="*/ 1134000 h 2106000"/>
              <a:gd name="connsiteX678" fmla="*/ 1512000 w 1566000"/>
              <a:gd name="connsiteY678" fmla="*/ 1107000 h 2106000"/>
              <a:gd name="connsiteX679" fmla="*/ 1539000 w 1566000"/>
              <a:gd name="connsiteY679" fmla="*/ 1080000 h 2106000"/>
              <a:gd name="connsiteX680" fmla="*/ 1431000 w 1566000"/>
              <a:gd name="connsiteY680" fmla="*/ 1080000 h 2106000"/>
              <a:gd name="connsiteX681" fmla="*/ 1458000 w 1566000"/>
              <a:gd name="connsiteY681" fmla="*/ 1107000 h 2106000"/>
              <a:gd name="connsiteX682" fmla="*/ 1431000 w 1566000"/>
              <a:gd name="connsiteY682" fmla="*/ 1134000 h 2106000"/>
              <a:gd name="connsiteX683" fmla="*/ 1404000 w 1566000"/>
              <a:gd name="connsiteY683" fmla="*/ 1107000 h 2106000"/>
              <a:gd name="connsiteX684" fmla="*/ 1431000 w 1566000"/>
              <a:gd name="connsiteY684" fmla="*/ 1080000 h 2106000"/>
              <a:gd name="connsiteX685" fmla="*/ 1323000 w 1566000"/>
              <a:gd name="connsiteY685" fmla="*/ 1080000 h 2106000"/>
              <a:gd name="connsiteX686" fmla="*/ 1350000 w 1566000"/>
              <a:gd name="connsiteY686" fmla="*/ 1107000 h 2106000"/>
              <a:gd name="connsiteX687" fmla="*/ 1323000 w 1566000"/>
              <a:gd name="connsiteY687" fmla="*/ 1134000 h 2106000"/>
              <a:gd name="connsiteX688" fmla="*/ 1296000 w 1566000"/>
              <a:gd name="connsiteY688" fmla="*/ 1107000 h 2106000"/>
              <a:gd name="connsiteX689" fmla="*/ 1323000 w 1566000"/>
              <a:gd name="connsiteY689" fmla="*/ 1080000 h 2106000"/>
              <a:gd name="connsiteX690" fmla="*/ 1215000 w 1566000"/>
              <a:gd name="connsiteY690" fmla="*/ 1080000 h 2106000"/>
              <a:gd name="connsiteX691" fmla="*/ 1242000 w 1566000"/>
              <a:gd name="connsiteY691" fmla="*/ 1107000 h 2106000"/>
              <a:gd name="connsiteX692" fmla="*/ 1215000 w 1566000"/>
              <a:gd name="connsiteY692" fmla="*/ 1134000 h 2106000"/>
              <a:gd name="connsiteX693" fmla="*/ 1188000 w 1566000"/>
              <a:gd name="connsiteY693" fmla="*/ 1107000 h 2106000"/>
              <a:gd name="connsiteX694" fmla="*/ 1215000 w 1566000"/>
              <a:gd name="connsiteY694" fmla="*/ 1080000 h 2106000"/>
              <a:gd name="connsiteX695" fmla="*/ 1107000 w 1566000"/>
              <a:gd name="connsiteY695" fmla="*/ 1080000 h 2106000"/>
              <a:gd name="connsiteX696" fmla="*/ 1134000 w 1566000"/>
              <a:gd name="connsiteY696" fmla="*/ 1107000 h 2106000"/>
              <a:gd name="connsiteX697" fmla="*/ 1107000 w 1566000"/>
              <a:gd name="connsiteY697" fmla="*/ 1134000 h 2106000"/>
              <a:gd name="connsiteX698" fmla="*/ 1080000 w 1566000"/>
              <a:gd name="connsiteY698" fmla="*/ 1107000 h 2106000"/>
              <a:gd name="connsiteX699" fmla="*/ 1107000 w 1566000"/>
              <a:gd name="connsiteY699" fmla="*/ 1080000 h 2106000"/>
              <a:gd name="connsiteX700" fmla="*/ 999000 w 1566000"/>
              <a:gd name="connsiteY700" fmla="*/ 1080000 h 2106000"/>
              <a:gd name="connsiteX701" fmla="*/ 1026000 w 1566000"/>
              <a:gd name="connsiteY701" fmla="*/ 1107000 h 2106000"/>
              <a:gd name="connsiteX702" fmla="*/ 999000 w 1566000"/>
              <a:gd name="connsiteY702" fmla="*/ 1134000 h 2106000"/>
              <a:gd name="connsiteX703" fmla="*/ 972000 w 1566000"/>
              <a:gd name="connsiteY703" fmla="*/ 1107000 h 2106000"/>
              <a:gd name="connsiteX704" fmla="*/ 999000 w 1566000"/>
              <a:gd name="connsiteY704" fmla="*/ 1080000 h 2106000"/>
              <a:gd name="connsiteX705" fmla="*/ 891000 w 1566000"/>
              <a:gd name="connsiteY705" fmla="*/ 1080000 h 2106000"/>
              <a:gd name="connsiteX706" fmla="*/ 918000 w 1566000"/>
              <a:gd name="connsiteY706" fmla="*/ 1107000 h 2106000"/>
              <a:gd name="connsiteX707" fmla="*/ 891000 w 1566000"/>
              <a:gd name="connsiteY707" fmla="*/ 1134000 h 2106000"/>
              <a:gd name="connsiteX708" fmla="*/ 864000 w 1566000"/>
              <a:gd name="connsiteY708" fmla="*/ 1107000 h 2106000"/>
              <a:gd name="connsiteX709" fmla="*/ 891000 w 1566000"/>
              <a:gd name="connsiteY709" fmla="*/ 1080000 h 2106000"/>
              <a:gd name="connsiteX710" fmla="*/ 783000 w 1566000"/>
              <a:gd name="connsiteY710" fmla="*/ 1080000 h 2106000"/>
              <a:gd name="connsiteX711" fmla="*/ 810000 w 1566000"/>
              <a:gd name="connsiteY711" fmla="*/ 1107000 h 2106000"/>
              <a:gd name="connsiteX712" fmla="*/ 783000 w 1566000"/>
              <a:gd name="connsiteY712" fmla="*/ 1134000 h 2106000"/>
              <a:gd name="connsiteX713" fmla="*/ 756000 w 1566000"/>
              <a:gd name="connsiteY713" fmla="*/ 1107000 h 2106000"/>
              <a:gd name="connsiteX714" fmla="*/ 783000 w 1566000"/>
              <a:gd name="connsiteY714" fmla="*/ 1080000 h 2106000"/>
              <a:gd name="connsiteX715" fmla="*/ 675000 w 1566000"/>
              <a:gd name="connsiteY715" fmla="*/ 1080000 h 2106000"/>
              <a:gd name="connsiteX716" fmla="*/ 702000 w 1566000"/>
              <a:gd name="connsiteY716" fmla="*/ 1107000 h 2106000"/>
              <a:gd name="connsiteX717" fmla="*/ 675000 w 1566000"/>
              <a:gd name="connsiteY717" fmla="*/ 1134000 h 2106000"/>
              <a:gd name="connsiteX718" fmla="*/ 648000 w 1566000"/>
              <a:gd name="connsiteY718" fmla="*/ 1107000 h 2106000"/>
              <a:gd name="connsiteX719" fmla="*/ 675000 w 1566000"/>
              <a:gd name="connsiteY719" fmla="*/ 1080000 h 2106000"/>
              <a:gd name="connsiteX720" fmla="*/ 567000 w 1566000"/>
              <a:gd name="connsiteY720" fmla="*/ 1080000 h 2106000"/>
              <a:gd name="connsiteX721" fmla="*/ 594000 w 1566000"/>
              <a:gd name="connsiteY721" fmla="*/ 1107000 h 2106000"/>
              <a:gd name="connsiteX722" fmla="*/ 567000 w 1566000"/>
              <a:gd name="connsiteY722" fmla="*/ 1134000 h 2106000"/>
              <a:gd name="connsiteX723" fmla="*/ 540000 w 1566000"/>
              <a:gd name="connsiteY723" fmla="*/ 1107000 h 2106000"/>
              <a:gd name="connsiteX724" fmla="*/ 567000 w 1566000"/>
              <a:gd name="connsiteY724" fmla="*/ 1080000 h 2106000"/>
              <a:gd name="connsiteX725" fmla="*/ 459000 w 1566000"/>
              <a:gd name="connsiteY725" fmla="*/ 1080000 h 2106000"/>
              <a:gd name="connsiteX726" fmla="*/ 486000 w 1566000"/>
              <a:gd name="connsiteY726" fmla="*/ 1107000 h 2106000"/>
              <a:gd name="connsiteX727" fmla="*/ 459000 w 1566000"/>
              <a:gd name="connsiteY727" fmla="*/ 1134000 h 2106000"/>
              <a:gd name="connsiteX728" fmla="*/ 432000 w 1566000"/>
              <a:gd name="connsiteY728" fmla="*/ 1107000 h 2106000"/>
              <a:gd name="connsiteX729" fmla="*/ 459000 w 1566000"/>
              <a:gd name="connsiteY729" fmla="*/ 1080000 h 2106000"/>
              <a:gd name="connsiteX730" fmla="*/ 351000 w 1566000"/>
              <a:gd name="connsiteY730" fmla="*/ 1080000 h 2106000"/>
              <a:gd name="connsiteX731" fmla="*/ 378000 w 1566000"/>
              <a:gd name="connsiteY731" fmla="*/ 1107000 h 2106000"/>
              <a:gd name="connsiteX732" fmla="*/ 351000 w 1566000"/>
              <a:gd name="connsiteY732" fmla="*/ 1134000 h 2106000"/>
              <a:gd name="connsiteX733" fmla="*/ 324000 w 1566000"/>
              <a:gd name="connsiteY733" fmla="*/ 1107000 h 2106000"/>
              <a:gd name="connsiteX734" fmla="*/ 351000 w 1566000"/>
              <a:gd name="connsiteY734" fmla="*/ 1080000 h 2106000"/>
              <a:gd name="connsiteX735" fmla="*/ 243000 w 1566000"/>
              <a:gd name="connsiteY735" fmla="*/ 1080000 h 2106000"/>
              <a:gd name="connsiteX736" fmla="*/ 270000 w 1566000"/>
              <a:gd name="connsiteY736" fmla="*/ 1107000 h 2106000"/>
              <a:gd name="connsiteX737" fmla="*/ 243000 w 1566000"/>
              <a:gd name="connsiteY737" fmla="*/ 1134000 h 2106000"/>
              <a:gd name="connsiteX738" fmla="*/ 216000 w 1566000"/>
              <a:gd name="connsiteY738" fmla="*/ 1107000 h 2106000"/>
              <a:gd name="connsiteX739" fmla="*/ 243000 w 1566000"/>
              <a:gd name="connsiteY739" fmla="*/ 1080000 h 2106000"/>
              <a:gd name="connsiteX740" fmla="*/ 135000 w 1566000"/>
              <a:gd name="connsiteY740" fmla="*/ 1080000 h 2106000"/>
              <a:gd name="connsiteX741" fmla="*/ 162000 w 1566000"/>
              <a:gd name="connsiteY741" fmla="*/ 1107000 h 2106000"/>
              <a:gd name="connsiteX742" fmla="*/ 135000 w 1566000"/>
              <a:gd name="connsiteY742" fmla="*/ 1134000 h 2106000"/>
              <a:gd name="connsiteX743" fmla="*/ 108000 w 1566000"/>
              <a:gd name="connsiteY743" fmla="*/ 1107000 h 2106000"/>
              <a:gd name="connsiteX744" fmla="*/ 135000 w 1566000"/>
              <a:gd name="connsiteY744" fmla="*/ 1080000 h 2106000"/>
              <a:gd name="connsiteX745" fmla="*/ 27000 w 1566000"/>
              <a:gd name="connsiteY745" fmla="*/ 1080000 h 2106000"/>
              <a:gd name="connsiteX746" fmla="*/ 54000 w 1566000"/>
              <a:gd name="connsiteY746" fmla="*/ 1107000 h 2106000"/>
              <a:gd name="connsiteX747" fmla="*/ 27000 w 1566000"/>
              <a:gd name="connsiteY747" fmla="*/ 1134000 h 2106000"/>
              <a:gd name="connsiteX748" fmla="*/ 0 w 1566000"/>
              <a:gd name="connsiteY748" fmla="*/ 1107000 h 2106000"/>
              <a:gd name="connsiteX749" fmla="*/ 27000 w 1566000"/>
              <a:gd name="connsiteY749" fmla="*/ 1080000 h 2106000"/>
              <a:gd name="connsiteX750" fmla="*/ 1539000 w 1566000"/>
              <a:gd name="connsiteY750" fmla="*/ 972000 h 2106000"/>
              <a:gd name="connsiteX751" fmla="*/ 1566000 w 1566000"/>
              <a:gd name="connsiteY751" fmla="*/ 999000 h 2106000"/>
              <a:gd name="connsiteX752" fmla="*/ 1539000 w 1566000"/>
              <a:gd name="connsiteY752" fmla="*/ 1026000 h 2106000"/>
              <a:gd name="connsiteX753" fmla="*/ 1512000 w 1566000"/>
              <a:gd name="connsiteY753" fmla="*/ 999000 h 2106000"/>
              <a:gd name="connsiteX754" fmla="*/ 1539000 w 1566000"/>
              <a:gd name="connsiteY754" fmla="*/ 972000 h 2106000"/>
              <a:gd name="connsiteX755" fmla="*/ 1431000 w 1566000"/>
              <a:gd name="connsiteY755" fmla="*/ 972000 h 2106000"/>
              <a:gd name="connsiteX756" fmla="*/ 1458000 w 1566000"/>
              <a:gd name="connsiteY756" fmla="*/ 999000 h 2106000"/>
              <a:gd name="connsiteX757" fmla="*/ 1431000 w 1566000"/>
              <a:gd name="connsiteY757" fmla="*/ 1026000 h 2106000"/>
              <a:gd name="connsiteX758" fmla="*/ 1404000 w 1566000"/>
              <a:gd name="connsiteY758" fmla="*/ 999000 h 2106000"/>
              <a:gd name="connsiteX759" fmla="*/ 1431000 w 1566000"/>
              <a:gd name="connsiteY759" fmla="*/ 972000 h 2106000"/>
              <a:gd name="connsiteX760" fmla="*/ 1323000 w 1566000"/>
              <a:gd name="connsiteY760" fmla="*/ 972000 h 2106000"/>
              <a:gd name="connsiteX761" fmla="*/ 1350000 w 1566000"/>
              <a:gd name="connsiteY761" fmla="*/ 999000 h 2106000"/>
              <a:gd name="connsiteX762" fmla="*/ 1323000 w 1566000"/>
              <a:gd name="connsiteY762" fmla="*/ 1026000 h 2106000"/>
              <a:gd name="connsiteX763" fmla="*/ 1296000 w 1566000"/>
              <a:gd name="connsiteY763" fmla="*/ 999000 h 2106000"/>
              <a:gd name="connsiteX764" fmla="*/ 1323000 w 1566000"/>
              <a:gd name="connsiteY764" fmla="*/ 972000 h 2106000"/>
              <a:gd name="connsiteX765" fmla="*/ 1215000 w 1566000"/>
              <a:gd name="connsiteY765" fmla="*/ 972000 h 2106000"/>
              <a:gd name="connsiteX766" fmla="*/ 1242000 w 1566000"/>
              <a:gd name="connsiteY766" fmla="*/ 999000 h 2106000"/>
              <a:gd name="connsiteX767" fmla="*/ 1215000 w 1566000"/>
              <a:gd name="connsiteY767" fmla="*/ 1026000 h 2106000"/>
              <a:gd name="connsiteX768" fmla="*/ 1188000 w 1566000"/>
              <a:gd name="connsiteY768" fmla="*/ 999000 h 2106000"/>
              <a:gd name="connsiteX769" fmla="*/ 1215000 w 1566000"/>
              <a:gd name="connsiteY769" fmla="*/ 972000 h 2106000"/>
              <a:gd name="connsiteX770" fmla="*/ 1107000 w 1566000"/>
              <a:gd name="connsiteY770" fmla="*/ 972000 h 2106000"/>
              <a:gd name="connsiteX771" fmla="*/ 1134000 w 1566000"/>
              <a:gd name="connsiteY771" fmla="*/ 999000 h 2106000"/>
              <a:gd name="connsiteX772" fmla="*/ 1107000 w 1566000"/>
              <a:gd name="connsiteY772" fmla="*/ 1026000 h 2106000"/>
              <a:gd name="connsiteX773" fmla="*/ 1080000 w 1566000"/>
              <a:gd name="connsiteY773" fmla="*/ 999000 h 2106000"/>
              <a:gd name="connsiteX774" fmla="*/ 1107000 w 1566000"/>
              <a:gd name="connsiteY774" fmla="*/ 972000 h 2106000"/>
              <a:gd name="connsiteX775" fmla="*/ 999000 w 1566000"/>
              <a:gd name="connsiteY775" fmla="*/ 972000 h 2106000"/>
              <a:gd name="connsiteX776" fmla="*/ 1026000 w 1566000"/>
              <a:gd name="connsiteY776" fmla="*/ 999000 h 2106000"/>
              <a:gd name="connsiteX777" fmla="*/ 999000 w 1566000"/>
              <a:gd name="connsiteY777" fmla="*/ 1026000 h 2106000"/>
              <a:gd name="connsiteX778" fmla="*/ 972000 w 1566000"/>
              <a:gd name="connsiteY778" fmla="*/ 999000 h 2106000"/>
              <a:gd name="connsiteX779" fmla="*/ 999000 w 1566000"/>
              <a:gd name="connsiteY779" fmla="*/ 972000 h 2106000"/>
              <a:gd name="connsiteX780" fmla="*/ 891000 w 1566000"/>
              <a:gd name="connsiteY780" fmla="*/ 972000 h 2106000"/>
              <a:gd name="connsiteX781" fmla="*/ 918000 w 1566000"/>
              <a:gd name="connsiteY781" fmla="*/ 999000 h 2106000"/>
              <a:gd name="connsiteX782" fmla="*/ 891000 w 1566000"/>
              <a:gd name="connsiteY782" fmla="*/ 1026000 h 2106000"/>
              <a:gd name="connsiteX783" fmla="*/ 864000 w 1566000"/>
              <a:gd name="connsiteY783" fmla="*/ 999000 h 2106000"/>
              <a:gd name="connsiteX784" fmla="*/ 891000 w 1566000"/>
              <a:gd name="connsiteY784" fmla="*/ 972000 h 2106000"/>
              <a:gd name="connsiteX785" fmla="*/ 783000 w 1566000"/>
              <a:gd name="connsiteY785" fmla="*/ 972000 h 2106000"/>
              <a:gd name="connsiteX786" fmla="*/ 810000 w 1566000"/>
              <a:gd name="connsiteY786" fmla="*/ 999000 h 2106000"/>
              <a:gd name="connsiteX787" fmla="*/ 783000 w 1566000"/>
              <a:gd name="connsiteY787" fmla="*/ 1026000 h 2106000"/>
              <a:gd name="connsiteX788" fmla="*/ 756000 w 1566000"/>
              <a:gd name="connsiteY788" fmla="*/ 999000 h 2106000"/>
              <a:gd name="connsiteX789" fmla="*/ 783000 w 1566000"/>
              <a:gd name="connsiteY789" fmla="*/ 972000 h 2106000"/>
              <a:gd name="connsiteX790" fmla="*/ 675000 w 1566000"/>
              <a:gd name="connsiteY790" fmla="*/ 972000 h 2106000"/>
              <a:gd name="connsiteX791" fmla="*/ 702000 w 1566000"/>
              <a:gd name="connsiteY791" fmla="*/ 999000 h 2106000"/>
              <a:gd name="connsiteX792" fmla="*/ 675000 w 1566000"/>
              <a:gd name="connsiteY792" fmla="*/ 1026000 h 2106000"/>
              <a:gd name="connsiteX793" fmla="*/ 648000 w 1566000"/>
              <a:gd name="connsiteY793" fmla="*/ 999000 h 2106000"/>
              <a:gd name="connsiteX794" fmla="*/ 675000 w 1566000"/>
              <a:gd name="connsiteY794" fmla="*/ 972000 h 2106000"/>
              <a:gd name="connsiteX795" fmla="*/ 567000 w 1566000"/>
              <a:gd name="connsiteY795" fmla="*/ 972000 h 2106000"/>
              <a:gd name="connsiteX796" fmla="*/ 594000 w 1566000"/>
              <a:gd name="connsiteY796" fmla="*/ 999000 h 2106000"/>
              <a:gd name="connsiteX797" fmla="*/ 567000 w 1566000"/>
              <a:gd name="connsiteY797" fmla="*/ 1026000 h 2106000"/>
              <a:gd name="connsiteX798" fmla="*/ 540000 w 1566000"/>
              <a:gd name="connsiteY798" fmla="*/ 999000 h 2106000"/>
              <a:gd name="connsiteX799" fmla="*/ 567000 w 1566000"/>
              <a:gd name="connsiteY799" fmla="*/ 972000 h 2106000"/>
              <a:gd name="connsiteX800" fmla="*/ 459000 w 1566000"/>
              <a:gd name="connsiteY800" fmla="*/ 972000 h 2106000"/>
              <a:gd name="connsiteX801" fmla="*/ 486000 w 1566000"/>
              <a:gd name="connsiteY801" fmla="*/ 999000 h 2106000"/>
              <a:gd name="connsiteX802" fmla="*/ 459000 w 1566000"/>
              <a:gd name="connsiteY802" fmla="*/ 1026000 h 2106000"/>
              <a:gd name="connsiteX803" fmla="*/ 432000 w 1566000"/>
              <a:gd name="connsiteY803" fmla="*/ 999000 h 2106000"/>
              <a:gd name="connsiteX804" fmla="*/ 459000 w 1566000"/>
              <a:gd name="connsiteY804" fmla="*/ 972000 h 2106000"/>
              <a:gd name="connsiteX805" fmla="*/ 351000 w 1566000"/>
              <a:gd name="connsiteY805" fmla="*/ 972000 h 2106000"/>
              <a:gd name="connsiteX806" fmla="*/ 378000 w 1566000"/>
              <a:gd name="connsiteY806" fmla="*/ 999000 h 2106000"/>
              <a:gd name="connsiteX807" fmla="*/ 351000 w 1566000"/>
              <a:gd name="connsiteY807" fmla="*/ 1026000 h 2106000"/>
              <a:gd name="connsiteX808" fmla="*/ 324000 w 1566000"/>
              <a:gd name="connsiteY808" fmla="*/ 999000 h 2106000"/>
              <a:gd name="connsiteX809" fmla="*/ 351000 w 1566000"/>
              <a:gd name="connsiteY809" fmla="*/ 972000 h 2106000"/>
              <a:gd name="connsiteX810" fmla="*/ 243000 w 1566000"/>
              <a:gd name="connsiteY810" fmla="*/ 972000 h 2106000"/>
              <a:gd name="connsiteX811" fmla="*/ 270000 w 1566000"/>
              <a:gd name="connsiteY811" fmla="*/ 999000 h 2106000"/>
              <a:gd name="connsiteX812" fmla="*/ 243000 w 1566000"/>
              <a:gd name="connsiteY812" fmla="*/ 1026000 h 2106000"/>
              <a:gd name="connsiteX813" fmla="*/ 216000 w 1566000"/>
              <a:gd name="connsiteY813" fmla="*/ 999000 h 2106000"/>
              <a:gd name="connsiteX814" fmla="*/ 243000 w 1566000"/>
              <a:gd name="connsiteY814" fmla="*/ 972000 h 2106000"/>
              <a:gd name="connsiteX815" fmla="*/ 135000 w 1566000"/>
              <a:gd name="connsiteY815" fmla="*/ 972000 h 2106000"/>
              <a:gd name="connsiteX816" fmla="*/ 162000 w 1566000"/>
              <a:gd name="connsiteY816" fmla="*/ 999000 h 2106000"/>
              <a:gd name="connsiteX817" fmla="*/ 135000 w 1566000"/>
              <a:gd name="connsiteY817" fmla="*/ 1026000 h 2106000"/>
              <a:gd name="connsiteX818" fmla="*/ 108000 w 1566000"/>
              <a:gd name="connsiteY818" fmla="*/ 999000 h 2106000"/>
              <a:gd name="connsiteX819" fmla="*/ 135000 w 1566000"/>
              <a:gd name="connsiteY819" fmla="*/ 972000 h 2106000"/>
              <a:gd name="connsiteX820" fmla="*/ 27000 w 1566000"/>
              <a:gd name="connsiteY820" fmla="*/ 972000 h 2106000"/>
              <a:gd name="connsiteX821" fmla="*/ 54000 w 1566000"/>
              <a:gd name="connsiteY821" fmla="*/ 999000 h 2106000"/>
              <a:gd name="connsiteX822" fmla="*/ 27000 w 1566000"/>
              <a:gd name="connsiteY822" fmla="*/ 1026000 h 2106000"/>
              <a:gd name="connsiteX823" fmla="*/ 0 w 1566000"/>
              <a:gd name="connsiteY823" fmla="*/ 999000 h 2106000"/>
              <a:gd name="connsiteX824" fmla="*/ 27000 w 1566000"/>
              <a:gd name="connsiteY824" fmla="*/ 972000 h 2106000"/>
              <a:gd name="connsiteX825" fmla="*/ 1539000 w 1566000"/>
              <a:gd name="connsiteY825" fmla="*/ 864000 h 2106000"/>
              <a:gd name="connsiteX826" fmla="*/ 1566000 w 1566000"/>
              <a:gd name="connsiteY826" fmla="*/ 891000 h 2106000"/>
              <a:gd name="connsiteX827" fmla="*/ 1539000 w 1566000"/>
              <a:gd name="connsiteY827" fmla="*/ 918000 h 2106000"/>
              <a:gd name="connsiteX828" fmla="*/ 1512000 w 1566000"/>
              <a:gd name="connsiteY828" fmla="*/ 891000 h 2106000"/>
              <a:gd name="connsiteX829" fmla="*/ 1539000 w 1566000"/>
              <a:gd name="connsiteY829" fmla="*/ 864000 h 2106000"/>
              <a:gd name="connsiteX830" fmla="*/ 1431000 w 1566000"/>
              <a:gd name="connsiteY830" fmla="*/ 864000 h 2106000"/>
              <a:gd name="connsiteX831" fmla="*/ 1458000 w 1566000"/>
              <a:gd name="connsiteY831" fmla="*/ 891000 h 2106000"/>
              <a:gd name="connsiteX832" fmla="*/ 1431000 w 1566000"/>
              <a:gd name="connsiteY832" fmla="*/ 918000 h 2106000"/>
              <a:gd name="connsiteX833" fmla="*/ 1404000 w 1566000"/>
              <a:gd name="connsiteY833" fmla="*/ 891000 h 2106000"/>
              <a:gd name="connsiteX834" fmla="*/ 1431000 w 1566000"/>
              <a:gd name="connsiteY834" fmla="*/ 864000 h 2106000"/>
              <a:gd name="connsiteX835" fmla="*/ 1323000 w 1566000"/>
              <a:gd name="connsiteY835" fmla="*/ 864000 h 2106000"/>
              <a:gd name="connsiteX836" fmla="*/ 1350000 w 1566000"/>
              <a:gd name="connsiteY836" fmla="*/ 891000 h 2106000"/>
              <a:gd name="connsiteX837" fmla="*/ 1323000 w 1566000"/>
              <a:gd name="connsiteY837" fmla="*/ 918000 h 2106000"/>
              <a:gd name="connsiteX838" fmla="*/ 1296000 w 1566000"/>
              <a:gd name="connsiteY838" fmla="*/ 891000 h 2106000"/>
              <a:gd name="connsiteX839" fmla="*/ 1323000 w 1566000"/>
              <a:gd name="connsiteY839" fmla="*/ 864000 h 2106000"/>
              <a:gd name="connsiteX840" fmla="*/ 1215000 w 1566000"/>
              <a:gd name="connsiteY840" fmla="*/ 864000 h 2106000"/>
              <a:gd name="connsiteX841" fmla="*/ 1242000 w 1566000"/>
              <a:gd name="connsiteY841" fmla="*/ 891000 h 2106000"/>
              <a:gd name="connsiteX842" fmla="*/ 1215000 w 1566000"/>
              <a:gd name="connsiteY842" fmla="*/ 918000 h 2106000"/>
              <a:gd name="connsiteX843" fmla="*/ 1188000 w 1566000"/>
              <a:gd name="connsiteY843" fmla="*/ 891000 h 2106000"/>
              <a:gd name="connsiteX844" fmla="*/ 1215000 w 1566000"/>
              <a:gd name="connsiteY844" fmla="*/ 864000 h 2106000"/>
              <a:gd name="connsiteX845" fmla="*/ 1107000 w 1566000"/>
              <a:gd name="connsiteY845" fmla="*/ 864000 h 2106000"/>
              <a:gd name="connsiteX846" fmla="*/ 1134000 w 1566000"/>
              <a:gd name="connsiteY846" fmla="*/ 891000 h 2106000"/>
              <a:gd name="connsiteX847" fmla="*/ 1107000 w 1566000"/>
              <a:gd name="connsiteY847" fmla="*/ 918000 h 2106000"/>
              <a:gd name="connsiteX848" fmla="*/ 1080000 w 1566000"/>
              <a:gd name="connsiteY848" fmla="*/ 891000 h 2106000"/>
              <a:gd name="connsiteX849" fmla="*/ 1107000 w 1566000"/>
              <a:gd name="connsiteY849" fmla="*/ 864000 h 2106000"/>
              <a:gd name="connsiteX850" fmla="*/ 999000 w 1566000"/>
              <a:gd name="connsiteY850" fmla="*/ 864000 h 2106000"/>
              <a:gd name="connsiteX851" fmla="*/ 1026000 w 1566000"/>
              <a:gd name="connsiteY851" fmla="*/ 891000 h 2106000"/>
              <a:gd name="connsiteX852" fmla="*/ 999000 w 1566000"/>
              <a:gd name="connsiteY852" fmla="*/ 918000 h 2106000"/>
              <a:gd name="connsiteX853" fmla="*/ 972000 w 1566000"/>
              <a:gd name="connsiteY853" fmla="*/ 891000 h 2106000"/>
              <a:gd name="connsiteX854" fmla="*/ 999000 w 1566000"/>
              <a:gd name="connsiteY854" fmla="*/ 864000 h 2106000"/>
              <a:gd name="connsiteX855" fmla="*/ 891000 w 1566000"/>
              <a:gd name="connsiteY855" fmla="*/ 864000 h 2106000"/>
              <a:gd name="connsiteX856" fmla="*/ 918000 w 1566000"/>
              <a:gd name="connsiteY856" fmla="*/ 891000 h 2106000"/>
              <a:gd name="connsiteX857" fmla="*/ 891000 w 1566000"/>
              <a:gd name="connsiteY857" fmla="*/ 918000 h 2106000"/>
              <a:gd name="connsiteX858" fmla="*/ 864000 w 1566000"/>
              <a:gd name="connsiteY858" fmla="*/ 891000 h 2106000"/>
              <a:gd name="connsiteX859" fmla="*/ 891000 w 1566000"/>
              <a:gd name="connsiteY859" fmla="*/ 864000 h 2106000"/>
              <a:gd name="connsiteX860" fmla="*/ 783000 w 1566000"/>
              <a:gd name="connsiteY860" fmla="*/ 864000 h 2106000"/>
              <a:gd name="connsiteX861" fmla="*/ 810000 w 1566000"/>
              <a:gd name="connsiteY861" fmla="*/ 891000 h 2106000"/>
              <a:gd name="connsiteX862" fmla="*/ 783000 w 1566000"/>
              <a:gd name="connsiteY862" fmla="*/ 918000 h 2106000"/>
              <a:gd name="connsiteX863" fmla="*/ 756000 w 1566000"/>
              <a:gd name="connsiteY863" fmla="*/ 891000 h 2106000"/>
              <a:gd name="connsiteX864" fmla="*/ 783000 w 1566000"/>
              <a:gd name="connsiteY864" fmla="*/ 864000 h 2106000"/>
              <a:gd name="connsiteX865" fmla="*/ 675000 w 1566000"/>
              <a:gd name="connsiteY865" fmla="*/ 864000 h 2106000"/>
              <a:gd name="connsiteX866" fmla="*/ 702000 w 1566000"/>
              <a:gd name="connsiteY866" fmla="*/ 891000 h 2106000"/>
              <a:gd name="connsiteX867" fmla="*/ 675000 w 1566000"/>
              <a:gd name="connsiteY867" fmla="*/ 918000 h 2106000"/>
              <a:gd name="connsiteX868" fmla="*/ 648000 w 1566000"/>
              <a:gd name="connsiteY868" fmla="*/ 891000 h 2106000"/>
              <a:gd name="connsiteX869" fmla="*/ 675000 w 1566000"/>
              <a:gd name="connsiteY869" fmla="*/ 864000 h 2106000"/>
              <a:gd name="connsiteX870" fmla="*/ 567000 w 1566000"/>
              <a:gd name="connsiteY870" fmla="*/ 864000 h 2106000"/>
              <a:gd name="connsiteX871" fmla="*/ 594000 w 1566000"/>
              <a:gd name="connsiteY871" fmla="*/ 891000 h 2106000"/>
              <a:gd name="connsiteX872" fmla="*/ 567000 w 1566000"/>
              <a:gd name="connsiteY872" fmla="*/ 918000 h 2106000"/>
              <a:gd name="connsiteX873" fmla="*/ 540000 w 1566000"/>
              <a:gd name="connsiteY873" fmla="*/ 891000 h 2106000"/>
              <a:gd name="connsiteX874" fmla="*/ 567000 w 1566000"/>
              <a:gd name="connsiteY874" fmla="*/ 864000 h 2106000"/>
              <a:gd name="connsiteX875" fmla="*/ 459000 w 1566000"/>
              <a:gd name="connsiteY875" fmla="*/ 864000 h 2106000"/>
              <a:gd name="connsiteX876" fmla="*/ 486000 w 1566000"/>
              <a:gd name="connsiteY876" fmla="*/ 891000 h 2106000"/>
              <a:gd name="connsiteX877" fmla="*/ 459000 w 1566000"/>
              <a:gd name="connsiteY877" fmla="*/ 918000 h 2106000"/>
              <a:gd name="connsiteX878" fmla="*/ 432000 w 1566000"/>
              <a:gd name="connsiteY878" fmla="*/ 891000 h 2106000"/>
              <a:gd name="connsiteX879" fmla="*/ 459000 w 1566000"/>
              <a:gd name="connsiteY879" fmla="*/ 864000 h 2106000"/>
              <a:gd name="connsiteX880" fmla="*/ 351000 w 1566000"/>
              <a:gd name="connsiteY880" fmla="*/ 864000 h 2106000"/>
              <a:gd name="connsiteX881" fmla="*/ 378000 w 1566000"/>
              <a:gd name="connsiteY881" fmla="*/ 891000 h 2106000"/>
              <a:gd name="connsiteX882" fmla="*/ 351000 w 1566000"/>
              <a:gd name="connsiteY882" fmla="*/ 918000 h 2106000"/>
              <a:gd name="connsiteX883" fmla="*/ 324000 w 1566000"/>
              <a:gd name="connsiteY883" fmla="*/ 891000 h 2106000"/>
              <a:gd name="connsiteX884" fmla="*/ 351000 w 1566000"/>
              <a:gd name="connsiteY884" fmla="*/ 864000 h 2106000"/>
              <a:gd name="connsiteX885" fmla="*/ 243000 w 1566000"/>
              <a:gd name="connsiteY885" fmla="*/ 864000 h 2106000"/>
              <a:gd name="connsiteX886" fmla="*/ 270000 w 1566000"/>
              <a:gd name="connsiteY886" fmla="*/ 891000 h 2106000"/>
              <a:gd name="connsiteX887" fmla="*/ 243000 w 1566000"/>
              <a:gd name="connsiteY887" fmla="*/ 918000 h 2106000"/>
              <a:gd name="connsiteX888" fmla="*/ 216000 w 1566000"/>
              <a:gd name="connsiteY888" fmla="*/ 891000 h 2106000"/>
              <a:gd name="connsiteX889" fmla="*/ 243000 w 1566000"/>
              <a:gd name="connsiteY889" fmla="*/ 864000 h 2106000"/>
              <a:gd name="connsiteX890" fmla="*/ 135000 w 1566000"/>
              <a:gd name="connsiteY890" fmla="*/ 864000 h 2106000"/>
              <a:gd name="connsiteX891" fmla="*/ 162000 w 1566000"/>
              <a:gd name="connsiteY891" fmla="*/ 891000 h 2106000"/>
              <a:gd name="connsiteX892" fmla="*/ 135000 w 1566000"/>
              <a:gd name="connsiteY892" fmla="*/ 918000 h 2106000"/>
              <a:gd name="connsiteX893" fmla="*/ 108000 w 1566000"/>
              <a:gd name="connsiteY893" fmla="*/ 891000 h 2106000"/>
              <a:gd name="connsiteX894" fmla="*/ 135000 w 1566000"/>
              <a:gd name="connsiteY894" fmla="*/ 864000 h 2106000"/>
              <a:gd name="connsiteX895" fmla="*/ 27000 w 1566000"/>
              <a:gd name="connsiteY895" fmla="*/ 864000 h 2106000"/>
              <a:gd name="connsiteX896" fmla="*/ 54000 w 1566000"/>
              <a:gd name="connsiteY896" fmla="*/ 891000 h 2106000"/>
              <a:gd name="connsiteX897" fmla="*/ 27000 w 1566000"/>
              <a:gd name="connsiteY897" fmla="*/ 918000 h 2106000"/>
              <a:gd name="connsiteX898" fmla="*/ 0 w 1566000"/>
              <a:gd name="connsiteY898" fmla="*/ 891000 h 2106000"/>
              <a:gd name="connsiteX899" fmla="*/ 27000 w 1566000"/>
              <a:gd name="connsiteY899" fmla="*/ 864000 h 2106000"/>
              <a:gd name="connsiteX900" fmla="*/ 1539000 w 1566000"/>
              <a:gd name="connsiteY900" fmla="*/ 756000 h 2106000"/>
              <a:gd name="connsiteX901" fmla="*/ 1566000 w 1566000"/>
              <a:gd name="connsiteY901" fmla="*/ 783000 h 2106000"/>
              <a:gd name="connsiteX902" fmla="*/ 1539000 w 1566000"/>
              <a:gd name="connsiteY902" fmla="*/ 810000 h 2106000"/>
              <a:gd name="connsiteX903" fmla="*/ 1512000 w 1566000"/>
              <a:gd name="connsiteY903" fmla="*/ 783000 h 2106000"/>
              <a:gd name="connsiteX904" fmla="*/ 1539000 w 1566000"/>
              <a:gd name="connsiteY904" fmla="*/ 756000 h 2106000"/>
              <a:gd name="connsiteX905" fmla="*/ 1431000 w 1566000"/>
              <a:gd name="connsiteY905" fmla="*/ 756000 h 2106000"/>
              <a:gd name="connsiteX906" fmla="*/ 1458000 w 1566000"/>
              <a:gd name="connsiteY906" fmla="*/ 783000 h 2106000"/>
              <a:gd name="connsiteX907" fmla="*/ 1431000 w 1566000"/>
              <a:gd name="connsiteY907" fmla="*/ 810000 h 2106000"/>
              <a:gd name="connsiteX908" fmla="*/ 1404000 w 1566000"/>
              <a:gd name="connsiteY908" fmla="*/ 783000 h 2106000"/>
              <a:gd name="connsiteX909" fmla="*/ 1431000 w 1566000"/>
              <a:gd name="connsiteY909" fmla="*/ 756000 h 2106000"/>
              <a:gd name="connsiteX910" fmla="*/ 1323000 w 1566000"/>
              <a:gd name="connsiteY910" fmla="*/ 756000 h 2106000"/>
              <a:gd name="connsiteX911" fmla="*/ 1350000 w 1566000"/>
              <a:gd name="connsiteY911" fmla="*/ 783000 h 2106000"/>
              <a:gd name="connsiteX912" fmla="*/ 1323000 w 1566000"/>
              <a:gd name="connsiteY912" fmla="*/ 810000 h 2106000"/>
              <a:gd name="connsiteX913" fmla="*/ 1296000 w 1566000"/>
              <a:gd name="connsiteY913" fmla="*/ 783000 h 2106000"/>
              <a:gd name="connsiteX914" fmla="*/ 1323000 w 1566000"/>
              <a:gd name="connsiteY914" fmla="*/ 756000 h 2106000"/>
              <a:gd name="connsiteX915" fmla="*/ 1215000 w 1566000"/>
              <a:gd name="connsiteY915" fmla="*/ 756000 h 2106000"/>
              <a:gd name="connsiteX916" fmla="*/ 1242000 w 1566000"/>
              <a:gd name="connsiteY916" fmla="*/ 783000 h 2106000"/>
              <a:gd name="connsiteX917" fmla="*/ 1215000 w 1566000"/>
              <a:gd name="connsiteY917" fmla="*/ 810000 h 2106000"/>
              <a:gd name="connsiteX918" fmla="*/ 1188000 w 1566000"/>
              <a:gd name="connsiteY918" fmla="*/ 783000 h 2106000"/>
              <a:gd name="connsiteX919" fmla="*/ 1215000 w 1566000"/>
              <a:gd name="connsiteY919" fmla="*/ 756000 h 2106000"/>
              <a:gd name="connsiteX920" fmla="*/ 1107000 w 1566000"/>
              <a:gd name="connsiteY920" fmla="*/ 756000 h 2106000"/>
              <a:gd name="connsiteX921" fmla="*/ 1134000 w 1566000"/>
              <a:gd name="connsiteY921" fmla="*/ 783000 h 2106000"/>
              <a:gd name="connsiteX922" fmla="*/ 1107000 w 1566000"/>
              <a:gd name="connsiteY922" fmla="*/ 810000 h 2106000"/>
              <a:gd name="connsiteX923" fmla="*/ 1080000 w 1566000"/>
              <a:gd name="connsiteY923" fmla="*/ 783000 h 2106000"/>
              <a:gd name="connsiteX924" fmla="*/ 1107000 w 1566000"/>
              <a:gd name="connsiteY924" fmla="*/ 756000 h 2106000"/>
              <a:gd name="connsiteX925" fmla="*/ 999000 w 1566000"/>
              <a:gd name="connsiteY925" fmla="*/ 756000 h 2106000"/>
              <a:gd name="connsiteX926" fmla="*/ 1026000 w 1566000"/>
              <a:gd name="connsiteY926" fmla="*/ 783000 h 2106000"/>
              <a:gd name="connsiteX927" fmla="*/ 999000 w 1566000"/>
              <a:gd name="connsiteY927" fmla="*/ 810000 h 2106000"/>
              <a:gd name="connsiteX928" fmla="*/ 972000 w 1566000"/>
              <a:gd name="connsiteY928" fmla="*/ 783000 h 2106000"/>
              <a:gd name="connsiteX929" fmla="*/ 999000 w 1566000"/>
              <a:gd name="connsiteY929" fmla="*/ 756000 h 2106000"/>
              <a:gd name="connsiteX930" fmla="*/ 891000 w 1566000"/>
              <a:gd name="connsiteY930" fmla="*/ 756000 h 2106000"/>
              <a:gd name="connsiteX931" fmla="*/ 918000 w 1566000"/>
              <a:gd name="connsiteY931" fmla="*/ 783000 h 2106000"/>
              <a:gd name="connsiteX932" fmla="*/ 891000 w 1566000"/>
              <a:gd name="connsiteY932" fmla="*/ 810000 h 2106000"/>
              <a:gd name="connsiteX933" fmla="*/ 864000 w 1566000"/>
              <a:gd name="connsiteY933" fmla="*/ 783000 h 2106000"/>
              <a:gd name="connsiteX934" fmla="*/ 891000 w 1566000"/>
              <a:gd name="connsiteY934" fmla="*/ 756000 h 2106000"/>
              <a:gd name="connsiteX935" fmla="*/ 783000 w 1566000"/>
              <a:gd name="connsiteY935" fmla="*/ 756000 h 2106000"/>
              <a:gd name="connsiteX936" fmla="*/ 810000 w 1566000"/>
              <a:gd name="connsiteY936" fmla="*/ 783000 h 2106000"/>
              <a:gd name="connsiteX937" fmla="*/ 783000 w 1566000"/>
              <a:gd name="connsiteY937" fmla="*/ 810000 h 2106000"/>
              <a:gd name="connsiteX938" fmla="*/ 756000 w 1566000"/>
              <a:gd name="connsiteY938" fmla="*/ 783000 h 2106000"/>
              <a:gd name="connsiteX939" fmla="*/ 783000 w 1566000"/>
              <a:gd name="connsiteY939" fmla="*/ 756000 h 2106000"/>
              <a:gd name="connsiteX940" fmla="*/ 675000 w 1566000"/>
              <a:gd name="connsiteY940" fmla="*/ 756000 h 2106000"/>
              <a:gd name="connsiteX941" fmla="*/ 702000 w 1566000"/>
              <a:gd name="connsiteY941" fmla="*/ 783000 h 2106000"/>
              <a:gd name="connsiteX942" fmla="*/ 675000 w 1566000"/>
              <a:gd name="connsiteY942" fmla="*/ 810000 h 2106000"/>
              <a:gd name="connsiteX943" fmla="*/ 648000 w 1566000"/>
              <a:gd name="connsiteY943" fmla="*/ 783000 h 2106000"/>
              <a:gd name="connsiteX944" fmla="*/ 675000 w 1566000"/>
              <a:gd name="connsiteY944" fmla="*/ 756000 h 2106000"/>
              <a:gd name="connsiteX945" fmla="*/ 567000 w 1566000"/>
              <a:gd name="connsiteY945" fmla="*/ 756000 h 2106000"/>
              <a:gd name="connsiteX946" fmla="*/ 594000 w 1566000"/>
              <a:gd name="connsiteY946" fmla="*/ 783000 h 2106000"/>
              <a:gd name="connsiteX947" fmla="*/ 567000 w 1566000"/>
              <a:gd name="connsiteY947" fmla="*/ 810000 h 2106000"/>
              <a:gd name="connsiteX948" fmla="*/ 540000 w 1566000"/>
              <a:gd name="connsiteY948" fmla="*/ 783000 h 2106000"/>
              <a:gd name="connsiteX949" fmla="*/ 567000 w 1566000"/>
              <a:gd name="connsiteY949" fmla="*/ 756000 h 2106000"/>
              <a:gd name="connsiteX950" fmla="*/ 459000 w 1566000"/>
              <a:gd name="connsiteY950" fmla="*/ 756000 h 2106000"/>
              <a:gd name="connsiteX951" fmla="*/ 486000 w 1566000"/>
              <a:gd name="connsiteY951" fmla="*/ 783000 h 2106000"/>
              <a:gd name="connsiteX952" fmla="*/ 459000 w 1566000"/>
              <a:gd name="connsiteY952" fmla="*/ 810000 h 2106000"/>
              <a:gd name="connsiteX953" fmla="*/ 432000 w 1566000"/>
              <a:gd name="connsiteY953" fmla="*/ 783000 h 2106000"/>
              <a:gd name="connsiteX954" fmla="*/ 459000 w 1566000"/>
              <a:gd name="connsiteY954" fmla="*/ 756000 h 2106000"/>
              <a:gd name="connsiteX955" fmla="*/ 351000 w 1566000"/>
              <a:gd name="connsiteY955" fmla="*/ 756000 h 2106000"/>
              <a:gd name="connsiteX956" fmla="*/ 378000 w 1566000"/>
              <a:gd name="connsiteY956" fmla="*/ 783000 h 2106000"/>
              <a:gd name="connsiteX957" fmla="*/ 351000 w 1566000"/>
              <a:gd name="connsiteY957" fmla="*/ 810000 h 2106000"/>
              <a:gd name="connsiteX958" fmla="*/ 324000 w 1566000"/>
              <a:gd name="connsiteY958" fmla="*/ 783000 h 2106000"/>
              <a:gd name="connsiteX959" fmla="*/ 351000 w 1566000"/>
              <a:gd name="connsiteY959" fmla="*/ 756000 h 2106000"/>
              <a:gd name="connsiteX960" fmla="*/ 243000 w 1566000"/>
              <a:gd name="connsiteY960" fmla="*/ 756000 h 2106000"/>
              <a:gd name="connsiteX961" fmla="*/ 270000 w 1566000"/>
              <a:gd name="connsiteY961" fmla="*/ 783000 h 2106000"/>
              <a:gd name="connsiteX962" fmla="*/ 243000 w 1566000"/>
              <a:gd name="connsiteY962" fmla="*/ 810000 h 2106000"/>
              <a:gd name="connsiteX963" fmla="*/ 216000 w 1566000"/>
              <a:gd name="connsiteY963" fmla="*/ 783000 h 2106000"/>
              <a:gd name="connsiteX964" fmla="*/ 243000 w 1566000"/>
              <a:gd name="connsiteY964" fmla="*/ 756000 h 2106000"/>
              <a:gd name="connsiteX965" fmla="*/ 135000 w 1566000"/>
              <a:gd name="connsiteY965" fmla="*/ 756000 h 2106000"/>
              <a:gd name="connsiteX966" fmla="*/ 162000 w 1566000"/>
              <a:gd name="connsiteY966" fmla="*/ 783000 h 2106000"/>
              <a:gd name="connsiteX967" fmla="*/ 135000 w 1566000"/>
              <a:gd name="connsiteY967" fmla="*/ 810000 h 2106000"/>
              <a:gd name="connsiteX968" fmla="*/ 108000 w 1566000"/>
              <a:gd name="connsiteY968" fmla="*/ 783000 h 2106000"/>
              <a:gd name="connsiteX969" fmla="*/ 135000 w 1566000"/>
              <a:gd name="connsiteY969" fmla="*/ 756000 h 2106000"/>
              <a:gd name="connsiteX970" fmla="*/ 27000 w 1566000"/>
              <a:gd name="connsiteY970" fmla="*/ 756000 h 2106000"/>
              <a:gd name="connsiteX971" fmla="*/ 54000 w 1566000"/>
              <a:gd name="connsiteY971" fmla="*/ 783000 h 2106000"/>
              <a:gd name="connsiteX972" fmla="*/ 27000 w 1566000"/>
              <a:gd name="connsiteY972" fmla="*/ 810000 h 2106000"/>
              <a:gd name="connsiteX973" fmla="*/ 0 w 1566000"/>
              <a:gd name="connsiteY973" fmla="*/ 783000 h 2106000"/>
              <a:gd name="connsiteX974" fmla="*/ 27000 w 1566000"/>
              <a:gd name="connsiteY974" fmla="*/ 756000 h 2106000"/>
              <a:gd name="connsiteX975" fmla="*/ 1539000 w 1566000"/>
              <a:gd name="connsiteY975" fmla="*/ 648000 h 2106000"/>
              <a:gd name="connsiteX976" fmla="*/ 1566000 w 1566000"/>
              <a:gd name="connsiteY976" fmla="*/ 675000 h 2106000"/>
              <a:gd name="connsiteX977" fmla="*/ 1539000 w 1566000"/>
              <a:gd name="connsiteY977" fmla="*/ 702000 h 2106000"/>
              <a:gd name="connsiteX978" fmla="*/ 1512000 w 1566000"/>
              <a:gd name="connsiteY978" fmla="*/ 675000 h 2106000"/>
              <a:gd name="connsiteX979" fmla="*/ 1539000 w 1566000"/>
              <a:gd name="connsiteY979" fmla="*/ 648000 h 2106000"/>
              <a:gd name="connsiteX980" fmla="*/ 1431000 w 1566000"/>
              <a:gd name="connsiteY980" fmla="*/ 648000 h 2106000"/>
              <a:gd name="connsiteX981" fmla="*/ 1458000 w 1566000"/>
              <a:gd name="connsiteY981" fmla="*/ 675000 h 2106000"/>
              <a:gd name="connsiteX982" fmla="*/ 1431000 w 1566000"/>
              <a:gd name="connsiteY982" fmla="*/ 702000 h 2106000"/>
              <a:gd name="connsiteX983" fmla="*/ 1404000 w 1566000"/>
              <a:gd name="connsiteY983" fmla="*/ 675000 h 2106000"/>
              <a:gd name="connsiteX984" fmla="*/ 1431000 w 1566000"/>
              <a:gd name="connsiteY984" fmla="*/ 648000 h 2106000"/>
              <a:gd name="connsiteX985" fmla="*/ 1323000 w 1566000"/>
              <a:gd name="connsiteY985" fmla="*/ 648000 h 2106000"/>
              <a:gd name="connsiteX986" fmla="*/ 1350000 w 1566000"/>
              <a:gd name="connsiteY986" fmla="*/ 675000 h 2106000"/>
              <a:gd name="connsiteX987" fmla="*/ 1323000 w 1566000"/>
              <a:gd name="connsiteY987" fmla="*/ 702000 h 2106000"/>
              <a:gd name="connsiteX988" fmla="*/ 1296000 w 1566000"/>
              <a:gd name="connsiteY988" fmla="*/ 675000 h 2106000"/>
              <a:gd name="connsiteX989" fmla="*/ 1323000 w 1566000"/>
              <a:gd name="connsiteY989" fmla="*/ 648000 h 2106000"/>
              <a:gd name="connsiteX990" fmla="*/ 1215000 w 1566000"/>
              <a:gd name="connsiteY990" fmla="*/ 648000 h 2106000"/>
              <a:gd name="connsiteX991" fmla="*/ 1242000 w 1566000"/>
              <a:gd name="connsiteY991" fmla="*/ 675000 h 2106000"/>
              <a:gd name="connsiteX992" fmla="*/ 1215000 w 1566000"/>
              <a:gd name="connsiteY992" fmla="*/ 702000 h 2106000"/>
              <a:gd name="connsiteX993" fmla="*/ 1188000 w 1566000"/>
              <a:gd name="connsiteY993" fmla="*/ 675000 h 2106000"/>
              <a:gd name="connsiteX994" fmla="*/ 1215000 w 1566000"/>
              <a:gd name="connsiteY994" fmla="*/ 648000 h 2106000"/>
              <a:gd name="connsiteX995" fmla="*/ 1107000 w 1566000"/>
              <a:gd name="connsiteY995" fmla="*/ 648000 h 2106000"/>
              <a:gd name="connsiteX996" fmla="*/ 1134000 w 1566000"/>
              <a:gd name="connsiteY996" fmla="*/ 675000 h 2106000"/>
              <a:gd name="connsiteX997" fmla="*/ 1107000 w 1566000"/>
              <a:gd name="connsiteY997" fmla="*/ 702000 h 2106000"/>
              <a:gd name="connsiteX998" fmla="*/ 1080000 w 1566000"/>
              <a:gd name="connsiteY998" fmla="*/ 675000 h 2106000"/>
              <a:gd name="connsiteX999" fmla="*/ 1107000 w 1566000"/>
              <a:gd name="connsiteY999" fmla="*/ 648000 h 2106000"/>
              <a:gd name="connsiteX1000" fmla="*/ 999000 w 1566000"/>
              <a:gd name="connsiteY1000" fmla="*/ 648000 h 2106000"/>
              <a:gd name="connsiteX1001" fmla="*/ 1026000 w 1566000"/>
              <a:gd name="connsiteY1001" fmla="*/ 675000 h 2106000"/>
              <a:gd name="connsiteX1002" fmla="*/ 999000 w 1566000"/>
              <a:gd name="connsiteY1002" fmla="*/ 702000 h 2106000"/>
              <a:gd name="connsiteX1003" fmla="*/ 972000 w 1566000"/>
              <a:gd name="connsiteY1003" fmla="*/ 675000 h 2106000"/>
              <a:gd name="connsiteX1004" fmla="*/ 999000 w 1566000"/>
              <a:gd name="connsiteY1004" fmla="*/ 648000 h 2106000"/>
              <a:gd name="connsiteX1005" fmla="*/ 891000 w 1566000"/>
              <a:gd name="connsiteY1005" fmla="*/ 648000 h 2106000"/>
              <a:gd name="connsiteX1006" fmla="*/ 918000 w 1566000"/>
              <a:gd name="connsiteY1006" fmla="*/ 675000 h 2106000"/>
              <a:gd name="connsiteX1007" fmla="*/ 891000 w 1566000"/>
              <a:gd name="connsiteY1007" fmla="*/ 702000 h 2106000"/>
              <a:gd name="connsiteX1008" fmla="*/ 864000 w 1566000"/>
              <a:gd name="connsiteY1008" fmla="*/ 675000 h 2106000"/>
              <a:gd name="connsiteX1009" fmla="*/ 891000 w 1566000"/>
              <a:gd name="connsiteY1009" fmla="*/ 648000 h 2106000"/>
              <a:gd name="connsiteX1010" fmla="*/ 783000 w 1566000"/>
              <a:gd name="connsiteY1010" fmla="*/ 648000 h 2106000"/>
              <a:gd name="connsiteX1011" fmla="*/ 810000 w 1566000"/>
              <a:gd name="connsiteY1011" fmla="*/ 675000 h 2106000"/>
              <a:gd name="connsiteX1012" fmla="*/ 783000 w 1566000"/>
              <a:gd name="connsiteY1012" fmla="*/ 702000 h 2106000"/>
              <a:gd name="connsiteX1013" fmla="*/ 756000 w 1566000"/>
              <a:gd name="connsiteY1013" fmla="*/ 675000 h 2106000"/>
              <a:gd name="connsiteX1014" fmla="*/ 783000 w 1566000"/>
              <a:gd name="connsiteY1014" fmla="*/ 648000 h 2106000"/>
              <a:gd name="connsiteX1015" fmla="*/ 675000 w 1566000"/>
              <a:gd name="connsiteY1015" fmla="*/ 648000 h 2106000"/>
              <a:gd name="connsiteX1016" fmla="*/ 702000 w 1566000"/>
              <a:gd name="connsiteY1016" fmla="*/ 675000 h 2106000"/>
              <a:gd name="connsiteX1017" fmla="*/ 675000 w 1566000"/>
              <a:gd name="connsiteY1017" fmla="*/ 702000 h 2106000"/>
              <a:gd name="connsiteX1018" fmla="*/ 648000 w 1566000"/>
              <a:gd name="connsiteY1018" fmla="*/ 675000 h 2106000"/>
              <a:gd name="connsiteX1019" fmla="*/ 675000 w 1566000"/>
              <a:gd name="connsiteY1019" fmla="*/ 648000 h 2106000"/>
              <a:gd name="connsiteX1020" fmla="*/ 567000 w 1566000"/>
              <a:gd name="connsiteY1020" fmla="*/ 648000 h 2106000"/>
              <a:gd name="connsiteX1021" fmla="*/ 594000 w 1566000"/>
              <a:gd name="connsiteY1021" fmla="*/ 675000 h 2106000"/>
              <a:gd name="connsiteX1022" fmla="*/ 567000 w 1566000"/>
              <a:gd name="connsiteY1022" fmla="*/ 702000 h 2106000"/>
              <a:gd name="connsiteX1023" fmla="*/ 540000 w 1566000"/>
              <a:gd name="connsiteY1023" fmla="*/ 675000 h 2106000"/>
              <a:gd name="connsiteX1024" fmla="*/ 567000 w 1566000"/>
              <a:gd name="connsiteY1024" fmla="*/ 648000 h 2106000"/>
              <a:gd name="connsiteX1025" fmla="*/ 459000 w 1566000"/>
              <a:gd name="connsiteY1025" fmla="*/ 648000 h 2106000"/>
              <a:gd name="connsiteX1026" fmla="*/ 486000 w 1566000"/>
              <a:gd name="connsiteY1026" fmla="*/ 675000 h 2106000"/>
              <a:gd name="connsiteX1027" fmla="*/ 459000 w 1566000"/>
              <a:gd name="connsiteY1027" fmla="*/ 702000 h 2106000"/>
              <a:gd name="connsiteX1028" fmla="*/ 432000 w 1566000"/>
              <a:gd name="connsiteY1028" fmla="*/ 675000 h 2106000"/>
              <a:gd name="connsiteX1029" fmla="*/ 459000 w 1566000"/>
              <a:gd name="connsiteY1029" fmla="*/ 648000 h 2106000"/>
              <a:gd name="connsiteX1030" fmla="*/ 351000 w 1566000"/>
              <a:gd name="connsiteY1030" fmla="*/ 648000 h 2106000"/>
              <a:gd name="connsiteX1031" fmla="*/ 378000 w 1566000"/>
              <a:gd name="connsiteY1031" fmla="*/ 675000 h 2106000"/>
              <a:gd name="connsiteX1032" fmla="*/ 351000 w 1566000"/>
              <a:gd name="connsiteY1032" fmla="*/ 702000 h 2106000"/>
              <a:gd name="connsiteX1033" fmla="*/ 324000 w 1566000"/>
              <a:gd name="connsiteY1033" fmla="*/ 675000 h 2106000"/>
              <a:gd name="connsiteX1034" fmla="*/ 351000 w 1566000"/>
              <a:gd name="connsiteY1034" fmla="*/ 648000 h 2106000"/>
              <a:gd name="connsiteX1035" fmla="*/ 243000 w 1566000"/>
              <a:gd name="connsiteY1035" fmla="*/ 648000 h 2106000"/>
              <a:gd name="connsiteX1036" fmla="*/ 270000 w 1566000"/>
              <a:gd name="connsiteY1036" fmla="*/ 675000 h 2106000"/>
              <a:gd name="connsiteX1037" fmla="*/ 243000 w 1566000"/>
              <a:gd name="connsiteY1037" fmla="*/ 702000 h 2106000"/>
              <a:gd name="connsiteX1038" fmla="*/ 216000 w 1566000"/>
              <a:gd name="connsiteY1038" fmla="*/ 675000 h 2106000"/>
              <a:gd name="connsiteX1039" fmla="*/ 243000 w 1566000"/>
              <a:gd name="connsiteY1039" fmla="*/ 648000 h 2106000"/>
              <a:gd name="connsiteX1040" fmla="*/ 135000 w 1566000"/>
              <a:gd name="connsiteY1040" fmla="*/ 648000 h 2106000"/>
              <a:gd name="connsiteX1041" fmla="*/ 162000 w 1566000"/>
              <a:gd name="connsiteY1041" fmla="*/ 675000 h 2106000"/>
              <a:gd name="connsiteX1042" fmla="*/ 135000 w 1566000"/>
              <a:gd name="connsiteY1042" fmla="*/ 702000 h 2106000"/>
              <a:gd name="connsiteX1043" fmla="*/ 108000 w 1566000"/>
              <a:gd name="connsiteY1043" fmla="*/ 675000 h 2106000"/>
              <a:gd name="connsiteX1044" fmla="*/ 135000 w 1566000"/>
              <a:gd name="connsiteY1044" fmla="*/ 648000 h 2106000"/>
              <a:gd name="connsiteX1045" fmla="*/ 27000 w 1566000"/>
              <a:gd name="connsiteY1045" fmla="*/ 648000 h 2106000"/>
              <a:gd name="connsiteX1046" fmla="*/ 54000 w 1566000"/>
              <a:gd name="connsiteY1046" fmla="*/ 675000 h 2106000"/>
              <a:gd name="connsiteX1047" fmla="*/ 27000 w 1566000"/>
              <a:gd name="connsiteY1047" fmla="*/ 702000 h 2106000"/>
              <a:gd name="connsiteX1048" fmla="*/ 0 w 1566000"/>
              <a:gd name="connsiteY1048" fmla="*/ 675000 h 2106000"/>
              <a:gd name="connsiteX1049" fmla="*/ 27000 w 1566000"/>
              <a:gd name="connsiteY1049" fmla="*/ 648000 h 2106000"/>
              <a:gd name="connsiteX1050" fmla="*/ 1539000 w 1566000"/>
              <a:gd name="connsiteY1050" fmla="*/ 540000 h 2106000"/>
              <a:gd name="connsiteX1051" fmla="*/ 1566000 w 1566000"/>
              <a:gd name="connsiteY1051" fmla="*/ 567000 h 2106000"/>
              <a:gd name="connsiteX1052" fmla="*/ 1539000 w 1566000"/>
              <a:gd name="connsiteY1052" fmla="*/ 594000 h 2106000"/>
              <a:gd name="connsiteX1053" fmla="*/ 1512000 w 1566000"/>
              <a:gd name="connsiteY1053" fmla="*/ 567000 h 2106000"/>
              <a:gd name="connsiteX1054" fmla="*/ 1539000 w 1566000"/>
              <a:gd name="connsiteY1054" fmla="*/ 540000 h 2106000"/>
              <a:gd name="connsiteX1055" fmla="*/ 1431000 w 1566000"/>
              <a:gd name="connsiteY1055" fmla="*/ 540000 h 2106000"/>
              <a:gd name="connsiteX1056" fmla="*/ 1458000 w 1566000"/>
              <a:gd name="connsiteY1056" fmla="*/ 567000 h 2106000"/>
              <a:gd name="connsiteX1057" fmla="*/ 1431000 w 1566000"/>
              <a:gd name="connsiteY1057" fmla="*/ 594000 h 2106000"/>
              <a:gd name="connsiteX1058" fmla="*/ 1404000 w 1566000"/>
              <a:gd name="connsiteY1058" fmla="*/ 567000 h 2106000"/>
              <a:gd name="connsiteX1059" fmla="*/ 1431000 w 1566000"/>
              <a:gd name="connsiteY1059" fmla="*/ 540000 h 2106000"/>
              <a:gd name="connsiteX1060" fmla="*/ 1323000 w 1566000"/>
              <a:gd name="connsiteY1060" fmla="*/ 540000 h 2106000"/>
              <a:gd name="connsiteX1061" fmla="*/ 1350000 w 1566000"/>
              <a:gd name="connsiteY1061" fmla="*/ 567000 h 2106000"/>
              <a:gd name="connsiteX1062" fmla="*/ 1323000 w 1566000"/>
              <a:gd name="connsiteY1062" fmla="*/ 594000 h 2106000"/>
              <a:gd name="connsiteX1063" fmla="*/ 1296000 w 1566000"/>
              <a:gd name="connsiteY1063" fmla="*/ 567000 h 2106000"/>
              <a:gd name="connsiteX1064" fmla="*/ 1323000 w 1566000"/>
              <a:gd name="connsiteY1064" fmla="*/ 540000 h 2106000"/>
              <a:gd name="connsiteX1065" fmla="*/ 1215000 w 1566000"/>
              <a:gd name="connsiteY1065" fmla="*/ 540000 h 2106000"/>
              <a:gd name="connsiteX1066" fmla="*/ 1242000 w 1566000"/>
              <a:gd name="connsiteY1066" fmla="*/ 567000 h 2106000"/>
              <a:gd name="connsiteX1067" fmla="*/ 1215000 w 1566000"/>
              <a:gd name="connsiteY1067" fmla="*/ 594000 h 2106000"/>
              <a:gd name="connsiteX1068" fmla="*/ 1188000 w 1566000"/>
              <a:gd name="connsiteY1068" fmla="*/ 567000 h 2106000"/>
              <a:gd name="connsiteX1069" fmla="*/ 1215000 w 1566000"/>
              <a:gd name="connsiteY1069" fmla="*/ 540000 h 2106000"/>
              <a:gd name="connsiteX1070" fmla="*/ 1107000 w 1566000"/>
              <a:gd name="connsiteY1070" fmla="*/ 540000 h 2106000"/>
              <a:gd name="connsiteX1071" fmla="*/ 1134000 w 1566000"/>
              <a:gd name="connsiteY1071" fmla="*/ 567000 h 2106000"/>
              <a:gd name="connsiteX1072" fmla="*/ 1107000 w 1566000"/>
              <a:gd name="connsiteY1072" fmla="*/ 594000 h 2106000"/>
              <a:gd name="connsiteX1073" fmla="*/ 1080000 w 1566000"/>
              <a:gd name="connsiteY1073" fmla="*/ 567000 h 2106000"/>
              <a:gd name="connsiteX1074" fmla="*/ 1107000 w 1566000"/>
              <a:gd name="connsiteY1074" fmla="*/ 540000 h 2106000"/>
              <a:gd name="connsiteX1075" fmla="*/ 999000 w 1566000"/>
              <a:gd name="connsiteY1075" fmla="*/ 540000 h 2106000"/>
              <a:gd name="connsiteX1076" fmla="*/ 1026000 w 1566000"/>
              <a:gd name="connsiteY1076" fmla="*/ 567000 h 2106000"/>
              <a:gd name="connsiteX1077" fmla="*/ 999000 w 1566000"/>
              <a:gd name="connsiteY1077" fmla="*/ 594000 h 2106000"/>
              <a:gd name="connsiteX1078" fmla="*/ 972000 w 1566000"/>
              <a:gd name="connsiteY1078" fmla="*/ 567000 h 2106000"/>
              <a:gd name="connsiteX1079" fmla="*/ 999000 w 1566000"/>
              <a:gd name="connsiteY1079" fmla="*/ 540000 h 2106000"/>
              <a:gd name="connsiteX1080" fmla="*/ 891000 w 1566000"/>
              <a:gd name="connsiteY1080" fmla="*/ 540000 h 2106000"/>
              <a:gd name="connsiteX1081" fmla="*/ 918000 w 1566000"/>
              <a:gd name="connsiteY1081" fmla="*/ 567000 h 2106000"/>
              <a:gd name="connsiteX1082" fmla="*/ 891000 w 1566000"/>
              <a:gd name="connsiteY1082" fmla="*/ 594000 h 2106000"/>
              <a:gd name="connsiteX1083" fmla="*/ 864000 w 1566000"/>
              <a:gd name="connsiteY1083" fmla="*/ 567000 h 2106000"/>
              <a:gd name="connsiteX1084" fmla="*/ 891000 w 1566000"/>
              <a:gd name="connsiteY1084" fmla="*/ 540000 h 2106000"/>
              <a:gd name="connsiteX1085" fmla="*/ 783000 w 1566000"/>
              <a:gd name="connsiteY1085" fmla="*/ 540000 h 2106000"/>
              <a:gd name="connsiteX1086" fmla="*/ 810000 w 1566000"/>
              <a:gd name="connsiteY1086" fmla="*/ 567000 h 2106000"/>
              <a:gd name="connsiteX1087" fmla="*/ 783000 w 1566000"/>
              <a:gd name="connsiteY1087" fmla="*/ 594000 h 2106000"/>
              <a:gd name="connsiteX1088" fmla="*/ 756000 w 1566000"/>
              <a:gd name="connsiteY1088" fmla="*/ 567000 h 2106000"/>
              <a:gd name="connsiteX1089" fmla="*/ 783000 w 1566000"/>
              <a:gd name="connsiteY1089" fmla="*/ 540000 h 2106000"/>
              <a:gd name="connsiteX1090" fmla="*/ 675000 w 1566000"/>
              <a:gd name="connsiteY1090" fmla="*/ 540000 h 2106000"/>
              <a:gd name="connsiteX1091" fmla="*/ 702000 w 1566000"/>
              <a:gd name="connsiteY1091" fmla="*/ 567000 h 2106000"/>
              <a:gd name="connsiteX1092" fmla="*/ 675000 w 1566000"/>
              <a:gd name="connsiteY1092" fmla="*/ 594000 h 2106000"/>
              <a:gd name="connsiteX1093" fmla="*/ 648000 w 1566000"/>
              <a:gd name="connsiteY1093" fmla="*/ 567000 h 2106000"/>
              <a:gd name="connsiteX1094" fmla="*/ 675000 w 1566000"/>
              <a:gd name="connsiteY1094" fmla="*/ 540000 h 2106000"/>
              <a:gd name="connsiteX1095" fmla="*/ 567000 w 1566000"/>
              <a:gd name="connsiteY1095" fmla="*/ 540000 h 2106000"/>
              <a:gd name="connsiteX1096" fmla="*/ 594000 w 1566000"/>
              <a:gd name="connsiteY1096" fmla="*/ 567000 h 2106000"/>
              <a:gd name="connsiteX1097" fmla="*/ 567000 w 1566000"/>
              <a:gd name="connsiteY1097" fmla="*/ 594000 h 2106000"/>
              <a:gd name="connsiteX1098" fmla="*/ 540000 w 1566000"/>
              <a:gd name="connsiteY1098" fmla="*/ 567000 h 2106000"/>
              <a:gd name="connsiteX1099" fmla="*/ 567000 w 1566000"/>
              <a:gd name="connsiteY1099" fmla="*/ 540000 h 2106000"/>
              <a:gd name="connsiteX1100" fmla="*/ 459000 w 1566000"/>
              <a:gd name="connsiteY1100" fmla="*/ 540000 h 2106000"/>
              <a:gd name="connsiteX1101" fmla="*/ 486000 w 1566000"/>
              <a:gd name="connsiteY1101" fmla="*/ 567000 h 2106000"/>
              <a:gd name="connsiteX1102" fmla="*/ 459000 w 1566000"/>
              <a:gd name="connsiteY1102" fmla="*/ 594000 h 2106000"/>
              <a:gd name="connsiteX1103" fmla="*/ 432000 w 1566000"/>
              <a:gd name="connsiteY1103" fmla="*/ 567000 h 2106000"/>
              <a:gd name="connsiteX1104" fmla="*/ 459000 w 1566000"/>
              <a:gd name="connsiteY1104" fmla="*/ 540000 h 2106000"/>
              <a:gd name="connsiteX1105" fmla="*/ 351000 w 1566000"/>
              <a:gd name="connsiteY1105" fmla="*/ 540000 h 2106000"/>
              <a:gd name="connsiteX1106" fmla="*/ 378000 w 1566000"/>
              <a:gd name="connsiteY1106" fmla="*/ 567000 h 2106000"/>
              <a:gd name="connsiteX1107" fmla="*/ 351000 w 1566000"/>
              <a:gd name="connsiteY1107" fmla="*/ 594000 h 2106000"/>
              <a:gd name="connsiteX1108" fmla="*/ 324000 w 1566000"/>
              <a:gd name="connsiteY1108" fmla="*/ 567000 h 2106000"/>
              <a:gd name="connsiteX1109" fmla="*/ 351000 w 1566000"/>
              <a:gd name="connsiteY1109" fmla="*/ 540000 h 2106000"/>
              <a:gd name="connsiteX1110" fmla="*/ 243000 w 1566000"/>
              <a:gd name="connsiteY1110" fmla="*/ 540000 h 2106000"/>
              <a:gd name="connsiteX1111" fmla="*/ 270000 w 1566000"/>
              <a:gd name="connsiteY1111" fmla="*/ 567000 h 2106000"/>
              <a:gd name="connsiteX1112" fmla="*/ 243000 w 1566000"/>
              <a:gd name="connsiteY1112" fmla="*/ 594000 h 2106000"/>
              <a:gd name="connsiteX1113" fmla="*/ 216000 w 1566000"/>
              <a:gd name="connsiteY1113" fmla="*/ 567000 h 2106000"/>
              <a:gd name="connsiteX1114" fmla="*/ 243000 w 1566000"/>
              <a:gd name="connsiteY1114" fmla="*/ 540000 h 2106000"/>
              <a:gd name="connsiteX1115" fmla="*/ 135000 w 1566000"/>
              <a:gd name="connsiteY1115" fmla="*/ 540000 h 2106000"/>
              <a:gd name="connsiteX1116" fmla="*/ 162000 w 1566000"/>
              <a:gd name="connsiteY1116" fmla="*/ 567000 h 2106000"/>
              <a:gd name="connsiteX1117" fmla="*/ 135000 w 1566000"/>
              <a:gd name="connsiteY1117" fmla="*/ 594000 h 2106000"/>
              <a:gd name="connsiteX1118" fmla="*/ 108000 w 1566000"/>
              <a:gd name="connsiteY1118" fmla="*/ 567000 h 2106000"/>
              <a:gd name="connsiteX1119" fmla="*/ 135000 w 1566000"/>
              <a:gd name="connsiteY1119" fmla="*/ 540000 h 2106000"/>
              <a:gd name="connsiteX1120" fmla="*/ 27000 w 1566000"/>
              <a:gd name="connsiteY1120" fmla="*/ 540000 h 2106000"/>
              <a:gd name="connsiteX1121" fmla="*/ 54000 w 1566000"/>
              <a:gd name="connsiteY1121" fmla="*/ 567000 h 2106000"/>
              <a:gd name="connsiteX1122" fmla="*/ 27000 w 1566000"/>
              <a:gd name="connsiteY1122" fmla="*/ 594000 h 2106000"/>
              <a:gd name="connsiteX1123" fmla="*/ 0 w 1566000"/>
              <a:gd name="connsiteY1123" fmla="*/ 567000 h 2106000"/>
              <a:gd name="connsiteX1124" fmla="*/ 27000 w 1566000"/>
              <a:gd name="connsiteY1124" fmla="*/ 540000 h 2106000"/>
              <a:gd name="connsiteX1125" fmla="*/ 1539000 w 1566000"/>
              <a:gd name="connsiteY1125" fmla="*/ 432001 h 2106000"/>
              <a:gd name="connsiteX1126" fmla="*/ 1566000 w 1566000"/>
              <a:gd name="connsiteY1126" fmla="*/ 459001 h 2106000"/>
              <a:gd name="connsiteX1127" fmla="*/ 1539000 w 1566000"/>
              <a:gd name="connsiteY1127" fmla="*/ 486000 h 2106000"/>
              <a:gd name="connsiteX1128" fmla="*/ 1512000 w 1566000"/>
              <a:gd name="connsiteY1128" fmla="*/ 459001 h 2106000"/>
              <a:gd name="connsiteX1129" fmla="*/ 1539000 w 1566000"/>
              <a:gd name="connsiteY1129" fmla="*/ 432001 h 2106000"/>
              <a:gd name="connsiteX1130" fmla="*/ 1431000 w 1566000"/>
              <a:gd name="connsiteY1130" fmla="*/ 432001 h 2106000"/>
              <a:gd name="connsiteX1131" fmla="*/ 1458000 w 1566000"/>
              <a:gd name="connsiteY1131" fmla="*/ 459001 h 2106000"/>
              <a:gd name="connsiteX1132" fmla="*/ 1431000 w 1566000"/>
              <a:gd name="connsiteY1132" fmla="*/ 486000 h 2106000"/>
              <a:gd name="connsiteX1133" fmla="*/ 1404000 w 1566000"/>
              <a:gd name="connsiteY1133" fmla="*/ 459001 h 2106000"/>
              <a:gd name="connsiteX1134" fmla="*/ 1431000 w 1566000"/>
              <a:gd name="connsiteY1134" fmla="*/ 432001 h 2106000"/>
              <a:gd name="connsiteX1135" fmla="*/ 1323000 w 1566000"/>
              <a:gd name="connsiteY1135" fmla="*/ 432001 h 2106000"/>
              <a:gd name="connsiteX1136" fmla="*/ 1350000 w 1566000"/>
              <a:gd name="connsiteY1136" fmla="*/ 459001 h 2106000"/>
              <a:gd name="connsiteX1137" fmla="*/ 1323000 w 1566000"/>
              <a:gd name="connsiteY1137" fmla="*/ 486000 h 2106000"/>
              <a:gd name="connsiteX1138" fmla="*/ 1296000 w 1566000"/>
              <a:gd name="connsiteY1138" fmla="*/ 459001 h 2106000"/>
              <a:gd name="connsiteX1139" fmla="*/ 1323000 w 1566000"/>
              <a:gd name="connsiteY1139" fmla="*/ 432001 h 2106000"/>
              <a:gd name="connsiteX1140" fmla="*/ 1215000 w 1566000"/>
              <a:gd name="connsiteY1140" fmla="*/ 432001 h 2106000"/>
              <a:gd name="connsiteX1141" fmla="*/ 1242000 w 1566000"/>
              <a:gd name="connsiteY1141" fmla="*/ 459001 h 2106000"/>
              <a:gd name="connsiteX1142" fmla="*/ 1215000 w 1566000"/>
              <a:gd name="connsiteY1142" fmla="*/ 486000 h 2106000"/>
              <a:gd name="connsiteX1143" fmla="*/ 1188000 w 1566000"/>
              <a:gd name="connsiteY1143" fmla="*/ 459001 h 2106000"/>
              <a:gd name="connsiteX1144" fmla="*/ 1215000 w 1566000"/>
              <a:gd name="connsiteY1144" fmla="*/ 432001 h 2106000"/>
              <a:gd name="connsiteX1145" fmla="*/ 1107000 w 1566000"/>
              <a:gd name="connsiteY1145" fmla="*/ 432001 h 2106000"/>
              <a:gd name="connsiteX1146" fmla="*/ 1134000 w 1566000"/>
              <a:gd name="connsiteY1146" fmla="*/ 459001 h 2106000"/>
              <a:gd name="connsiteX1147" fmla="*/ 1107000 w 1566000"/>
              <a:gd name="connsiteY1147" fmla="*/ 486000 h 2106000"/>
              <a:gd name="connsiteX1148" fmla="*/ 1080000 w 1566000"/>
              <a:gd name="connsiteY1148" fmla="*/ 459001 h 2106000"/>
              <a:gd name="connsiteX1149" fmla="*/ 1107000 w 1566000"/>
              <a:gd name="connsiteY1149" fmla="*/ 432001 h 2106000"/>
              <a:gd name="connsiteX1150" fmla="*/ 999000 w 1566000"/>
              <a:gd name="connsiteY1150" fmla="*/ 432001 h 2106000"/>
              <a:gd name="connsiteX1151" fmla="*/ 1026000 w 1566000"/>
              <a:gd name="connsiteY1151" fmla="*/ 459001 h 2106000"/>
              <a:gd name="connsiteX1152" fmla="*/ 999000 w 1566000"/>
              <a:gd name="connsiteY1152" fmla="*/ 486000 h 2106000"/>
              <a:gd name="connsiteX1153" fmla="*/ 972000 w 1566000"/>
              <a:gd name="connsiteY1153" fmla="*/ 459001 h 2106000"/>
              <a:gd name="connsiteX1154" fmla="*/ 999000 w 1566000"/>
              <a:gd name="connsiteY1154" fmla="*/ 432001 h 2106000"/>
              <a:gd name="connsiteX1155" fmla="*/ 891000 w 1566000"/>
              <a:gd name="connsiteY1155" fmla="*/ 432001 h 2106000"/>
              <a:gd name="connsiteX1156" fmla="*/ 918000 w 1566000"/>
              <a:gd name="connsiteY1156" fmla="*/ 459001 h 2106000"/>
              <a:gd name="connsiteX1157" fmla="*/ 891000 w 1566000"/>
              <a:gd name="connsiteY1157" fmla="*/ 486000 h 2106000"/>
              <a:gd name="connsiteX1158" fmla="*/ 864000 w 1566000"/>
              <a:gd name="connsiteY1158" fmla="*/ 459001 h 2106000"/>
              <a:gd name="connsiteX1159" fmla="*/ 891000 w 1566000"/>
              <a:gd name="connsiteY1159" fmla="*/ 432001 h 2106000"/>
              <a:gd name="connsiteX1160" fmla="*/ 783000 w 1566000"/>
              <a:gd name="connsiteY1160" fmla="*/ 432001 h 2106000"/>
              <a:gd name="connsiteX1161" fmla="*/ 810000 w 1566000"/>
              <a:gd name="connsiteY1161" fmla="*/ 459001 h 2106000"/>
              <a:gd name="connsiteX1162" fmla="*/ 783000 w 1566000"/>
              <a:gd name="connsiteY1162" fmla="*/ 486000 h 2106000"/>
              <a:gd name="connsiteX1163" fmla="*/ 756000 w 1566000"/>
              <a:gd name="connsiteY1163" fmla="*/ 459001 h 2106000"/>
              <a:gd name="connsiteX1164" fmla="*/ 783000 w 1566000"/>
              <a:gd name="connsiteY1164" fmla="*/ 432001 h 2106000"/>
              <a:gd name="connsiteX1165" fmla="*/ 675000 w 1566000"/>
              <a:gd name="connsiteY1165" fmla="*/ 432001 h 2106000"/>
              <a:gd name="connsiteX1166" fmla="*/ 702000 w 1566000"/>
              <a:gd name="connsiteY1166" fmla="*/ 459001 h 2106000"/>
              <a:gd name="connsiteX1167" fmla="*/ 675000 w 1566000"/>
              <a:gd name="connsiteY1167" fmla="*/ 486000 h 2106000"/>
              <a:gd name="connsiteX1168" fmla="*/ 648000 w 1566000"/>
              <a:gd name="connsiteY1168" fmla="*/ 459001 h 2106000"/>
              <a:gd name="connsiteX1169" fmla="*/ 675000 w 1566000"/>
              <a:gd name="connsiteY1169" fmla="*/ 432001 h 2106000"/>
              <a:gd name="connsiteX1170" fmla="*/ 567000 w 1566000"/>
              <a:gd name="connsiteY1170" fmla="*/ 432001 h 2106000"/>
              <a:gd name="connsiteX1171" fmla="*/ 594000 w 1566000"/>
              <a:gd name="connsiteY1171" fmla="*/ 459001 h 2106000"/>
              <a:gd name="connsiteX1172" fmla="*/ 567000 w 1566000"/>
              <a:gd name="connsiteY1172" fmla="*/ 486000 h 2106000"/>
              <a:gd name="connsiteX1173" fmla="*/ 540000 w 1566000"/>
              <a:gd name="connsiteY1173" fmla="*/ 459001 h 2106000"/>
              <a:gd name="connsiteX1174" fmla="*/ 567000 w 1566000"/>
              <a:gd name="connsiteY1174" fmla="*/ 432001 h 2106000"/>
              <a:gd name="connsiteX1175" fmla="*/ 459000 w 1566000"/>
              <a:gd name="connsiteY1175" fmla="*/ 432001 h 2106000"/>
              <a:gd name="connsiteX1176" fmla="*/ 486000 w 1566000"/>
              <a:gd name="connsiteY1176" fmla="*/ 459001 h 2106000"/>
              <a:gd name="connsiteX1177" fmla="*/ 459000 w 1566000"/>
              <a:gd name="connsiteY1177" fmla="*/ 486000 h 2106000"/>
              <a:gd name="connsiteX1178" fmla="*/ 432000 w 1566000"/>
              <a:gd name="connsiteY1178" fmla="*/ 459001 h 2106000"/>
              <a:gd name="connsiteX1179" fmla="*/ 459000 w 1566000"/>
              <a:gd name="connsiteY1179" fmla="*/ 432001 h 2106000"/>
              <a:gd name="connsiteX1180" fmla="*/ 351000 w 1566000"/>
              <a:gd name="connsiteY1180" fmla="*/ 432001 h 2106000"/>
              <a:gd name="connsiteX1181" fmla="*/ 378000 w 1566000"/>
              <a:gd name="connsiteY1181" fmla="*/ 459001 h 2106000"/>
              <a:gd name="connsiteX1182" fmla="*/ 351000 w 1566000"/>
              <a:gd name="connsiteY1182" fmla="*/ 486000 h 2106000"/>
              <a:gd name="connsiteX1183" fmla="*/ 324000 w 1566000"/>
              <a:gd name="connsiteY1183" fmla="*/ 459001 h 2106000"/>
              <a:gd name="connsiteX1184" fmla="*/ 351000 w 1566000"/>
              <a:gd name="connsiteY1184" fmla="*/ 432001 h 2106000"/>
              <a:gd name="connsiteX1185" fmla="*/ 243000 w 1566000"/>
              <a:gd name="connsiteY1185" fmla="*/ 432001 h 2106000"/>
              <a:gd name="connsiteX1186" fmla="*/ 270000 w 1566000"/>
              <a:gd name="connsiteY1186" fmla="*/ 459001 h 2106000"/>
              <a:gd name="connsiteX1187" fmla="*/ 243000 w 1566000"/>
              <a:gd name="connsiteY1187" fmla="*/ 486000 h 2106000"/>
              <a:gd name="connsiteX1188" fmla="*/ 216000 w 1566000"/>
              <a:gd name="connsiteY1188" fmla="*/ 459001 h 2106000"/>
              <a:gd name="connsiteX1189" fmla="*/ 243000 w 1566000"/>
              <a:gd name="connsiteY1189" fmla="*/ 432001 h 2106000"/>
              <a:gd name="connsiteX1190" fmla="*/ 135000 w 1566000"/>
              <a:gd name="connsiteY1190" fmla="*/ 432001 h 2106000"/>
              <a:gd name="connsiteX1191" fmla="*/ 162000 w 1566000"/>
              <a:gd name="connsiteY1191" fmla="*/ 459001 h 2106000"/>
              <a:gd name="connsiteX1192" fmla="*/ 135000 w 1566000"/>
              <a:gd name="connsiteY1192" fmla="*/ 486000 h 2106000"/>
              <a:gd name="connsiteX1193" fmla="*/ 108000 w 1566000"/>
              <a:gd name="connsiteY1193" fmla="*/ 459001 h 2106000"/>
              <a:gd name="connsiteX1194" fmla="*/ 135000 w 1566000"/>
              <a:gd name="connsiteY1194" fmla="*/ 432001 h 2106000"/>
              <a:gd name="connsiteX1195" fmla="*/ 27000 w 1566000"/>
              <a:gd name="connsiteY1195" fmla="*/ 432001 h 2106000"/>
              <a:gd name="connsiteX1196" fmla="*/ 54000 w 1566000"/>
              <a:gd name="connsiteY1196" fmla="*/ 459001 h 2106000"/>
              <a:gd name="connsiteX1197" fmla="*/ 27000 w 1566000"/>
              <a:gd name="connsiteY1197" fmla="*/ 486000 h 2106000"/>
              <a:gd name="connsiteX1198" fmla="*/ 0 w 1566000"/>
              <a:gd name="connsiteY1198" fmla="*/ 459001 h 2106000"/>
              <a:gd name="connsiteX1199" fmla="*/ 27000 w 1566000"/>
              <a:gd name="connsiteY1199" fmla="*/ 432001 h 2106000"/>
              <a:gd name="connsiteX1200" fmla="*/ 1539000 w 1566000"/>
              <a:gd name="connsiteY1200" fmla="*/ 324000 h 2106000"/>
              <a:gd name="connsiteX1201" fmla="*/ 1566000 w 1566000"/>
              <a:gd name="connsiteY1201" fmla="*/ 351000 h 2106000"/>
              <a:gd name="connsiteX1202" fmla="*/ 1539000 w 1566000"/>
              <a:gd name="connsiteY1202" fmla="*/ 378000 h 2106000"/>
              <a:gd name="connsiteX1203" fmla="*/ 1512000 w 1566000"/>
              <a:gd name="connsiteY1203" fmla="*/ 351000 h 2106000"/>
              <a:gd name="connsiteX1204" fmla="*/ 1539000 w 1566000"/>
              <a:gd name="connsiteY1204" fmla="*/ 324000 h 2106000"/>
              <a:gd name="connsiteX1205" fmla="*/ 1431000 w 1566000"/>
              <a:gd name="connsiteY1205" fmla="*/ 324000 h 2106000"/>
              <a:gd name="connsiteX1206" fmla="*/ 1458000 w 1566000"/>
              <a:gd name="connsiteY1206" fmla="*/ 351000 h 2106000"/>
              <a:gd name="connsiteX1207" fmla="*/ 1431000 w 1566000"/>
              <a:gd name="connsiteY1207" fmla="*/ 378000 h 2106000"/>
              <a:gd name="connsiteX1208" fmla="*/ 1404000 w 1566000"/>
              <a:gd name="connsiteY1208" fmla="*/ 351000 h 2106000"/>
              <a:gd name="connsiteX1209" fmla="*/ 1431000 w 1566000"/>
              <a:gd name="connsiteY1209" fmla="*/ 324000 h 2106000"/>
              <a:gd name="connsiteX1210" fmla="*/ 1323000 w 1566000"/>
              <a:gd name="connsiteY1210" fmla="*/ 324000 h 2106000"/>
              <a:gd name="connsiteX1211" fmla="*/ 1350000 w 1566000"/>
              <a:gd name="connsiteY1211" fmla="*/ 351000 h 2106000"/>
              <a:gd name="connsiteX1212" fmla="*/ 1323000 w 1566000"/>
              <a:gd name="connsiteY1212" fmla="*/ 378000 h 2106000"/>
              <a:gd name="connsiteX1213" fmla="*/ 1296000 w 1566000"/>
              <a:gd name="connsiteY1213" fmla="*/ 351000 h 2106000"/>
              <a:gd name="connsiteX1214" fmla="*/ 1323000 w 1566000"/>
              <a:gd name="connsiteY1214" fmla="*/ 324000 h 2106000"/>
              <a:gd name="connsiteX1215" fmla="*/ 1215000 w 1566000"/>
              <a:gd name="connsiteY1215" fmla="*/ 324000 h 2106000"/>
              <a:gd name="connsiteX1216" fmla="*/ 1242000 w 1566000"/>
              <a:gd name="connsiteY1216" fmla="*/ 351000 h 2106000"/>
              <a:gd name="connsiteX1217" fmla="*/ 1215000 w 1566000"/>
              <a:gd name="connsiteY1217" fmla="*/ 378000 h 2106000"/>
              <a:gd name="connsiteX1218" fmla="*/ 1188000 w 1566000"/>
              <a:gd name="connsiteY1218" fmla="*/ 351000 h 2106000"/>
              <a:gd name="connsiteX1219" fmla="*/ 1215000 w 1566000"/>
              <a:gd name="connsiteY1219" fmla="*/ 324000 h 2106000"/>
              <a:gd name="connsiteX1220" fmla="*/ 1107000 w 1566000"/>
              <a:gd name="connsiteY1220" fmla="*/ 324000 h 2106000"/>
              <a:gd name="connsiteX1221" fmla="*/ 1134000 w 1566000"/>
              <a:gd name="connsiteY1221" fmla="*/ 351000 h 2106000"/>
              <a:gd name="connsiteX1222" fmla="*/ 1107000 w 1566000"/>
              <a:gd name="connsiteY1222" fmla="*/ 378000 h 2106000"/>
              <a:gd name="connsiteX1223" fmla="*/ 1080000 w 1566000"/>
              <a:gd name="connsiteY1223" fmla="*/ 351000 h 2106000"/>
              <a:gd name="connsiteX1224" fmla="*/ 1107000 w 1566000"/>
              <a:gd name="connsiteY1224" fmla="*/ 324000 h 2106000"/>
              <a:gd name="connsiteX1225" fmla="*/ 999000 w 1566000"/>
              <a:gd name="connsiteY1225" fmla="*/ 324000 h 2106000"/>
              <a:gd name="connsiteX1226" fmla="*/ 1026000 w 1566000"/>
              <a:gd name="connsiteY1226" fmla="*/ 351000 h 2106000"/>
              <a:gd name="connsiteX1227" fmla="*/ 999000 w 1566000"/>
              <a:gd name="connsiteY1227" fmla="*/ 378000 h 2106000"/>
              <a:gd name="connsiteX1228" fmla="*/ 972000 w 1566000"/>
              <a:gd name="connsiteY1228" fmla="*/ 351000 h 2106000"/>
              <a:gd name="connsiteX1229" fmla="*/ 999000 w 1566000"/>
              <a:gd name="connsiteY1229" fmla="*/ 324000 h 2106000"/>
              <a:gd name="connsiteX1230" fmla="*/ 891000 w 1566000"/>
              <a:gd name="connsiteY1230" fmla="*/ 324000 h 2106000"/>
              <a:gd name="connsiteX1231" fmla="*/ 918000 w 1566000"/>
              <a:gd name="connsiteY1231" fmla="*/ 351000 h 2106000"/>
              <a:gd name="connsiteX1232" fmla="*/ 891000 w 1566000"/>
              <a:gd name="connsiteY1232" fmla="*/ 378000 h 2106000"/>
              <a:gd name="connsiteX1233" fmla="*/ 864000 w 1566000"/>
              <a:gd name="connsiteY1233" fmla="*/ 351000 h 2106000"/>
              <a:gd name="connsiteX1234" fmla="*/ 891000 w 1566000"/>
              <a:gd name="connsiteY1234" fmla="*/ 324000 h 2106000"/>
              <a:gd name="connsiteX1235" fmla="*/ 783000 w 1566000"/>
              <a:gd name="connsiteY1235" fmla="*/ 324000 h 2106000"/>
              <a:gd name="connsiteX1236" fmla="*/ 810000 w 1566000"/>
              <a:gd name="connsiteY1236" fmla="*/ 351000 h 2106000"/>
              <a:gd name="connsiteX1237" fmla="*/ 783000 w 1566000"/>
              <a:gd name="connsiteY1237" fmla="*/ 378000 h 2106000"/>
              <a:gd name="connsiteX1238" fmla="*/ 756000 w 1566000"/>
              <a:gd name="connsiteY1238" fmla="*/ 351000 h 2106000"/>
              <a:gd name="connsiteX1239" fmla="*/ 783000 w 1566000"/>
              <a:gd name="connsiteY1239" fmla="*/ 324000 h 2106000"/>
              <a:gd name="connsiteX1240" fmla="*/ 675000 w 1566000"/>
              <a:gd name="connsiteY1240" fmla="*/ 324000 h 2106000"/>
              <a:gd name="connsiteX1241" fmla="*/ 702000 w 1566000"/>
              <a:gd name="connsiteY1241" fmla="*/ 351000 h 2106000"/>
              <a:gd name="connsiteX1242" fmla="*/ 675000 w 1566000"/>
              <a:gd name="connsiteY1242" fmla="*/ 378000 h 2106000"/>
              <a:gd name="connsiteX1243" fmla="*/ 648000 w 1566000"/>
              <a:gd name="connsiteY1243" fmla="*/ 351000 h 2106000"/>
              <a:gd name="connsiteX1244" fmla="*/ 675000 w 1566000"/>
              <a:gd name="connsiteY1244" fmla="*/ 324000 h 2106000"/>
              <a:gd name="connsiteX1245" fmla="*/ 567000 w 1566000"/>
              <a:gd name="connsiteY1245" fmla="*/ 324000 h 2106000"/>
              <a:gd name="connsiteX1246" fmla="*/ 594000 w 1566000"/>
              <a:gd name="connsiteY1246" fmla="*/ 351000 h 2106000"/>
              <a:gd name="connsiteX1247" fmla="*/ 567000 w 1566000"/>
              <a:gd name="connsiteY1247" fmla="*/ 378000 h 2106000"/>
              <a:gd name="connsiteX1248" fmla="*/ 540000 w 1566000"/>
              <a:gd name="connsiteY1248" fmla="*/ 351000 h 2106000"/>
              <a:gd name="connsiteX1249" fmla="*/ 567000 w 1566000"/>
              <a:gd name="connsiteY1249" fmla="*/ 324000 h 2106000"/>
              <a:gd name="connsiteX1250" fmla="*/ 459000 w 1566000"/>
              <a:gd name="connsiteY1250" fmla="*/ 324000 h 2106000"/>
              <a:gd name="connsiteX1251" fmla="*/ 486000 w 1566000"/>
              <a:gd name="connsiteY1251" fmla="*/ 351000 h 2106000"/>
              <a:gd name="connsiteX1252" fmla="*/ 459000 w 1566000"/>
              <a:gd name="connsiteY1252" fmla="*/ 378000 h 2106000"/>
              <a:gd name="connsiteX1253" fmla="*/ 432000 w 1566000"/>
              <a:gd name="connsiteY1253" fmla="*/ 351000 h 2106000"/>
              <a:gd name="connsiteX1254" fmla="*/ 459000 w 1566000"/>
              <a:gd name="connsiteY1254" fmla="*/ 324000 h 2106000"/>
              <a:gd name="connsiteX1255" fmla="*/ 351000 w 1566000"/>
              <a:gd name="connsiteY1255" fmla="*/ 324000 h 2106000"/>
              <a:gd name="connsiteX1256" fmla="*/ 378000 w 1566000"/>
              <a:gd name="connsiteY1256" fmla="*/ 351000 h 2106000"/>
              <a:gd name="connsiteX1257" fmla="*/ 351000 w 1566000"/>
              <a:gd name="connsiteY1257" fmla="*/ 378000 h 2106000"/>
              <a:gd name="connsiteX1258" fmla="*/ 324000 w 1566000"/>
              <a:gd name="connsiteY1258" fmla="*/ 351000 h 2106000"/>
              <a:gd name="connsiteX1259" fmla="*/ 351000 w 1566000"/>
              <a:gd name="connsiteY1259" fmla="*/ 324000 h 2106000"/>
              <a:gd name="connsiteX1260" fmla="*/ 243000 w 1566000"/>
              <a:gd name="connsiteY1260" fmla="*/ 324000 h 2106000"/>
              <a:gd name="connsiteX1261" fmla="*/ 270000 w 1566000"/>
              <a:gd name="connsiteY1261" fmla="*/ 351000 h 2106000"/>
              <a:gd name="connsiteX1262" fmla="*/ 243000 w 1566000"/>
              <a:gd name="connsiteY1262" fmla="*/ 378000 h 2106000"/>
              <a:gd name="connsiteX1263" fmla="*/ 216000 w 1566000"/>
              <a:gd name="connsiteY1263" fmla="*/ 351000 h 2106000"/>
              <a:gd name="connsiteX1264" fmla="*/ 243000 w 1566000"/>
              <a:gd name="connsiteY1264" fmla="*/ 324000 h 2106000"/>
              <a:gd name="connsiteX1265" fmla="*/ 135000 w 1566000"/>
              <a:gd name="connsiteY1265" fmla="*/ 324000 h 2106000"/>
              <a:gd name="connsiteX1266" fmla="*/ 162000 w 1566000"/>
              <a:gd name="connsiteY1266" fmla="*/ 351000 h 2106000"/>
              <a:gd name="connsiteX1267" fmla="*/ 135000 w 1566000"/>
              <a:gd name="connsiteY1267" fmla="*/ 378000 h 2106000"/>
              <a:gd name="connsiteX1268" fmla="*/ 108000 w 1566000"/>
              <a:gd name="connsiteY1268" fmla="*/ 351000 h 2106000"/>
              <a:gd name="connsiteX1269" fmla="*/ 135000 w 1566000"/>
              <a:gd name="connsiteY1269" fmla="*/ 324000 h 2106000"/>
              <a:gd name="connsiteX1270" fmla="*/ 27000 w 1566000"/>
              <a:gd name="connsiteY1270" fmla="*/ 324000 h 2106000"/>
              <a:gd name="connsiteX1271" fmla="*/ 54000 w 1566000"/>
              <a:gd name="connsiteY1271" fmla="*/ 351000 h 2106000"/>
              <a:gd name="connsiteX1272" fmla="*/ 27000 w 1566000"/>
              <a:gd name="connsiteY1272" fmla="*/ 378000 h 2106000"/>
              <a:gd name="connsiteX1273" fmla="*/ 0 w 1566000"/>
              <a:gd name="connsiteY1273" fmla="*/ 351000 h 2106000"/>
              <a:gd name="connsiteX1274" fmla="*/ 27000 w 1566000"/>
              <a:gd name="connsiteY1274" fmla="*/ 324000 h 2106000"/>
              <a:gd name="connsiteX1275" fmla="*/ 1539000 w 1566000"/>
              <a:gd name="connsiteY1275" fmla="*/ 216001 h 2106000"/>
              <a:gd name="connsiteX1276" fmla="*/ 1566000 w 1566000"/>
              <a:gd name="connsiteY1276" fmla="*/ 243001 h 2106000"/>
              <a:gd name="connsiteX1277" fmla="*/ 1539000 w 1566000"/>
              <a:gd name="connsiteY1277" fmla="*/ 270001 h 2106000"/>
              <a:gd name="connsiteX1278" fmla="*/ 1512000 w 1566000"/>
              <a:gd name="connsiteY1278" fmla="*/ 243001 h 2106000"/>
              <a:gd name="connsiteX1279" fmla="*/ 1539000 w 1566000"/>
              <a:gd name="connsiteY1279" fmla="*/ 216001 h 2106000"/>
              <a:gd name="connsiteX1280" fmla="*/ 1431000 w 1566000"/>
              <a:gd name="connsiteY1280" fmla="*/ 216001 h 2106000"/>
              <a:gd name="connsiteX1281" fmla="*/ 1458000 w 1566000"/>
              <a:gd name="connsiteY1281" fmla="*/ 243001 h 2106000"/>
              <a:gd name="connsiteX1282" fmla="*/ 1431000 w 1566000"/>
              <a:gd name="connsiteY1282" fmla="*/ 270001 h 2106000"/>
              <a:gd name="connsiteX1283" fmla="*/ 1404000 w 1566000"/>
              <a:gd name="connsiteY1283" fmla="*/ 243001 h 2106000"/>
              <a:gd name="connsiteX1284" fmla="*/ 1431000 w 1566000"/>
              <a:gd name="connsiteY1284" fmla="*/ 216001 h 2106000"/>
              <a:gd name="connsiteX1285" fmla="*/ 1323000 w 1566000"/>
              <a:gd name="connsiteY1285" fmla="*/ 216001 h 2106000"/>
              <a:gd name="connsiteX1286" fmla="*/ 1350000 w 1566000"/>
              <a:gd name="connsiteY1286" fmla="*/ 243001 h 2106000"/>
              <a:gd name="connsiteX1287" fmla="*/ 1323000 w 1566000"/>
              <a:gd name="connsiteY1287" fmla="*/ 270001 h 2106000"/>
              <a:gd name="connsiteX1288" fmla="*/ 1296000 w 1566000"/>
              <a:gd name="connsiteY1288" fmla="*/ 243001 h 2106000"/>
              <a:gd name="connsiteX1289" fmla="*/ 1323000 w 1566000"/>
              <a:gd name="connsiteY1289" fmla="*/ 216001 h 2106000"/>
              <a:gd name="connsiteX1290" fmla="*/ 1215000 w 1566000"/>
              <a:gd name="connsiteY1290" fmla="*/ 216001 h 2106000"/>
              <a:gd name="connsiteX1291" fmla="*/ 1242000 w 1566000"/>
              <a:gd name="connsiteY1291" fmla="*/ 243001 h 2106000"/>
              <a:gd name="connsiteX1292" fmla="*/ 1215000 w 1566000"/>
              <a:gd name="connsiteY1292" fmla="*/ 270001 h 2106000"/>
              <a:gd name="connsiteX1293" fmla="*/ 1188000 w 1566000"/>
              <a:gd name="connsiteY1293" fmla="*/ 243001 h 2106000"/>
              <a:gd name="connsiteX1294" fmla="*/ 1215000 w 1566000"/>
              <a:gd name="connsiteY1294" fmla="*/ 216001 h 2106000"/>
              <a:gd name="connsiteX1295" fmla="*/ 1107000 w 1566000"/>
              <a:gd name="connsiteY1295" fmla="*/ 216001 h 2106000"/>
              <a:gd name="connsiteX1296" fmla="*/ 1134000 w 1566000"/>
              <a:gd name="connsiteY1296" fmla="*/ 243001 h 2106000"/>
              <a:gd name="connsiteX1297" fmla="*/ 1107000 w 1566000"/>
              <a:gd name="connsiteY1297" fmla="*/ 270001 h 2106000"/>
              <a:gd name="connsiteX1298" fmla="*/ 1080000 w 1566000"/>
              <a:gd name="connsiteY1298" fmla="*/ 243001 h 2106000"/>
              <a:gd name="connsiteX1299" fmla="*/ 1107000 w 1566000"/>
              <a:gd name="connsiteY1299" fmla="*/ 216001 h 2106000"/>
              <a:gd name="connsiteX1300" fmla="*/ 999000 w 1566000"/>
              <a:gd name="connsiteY1300" fmla="*/ 216001 h 2106000"/>
              <a:gd name="connsiteX1301" fmla="*/ 1026000 w 1566000"/>
              <a:gd name="connsiteY1301" fmla="*/ 243001 h 2106000"/>
              <a:gd name="connsiteX1302" fmla="*/ 999000 w 1566000"/>
              <a:gd name="connsiteY1302" fmla="*/ 270001 h 2106000"/>
              <a:gd name="connsiteX1303" fmla="*/ 972000 w 1566000"/>
              <a:gd name="connsiteY1303" fmla="*/ 243001 h 2106000"/>
              <a:gd name="connsiteX1304" fmla="*/ 999000 w 1566000"/>
              <a:gd name="connsiteY1304" fmla="*/ 216001 h 2106000"/>
              <a:gd name="connsiteX1305" fmla="*/ 891000 w 1566000"/>
              <a:gd name="connsiteY1305" fmla="*/ 216001 h 2106000"/>
              <a:gd name="connsiteX1306" fmla="*/ 918000 w 1566000"/>
              <a:gd name="connsiteY1306" fmla="*/ 243001 h 2106000"/>
              <a:gd name="connsiteX1307" fmla="*/ 891000 w 1566000"/>
              <a:gd name="connsiteY1307" fmla="*/ 270001 h 2106000"/>
              <a:gd name="connsiteX1308" fmla="*/ 864000 w 1566000"/>
              <a:gd name="connsiteY1308" fmla="*/ 243001 h 2106000"/>
              <a:gd name="connsiteX1309" fmla="*/ 891000 w 1566000"/>
              <a:gd name="connsiteY1309" fmla="*/ 216001 h 2106000"/>
              <a:gd name="connsiteX1310" fmla="*/ 783000 w 1566000"/>
              <a:gd name="connsiteY1310" fmla="*/ 216001 h 2106000"/>
              <a:gd name="connsiteX1311" fmla="*/ 810000 w 1566000"/>
              <a:gd name="connsiteY1311" fmla="*/ 243001 h 2106000"/>
              <a:gd name="connsiteX1312" fmla="*/ 783000 w 1566000"/>
              <a:gd name="connsiteY1312" fmla="*/ 270001 h 2106000"/>
              <a:gd name="connsiteX1313" fmla="*/ 756000 w 1566000"/>
              <a:gd name="connsiteY1313" fmla="*/ 243001 h 2106000"/>
              <a:gd name="connsiteX1314" fmla="*/ 783000 w 1566000"/>
              <a:gd name="connsiteY1314" fmla="*/ 216001 h 2106000"/>
              <a:gd name="connsiteX1315" fmla="*/ 675000 w 1566000"/>
              <a:gd name="connsiteY1315" fmla="*/ 216001 h 2106000"/>
              <a:gd name="connsiteX1316" fmla="*/ 702000 w 1566000"/>
              <a:gd name="connsiteY1316" fmla="*/ 243001 h 2106000"/>
              <a:gd name="connsiteX1317" fmla="*/ 675000 w 1566000"/>
              <a:gd name="connsiteY1317" fmla="*/ 270001 h 2106000"/>
              <a:gd name="connsiteX1318" fmla="*/ 648000 w 1566000"/>
              <a:gd name="connsiteY1318" fmla="*/ 243001 h 2106000"/>
              <a:gd name="connsiteX1319" fmla="*/ 675000 w 1566000"/>
              <a:gd name="connsiteY1319" fmla="*/ 216001 h 2106000"/>
              <a:gd name="connsiteX1320" fmla="*/ 567000 w 1566000"/>
              <a:gd name="connsiteY1320" fmla="*/ 216001 h 2106000"/>
              <a:gd name="connsiteX1321" fmla="*/ 594000 w 1566000"/>
              <a:gd name="connsiteY1321" fmla="*/ 243001 h 2106000"/>
              <a:gd name="connsiteX1322" fmla="*/ 567000 w 1566000"/>
              <a:gd name="connsiteY1322" fmla="*/ 270001 h 2106000"/>
              <a:gd name="connsiteX1323" fmla="*/ 540000 w 1566000"/>
              <a:gd name="connsiteY1323" fmla="*/ 243001 h 2106000"/>
              <a:gd name="connsiteX1324" fmla="*/ 567000 w 1566000"/>
              <a:gd name="connsiteY1324" fmla="*/ 216001 h 2106000"/>
              <a:gd name="connsiteX1325" fmla="*/ 459000 w 1566000"/>
              <a:gd name="connsiteY1325" fmla="*/ 216001 h 2106000"/>
              <a:gd name="connsiteX1326" fmla="*/ 486000 w 1566000"/>
              <a:gd name="connsiteY1326" fmla="*/ 243001 h 2106000"/>
              <a:gd name="connsiteX1327" fmla="*/ 459000 w 1566000"/>
              <a:gd name="connsiteY1327" fmla="*/ 270001 h 2106000"/>
              <a:gd name="connsiteX1328" fmla="*/ 432000 w 1566000"/>
              <a:gd name="connsiteY1328" fmla="*/ 243001 h 2106000"/>
              <a:gd name="connsiteX1329" fmla="*/ 459000 w 1566000"/>
              <a:gd name="connsiteY1329" fmla="*/ 216001 h 2106000"/>
              <a:gd name="connsiteX1330" fmla="*/ 351000 w 1566000"/>
              <a:gd name="connsiteY1330" fmla="*/ 216001 h 2106000"/>
              <a:gd name="connsiteX1331" fmla="*/ 378000 w 1566000"/>
              <a:gd name="connsiteY1331" fmla="*/ 243001 h 2106000"/>
              <a:gd name="connsiteX1332" fmla="*/ 351000 w 1566000"/>
              <a:gd name="connsiteY1332" fmla="*/ 270001 h 2106000"/>
              <a:gd name="connsiteX1333" fmla="*/ 324000 w 1566000"/>
              <a:gd name="connsiteY1333" fmla="*/ 243001 h 2106000"/>
              <a:gd name="connsiteX1334" fmla="*/ 351000 w 1566000"/>
              <a:gd name="connsiteY1334" fmla="*/ 216001 h 2106000"/>
              <a:gd name="connsiteX1335" fmla="*/ 243000 w 1566000"/>
              <a:gd name="connsiteY1335" fmla="*/ 216001 h 2106000"/>
              <a:gd name="connsiteX1336" fmla="*/ 270000 w 1566000"/>
              <a:gd name="connsiteY1336" fmla="*/ 243001 h 2106000"/>
              <a:gd name="connsiteX1337" fmla="*/ 243000 w 1566000"/>
              <a:gd name="connsiteY1337" fmla="*/ 270001 h 2106000"/>
              <a:gd name="connsiteX1338" fmla="*/ 216000 w 1566000"/>
              <a:gd name="connsiteY1338" fmla="*/ 243001 h 2106000"/>
              <a:gd name="connsiteX1339" fmla="*/ 243000 w 1566000"/>
              <a:gd name="connsiteY1339" fmla="*/ 216001 h 2106000"/>
              <a:gd name="connsiteX1340" fmla="*/ 135000 w 1566000"/>
              <a:gd name="connsiteY1340" fmla="*/ 216001 h 2106000"/>
              <a:gd name="connsiteX1341" fmla="*/ 162000 w 1566000"/>
              <a:gd name="connsiteY1341" fmla="*/ 243001 h 2106000"/>
              <a:gd name="connsiteX1342" fmla="*/ 135000 w 1566000"/>
              <a:gd name="connsiteY1342" fmla="*/ 270001 h 2106000"/>
              <a:gd name="connsiteX1343" fmla="*/ 108000 w 1566000"/>
              <a:gd name="connsiteY1343" fmla="*/ 243001 h 2106000"/>
              <a:gd name="connsiteX1344" fmla="*/ 135000 w 1566000"/>
              <a:gd name="connsiteY1344" fmla="*/ 216001 h 2106000"/>
              <a:gd name="connsiteX1345" fmla="*/ 27000 w 1566000"/>
              <a:gd name="connsiteY1345" fmla="*/ 216001 h 2106000"/>
              <a:gd name="connsiteX1346" fmla="*/ 54000 w 1566000"/>
              <a:gd name="connsiteY1346" fmla="*/ 243001 h 2106000"/>
              <a:gd name="connsiteX1347" fmla="*/ 27000 w 1566000"/>
              <a:gd name="connsiteY1347" fmla="*/ 270001 h 2106000"/>
              <a:gd name="connsiteX1348" fmla="*/ 0 w 1566000"/>
              <a:gd name="connsiteY1348" fmla="*/ 243001 h 2106000"/>
              <a:gd name="connsiteX1349" fmla="*/ 27000 w 1566000"/>
              <a:gd name="connsiteY1349" fmla="*/ 216001 h 2106000"/>
              <a:gd name="connsiteX1350" fmla="*/ 1539000 w 1566000"/>
              <a:gd name="connsiteY1350" fmla="*/ 108001 h 2106000"/>
              <a:gd name="connsiteX1351" fmla="*/ 1566000 w 1566000"/>
              <a:gd name="connsiteY1351" fmla="*/ 135000 h 2106000"/>
              <a:gd name="connsiteX1352" fmla="*/ 1539000 w 1566000"/>
              <a:gd name="connsiteY1352" fmla="*/ 162000 h 2106000"/>
              <a:gd name="connsiteX1353" fmla="*/ 1512000 w 1566000"/>
              <a:gd name="connsiteY1353" fmla="*/ 135000 h 2106000"/>
              <a:gd name="connsiteX1354" fmla="*/ 1539000 w 1566000"/>
              <a:gd name="connsiteY1354" fmla="*/ 108001 h 2106000"/>
              <a:gd name="connsiteX1355" fmla="*/ 1431000 w 1566000"/>
              <a:gd name="connsiteY1355" fmla="*/ 108001 h 2106000"/>
              <a:gd name="connsiteX1356" fmla="*/ 1458000 w 1566000"/>
              <a:gd name="connsiteY1356" fmla="*/ 135000 h 2106000"/>
              <a:gd name="connsiteX1357" fmla="*/ 1431000 w 1566000"/>
              <a:gd name="connsiteY1357" fmla="*/ 162000 h 2106000"/>
              <a:gd name="connsiteX1358" fmla="*/ 1404000 w 1566000"/>
              <a:gd name="connsiteY1358" fmla="*/ 135000 h 2106000"/>
              <a:gd name="connsiteX1359" fmla="*/ 1431000 w 1566000"/>
              <a:gd name="connsiteY1359" fmla="*/ 108001 h 2106000"/>
              <a:gd name="connsiteX1360" fmla="*/ 1323000 w 1566000"/>
              <a:gd name="connsiteY1360" fmla="*/ 108001 h 2106000"/>
              <a:gd name="connsiteX1361" fmla="*/ 1350000 w 1566000"/>
              <a:gd name="connsiteY1361" fmla="*/ 135000 h 2106000"/>
              <a:gd name="connsiteX1362" fmla="*/ 1323000 w 1566000"/>
              <a:gd name="connsiteY1362" fmla="*/ 162000 h 2106000"/>
              <a:gd name="connsiteX1363" fmla="*/ 1296000 w 1566000"/>
              <a:gd name="connsiteY1363" fmla="*/ 135000 h 2106000"/>
              <a:gd name="connsiteX1364" fmla="*/ 1323000 w 1566000"/>
              <a:gd name="connsiteY1364" fmla="*/ 108001 h 2106000"/>
              <a:gd name="connsiteX1365" fmla="*/ 1215000 w 1566000"/>
              <a:gd name="connsiteY1365" fmla="*/ 108001 h 2106000"/>
              <a:gd name="connsiteX1366" fmla="*/ 1242000 w 1566000"/>
              <a:gd name="connsiteY1366" fmla="*/ 135000 h 2106000"/>
              <a:gd name="connsiteX1367" fmla="*/ 1215000 w 1566000"/>
              <a:gd name="connsiteY1367" fmla="*/ 162000 h 2106000"/>
              <a:gd name="connsiteX1368" fmla="*/ 1188000 w 1566000"/>
              <a:gd name="connsiteY1368" fmla="*/ 135000 h 2106000"/>
              <a:gd name="connsiteX1369" fmla="*/ 1215000 w 1566000"/>
              <a:gd name="connsiteY1369" fmla="*/ 108001 h 2106000"/>
              <a:gd name="connsiteX1370" fmla="*/ 1107000 w 1566000"/>
              <a:gd name="connsiteY1370" fmla="*/ 108001 h 2106000"/>
              <a:gd name="connsiteX1371" fmla="*/ 1134000 w 1566000"/>
              <a:gd name="connsiteY1371" fmla="*/ 135000 h 2106000"/>
              <a:gd name="connsiteX1372" fmla="*/ 1107000 w 1566000"/>
              <a:gd name="connsiteY1372" fmla="*/ 162000 h 2106000"/>
              <a:gd name="connsiteX1373" fmla="*/ 1080000 w 1566000"/>
              <a:gd name="connsiteY1373" fmla="*/ 135000 h 2106000"/>
              <a:gd name="connsiteX1374" fmla="*/ 1107000 w 1566000"/>
              <a:gd name="connsiteY1374" fmla="*/ 108001 h 2106000"/>
              <a:gd name="connsiteX1375" fmla="*/ 999000 w 1566000"/>
              <a:gd name="connsiteY1375" fmla="*/ 108001 h 2106000"/>
              <a:gd name="connsiteX1376" fmla="*/ 1026000 w 1566000"/>
              <a:gd name="connsiteY1376" fmla="*/ 135000 h 2106000"/>
              <a:gd name="connsiteX1377" fmla="*/ 999000 w 1566000"/>
              <a:gd name="connsiteY1377" fmla="*/ 162000 h 2106000"/>
              <a:gd name="connsiteX1378" fmla="*/ 972000 w 1566000"/>
              <a:gd name="connsiteY1378" fmla="*/ 135000 h 2106000"/>
              <a:gd name="connsiteX1379" fmla="*/ 999000 w 1566000"/>
              <a:gd name="connsiteY1379" fmla="*/ 108001 h 2106000"/>
              <a:gd name="connsiteX1380" fmla="*/ 891000 w 1566000"/>
              <a:gd name="connsiteY1380" fmla="*/ 108001 h 2106000"/>
              <a:gd name="connsiteX1381" fmla="*/ 918000 w 1566000"/>
              <a:gd name="connsiteY1381" fmla="*/ 135000 h 2106000"/>
              <a:gd name="connsiteX1382" fmla="*/ 891000 w 1566000"/>
              <a:gd name="connsiteY1382" fmla="*/ 162000 h 2106000"/>
              <a:gd name="connsiteX1383" fmla="*/ 864000 w 1566000"/>
              <a:gd name="connsiteY1383" fmla="*/ 135000 h 2106000"/>
              <a:gd name="connsiteX1384" fmla="*/ 891000 w 1566000"/>
              <a:gd name="connsiteY1384" fmla="*/ 108001 h 2106000"/>
              <a:gd name="connsiteX1385" fmla="*/ 783000 w 1566000"/>
              <a:gd name="connsiteY1385" fmla="*/ 108001 h 2106000"/>
              <a:gd name="connsiteX1386" fmla="*/ 810000 w 1566000"/>
              <a:gd name="connsiteY1386" fmla="*/ 135000 h 2106000"/>
              <a:gd name="connsiteX1387" fmla="*/ 783000 w 1566000"/>
              <a:gd name="connsiteY1387" fmla="*/ 162000 h 2106000"/>
              <a:gd name="connsiteX1388" fmla="*/ 756000 w 1566000"/>
              <a:gd name="connsiteY1388" fmla="*/ 135000 h 2106000"/>
              <a:gd name="connsiteX1389" fmla="*/ 783000 w 1566000"/>
              <a:gd name="connsiteY1389" fmla="*/ 108001 h 2106000"/>
              <a:gd name="connsiteX1390" fmla="*/ 675000 w 1566000"/>
              <a:gd name="connsiteY1390" fmla="*/ 108001 h 2106000"/>
              <a:gd name="connsiteX1391" fmla="*/ 702000 w 1566000"/>
              <a:gd name="connsiteY1391" fmla="*/ 135000 h 2106000"/>
              <a:gd name="connsiteX1392" fmla="*/ 675000 w 1566000"/>
              <a:gd name="connsiteY1392" fmla="*/ 162000 h 2106000"/>
              <a:gd name="connsiteX1393" fmla="*/ 648000 w 1566000"/>
              <a:gd name="connsiteY1393" fmla="*/ 135000 h 2106000"/>
              <a:gd name="connsiteX1394" fmla="*/ 675000 w 1566000"/>
              <a:gd name="connsiteY1394" fmla="*/ 108001 h 2106000"/>
              <a:gd name="connsiteX1395" fmla="*/ 567000 w 1566000"/>
              <a:gd name="connsiteY1395" fmla="*/ 108001 h 2106000"/>
              <a:gd name="connsiteX1396" fmla="*/ 594000 w 1566000"/>
              <a:gd name="connsiteY1396" fmla="*/ 135000 h 2106000"/>
              <a:gd name="connsiteX1397" fmla="*/ 567000 w 1566000"/>
              <a:gd name="connsiteY1397" fmla="*/ 162000 h 2106000"/>
              <a:gd name="connsiteX1398" fmla="*/ 540000 w 1566000"/>
              <a:gd name="connsiteY1398" fmla="*/ 135000 h 2106000"/>
              <a:gd name="connsiteX1399" fmla="*/ 567000 w 1566000"/>
              <a:gd name="connsiteY1399" fmla="*/ 108001 h 2106000"/>
              <a:gd name="connsiteX1400" fmla="*/ 459000 w 1566000"/>
              <a:gd name="connsiteY1400" fmla="*/ 108001 h 2106000"/>
              <a:gd name="connsiteX1401" fmla="*/ 486000 w 1566000"/>
              <a:gd name="connsiteY1401" fmla="*/ 135000 h 2106000"/>
              <a:gd name="connsiteX1402" fmla="*/ 459000 w 1566000"/>
              <a:gd name="connsiteY1402" fmla="*/ 162000 h 2106000"/>
              <a:gd name="connsiteX1403" fmla="*/ 432000 w 1566000"/>
              <a:gd name="connsiteY1403" fmla="*/ 135000 h 2106000"/>
              <a:gd name="connsiteX1404" fmla="*/ 459000 w 1566000"/>
              <a:gd name="connsiteY1404" fmla="*/ 108001 h 2106000"/>
              <a:gd name="connsiteX1405" fmla="*/ 351000 w 1566000"/>
              <a:gd name="connsiteY1405" fmla="*/ 108001 h 2106000"/>
              <a:gd name="connsiteX1406" fmla="*/ 378000 w 1566000"/>
              <a:gd name="connsiteY1406" fmla="*/ 135000 h 2106000"/>
              <a:gd name="connsiteX1407" fmla="*/ 351000 w 1566000"/>
              <a:gd name="connsiteY1407" fmla="*/ 162000 h 2106000"/>
              <a:gd name="connsiteX1408" fmla="*/ 324000 w 1566000"/>
              <a:gd name="connsiteY1408" fmla="*/ 135000 h 2106000"/>
              <a:gd name="connsiteX1409" fmla="*/ 351000 w 1566000"/>
              <a:gd name="connsiteY1409" fmla="*/ 108001 h 2106000"/>
              <a:gd name="connsiteX1410" fmla="*/ 243000 w 1566000"/>
              <a:gd name="connsiteY1410" fmla="*/ 108001 h 2106000"/>
              <a:gd name="connsiteX1411" fmla="*/ 270000 w 1566000"/>
              <a:gd name="connsiteY1411" fmla="*/ 135000 h 2106000"/>
              <a:gd name="connsiteX1412" fmla="*/ 243000 w 1566000"/>
              <a:gd name="connsiteY1412" fmla="*/ 162000 h 2106000"/>
              <a:gd name="connsiteX1413" fmla="*/ 216000 w 1566000"/>
              <a:gd name="connsiteY1413" fmla="*/ 135000 h 2106000"/>
              <a:gd name="connsiteX1414" fmla="*/ 243000 w 1566000"/>
              <a:gd name="connsiteY1414" fmla="*/ 108001 h 2106000"/>
              <a:gd name="connsiteX1415" fmla="*/ 135000 w 1566000"/>
              <a:gd name="connsiteY1415" fmla="*/ 108001 h 2106000"/>
              <a:gd name="connsiteX1416" fmla="*/ 162000 w 1566000"/>
              <a:gd name="connsiteY1416" fmla="*/ 135000 h 2106000"/>
              <a:gd name="connsiteX1417" fmla="*/ 135000 w 1566000"/>
              <a:gd name="connsiteY1417" fmla="*/ 162000 h 2106000"/>
              <a:gd name="connsiteX1418" fmla="*/ 108000 w 1566000"/>
              <a:gd name="connsiteY1418" fmla="*/ 135000 h 2106000"/>
              <a:gd name="connsiteX1419" fmla="*/ 135000 w 1566000"/>
              <a:gd name="connsiteY1419" fmla="*/ 108001 h 2106000"/>
              <a:gd name="connsiteX1420" fmla="*/ 27000 w 1566000"/>
              <a:gd name="connsiteY1420" fmla="*/ 108001 h 2106000"/>
              <a:gd name="connsiteX1421" fmla="*/ 54000 w 1566000"/>
              <a:gd name="connsiteY1421" fmla="*/ 135000 h 2106000"/>
              <a:gd name="connsiteX1422" fmla="*/ 27000 w 1566000"/>
              <a:gd name="connsiteY1422" fmla="*/ 162000 h 2106000"/>
              <a:gd name="connsiteX1423" fmla="*/ 0 w 1566000"/>
              <a:gd name="connsiteY1423" fmla="*/ 135000 h 2106000"/>
              <a:gd name="connsiteX1424" fmla="*/ 27000 w 1566000"/>
              <a:gd name="connsiteY1424" fmla="*/ 108001 h 2106000"/>
              <a:gd name="connsiteX1425" fmla="*/ 1539000 w 1566000"/>
              <a:gd name="connsiteY1425" fmla="*/ 0 h 2106000"/>
              <a:gd name="connsiteX1426" fmla="*/ 1566000 w 1566000"/>
              <a:gd name="connsiteY1426" fmla="*/ 27000 h 2106000"/>
              <a:gd name="connsiteX1427" fmla="*/ 1539000 w 1566000"/>
              <a:gd name="connsiteY1427" fmla="*/ 54001 h 2106000"/>
              <a:gd name="connsiteX1428" fmla="*/ 1512000 w 1566000"/>
              <a:gd name="connsiteY1428" fmla="*/ 27000 h 2106000"/>
              <a:gd name="connsiteX1429" fmla="*/ 1539000 w 1566000"/>
              <a:gd name="connsiteY1429" fmla="*/ 0 h 2106000"/>
              <a:gd name="connsiteX1430" fmla="*/ 1431000 w 1566000"/>
              <a:gd name="connsiteY1430" fmla="*/ 0 h 2106000"/>
              <a:gd name="connsiteX1431" fmla="*/ 1458000 w 1566000"/>
              <a:gd name="connsiteY1431" fmla="*/ 27000 h 2106000"/>
              <a:gd name="connsiteX1432" fmla="*/ 1431000 w 1566000"/>
              <a:gd name="connsiteY1432" fmla="*/ 54001 h 2106000"/>
              <a:gd name="connsiteX1433" fmla="*/ 1404000 w 1566000"/>
              <a:gd name="connsiteY1433" fmla="*/ 27000 h 2106000"/>
              <a:gd name="connsiteX1434" fmla="*/ 1431000 w 1566000"/>
              <a:gd name="connsiteY1434" fmla="*/ 0 h 2106000"/>
              <a:gd name="connsiteX1435" fmla="*/ 1323000 w 1566000"/>
              <a:gd name="connsiteY1435" fmla="*/ 0 h 2106000"/>
              <a:gd name="connsiteX1436" fmla="*/ 1350000 w 1566000"/>
              <a:gd name="connsiteY1436" fmla="*/ 27000 h 2106000"/>
              <a:gd name="connsiteX1437" fmla="*/ 1323000 w 1566000"/>
              <a:gd name="connsiteY1437" fmla="*/ 54001 h 2106000"/>
              <a:gd name="connsiteX1438" fmla="*/ 1296000 w 1566000"/>
              <a:gd name="connsiteY1438" fmla="*/ 27000 h 2106000"/>
              <a:gd name="connsiteX1439" fmla="*/ 1323000 w 1566000"/>
              <a:gd name="connsiteY1439" fmla="*/ 0 h 2106000"/>
              <a:gd name="connsiteX1440" fmla="*/ 1215000 w 1566000"/>
              <a:gd name="connsiteY1440" fmla="*/ 0 h 2106000"/>
              <a:gd name="connsiteX1441" fmla="*/ 1242000 w 1566000"/>
              <a:gd name="connsiteY1441" fmla="*/ 27000 h 2106000"/>
              <a:gd name="connsiteX1442" fmla="*/ 1215000 w 1566000"/>
              <a:gd name="connsiteY1442" fmla="*/ 54001 h 2106000"/>
              <a:gd name="connsiteX1443" fmla="*/ 1188000 w 1566000"/>
              <a:gd name="connsiteY1443" fmla="*/ 27000 h 2106000"/>
              <a:gd name="connsiteX1444" fmla="*/ 1215000 w 1566000"/>
              <a:gd name="connsiteY1444" fmla="*/ 0 h 2106000"/>
              <a:gd name="connsiteX1445" fmla="*/ 1107000 w 1566000"/>
              <a:gd name="connsiteY1445" fmla="*/ 0 h 2106000"/>
              <a:gd name="connsiteX1446" fmla="*/ 1134000 w 1566000"/>
              <a:gd name="connsiteY1446" fmla="*/ 27000 h 2106000"/>
              <a:gd name="connsiteX1447" fmla="*/ 1107000 w 1566000"/>
              <a:gd name="connsiteY1447" fmla="*/ 54001 h 2106000"/>
              <a:gd name="connsiteX1448" fmla="*/ 1080000 w 1566000"/>
              <a:gd name="connsiteY1448" fmla="*/ 27000 h 2106000"/>
              <a:gd name="connsiteX1449" fmla="*/ 1107000 w 1566000"/>
              <a:gd name="connsiteY1449" fmla="*/ 0 h 2106000"/>
              <a:gd name="connsiteX1450" fmla="*/ 999000 w 1566000"/>
              <a:gd name="connsiteY1450" fmla="*/ 0 h 2106000"/>
              <a:gd name="connsiteX1451" fmla="*/ 1026000 w 1566000"/>
              <a:gd name="connsiteY1451" fmla="*/ 27000 h 2106000"/>
              <a:gd name="connsiteX1452" fmla="*/ 999000 w 1566000"/>
              <a:gd name="connsiteY1452" fmla="*/ 54001 h 2106000"/>
              <a:gd name="connsiteX1453" fmla="*/ 972000 w 1566000"/>
              <a:gd name="connsiteY1453" fmla="*/ 27000 h 2106000"/>
              <a:gd name="connsiteX1454" fmla="*/ 999000 w 1566000"/>
              <a:gd name="connsiteY1454" fmla="*/ 0 h 2106000"/>
              <a:gd name="connsiteX1455" fmla="*/ 891000 w 1566000"/>
              <a:gd name="connsiteY1455" fmla="*/ 0 h 2106000"/>
              <a:gd name="connsiteX1456" fmla="*/ 918000 w 1566000"/>
              <a:gd name="connsiteY1456" fmla="*/ 27000 h 2106000"/>
              <a:gd name="connsiteX1457" fmla="*/ 891000 w 1566000"/>
              <a:gd name="connsiteY1457" fmla="*/ 54001 h 2106000"/>
              <a:gd name="connsiteX1458" fmla="*/ 864000 w 1566000"/>
              <a:gd name="connsiteY1458" fmla="*/ 27000 h 2106000"/>
              <a:gd name="connsiteX1459" fmla="*/ 891000 w 1566000"/>
              <a:gd name="connsiteY1459" fmla="*/ 0 h 2106000"/>
              <a:gd name="connsiteX1460" fmla="*/ 783000 w 1566000"/>
              <a:gd name="connsiteY1460" fmla="*/ 0 h 2106000"/>
              <a:gd name="connsiteX1461" fmla="*/ 810000 w 1566000"/>
              <a:gd name="connsiteY1461" fmla="*/ 27000 h 2106000"/>
              <a:gd name="connsiteX1462" fmla="*/ 783000 w 1566000"/>
              <a:gd name="connsiteY1462" fmla="*/ 54001 h 2106000"/>
              <a:gd name="connsiteX1463" fmla="*/ 756000 w 1566000"/>
              <a:gd name="connsiteY1463" fmla="*/ 27000 h 2106000"/>
              <a:gd name="connsiteX1464" fmla="*/ 783000 w 1566000"/>
              <a:gd name="connsiteY1464" fmla="*/ 0 h 2106000"/>
              <a:gd name="connsiteX1465" fmla="*/ 675000 w 1566000"/>
              <a:gd name="connsiteY1465" fmla="*/ 0 h 2106000"/>
              <a:gd name="connsiteX1466" fmla="*/ 702000 w 1566000"/>
              <a:gd name="connsiteY1466" fmla="*/ 27000 h 2106000"/>
              <a:gd name="connsiteX1467" fmla="*/ 675000 w 1566000"/>
              <a:gd name="connsiteY1467" fmla="*/ 54001 h 2106000"/>
              <a:gd name="connsiteX1468" fmla="*/ 648000 w 1566000"/>
              <a:gd name="connsiteY1468" fmla="*/ 27000 h 2106000"/>
              <a:gd name="connsiteX1469" fmla="*/ 675000 w 1566000"/>
              <a:gd name="connsiteY1469" fmla="*/ 0 h 2106000"/>
              <a:gd name="connsiteX1470" fmla="*/ 567000 w 1566000"/>
              <a:gd name="connsiteY1470" fmla="*/ 0 h 2106000"/>
              <a:gd name="connsiteX1471" fmla="*/ 594000 w 1566000"/>
              <a:gd name="connsiteY1471" fmla="*/ 27000 h 2106000"/>
              <a:gd name="connsiteX1472" fmla="*/ 567000 w 1566000"/>
              <a:gd name="connsiteY1472" fmla="*/ 54001 h 2106000"/>
              <a:gd name="connsiteX1473" fmla="*/ 540000 w 1566000"/>
              <a:gd name="connsiteY1473" fmla="*/ 27000 h 2106000"/>
              <a:gd name="connsiteX1474" fmla="*/ 567000 w 1566000"/>
              <a:gd name="connsiteY1474" fmla="*/ 0 h 2106000"/>
              <a:gd name="connsiteX1475" fmla="*/ 459000 w 1566000"/>
              <a:gd name="connsiteY1475" fmla="*/ 0 h 2106000"/>
              <a:gd name="connsiteX1476" fmla="*/ 486000 w 1566000"/>
              <a:gd name="connsiteY1476" fmla="*/ 27000 h 2106000"/>
              <a:gd name="connsiteX1477" fmla="*/ 459000 w 1566000"/>
              <a:gd name="connsiteY1477" fmla="*/ 54001 h 2106000"/>
              <a:gd name="connsiteX1478" fmla="*/ 432000 w 1566000"/>
              <a:gd name="connsiteY1478" fmla="*/ 27000 h 2106000"/>
              <a:gd name="connsiteX1479" fmla="*/ 459000 w 1566000"/>
              <a:gd name="connsiteY1479" fmla="*/ 0 h 2106000"/>
              <a:gd name="connsiteX1480" fmla="*/ 351000 w 1566000"/>
              <a:gd name="connsiteY1480" fmla="*/ 0 h 2106000"/>
              <a:gd name="connsiteX1481" fmla="*/ 378000 w 1566000"/>
              <a:gd name="connsiteY1481" fmla="*/ 27000 h 2106000"/>
              <a:gd name="connsiteX1482" fmla="*/ 351000 w 1566000"/>
              <a:gd name="connsiteY1482" fmla="*/ 54001 h 2106000"/>
              <a:gd name="connsiteX1483" fmla="*/ 324000 w 1566000"/>
              <a:gd name="connsiteY1483" fmla="*/ 27000 h 2106000"/>
              <a:gd name="connsiteX1484" fmla="*/ 351000 w 1566000"/>
              <a:gd name="connsiteY1484" fmla="*/ 0 h 2106000"/>
              <a:gd name="connsiteX1485" fmla="*/ 243000 w 1566000"/>
              <a:gd name="connsiteY1485" fmla="*/ 0 h 2106000"/>
              <a:gd name="connsiteX1486" fmla="*/ 270000 w 1566000"/>
              <a:gd name="connsiteY1486" fmla="*/ 27000 h 2106000"/>
              <a:gd name="connsiteX1487" fmla="*/ 243000 w 1566000"/>
              <a:gd name="connsiteY1487" fmla="*/ 54001 h 2106000"/>
              <a:gd name="connsiteX1488" fmla="*/ 216000 w 1566000"/>
              <a:gd name="connsiteY1488" fmla="*/ 27000 h 2106000"/>
              <a:gd name="connsiteX1489" fmla="*/ 243000 w 1566000"/>
              <a:gd name="connsiteY1489" fmla="*/ 0 h 2106000"/>
              <a:gd name="connsiteX1490" fmla="*/ 135000 w 1566000"/>
              <a:gd name="connsiteY1490" fmla="*/ 0 h 2106000"/>
              <a:gd name="connsiteX1491" fmla="*/ 162000 w 1566000"/>
              <a:gd name="connsiteY1491" fmla="*/ 27000 h 2106000"/>
              <a:gd name="connsiteX1492" fmla="*/ 135000 w 1566000"/>
              <a:gd name="connsiteY1492" fmla="*/ 54001 h 2106000"/>
              <a:gd name="connsiteX1493" fmla="*/ 108000 w 1566000"/>
              <a:gd name="connsiteY1493" fmla="*/ 27000 h 2106000"/>
              <a:gd name="connsiteX1494" fmla="*/ 135000 w 1566000"/>
              <a:gd name="connsiteY1494" fmla="*/ 0 h 2106000"/>
              <a:gd name="connsiteX1495" fmla="*/ 27000 w 1566000"/>
              <a:gd name="connsiteY1495" fmla="*/ 0 h 2106000"/>
              <a:gd name="connsiteX1496" fmla="*/ 54000 w 1566000"/>
              <a:gd name="connsiteY1496" fmla="*/ 27000 h 2106000"/>
              <a:gd name="connsiteX1497" fmla="*/ 27000 w 1566000"/>
              <a:gd name="connsiteY1497" fmla="*/ 54001 h 2106000"/>
              <a:gd name="connsiteX1498" fmla="*/ 0 w 1566000"/>
              <a:gd name="connsiteY1498" fmla="*/ 27000 h 2106000"/>
              <a:gd name="connsiteX1499" fmla="*/ 27000 w 1566000"/>
              <a:gd name="connsiteY1499" fmla="*/ 0 h 21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</a:cxnLst>
            <a:rect l="l" t="t" r="r" b="b"/>
            <a:pathLst>
              <a:path w="1566000" h="2106000">
                <a:moveTo>
                  <a:pt x="1539000" y="2052000"/>
                </a:moveTo>
                <a:cubicBezTo>
                  <a:pt x="1553912" y="2052000"/>
                  <a:pt x="1566000" y="2064088"/>
                  <a:pt x="1566000" y="2079000"/>
                </a:cubicBezTo>
                <a:cubicBezTo>
                  <a:pt x="1566000" y="2093912"/>
                  <a:pt x="1553912" y="2106000"/>
                  <a:pt x="1539000" y="2106000"/>
                </a:cubicBezTo>
                <a:cubicBezTo>
                  <a:pt x="1524088" y="2106000"/>
                  <a:pt x="1512000" y="2093912"/>
                  <a:pt x="1512000" y="2079000"/>
                </a:cubicBezTo>
                <a:cubicBezTo>
                  <a:pt x="1512000" y="2064088"/>
                  <a:pt x="1524088" y="2052000"/>
                  <a:pt x="1539000" y="2052000"/>
                </a:cubicBezTo>
                <a:close/>
                <a:moveTo>
                  <a:pt x="1431000" y="2052000"/>
                </a:moveTo>
                <a:cubicBezTo>
                  <a:pt x="1445912" y="2052000"/>
                  <a:pt x="1458000" y="2064088"/>
                  <a:pt x="1458000" y="2079000"/>
                </a:cubicBezTo>
                <a:cubicBezTo>
                  <a:pt x="1458000" y="2093912"/>
                  <a:pt x="1445912" y="2106000"/>
                  <a:pt x="1431000" y="2106000"/>
                </a:cubicBezTo>
                <a:cubicBezTo>
                  <a:pt x="1416088" y="2106000"/>
                  <a:pt x="1404000" y="2093912"/>
                  <a:pt x="1404000" y="2079000"/>
                </a:cubicBezTo>
                <a:cubicBezTo>
                  <a:pt x="1404000" y="2064088"/>
                  <a:pt x="1416088" y="2052000"/>
                  <a:pt x="1431000" y="2052000"/>
                </a:cubicBezTo>
                <a:close/>
                <a:moveTo>
                  <a:pt x="1323000" y="2052000"/>
                </a:moveTo>
                <a:cubicBezTo>
                  <a:pt x="1337912" y="2052000"/>
                  <a:pt x="1350000" y="2064088"/>
                  <a:pt x="1350000" y="2079000"/>
                </a:cubicBezTo>
                <a:cubicBezTo>
                  <a:pt x="1350000" y="2093912"/>
                  <a:pt x="1337912" y="2106000"/>
                  <a:pt x="1323000" y="2106000"/>
                </a:cubicBezTo>
                <a:cubicBezTo>
                  <a:pt x="1308088" y="2106000"/>
                  <a:pt x="1296000" y="2093912"/>
                  <a:pt x="1296000" y="2079000"/>
                </a:cubicBezTo>
                <a:cubicBezTo>
                  <a:pt x="1296000" y="2064088"/>
                  <a:pt x="1308088" y="2052000"/>
                  <a:pt x="1323000" y="2052000"/>
                </a:cubicBezTo>
                <a:close/>
                <a:moveTo>
                  <a:pt x="1215000" y="2052000"/>
                </a:moveTo>
                <a:cubicBezTo>
                  <a:pt x="1229912" y="2052000"/>
                  <a:pt x="1242000" y="2064088"/>
                  <a:pt x="1242000" y="2079000"/>
                </a:cubicBezTo>
                <a:cubicBezTo>
                  <a:pt x="1242000" y="2093912"/>
                  <a:pt x="1229912" y="2106000"/>
                  <a:pt x="1215000" y="2106000"/>
                </a:cubicBezTo>
                <a:cubicBezTo>
                  <a:pt x="1200088" y="2106000"/>
                  <a:pt x="1188000" y="2093912"/>
                  <a:pt x="1188000" y="2079000"/>
                </a:cubicBezTo>
                <a:cubicBezTo>
                  <a:pt x="1188000" y="2064088"/>
                  <a:pt x="1200088" y="2052000"/>
                  <a:pt x="1215000" y="2052000"/>
                </a:cubicBezTo>
                <a:close/>
                <a:moveTo>
                  <a:pt x="1107000" y="2052000"/>
                </a:moveTo>
                <a:cubicBezTo>
                  <a:pt x="1121912" y="2052000"/>
                  <a:pt x="1134000" y="2064088"/>
                  <a:pt x="1134000" y="2079000"/>
                </a:cubicBezTo>
                <a:cubicBezTo>
                  <a:pt x="1134000" y="2093912"/>
                  <a:pt x="1121912" y="2106000"/>
                  <a:pt x="1107000" y="2106000"/>
                </a:cubicBezTo>
                <a:cubicBezTo>
                  <a:pt x="1092088" y="2106000"/>
                  <a:pt x="1080000" y="2093912"/>
                  <a:pt x="1080000" y="2079000"/>
                </a:cubicBezTo>
                <a:cubicBezTo>
                  <a:pt x="1080000" y="2064088"/>
                  <a:pt x="1092088" y="2052000"/>
                  <a:pt x="1107000" y="2052000"/>
                </a:cubicBezTo>
                <a:close/>
                <a:moveTo>
                  <a:pt x="999000" y="2052000"/>
                </a:moveTo>
                <a:cubicBezTo>
                  <a:pt x="1013912" y="2052000"/>
                  <a:pt x="1026000" y="2064088"/>
                  <a:pt x="1026000" y="2079000"/>
                </a:cubicBezTo>
                <a:cubicBezTo>
                  <a:pt x="1026000" y="2093912"/>
                  <a:pt x="1013912" y="2106000"/>
                  <a:pt x="999000" y="2106000"/>
                </a:cubicBezTo>
                <a:cubicBezTo>
                  <a:pt x="984088" y="2106000"/>
                  <a:pt x="972000" y="2093912"/>
                  <a:pt x="972000" y="2079000"/>
                </a:cubicBezTo>
                <a:cubicBezTo>
                  <a:pt x="972000" y="2064088"/>
                  <a:pt x="984088" y="2052000"/>
                  <a:pt x="999000" y="2052000"/>
                </a:cubicBezTo>
                <a:close/>
                <a:moveTo>
                  <a:pt x="891000" y="2052000"/>
                </a:moveTo>
                <a:cubicBezTo>
                  <a:pt x="905912" y="2052000"/>
                  <a:pt x="918000" y="2064088"/>
                  <a:pt x="918000" y="2079000"/>
                </a:cubicBezTo>
                <a:cubicBezTo>
                  <a:pt x="918000" y="2093912"/>
                  <a:pt x="905912" y="2106000"/>
                  <a:pt x="891000" y="2106000"/>
                </a:cubicBezTo>
                <a:cubicBezTo>
                  <a:pt x="876088" y="2106000"/>
                  <a:pt x="864000" y="2093912"/>
                  <a:pt x="864000" y="2079000"/>
                </a:cubicBezTo>
                <a:cubicBezTo>
                  <a:pt x="864000" y="2064088"/>
                  <a:pt x="876088" y="2052000"/>
                  <a:pt x="891000" y="2052000"/>
                </a:cubicBezTo>
                <a:close/>
                <a:moveTo>
                  <a:pt x="783000" y="2052000"/>
                </a:moveTo>
                <a:cubicBezTo>
                  <a:pt x="797912" y="2052000"/>
                  <a:pt x="810000" y="2064088"/>
                  <a:pt x="810000" y="2079000"/>
                </a:cubicBezTo>
                <a:cubicBezTo>
                  <a:pt x="810000" y="2093912"/>
                  <a:pt x="797912" y="2106000"/>
                  <a:pt x="783000" y="2106000"/>
                </a:cubicBezTo>
                <a:cubicBezTo>
                  <a:pt x="768088" y="2106000"/>
                  <a:pt x="756000" y="2093912"/>
                  <a:pt x="756000" y="2079000"/>
                </a:cubicBezTo>
                <a:cubicBezTo>
                  <a:pt x="756000" y="2064088"/>
                  <a:pt x="768088" y="2052000"/>
                  <a:pt x="783000" y="2052000"/>
                </a:cubicBezTo>
                <a:close/>
                <a:moveTo>
                  <a:pt x="675000" y="2052000"/>
                </a:moveTo>
                <a:cubicBezTo>
                  <a:pt x="689912" y="2052000"/>
                  <a:pt x="702000" y="2064088"/>
                  <a:pt x="702000" y="2079000"/>
                </a:cubicBezTo>
                <a:cubicBezTo>
                  <a:pt x="702000" y="2093912"/>
                  <a:pt x="689912" y="2106000"/>
                  <a:pt x="675000" y="2106000"/>
                </a:cubicBezTo>
                <a:cubicBezTo>
                  <a:pt x="660088" y="2106000"/>
                  <a:pt x="648000" y="2093912"/>
                  <a:pt x="648000" y="2079000"/>
                </a:cubicBezTo>
                <a:cubicBezTo>
                  <a:pt x="648000" y="2064088"/>
                  <a:pt x="660088" y="2052000"/>
                  <a:pt x="675000" y="2052000"/>
                </a:cubicBezTo>
                <a:close/>
                <a:moveTo>
                  <a:pt x="567000" y="2052000"/>
                </a:moveTo>
                <a:cubicBezTo>
                  <a:pt x="581912" y="2052000"/>
                  <a:pt x="594000" y="2064088"/>
                  <a:pt x="594000" y="2079000"/>
                </a:cubicBezTo>
                <a:cubicBezTo>
                  <a:pt x="594000" y="2093912"/>
                  <a:pt x="581912" y="2106000"/>
                  <a:pt x="567000" y="2106000"/>
                </a:cubicBezTo>
                <a:cubicBezTo>
                  <a:pt x="552088" y="2106000"/>
                  <a:pt x="540000" y="2093912"/>
                  <a:pt x="540000" y="2079000"/>
                </a:cubicBezTo>
                <a:cubicBezTo>
                  <a:pt x="540000" y="2064088"/>
                  <a:pt x="552088" y="2052000"/>
                  <a:pt x="567000" y="2052000"/>
                </a:cubicBezTo>
                <a:close/>
                <a:moveTo>
                  <a:pt x="459000" y="2052000"/>
                </a:moveTo>
                <a:cubicBezTo>
                  <a:pt x="473912" y="2052000"/>
                  <a:pt x="486000" y="2064088"/>
                  <a:pt x="486000" y="2079000"/>
                </a:cubicBezTo>
                <a:cubicBezTo>
                  <a:pt x="486000" y="2093912"/>
                  <a:pt x="473912" y="2106000"/>
                  <a:pt x="459000" y="2106000"/>
                </a:cubicBezTo>
                <a:cubicBezTo>
                  <a:pt x="444088" y="2106000"/>
                  <a:pt x="432000" y="2093912"/>
                  <a:pt x="432000" y="2079000"/>
                </a:cubicBezTo>
                <a:cubicBezTo>
                  <a:pt x="432000" y="2064088"/>
                  <a:pt x="444088" y="2052000"/>
                  <a:pt x="459000" y="2052000"/>
                </a:cubicBezTo>
                <a:close/>
                <a:moveTo>
                  <a:pt x="351000" y="2052000"/>
                </a:moveTo>
                <a:cubicBezTo>
                  <a:pt x="365912" y="2052000"/>
                  <a:pt x="378000" y="2064088"/>
                  <a:pt x="378000" y="2079000"/>
                </a:cubicBezTo>
                <a:cubicBezTo>
                  <a:pt x="378000" y="2093912"/>
                  <a:pt x="365912" y="2106000"/>
                  <a:pt x="351000" y="2106000"/>
                </a:cubicBezTo>
                <a:cubicBezTo>
                  <a:pt x="336088" y="2106000"/>
                  <a:pt x="324000" y="2093912"/>
                  <a:pt x="324000" y="2079000"/>
                </a:cubicBezTo>
                <a:cubicBezTo>
                  <a:pt x="324000" y="2064088"/>
                  <a:pt x="336088" y="2052000"/>
                  <a:pt x="351000" y="2052000"/>
                </a:cubicBezTo>
                <a:close/>
                <a:moveTo>
                  <a:pt x="243000" y="2052000"/>
                </a:moveTo>
                <a:cubicBezTo>
                  <a:pt x="257912" y="2052000"/>
                  <a:pt x="270000" y="2064088"/>
                  <a:pt x="270000" y="2079000"/>
                </a:cubicBezTo>
                <a:cubicBezTo>
                  <a:pt x="270000" y="2093912"/>
                  <a:pt x="257912" y="2106000"/>
                  <a:pt x="243000" y="2106000"/>
                </a:cubicBezTo>
                <a:cubicBezTo>
                  <a:pt x="228088" y="2106000"/>
                  <a:pt x="216000" y="2093912"/>
                  <a:pt x="216000" y="2079000"/>
                </a:cubicBezTo>
                <a:cubicBezTo>
                  <a:pt x="216000" y="2064088"/>
                  <a:pt x="228088" y="2052000"/>
                  <a:pt x="243000" y="2052000"/>
                </a:cubicBezTo>
                <a:close/>
                <a:moveTo>
                  <a:pt x="135000" y="2052000"/>
                </a:moveTo>
                <a:cubicBezTo>
                  <a:pt x="149912" y="2052000"/>
                  <a:pt x="162000" y="2064088"/>
                  <a:pt x="162000" y="2079000"/>
                </a:cubicBezTo>
                <a:cubicBezTo>
                  <a:pt x="162000" y="2093912"/>
                  <a:pt x="149912" y="2106000"/>
                  <a:pt x="135000" y="2106000"/>
                </a:cubicBezTo>
                <a:cubicBezTo>
                  <a:pt x="120088" y="2106000"/>
                  <a:pt x="108000" y="2093912"/>
                  <a:pt x="108000" y="2079000"/>
                </a:cubicBezTo>
                <a:cubicBezTo>
                  <a:pt x="108000" y="2064088"/>
                  <a:pt x="120088" y="2052000"/>
                  <a:pt x="135000" y="2052000"/>
                </a:cubicBezTo>
                <a:close/>
                <a:moveTo>
                  <a:pt x="27000" y="2052000"/>
                </a:moveTo>
                <a:cubicBezTo>
                  <a:pt x="41912" y="2052000"/>
                  <a:pt x="54000" y="2064088"/>
                  <a:pt x="54000" y="2079000"/>
                </a:cubicBezTo>
                <a:cubicBezTo>
                  <a:pt x="54000" y="2093912"/>
                  <a:pt x="41912" y="2106000"/>
                  <a:pt x="27000" y="2106000"/>
                </a:cubicBezTo>
                <a:cubicBezTo>
                  <a:pt x="12088" y="2106000"/>
                  <a:pt x="0" y="2093912"/>
                  <a:pt x="0" y="2079000"/>
                </a:cubicBezTo>
                <a:cubicBezTo>
                  <a:pt x="0" y="2064088"/>
                  <a:pt x="12088" y="2052000"/>
                  <a:pt x="27000" y="2052000"/>
                </a:cubicBezTo>
                <a:close/>
                <a:moveTo>
                  <a:pt x="1539000" y="1944000"/>
                </a:moveTo>
                <a:cubicBezTo>
                  <a:pt x="1553912" y="1944000"/>
                  <a:pt x="1566000" y="1956088"/>
                  <a:pt x="1566000" y="1971000"/>
                </a:cubicBezTo>
                <a:cubicBezTo>
                  <a:pt x="1566000" y="1985912"/>
                  <a:pt x="1553912" y="1998000"/>
                  <a:pt x="1539000" y="1998000"/>
                </a:cubicBezTo>
                <a:cubicBezTo>
                  <a:pt x="1524088" y="1998000"/>
                  <a:pt x="1512000" y="1985912"/>
                  <a:pt x="1512000" y="1971000"/>
                </a:cubicBezTo>
                <a:cubicBezTo>
                  <a:pt x="1512000" y="1956088"/>
                  <a:pt x="1524088" y="1944000"/>
                  <a:pt x="1539000" y="1944000"/>
                </a:cubicBezTo>
                <a:close/>
                <a:moveTo>
                  <a:pt x="1431000" y="1944000"/>
                </a:moveTo>
                <a:cubicBezTo>
                  <a:pt x="1445912" y="1944000"/>
                  <a:pt x="1458000" y="1956088"/>
                  <a:pt x="1458000" y="1971000"/>
                </a:cubicBezTo>
                <a:cubicBezTo>
                  <a:pt x="1458000" y="1985912"/>
                  <a:pt x="1445912" y="1998000"/>
                  <a:pt x="1431000" y="1998000"/>
                </a:cubicBezTo>
                <a:cubicBezTo>
                  <a:pt x="1416088" y="1998000"/>
                  <a:pt x="1404000" y="1985912"/>
                  <a:pt x="1404000" y="1971000"/>
                </a:cubicBezTo>
                <a:cubicBezTo>
                  <a:pt x="1404000" y="1956088"/>
                  <a:pt x="1416088" y="1944000"/>
                  <a:pt x="1431000" y="1944000"/>
                </a:cubicBezTo>
                <a:close/>
                <a:moveTo>
                  <a:pt x="1323000" y="1944000"/>
                </a:moveTo>
                <a:cubicBezTo>
                  <a:pt x="1337912" y="1944000"/>
                  <a:pt x="1350000" y="1956088"/>
                  <a:pt x="1350000" y="1971000"/>
                </a:cubicBezTo>
                <a:cubicBezTo>
                  <a:pt x="1350000" y="1985912"/>
                  <a:pt x="1337912" y="1998000"/>
                  <a:pt x="1323000" y="1998000"/>
                </a:cubicBezTo>
                <a:cubicBezTo>
                  <a:pt x="1308088" y="1998000"/>
                  <a:pt x="1296000" y="1985912"/>
                  <a:pt x="1296000" y="1971000"/>
                </a:cubicBezTo>
                <a:cubicBezTo>
                  <a:pt x="1296000" y="1956088"/>
                  <a:pt x="1308088" y="1944000"/>
                  <a:pt x="1323000" y="1944000"/>
                </a:cubicBezTo>
                <a:close/>
                <a:moveTo>
                  <a:pt x="1215000" y="1944000"/>
                </a:moveTo>
                <a:cubicBezTo>
                  <a:pt x="1229912" y="1944000"/>
                  <a:pt x="1242000" y="1956088"/>
                  <a:pt x="1242000" y="1971000"/>
                </a:cubicBezTo>
                <a:cubicBezTo>
                  <a:pt x="1242000" y="1985912"/>
                  <a:pt x="1229912" y="1998000"/>
                  <a:pt x="1215000" y="1998000"/>
                </a:cubicBezTo>
                <a:cubicBezTo>
                  <a:pt x="1200088" y="1998000"/>
                  <a:pt x="1188000" y="1985912"/>
                  <a:pt x="1188000" y="1971000"/>
                </a:cubicBezTo>
                <a:cubicBezTo>
                  <a:pt x="1188000" y="1956088"/>
                  <a:pt x="1200088" y="1944000"/>
                  <a:pt x="1215000" y="1944000"/>
                </a:cubicBezTo>
                <a:close/>
                <a:moveTo>
                  <a:pt x="1107000" y="1944000"/>
                </a:moveTo>
                <a:cubicBezTo>
                  <a:pt x="1121912" y="1944000"/>
                  <a:pt x="1134000" y="1956088"/>
                  <a:pt x="1134000" y="1971000"/>
                </a:cubicBezTo>
                <a:cubicBezTo>
                  <a:pt x="1134000" y="1985912"/>
                  <a:pt x="1121912" y="1998000"/>
                  <a:pt x="1107000" y="1998000"/>
                </a:cubicBezTo>
                <a:cubicBezTo>
                  <a:pt x="1092088" y="1998000"/>
                  <a:pt x="1080000" y="1985912"/>
                  <a:pt x="1080000" y="1971000"/>
                </a:cubicBezTo>
                <a:cubicBezTo>
                  <a:pt x="1080000" y="1956088"/>
                  <a:pt x="1092088" y="1944000"/>
                  <a:pt x="1107000" y="1944000"/>
                </a:cubicBezTo>
                <a:close/>
                <a:moveTo>
                  <a:pt x="999000" y="1944000"/>
                </a:moveTo>
                <a:cubicBezTo>
                  <a:pt x="1013912" y="1944000"/>
                  <a:pt x="1026000" y="1956088"/>
                  <a:pt x="1026000" y="1971000"/>
                </a:cubicBezTo>
                <a:cubicBezTo>
                  <a:pt x="1026000" y="1985912"/>
                  <a:pt x="1013912" y="1998000"/>
                  <a:pt x="999000" y="1998000"/>
                </a:cubicBezTo>
                <a:cubicBezTo>
                  <a:pt x="984088" y="1998000"/>
                  <a:pt x="972000" y="1985912"/>
                  <a:pt x="972000" y="1971000"/>
                </a:cubicBezTo>
                <a:cubicBezTo>
                  <a:pt x="972000" y="1956088"/>
                  <a:pt x="984088" y="1944000"/>
                  <a:pt x="999000" y="1944000"/>
                </a:cubicBezTo>
                <a:close/>
                <a:moveTo>
                  <a:pt x="891000" y="1944000"/>
                </a:moveTo>
                <a:cubicBezTo>
                  <a:pt x="905912" y="1944000"/>
                  <a:pt x="918000" y="1956088"/>
                  <a:pt x="918000" y="1971000"/>
                </a:cubicBezTo>
                <a:cubicBezTo>
                  <a:pt x="918000" y="1985912"/>
                  <a:pt x="905912" y="1998000"/>
                  <a:pt x="891000" y="1998000"/>
                </a:cubicBezTo>
                <a:cubicBezTo>
                  <a:pt x="876088" y="1998000"/>
                  <a:pt x="864000" y="1985912"/>
                  <a:pt x="864000" y="1971000"/>
                </a:cubicBezTo>
                <a:cubicBezTo>
                  <a:pt x="864000" y="1956088"/>
                  <a:pt x="876088" y="1944000"/>
                  <a:pt x="891000" y="1944000"/>
                </a:cubicBezTo>
                <a:close/>
                <a:moveTo>
                  <a:pt x="783000" y="1944000"/>
                </a:moveTo>
                <a:cubicBezTo>
                  <a:pt x="797912" y="1944000"/>
                  <a:pt x="810000" y="1956088"/>
                  <a:pt x="810000" y="1971000"/>
                </a:cubicBezTo>
                <a:cubicBezTo>
                  <a:pt x="810000" y="1985912"/>
                  <a:pt x="797912" y="1998000"/>
                  <a:pt x="783000" y="1998000"/>
                </a:cubicBezTo>
                <a:cubicBezTo>
                  <a:pt x="768088" y="1998000"/>
                  <a:pt x="756000" y="1985912"/>
                  <a:pt x="756000" y="1971000"/>
                </a:cubicBezTo>
                <a:cubicBezTo>
                  <a:pt x="756000" y="1956088"/>
                  <a:pt x="768088" y="1944000"/>
                  <a:pt x="783000" y="1944000"/>
                </a:cubicBezTo>
                <a:close/>
                <a:moveTo>
                  <a:pt x="675000" y="1944000"/>
                </a:moveTo>
                <a:cubicBezTo>
                  <a:pt x="689912" y="1944000"/>
                  <a:pt x="702000" y="1956088"/>
                  <a:pt x="702000" y="1971000"/>
                </a:cubicBezTo>
                <a:cubicBezTo>
                  <a:pt x="702000" y="1985912"/>
                  <a:pt x="689912" y="1998000"/>
                  <a:pt x="675000" y="1998000"/>
                </a:cubicBezTo>
                <a:cubicBezTo>
                  <a:pt x="660088" y="1998000"/>
                  <a:pt x="648000" y="1985912"/>
                  <a:pt x="648000" y="1971000"/>
                </a:cubicBezTo>
                <a:cubicBezTo>
                  <a:pt x="648000" y="1956088"/>
                  <a:pt x="660088" y="1944000"/>
                  <a:pt x="675000" y="1944000"/>
                </a:cubicBezTo>
                <a:close/>
                <a:moveTo>
                  <a:pt x="567000" y="1944000"/>
                </a:moveTo>
                <a:cubicBezTo>
                  <a:pt x="581912" y="1944000"/>
                  <a:pt x="594000" y="1956088"/>
                  <a:pt x="594000" y="1971000"/>
                </a:cubicBezTo>
                <a:cubicBezTo>
                  <a:pt x="594000" y="1985912"/>
                  <a:pt x="581912" y="1998000"/>
                  <a:pt x="567000" y="1998000"/>
                </a:cubicBezTo>
                <a:cubicBezTo>
                  <a:pt x="552088" y="1998000"/>
                  <a:pt x="540000" y="1985912"/>
                  <a:pt x="540000" y="1971000"/>
                </a:cubicBezTo>
                <a:cubicBezTo>
                  <a:pt x="540000" y="1956088"/>
                  <a:pt x="552088" y="1944000"/>
                  <a:pt x="567000" y="1944000"/>
                </a:cubicBezTo>
                <a:close/>
                <a:moveTo>
                  <a:pt x="459000" y="1944000"/>
                </a:moveTo>
                <a:cubicBezTo>
                  <a:pt x="473912" y="1944000"/>
                  <a:pt x="486000" y="1956088"/>
                  <a:pt x="486000" y="1971000"/>
                </a:cubicBezTo>
                <a:cubicBezTo>
                  <a:pt x="486000" y="1985912"/>
                  <a:pt x="473912" y="1998000"/>
                  <a:pt x="459000" y="1998000"/>
                </a:cubicBezTo>
                <a:cubicBezTo>
                  <a:pt x="444088" y="1998000"/>
                  <a:pt x="432000" y="1985912"/>
                  <a:pt x="432000" y="1971000"/>
                </a:cubicBezTo>
                <a:cubicBezTo>
                  <a:pt x="432000" y="1956088"/>
                  <a:pt x="444088" y="1944000"/>
                  <a:pt x="459000" y="1944000"/>
                </a:cubicBezTo>
                <a:close/>
                <a:moveTo>
                  <a:pt x="351000" y="1944000"/>
                </a:moveTo>
                <a:cubicBezTo>
                  <a:pt x="365912" y="1944000"/>
                  <a:pt x="378000" y="1956088"/>
                  <a:pt x="378000" y="1971000"/>
                </a:cubicBezTo>
                <a:cubicBezTo>
                  <a:pt x="378000" y="1985912"/>
                  <a:pt x="365912" y="1998000"/>
                  <a:pt x="351000" y="1998000"/>
                </a:cubicBezTo>
                <a:cubicBezTo>
                  <a:pt x="336088" y="1998000"/>
                  <a:pt x="324000" y="1985912"/>
                  <a:pt x="324000" y="1971000"/>
                </a:cubicBezTo>
                <a:cubicBezTo>
                  <a:pt x="324000" y="1956088"/>
                  <a:pt x="336088" y="1944000"/>
                  <a:pt x="351000" y="1944000"/>
                </a:cubicBezTo>
                <a:close/>
                <a:moveTo>
                  <a:pt x="243000" y="1944000"/>
                </a:moveTo>
                <a:cubicBezTo>
                  <a:pt x="257912" y="1944000"/>
                  <a:pt x="270000" y="1956088"/>
                  <a:pt x="270000" y="1971000"/>
                </a:cubicBezTo>
                <a:cubicBezTo>
                  <a:pt x="270000" y="1985912"/>
                  <a:pt x="257912" y="1998000"/>
                  <a:pt x="243000" y="1998000"/>
                </a:cubicBezTo>
                <a:cubicBezTo>
                  <a:pt x="228088" y="1998000"/>
                  <a:pt x="216000" y="1985912"/>
                  <a:pt x="216000" y="1971000"/>
                </a:cubicBezTo>
                <a:cubicBezTo>
                  <a:pt x="216000" y="1956088"/>
                  <a:pt x="228088" y="1944000"/>
                  <a:pt x="243000" y="1944000"/>
                </a:cubicBezTo>
                <a:close/>
                <a:moveTo>
                  <a:pt x="135000" y="1944000"/>
                </a:moveTo>
                <a:cubicBezTo>
                  <a:pt x="149912" y="1944000"/>
                  <a:pt x="162000" y="1956088"/>
                  <a:pt x="162000" y="1971000"/>
                </a:cubicBezTo>
                <a:cubicBezTo>
                  <a:pt x="162000" y="1985912"/>
                  <a:pt x="149912" y="1998000"/>
                  <a:pt x="135000" y="1998000"/>
                </a:cubicBezTo>
                <a:cubicBezTo>
                  <a:pt x="120088" y="1998000"/>
                  <a:pt x="108000" y="1985912"/>
                  <a:pt x="108000" y="1971000"/>
                </a:cubicBezTo>
                <a:cubicBezTo>
                  <a:pt x="108000" y="1956088"/>
                  <a:pt x="120088" y="1944000"/>
                  <a:pt x="135000" y="1944000"/>
                </a:cubicBezTo>
                <a:close/>
                <a:moveTo>
                  <a:pt x="27000" y="1944000"/>
                </a:moveTo>
                <a:cubicBezTo>
                  <a:pt x="41912" y="1944000"/>
                  <a:pt x="54000" y="1956088"/>
                  <a:pt x="54000" y="1971000"/>
                </a:cubicBezTo>
                <a:cubicBezTo>
                  <a:pt x="54000" y="1985912"/>
                  <a:pt x="41912" y="1998000"/>
                  <a:pt x="27000" y="1998000"/>
                </a:cubicBezTo>
                <a:cubicBezTo>
                  <a:pt x="12088" y="1998000"/>
                  <a:pt x="0" y="1985912"/>
                  <a:pt x="0" y="1971000"/>
                </a:cubicBezTo>
                <a:cubicBezTo>
                  <a:pt x="0" y="1956088"/>
                  <a:pt x="12088" y="1944000"/>
                  <a:pt x="27000" y="1944000"/>
                </a:cubicBezTo>
                <a:close/>
                <a:moveTo>
                  <a:pt x="1539000" y="1836000"/>
                </a:moveTo>
                <a:cubicBezTo>
                  <a:pt x="1553912" y="1836000"/>
                  <a:pt x="1566000" y="1848088"/>
                  <a:pt x="1566000" y="1863000"/>
                </a:cubicBezTo>
                <a:cubicBezTo>
                  <a:pt x="1566000" y="1877912"/>
                  <a:pt x="1553912" y="1890000"/>
                  <a:pt x="1539000" y="1890000"/>
                </a:cubicBezTo>
                <a:cubicBezTo>
                  <a:pt x="1524088" y="1890000"/>
                  <a:pt x="1512000" y="1877912"/>
                  <a:pt x="1512000" y="1863000"/>
                </a:cubicBezTo>
                <a:cubicBezTo>
                  <a:pt x="1512000" y="1848088"/>
                  <a:pt x="1524088" y="1836000"/>
                  <a:pt x="1539000" y="1836000"/>
                </a:cubicBezTo>
                <a:close/>
                <a:moveTo>
                  <a:pt x="1431000" y="1836000"/>
                </a:moveTo>
                <a:cubicBezTo>
                  <a:pt x="1445912" y="1836000"/>
                  <a:pt x="1458000" y="1848088"/>
                  <a:pt x="1458000" y="1863000"/>
                </a:cubicBezTo>
                <a:cubicBezTo>
                  <a:pt x="1458000" y="1877912"/>
                  <a:pt x="1445912" y="1890000"/>
                  <a:pt x="1431000" y="1890000"/>
                </a:cubicBezTo>
                <a:cubicBezTo>
                  <a:pt x="1416088" y="1890000"/>
                  <a:pt x="1404000" y="1877912"/>
                  <a:pt x="1404000" y="1863000"/>
                </a:cubicBezTo>
                <a:cubicBezTo>
                  <a:pt x="1404000" y="1848088"/>
                  <a:pt x="1416088" y="1836000"/>
                  <a:pt x="1431000" y="1836000"/>
                </a:cubicBezTo>
                <a:close/>
                <a:moveTo>
                  <a:pt x="1323000" y="1836000"/>
                </a:moveTo>
                <a:cubicBezTo>
                  <a:pt x="1337912" y="1836000"/>
                  <a:pt x="1350000" y="1848088"/>
                  <a:pt x="1350000" y="1863000"/>
                </a:cubicBezTo>
                <a:cubicBezTo>
                  <a:pt x="1350000" y="1877912"/>
                  <a:pt x="1337912" y="1890000"/>
                  <a:pt x="1323000" y="1890000"/>
                </a:cubicBezTo>
                <a:cubicBezTo>
                  <a:pt x="1308088" y="1890000"/>
                  <a:pt x="1296000" y="1877912"/>
                  <a:pt x="1296000" y="1863000"/>
                </a:cubicBezTo>
                <a:cubicBezTo>
                  <a:pt x="1296000" y="1848088"/>
                  <a:pt x="1308088" y="1836000"/>
                  <a:pt x="1323000" y="1836000"/>
                </a:cubicBezTo>
                <a:close/>
                <a:moveTo>
                  <a:pt x="1215000" y="1836000"/>
                </a:moveTo>
                <a:cubicBezTo>
                  <a:pt x="1229912" y="1836000"/>
                  <a:pt x="1242000" y="1848088"/>
                  <a:pt x="1242000" y="1863000"/>
                </a:cubicBezTo>
                <a:cubicBezTo>
                  <a:pt x="1242000" y="1877912"/>
                  <a:pt x="1229912" y="1890000"/>
                  <a:pt x="1215000" y="1890000"/>
                </a:cubicBezTo>
                <a:cubicBezTo>
                  <a:pt x="1200088" y="1890000"/>
                  <a:pt x="1188000" y="1877912"/>
                  <a:pt x="1188000" y="1863000"/>
                </a:cubicBezTo>
                <a:cubicBezTo>
                  <a:pt x="1188000" y="1848088"/>
                  <a:pt x="1200088" y="1836000"/>
                  <a:pt x="1215000" y="1836000"/>
                </a:cubicBezTo>
                <a:close/>
                <a:moveTo>
                  <a:pt x="1107000" y="1836000"/>
                </a:moveTo>
                <a:cubicBezTo>
                  <a:pt x="1121912" y="1836000"/>
                  <a:pt x="1134000" y="1848088"/>
                  <a:pt x="1134000" y="1863000"/>
                </a:cubicBezTo>
                <a:cubicBezTo>
                  <a:pt x="1134000" y="1877912"/>
                  <a:pt x="1121912" y="1890000"/>
                  <a:pt x="1107000" y="1890000"/>
                </a:cubicBezTo>
                <a:cubicBezTo>
                  <a:pt x="1092088" y="1890000"/>
                  <a:pt x="1080000" y="1877912"/>
                  <a:pt x="1080000" y="1863000"/>
                </a:cubicBezTo>
                <a:cubicBezTo>
                  <a:pt x="1080000" y="1848088"/>
                  <a:pt x="1092088" y="1836000"/>
                  <a:pt x="1107000" y="1836000"/>
                </a:cubicBezTo>
                <a:close/>
                <a:moveTo>
                  <a:pt x="999000" y="1836000"/>
                </a:moveTo>
                <a:cubicBezTo>
                  <a:pt x="1013912" y="1836000"/>
                  <a:pt x="1026000" y="1848088"/>
                  <a:pt x="1026000" y="1863000"/>
                </a:cubicBezTo>
                <a:cubicBezTo>
                  <a:pt x="1026000" y="1877912"/>
                  <a:pt x="1013912" y="1890000"/>
                  <a:pt x="999000" y="1890000"/>
                </a:cubicBezTo>
                <a:cubicBezTo>
                  <a:pt x="984088" y="1890000"/>
                  <a:pt x="972000" y="1877912"/>
                  <a:pt x="972000" y="1863000"/>
                </a:cubicBezTo>
                <a:cubicBezTo>
                  <a:pt x="972000" y="1848088"/>
                  <a:pt x="984088" y="1836000"/>
                  <a:pt x="999000" y="1836000"/>
                </a:cubicBezTo>
                <a:close/>
                <a:moveTo>
                  <a:pt x="891000" y="1836000"/>
                </a:moveTo>
                <a:cubicBezTo>
                  <a:pt x="905912" y="1836000"/>
                  <a:pt x="918000" y="1848088"/>
                  <a:pt x="918000" y="1863000"/>
                </a:cubicBezTo>
                <a:cubicBezTo>
                  <a:pt x="918000" y="1877912"/>
                  <a:pt x="905912" y="1890000"/>
                  <a:pt x="891000" y="1890000"/>
                </a:cubicBezTo>
                <a:cubicBezTo>
                  <a:pt x="876088" y="1890000"/>
                  <a:pt x="864000" y="1877912"/>
                  <a:pt x="864000" y="1863000"/>
                </a:cubicBezTo>
                <a:cubicBezTo>
                  <a:pt x="864000" y="1848088"/>
                  <a:pt x="876088" y="1836000"/>
                  <a:pt x="891000" y="1836000"/>
                </a:cubicBezTo>
                <a:close/>
                <a:moveTo>
                  <a:pt x="783000" y="1836000"/>
                </a:moveTo>
                <a:cubicBezTo>
                  <a:pt x="797912" y="1836000"/>
                  <a:pt x="810000" y="1848088"/>
                  <a:pt x="810000" y="1863000"/>
                </a:cubicBezTo>
                <a:cubicBezTo>
                  <a:pt x="810000" y="1877912"/>
                  <a:pt x="797912" y="1890000"/>
                  <a:pt x="783000" y="1890000"/>
                </a:cubicBezTo>
                <a:cubicBezTo>
                  <a:pt x="768088" y="1890000"/>
                  <a:pt x="756000" y="1877912"/>
                  <a:pt x="756000" y="1863000"/>
                </a:cubicBezTo>
                <a:cubicBezTo>
                  <a:pt x="756000" y="1848088"/>
                  <a:pt x="768088" y="1836000"/>
                  <a:pt x="783000" y="1836000"/>
                </a:cubicBezTo>
                <a:close/>
                <a:moveTo>
                  <a:pt x="675000" y="1836000"/>
                </a:moveTo>
                <a:cubicBezTo>
                  <a:pt x="689912" y="1836000"/>
                  <a:pt x="702000" y="1848088"/>
                  <a:pt x="702000" y="1863000"/>
                </a:cubicBezTo>
                <a:cubicBezTo>
                  <a:pt x="702000" y="1877912"/>
                  <a:pt x="689912" y="1890000"/>
                  <a:pt x="675000" y="1890000"/>
                </a:cubicBezTo>
                <a:cubicBezTo>
                  <a:pt x="660088" y="1890000"/>
                  <a:pt x="648000" y="1877912"/>
                  <a:pt x="648000" y="1863000"/>
                </a:cubicBezTo>
                <a:cubicBezTo>
                  <a:pt x="648000" y="1848088"/>
                  <a:pt x="660088" y="1836000"/>
                  <a:pt x="675000" y="1836000"/>
                </a:cubicBezTo>
                <a:close/>
                <a:moveTo>
                  <a:pt x="567000" y="1836000"/>
                </a:moveTo>
                <a:cubicBezTo>
                  <a:pt x="581912" y="1836000"/>
                  <a:pt x="594000" y="1848088"/>
                  <a:pt x="594000" y="1863000"/>
                </a:cubicBezTo>
                <a:cubicBezTo>
                  <a:pt x="594000" y="1877912"/>
                  <a:pt x="581912" y="1890000"/>
                  <a:pt x="567000" y="1890000"/>
                </a:cubicBezTo>
                <a:cubicBezTo>
                  <a:pt x="552088" y="1890000"/>
                  <a:pt x="540000" y="1877912"/>
                  <a:pt x="540000" y="1863000"/>
                </a:cubicBezTo>
                <a:cubicBezTo>
                  <a:pt x="540000" y="1848088"/>
                  <a:pt x="552088" y="1836000"/>
                  <a:pt x="567000" y="1836000"/>
                </a:cubicBezTo>
                <a:close/>
                <a:moveTo>
                  <a:pt x="459000" y="1836000"/>
                </a:moveTo>
                <a:cubicBezTo>
                  <a:pt x="473912" y="1836000"/>
                  <a:pt x="486000" y="1848088"/>
                  <a:pt x="486000" y="1863000"/>
                </a:cubicBezTo>
                <a:cubicBezTo>
                  <a:pt x="486000" y="1877912"/>
                  <a:pt x="473912" y="1890000"/>
                  <a:pt x="459000" y="1890000"/>
                </a:cubicBezTo>
                <a:cubicBezTo>
                  <a:pt x="444088" y="1890000"/>
                  <a:pt x="432000" y="1877912"/>
                  <a:pt x="432000" y="1863000"/>
                </a:cubicBezTo>
                <a:cubicBezTo>
                  <a:pt x="432000" y="1848088"/>
                  <a:pt x="444088" y="1836000"/>
                  <a:pt x="459000" y="1836000"/>
                </a:cubicBezTo>
                <a:close/>
                <a:moveTo>
                  <a:pt x="351000" y="1836000"/>
                </a:moveTo>
                <a:cubicBezTo>
                  <a:pt x="365912" y="1836000"/>
                  <a:pt x="378000" y="1848088"/>
                  <a:pt x="378000" y="1863000"/>
                </a:cubicBezTo>
                <a:cubicBezTo>
                  <a:pt x="378000" y="1877912"/>
                  <a:pt x="365912" y="1890000"/>
                  <a:pt x="351000" y="1890000"/>
                </a:cubicBezTo>
                <a:cubicBezTo>
                  <a:pt x="336088" y="1890000"/>
                  <a:pt x="324000" y="1877912"/>
                  <a:pt x="324000" y="1863000"/>
                </a:cubicBezTo>
                <a:cubicBezTo>
                  <a:pt x="324000" y="1848088"/>
                  <a:pt x="336088" y="1836000"/>
                  <a:pt x="351000" y="1836000"/>
                </a:cubicBezTo>
                <a:close/>
                <a:moveTo>
                  <a:pt x="243000" y="1836000"/>
                </a:moveTo>
                <a:cubicBezTo>
                  <a:pt x="257912" y="1836000"/>
                  <a:pt x="270000" y="1848088"/>
                  <a:pt x="270000" y="1863000"/>
                </a:cubicBezTo>
                <a:cubicBezTo>
                  <a:pt x="270000" y="1877912"/>
                  <a:pt x="257912" y="1890000"/>
                  <a:pt x="243000" y="1890000"/>
                </a:cubicBezTo>
                <a:cubicBezTo>
                  <a:pt x="228088" y="1890000"/>
                  <a:pt x="216000" y="1877912"/>
                  <a:pt x="216000" y="1863000"/>
                </a:cubicBezTo>
                <a:cubicBezTo>
                  <a:pt x="216000" y="1848088"/>
                  <a:pt x="228088" y="1836000"/>
                  <a:pt x="243000" y="1836000"/>
                </a:cubicBezTo>
                <a:close/>
                <a:moveTo>
                  <a:pt x="135000" y="1836000"/>
                </a:moveTo>
                <a:cubicBezTo>
                  <a:pt x="149912" y="1836000"/>
                  <a:pt x="162000" y="1848088"/>
                  <a:pt x="162000" y="1863000"/>
                </a:cubicBezTo>
                <a:cubicBezTo>
                  <a:pt x="162000" y="1877912"/>
                  <a:pt x="149912" y="1890000"/>
                  <a:pt x="135000" y="1890000"/>
                </a:cubicBezTo>
                <a:cubicBezTo>
                  <a:pt x="120088" y="1890000"/>
                  <a:pt x="108000" y="1877912"/>
                  <a:pt x="108000" y="1863000"/>
                </a:cubicBezTo>
                <a:cubicBezTo>
                  <a:pt x="108000" y="1848088"/>
                  <a:pt x="120088" y="1836000"/>
                  <a:pt x="135000" y="1836000"/>
                </a:cubicBezTo>
                <a:close/>
                <a:moveTo>
                  <a:pt x="27000" y="1836000"/>
                </a:moveTo>
                <a:cubicBezTo>
                  <a:pt x="41912" y="1836000"/>
                  <a:pt x="54000" y="1848088"/>
                  <a:pt x="54000" y="1863000"/>
                </a:cubicBezTo>
                <a:cubicBezTo>
                  <a:pt x="54000" y="1877912"/>
                  <a:pt x="41912" y="1890000"/>
                  <a:pt x="27000" y="1890000"/>
                </a:cubicBezTo>
                <a:cubicBezTo>
                  <a:pt x="12088" y="1890000"/>
                  <a:pt x="0" y="1877912"/>
                  <a:pt x="0" y="1863000"/>
                </a:cubicBezTo>
                <a:cubicBezTo>
                  <a:pt x="0" y="1848088"/>
                  <a:pt x="12088" y="1836000"/>
                  <a:pt x="27000" y="1836000"/>
                </a:cubicBezTo>
                <a:close/>
                <a:moveTo>
                  <a:pt x="1539000" y="1728000"/>
                </a:moveTo>
                <a:cubicBezTo>
                  <a:pt x="1553912" y="1728000"/>
                  <a:pt x="1566000" y="1740088"/>
                  <a:pt x="1566000" y="1755000"/>
                </a:cubicBezTo>
                <a:cubicBezTo>
                  <a:pt x="1566000" y="1769912"/>
                  <a:pt x="1553912" y="1782000"/>
                  <a:pt x="1539000" y="1782000"/>
                </a:cubicBezTo>
                <a:cubicBezTo>
                  <a:pt x="1524088" y="1782000"/>
                  <a:pt x="1512000" y="1769912"/>
                  <a:pt x="1512000" y="1755000"/>
                </a:cubicBezTo>
                <a:cubicBezTo>
                  <a:pt x="1512000" y="1740088"/>
                  <a:pt x="1524088" y="1728000"/>
                  <a:pt x="1539000" y="1728000"/>
                </a:cubicBezTo>
                <a:close/>
                <a:moveTo>
                  <a:pt x="1431000" y="1728000"/>
                </a:moveTo>
                <a:cubicBezTo>
                  <a:pt x="1445912" y="1728000"/>
                  <a:pt x="1458000" y="1740088"/>
                  <a:pt x="1458000" y="1755000"/>
                </a:cubicBezTo>
                <a:cubicBezTo>
                  <a:pt x="1458000" y="1769912"/>
                  <a:pt x="1445912" y="1782000"/>
                  <a:pt x="1431000" y="1782000"/>
                </a:cubicBezTo>
                <a:cubicBezTo>
                  <a:pt x="1416088" y="1782000"/>
                  <a:pt x="1404000" y="1769912"/>
                  <a:pt x="1404000" y="1755000"/>
                </a:cubicBezTo>
                <a:cubicBezTo>
                  <a:pt x="1404000" y="1740088"/>
                  <a:pt x="1416088" y="1728000"/>
                  <a:pt x="1431000" y="1728000"/>
                </a:cubicBezTo>
                <a:close/>
                <a:moveTo>
                  <a:pt x="1323000" y="1728000"/>
                </a:moveTo>
                <a:cubicBezTo>
                  <a:pt x="1337912" y="1728000"/>
                  <a:pt x="1350000" y="1740088"/>
                  <a:pt x="1350000" y="1755000"/>
                </a:cubicBezTo>
                <a:cubicBezTo>
                  <a:pt x="1350000" y="1769912"/>
                  <a:pt x="1337912" y="1782000"/>
                  <a:pt x="1323000" y="1782000"/>
                </a:cubicBezTo>
                <a:cubicBezTo>
                  <a:pt x="1308088" y="1782000"/>
                  <a:pt x="1296000" y="1769912"/>
                  <a:pt x="1296000" y="1755000"/>
                </a:cubicBezTo>
                <a:cubicBezTo>
                  <a:pt x="1296000" y="1740088"/>
                  <a:pt x="1308088" y="1728000"/>
                  <a:pt x="1323000" y="1728000"/>
                </a:cubicBezTo>
                <a:close/>
                <a:moveTo>
                  <a:pt x="1215000" y="1728000"/>
                </a:moveTo>
                <a:cubicBezTo>
                  <a:pt x="1229912" y="1728000"/>
                  <a:pt x="1242000" y="1740088"/>
                  <a:pt x="1242000" y="1755000"/>
                </a:cubicBezTo>
                <a:cubicBezTo>
                  <a:pt x="1242000" y="1769912"/>
                  <a:pt x="1229912" y="1782000"/>
                  <a:pt x="1215000" y="1782000"/>
                </a:cubicBezTo>
                <a:cubicBezTo>
                  <a:pt x="1200088" y="1782000"/>
                  <a:pt x="1188000" y="1769912"/>
                  <a:pt x="1188000" y="1755000"/>
                </a:cubicBezTo>
                <a:cubicBezTo>
                  <a:pt x="1188000" y="1740088"/>
                  <a:pt x="1200088" y="1728000"/>
                  <a:pt x="1215000" y="1728000"/>
                </a:cubicBezTo>
                <a:close/>
                <a:moveTo>
                  <a:pt x="1107000" y="1728000"/>
                </a:moveTo>
                <a:cubicBezTo>
                  <a:pt x="1121912" y="1728000"/>
                  <a:pt x="1134000" y="1740088"/>
                  <a:pt x="1134000" y="1755000"/>
                </a:cubicBezTo>
                <a:cubicBezTo>
                  <a:pt x="1134000" y="1769912"/>
                  <a:pt x="1121912" y="1782000"/>
                  <a:pt x="1107000" y="1782000"/>
                </a:cubicBezTo>
                <a:cubicBezTo>
                  <a:pt x="1092088" y="1782000"/>
                  <a:pt x="1080000" y="1769912"/>
                  <a:pt x="1080000" y="1755000"/>
                </a:cubicBezTo>
                <a:cubicBezTo>
                  <a:pt x="1080000" y="1740088"/>
                  <a:pt x="1092088" y="1728000"/>
                  <a:pt x="1107000" y="1728000"/>
                </a:cubicBezTo>
                <a:close/>
                <a:moveTo>
                  <a:pt x="999000" y="1728000"/>
                </a:moveTo>
                <a:cubicBezTo>
                  <a:pt x="1013912" y="1728000"/>
                  <a:pt x="1026000" y="1740088"/>
                  <a:pt x="1026000" y="1755000"/>
                </a:cubicBezTo>
                <a:cubicBezTo>
                  <a:pt x="1026000" y="1769912"/>
                  <a:pt x="1013912" y="1782000"/>
                  <a:pt x="999000" y="1782000"/>
                </a:cubicBezTo>
                <a:cubicBezTo>
                  <a:pt x="984088" y="1782000"/>
                  <a:pt x="972000" y="1769912"/>
                  <a:pt x="972000" y="1755000"/>
                </a:cubicBezTo>
                <a:cubicBezTo>
                  <a:pt x="972000" y="1740088"/>
                  <a:pt x="984088" y="1728000"/>
                  <a:pt x="999000" y="1728000"/>
                </a:cubicBezTo>
                <a:close/>
                <a:moveTo>
                  <a:pt x="891000" y="1728000"/>
                </a:moveTo>
                <a:cubicBezTo>
                  <a:pt x="905912" y="1728000"/>
                  <a:pt x="918000" y="1740088"/>
                  <a:pt x="918000" y="1755000"/>
                </a:cubicBezTo>
                <a:cubicBezTo>
                  <a:pt x="918000" y="1769912"/>
                  <a:pt x="905912" y="1782000"/>
                  <a:pt x="891000" y="1782000"/>
                </a:cubicBezTo>
                <a:cubicBezTo>
                  <a:pt x="876088" y="1782000"/>
                  <a:pt x="864000" y="1769912"/>
                  <a:pt x="864000" y="1755000"/>
                </a:cubicBezTo>
                <a:cubicBezTo>
                  <a:pt x="864000" y="1740088"/>
                  <a:pt x="876088" y="1728000"/>
                  <a:pt x="891000" y="1728000"/>
                </a:cubicBezTo>
                <a:close/>
                <a:moveTo>
                  <a:pt x="783000" y="1728000"/>
                </a:moveTo>
                <a:cubicBezTo>
                  <a:pt x="797912" y="1728000"/>
                  <a:pt x="810000" y="1740088"/>
                  <a:pt x="810000" y="1755000"/>
                </a:cubicBezTo>
                <a:cubicBezTo>
                  <a:pt x="810000" y="1769912"/>
                  <a:pt x="797912" y="1782000"/>
                  <a:pt x="783000" y="1782000"/>
                </a:cubicBezTo>
                <a:cubicBezTo>
                  <a:pt x="768088" y="1782000"/>
                  <a:pt x="756000" y="1769912"/>
                  <a:pt x="756000" y="1755000"/>
                </a:cubicBezTo>
                <a:cubicBezTo>
                  <a:pt x="756000" y="1740088"/>
                  <a:pt x="768088" y="1728000"/>
                  <a:pt x="783000" y="1728000"/>
                </a:cubicBezTo>
                <a:close/>
                <a:moveTo>
                  <a:pt x="675000" y="1728000"/>
                </a:moveTo>
                <a:cubicBezTo>
                  <a:pt x="689912" y="1728000"/>
                  <a:pt x="702000" y="1740088"/>
                  <a:pt x="702000" y="1755000"/>
                </a:cubicBezTo>
                <a:cubicBezTo>
                  <a:pt x="702000" y="1769912"/>
                  <a:pt x="689912" y="1782000"/>
                  <a:pt x="675000" y="1782000"/>
                </a:cubicBezTo>
                <a:cubicBezTo>
                  <a:pt x="660088" y="1782000"/>
                  <a:pt x="648000" y="1769912"/>
                  <a:pt x="648000" y="1755000"/>
                </a:cubicBezTo>
                <a:cubicBezTo>
                  <a:pt x="648000" y="1740088"/>
                  <a:pt x="660088" y="1728000"/>
                  <a:pt x="675000" y="1728000"/>
                </a:cubicBezTo>
                <a:close/>
                <a:moveTo>
                  <a:pt x="567000" y="1728000"/>
                </a:moveTo>
                <a:cubicBezTo>
                  <a:pt x="581912" y="1728000"/>
                  <a:pt x="594000" y="1740088"/>
                  <a:pt x="594000" y="1755000"/>
                </a:cubicBezTo>
                <a:cubicBezTo>
                  <a:pt x="594000" y="1769912"/>
                  <a:pt x="581912" y="1782000"/>
                  <a:pt x="567000" y="1782000"/>
                </a:cubicBezTo>
                <a:cubicBezTo>
                  <a:pt x="552088" y="1782000"/>
                  <a:pt x="540000" y="1769912"/>
                  <a:pt x="540000" y="1755000"/>
                </a:cubicBezTo>
                <a:cubicBezTo>
                  <a:pt x="540000" y="1740088"/>
                  <a:pt x="552088" y="1728000"/>
                  <a:pt x="567000" y="1728000"/>
                </a:cubicBezTo>
                <a:close/>
                <a:moveTo>
                  <a:pt x="459000" y="1728000"/>
                </a:moveTo>
                <a:cubicBezTo>
                  <a:pt x="473912" y="1728000"/>
                  <a:pt x="486000" y="1740088"/>
                  <a:pt x="486000" y="1755000"/>
                </a:cubicBezTo>
                <a:cubicBezTo>
                  <a:pt x="486000" y="1769912"/>
                  <a:pt x="473912" y="1782000"/>
                  <a:pt x="459000" y="1782000"/>
                </a:cubicBezTo>
                <a:cubicBezTo>
                  <a:pt x="444088" y="1782000"/>
                  <a:pt x="432000" y="1769912"/>
                  <a:pt x="432000" y="1755000"/>
                </a:cubicBezTo>
                <a:cubicBezTo>
                  <a:pt x="432000" y="1740088"/>
                  <a:pt x="444088" y="1728000"/>
                  <a:pt x="459000" y="1728000"/>
                </a:cubicBezTo>
                <a:close/>
                <a:moveTo>
                  <a:pt x="351000" y="1728000"/>
                </a:moveTo>
                <a:cubicBezTo>
                  <a:pt x="365912" y="1728000"/>
                  <a:pt x="378000" y="1740088"/>
                  <a:pt x="378000" y="1755000"/>
                </a:cubicBezTo>
                <a:cubicBezTo>
                  <a:pt x="378000" y="1769912"/>
                  <a:pt x="365912" y="1782000"/>
                  <a:pt x="351000" y="1782000"/>
                </a:cubicBezTo>
                <a:cubicBezTo>
                  <a:pt x="336088" y="1782000"/>
                  <a:pt x="324000" y="1769912"/>
                  <a:pt x="324000" y="1755000"/>
                </a:cubicBezTo>
                <a:cubicBezTo>
                  <a:pt x="324000" y="1740088"/>
                  <a:pt x="336088" y="1728000"/>
                  <a:pt x="351000" y="1728000"/>
                </a:cubicBezTo>
                <a:close/>
                <a:moveTo>
                  <a:pt x="243000" y="1728000"/>
                </a:moveTo>
                <a:cubicBezTo>
                  <a:pt x="257912" y="1728000"/>
                  <a:pt x="270000" y="1740088"/>
                  <a:pt x="270000" y="1755000"/>
                </a:cubicBezTo>
                <a:cubicBezTo>
                  <a:pt x="270000" y="1769912"/>
                  <a:pt x="257912" y="1782000"/>
                  <a:pt x="243000" y="1782000"/>
                </a:cubicBezTo>
                <a:cubicBezTo>
                  <a:pt x="228088" y="1782000"/>
                  <a:pt x="216000" y="1769912"/>
                  <a:pt x="216000" y="1755000"/>
                </a:cubicBezTo>
                <a:cubicBezTo>
                  <a:pt x="216000" y="1740088"/>
                  <a:pt x="228088" y="1728000"/>
                  <a:pt x="243000" y="1728000"/>
                </a:cubicBezTo>
                <a:close/>
                <a:moveTo>
                  <a:pt x="135000" y="1728000"/>
                </a:moveTo>
                <a:cubicBezTo>
                  <a:pt x="149912" y="1728000"/>
                  <a:pt x="162000" y="1740088"/>
                  <a:pt x="162000" y="1755000"/>
                </a:cubicBezTo>
                <a:cubicBezTo>
                  <a:pt x="162000" y="1769912"/>
                  <a:pt x="149912" y="1782000"/>
                  <a:pt x="135000" y="1782000"/>
                </a:cubicBezTo>
                <a:cubicBezTo>
                  <a:pt x="120088" y="1782000"/>
                  <a:pt x="108000" y="1769912"/>
                  <a:pt x="108000" y="1755000"/>
                </a:cubicBezTo>
                <a:cubicBezTo>
                  <a:pt x="108000" y="1740088"/>
                  <a:pt x="120088" y="1728000"/>
                  <a:pt x="135000" y="1728000"/>
                </a:cubicBezTo>
                <a:close/>
                <a:moveTo>
                  <a:pt x="27000" y="1728000"/>
                </a:moveTo>
                <a:cubicBezTo>
                  <a:pt x="41912" y="1728000"/>
                  <a:pt x="54000" y="1740088"/>
                  <a:pt x="54000" y="1755000"/>
                </a:cubicBezTo>
                <a:cubicBezTo>
                  <a:pt x="54000" y="1769912"/>
                  <a:pt x="41912" y="1782000"/>
                  <a:pt x="27000" y="1782000"/>
                </a:cubicBezTo>
                <a:cubicBezTo>
                  <a:pt x="12088" y="1782000"/>
                  <a:pt x="0" y="1769912"/>
                  <a:pt x="0" y="1755000"/>
                </a:cubicBezTo>
                <a:cubicBezTo>
                  <a:pt x="0" y="1740088"/>
                  <a:pt x="12088" y="1728000"/>
                  <a:pt x="27000" y="1728000"/>
                </a:cubicBezTo>
                <a:close/>
                <a:moveTo>
                  <a:pt x="1539000" y="1620000"/>
                </a:moveTo>
                <a:cubicBezTo>
                  <a:pt x="1553912" y="1620000"/>
                  <a:pt x="1566000" y="1632088"/>
                  <a:pt x="1566000" y="1647000"/>
                </a:cubicBezTo>
                <a:cubicBezTo>
                  <a:pt x="1566000" y="1661912"/>
                  <a:pt x="1553912" y="1674000"/>
                  <a:pt x="1539000" y="1674000"/>
                </a:cubicBezTo>
                <a:cubicBezTo>
                  <a:pt x="1524088" y="1674000"/>
                  <a:pt x="1512000" y="1661912"/>
                  <a:pt x="1512000" y="1647000"/>
                </a:cubicBezTo>
                <a:cubicBezTo>
                  <a:pt x="1512000" y="1632088"/>
                  <a:pt x="1524088" y="1620000"/>
                  <a:pt x="1539000" y="1620000"/>
                </a:cubicBezTo>
                <a:close/>
                <a:moveTo>
                  <a:pt x="1431000" y="1620000"/>
                </a:moveTo>
                <a:cubicBezTo>
                  <a:pt x="1445912" y="1620000"/>
                  <a:pt x="1458000" y="1632088"/>
                  <a:pt x="1458000" y="1647000"/>
                </a:cubicBezTo>
                <a:cubicBezTo>
                  <a:pt x="1458000" y="1661912"/>
                  <a:pt x="1445912" y="1674000"/>
                  <a:pt x="1431000" y="1674000"/>
                </a:cubicBezTo>
                <a:cubicBezTo>
                  <a:pt x="1416088" y="1674000"/>
                  <a:pt x="1404000" y="1661912"/>
                  <a:pt x="1404000" y="1647000"/>
                </a:cubicBezTo>
                <a:cubicBezTo>
                  <a:pt x="1404000" y="1632088"/>
                  <a:pt x="1416088" y="1620000"/>
                  <a:pt x="1431000" y="1620000"/>
                </a:cubicBezTo>
                <a:close/>
                <a:moveTo>
                  <a:pt x="1323000" y="1620000"/>
                </a:moveTo>
                <a:cubicBezTo>
                  <a:pt x="1337912" y="1620000"/>
                  <a:pt x="1350000" y="1632088"/>
                  <a:pt x="1350000" y="1647000"/>
                </a:cubicBezTo>
                <a:cubicBezTo>
                  <a:pt x="1350000" y="1661912"/>
                  <a:pt x="1337912" y="1674000"/>
                  <a:pt x="1323000" y="1674000"/>
                </a:cubicBezTo>
                <a:cubicBezTo>
                  <a:pt x="1308088" y="1674000"/>
                  <a:pt x="1296000" y="1661912"/>
                  <a:pt x="1296000" y="1647000"/>
                </a:cubicBezTo>
                <a:cubicBezTo>
                  <a:pt x="1296000" y="1632088"/>
                  <a:pt x="1308088" y="1620000"/>
                  <a:pt x="1323000" y="1620000"/>
                </a:cubicBezTo>
                <a:close/>
                <a:moveTo>
                  <a:pt x="1215000" y="1620000"/>
                </a:moveTo>
                <a:cubicBezTo>
                  <a:pt x="1229912" y="1620000"/>
                  <a:pt x="1242000" y="1632088"/>
                  <a:pt x="1242000" y="1647000"/>
                </a:cubicBezTo>
                <a:cubicBezTo>
                  <a:pt x="1242000" y="1661912"/>
                  <a:pt x="1229912" y="1674000"/>
                  <a:pt x="1215000" y="1674000"/>
                </a:cubicBezTo>
                <a:cubicBezTo>
                  <a:pt x="1200088" y="1674000"/>
                  <a:pt x="1188000" y="1661912"/>
                  <a:pt x="1188000" y="1647000"/>
                </a:cubicBezTo>
                <a:cubicBezTo>
                  <a:pt x="1188000" y="1632088"/>
                  <a:pt x="1200088" y="1620000"/>
                  <a:pt x="1215000" y="1620000"/>
                </a:cubicBezTo>
                <a:close/>
                <a:moveTo>
                  <a:pt x="1107000" y="1620000"/>
                </a:moveTo>
                <a:cubicBezTo>
                  <a:pt x="1121912" y="1620000"/>
                  <a:pt x="1134000" y="1632088"/>
                  <a:pt x="1134000" y="1647000"/>
                </a:cubicBezTo>
                <a:cubicBezTo>
                  <a:pt x="1134000" y="1661912"/>
                  <a:pt x="1121912" y="1674000"/>
                  <a:pt x="1107000" y="1674000"/>
                </a:cubicBezTo>
                <a:cubicBezTo>
                  <a:pt x="1092088" y="1674000"/>
                  <a:pt x="1080000" y="1661912"/>
                  <a:pt x="1080000" y="1647000"/>
                </a:cubicBezTo>
                <a:cubicBezTo>
                  <a:pt x="1080000" y="1632088"/>
                  <a:pt x="1092088" y="1620000"/>
                  <a:pt x="1107000" y="1620000"/>
                </a:cubicBezTo>
                <a:close/>
                <a:moveTo>
                  <a:pt x="999000" y="1620000"/>
                </a:moveTo>
                <a:cubicBezTo>
                  <a:pt x="1013912" y="1620000"/>
                  <a:pt x="1026000" y="1632088"/>
                  <a:pt x="1026000" y="1647000"/>
                </a:cubicBezTo>
                <a:cubicBezTo>
                  <a:pt x="1026000" y="1661912"/>
                  <a:pt x="1013912" y="1674000"/>
                  <a:pt x="999000" y="1674000"/>
                </a:cubicBezTo>
                <a:cubicBezTo>
                  <a:pt x="984088" y="1674000"/>
                  <a:pt x="972000" y="1661912"/>
                  <a:pt x="972000" y="1647000"/>
                </a:cubicBezTo>
                <a:cubicBezTo>
                  <a:pt x="972000" y="1632088"/>
                  <a:pt x="984088" y="1620000"/>
                  <a:pt x="999000" y="1620000"/>
                </a:cubicBezTo>
                <a:close/>
                <a:moveTo>
                  <a:pt x="891000" y="1620000"/>
                </a:moveTo>
                <a:cubicBezTo>
                  <a:pt x="905912" y="1620000"/>
                  <a:pt x="918000" y="1632088"/>
                  <a:pt x="918000" y="1647000"/>
                </a:cubicBezTo>
                <a:cubicBezTo>
                  <a:pt x="918000" y="1661912"/>
                  <a:pt x="905912" y="1674000"/>
                  <a:pt x="891000" y="1674000"/>
                </a:cubicBezTo>
                <a:cubicBezTo>
                  <a:pt x="876088" y="1674000"/>
                  <a:pt x="864000" y="1661912"/>
                  <a:pt x="864000" y="1647000"/>
                </a:cubicBezTo>
                <a:cubicBezTo>
                  <a:pt x="864000" y="1632088"/>
                  <a:pt x="876088" y="1620000"/>
                  <a:pt x="891000" y="1620000"/>
                </a:cubicBezTo>
                <a:close/>
                <a:moveTo>
                  <a:pt x="783000" y="1620000"/>
                </a:moveTo>
                <a:cubicBezTo>
                  <a:pt x="797912" y="1620000"/>
                  <a:pt x="810000" y="1632088"/>
                  <a:pt x="810000" y="1647000"/>
                </a:cubicBezTo>
                <a:cubicBezTo>
                  <a:pt x="810000" y="1661912"/>
                  <a:pt x="797912" y="1674000"/>
                  <a:pt x="783000" y="1674000"/>
                </a:cubicBezTo>
                <a:cubicBezTo>
                  <a:pt x="768088" y="1674000"/>
                  <a:pt x="756000" y="1661912"/>
                  <a:pt x="756000" y="1647000"/>
                </a:cubicBezTo>
                <a:cubicBezTo>
                  <a:pt x="756000" y="1632088"/>
                  <a:pt x="768088" y="1620000"/>
                  <a:pt x="783000" y="1620000"/>
                </a:cubicBezTo>
                <a:close/>
                <a:moveTo>
                  <a:pt x="675000" y="1620000"/>
                </a:moveTo>
                <a:cubicBezTo>
                  <a:pt x="689912" y="1620000"/>
                  <a:pt x="702000" y="1632088"/>
                  <a:pt x="702000" y="1647000"/>
                </a:cubicBezTo>
                <a:cubicBezTo>
                  <a:pt x="702000" y="1661912"/>
                  <a:pt x="689912" y="1674000"/>
                  <a:pt x="675000" y="1674000"/>
                </a:cubicBezTo>
                <a:cubicBezTo>
                  <a:pt x="660088" y="1674000"/>
                  <a:pt x="648000" y="1661912"/>
                  <a:pt x="648000" y="1647000"/>
                </a:cubicBezTo>
                <a:cubicBezTo>
                  <a:pt x="648000" y="1632088"/>
                  <a:pt x="660088" y="1620000"/>
                  <a:pt x="675000" y="1620000"/>
                </a:cubicBezTo>
                <a:close/>
                <a:moveTo>
                  <a:pt x="567000" y="1620000"/>
                </a:moveTo>
                <a:cubicBezTo>
                  <a:pt x="581912" y="1620000"/>
                  <a:pt x="594000" y="1632088"/>
                  <a:pt x="594000" y="1647000"/>
                </a:cubicBezTo>
                <a:cubicBezTo>
                  <a:pt x="594000" y="1661912"/>
                  <a:pt x="581912" y="1674000"/>
                  <a:pt x="567000" y="1674000"/>
                </a:cubicBezTo>
                <a:cubicBezTo>
                  <a:pt x="552088" y="1674000"/>
                  <a:pt x="540000" y="1661912"/>
                  <a:pt x="540000" y="1647000"/>
                </a:cubicBezTo>
                <a:cubicBezTo>
                  <a:pt x="540000" y="1632088"/>
                  <a:pt x="552088" y="1620000"/>
                  <a:pt x="567000" y="1620000"/>
                </a:cubicBezTo>
                <a:close/>
                <a:moveTo>
                  <a:pt x="459000" y="1620000"/>
                </a:moveTo>
                <a:cubicBezTo>
                  <a:pt x="473912" y="1620000"/>
                  <a:pt x="486000" y="1632088"/>
                  <a:pt x="486000" y="1647000"/>
                </a:cubicBezTo>
                <a:cubicBezTo>
                  <a:pt x="486000" y="1661912"/>
                  <a:pt x="473912" y="1674000"/>
                  <a:pt x="459000" y="1674000"/>
                </a:cubicBezTo>
                <a:cubicBezTo>
                  <a:pt x="444088" y="1674000"/>
                  <a:pt x="432000" y="1661912"/>
                  <a:pt x="432000" y="1647000"/>
                </a:cubicBezTo>
                <a:cubicBezTo>
                  <a:pt x="432000" y="1632088"/>
                  <a:pt x="444088" y="1620000"/>
                  <a:pt x="459000" y="1620000"/>
                </a:cubicBezTo>
                <a:close/>
                <a:moveTo>
                  <a:pt x="351000" y="1620000"/>
                </a:moveTo>
                <a:cubicBezTo>
                  <a:pt x="365912" y="1620000"/>
                  <a:pt x="378000" y="1632088"/>
                  <a:pt x="378000" y="1647000"/>
                </a:cubicBezTo>
                <a:cubicBezTo>
                  <a:pt x="378000" y="1661912"/>
                  <a:pt x="365912" y="1674000"/>
                  <a:pt x="351000" y="1674000"/>
                </a:cubicBezTo>
                <a:cubicBezTo>
                  <a:pt x="336088" y="1674000"/>
                  <a:pt x="324000" y="1661912"/>
                  <a:pt x="324000" y="1647000"/>
                </a:cubicBezTo>
                <a:cubicBezTo>
                  <a:pt x="324000" y="1632088"/>
                  <a:pt x="336088" y="1620000"/>
                  <a:pt x="351000" y="1620000"/>
                </a:cubicBezTo>
                <a:close/>
                <a:moveTo>
                  <a:pt x="243000" y="1620000"/>
                </a:moveTo>
                <a:cubicBezTo>
                  <a:pt x="257912" y="1620000"/>
                  <a:pt x="270000" y="1632088"/>
                  <a:pt x="270000" y="1647000"/>
                </a:cubicBezTo>
                <a:cubicBezTo>
                  <a:pt x="270000" y="1661912"/>
                  <a:pt x="257912" y="1674000"/>
                  <a:pt x="243000" y="1674000"/>
                </a:cubicBezTo>
                <a:cubicBezTo>
                  <a:pt x="228088" y="1674000"/>
                  <a:pt x="216000" y="1661912"/>
                  <a:pt x="216000" y="1647000"/>
                </a:cubicBezTo>
                <a:cubicBezTo>
                  <a:pt x="216000" y="1632088"/>
                  <a:pt x="228088" y="1620000"/>
                  <a:pt x="243000" y="1620000"/>
                </a:cubicBezTo>
                <a:close/>
                <a:moveTo>
                  <a:pt x="135000" y="1620000"/>
                </a:moveTo>
                <a:cubicBezTo>
                  <a:pt x="149912" y="1620000"/>
                  <a:pt x="162000" y="1632088"/>
                  <a:pt x="162000" y="1647000"/>
                </a:cubicBezTo>
                <a:cubicBezTo>
                  <a:pt x="162000" y="1661912"/>
                  <a:pt x="149912" y="1674000"/>
                  <a:pt x="135000" y="1674000"/>
                </a:cubicBezTo>
                <a:cubicBezTo>
                  <a:pt x="120088" y="1674000"/>
                  <a:pt x="108000" y="1661912"/>
                  <a:pt x="108000" y="1647000"/>
                </a:cubicBezTo>
                <a:cubicBezTo>
                  <a:pt x="108000" y="1632088"/>
                  <a:pt x="120088" y="1620000"/>
                  <a:pt x="135000" y="1620000"/>
                </a:cubicBezTo>
                <a:close/>
                <a:moveTo>
                  <a:pt x="27000" y="1620000"/>
                </a:moveTo>
                <a:cubicBezTo>
                  <a:pt x="41912" y="1620000"/>
                  <a:pt x="54000" y="1632088"/>
                  <a:pt x="54000" y="1647000"/>
                </a:cubicBezTo>
                <a:cubicBezTo>
                  <a:pt x="54000" y="1661912"/>
                  <a:pt x="41912" y="1674000"/>
                  <a:pt x="27000" y="1674000"/>
                </a:cubicBezTo>
                <a:cubicBezTo>
                  <a:pt x="12088" y="1674000"/>
                  <a:pt x="0" y="1661912"/>
                  <a:pt x="0" y="1647000"/>
                </a:cubicBezTo>
                <a:cubicBezTo>
                  <a:pt x="0" y="1632088"/>
                  <a:pt x="12088" y="1620000"/>
                  <a:pt x="27000" y="1620000"/>
                </a:cubicBezTo>
                <a:close/>
                <a:moveTo>
                  <a:pt x="1539000" y="1512000"/>
                </a:moveTo>
                <a:cubicBezTo>
                  <a:pt x="1553912" y="1512000"/>
                  <a:pt x="1566000" y="1524088"/>
                  <a:pt x="1566000" y="1539000"/>
                </a:cubicBezTo>
                <a:cubicBezTo>
                  <a:pt x="1566000" y="1553912"/>
                  <a:pt x="1553912" y="1566000"/>
                  <a:pt x="1539000" y="1566000"/>
                </a:cubicBezTo>
                <a:cubicBezTo>
                  <a:pt x="1524088" y="1566000"/>
                  <a:pt x="1512000" y="1553912"/>
                  <a:pt x="1512000" y="1539000"/>
                </a:cubicBezTo>
                <a:cubicBezTo>
                  <a:pt x="1512000" y="1524088"/>
                  <a:pt x="1524088" y="1512000"/>
                  <a:pt x="1539000" y="1512000"/>
                </a:cubicBezTo>
                <a:close/>
                <a:moveTo>
                  <a:pt x="1431000" y="1512000"/>
                </a:moveTo>
                <a:cubicBezTo>
                  <a:pt x="1445912" y="1512000"/>
                  <a:pt x="1458000" y="1524088"/>
                  <a:pt x="1458000" y="1539000"/>
                </a:cubicBezTo>
                <a:cubicBezTo>
                  <a:pt x="1458000" y="1553912"/>
                  <a:pt x="1445912" y="1566000"/>
                  <a:pt x="1431000" y="1566000"/>
                </a:cubicBezTo>
                <a:cubicBezTo>
                  <a:pt x="1416088" y="1566000"/>
                  <a:pt x="1404000" y="1553912"/>
                  <a:pt x="1404000" y="1539000"/>
                </a:cubicBezTo>
                <a:cubicBezTo>
                  <a:pt x="1404000" y="1524088"/>
                  <a:pt x="1416088" y="1512000"/>
                  <a:pt x="1431000" y="1512000"/>
                </a:cubicBezTo>
                <a:close/>
                <a:moveTo>
                  <a:pt x="1323000" y="1512000"/>
                </a:moveTo>
                <a:cubicBezTo>
                  <a:pt x="1337912" y="1512000"/>
                  <a:pt x="1350000" y="1524088"/>
                  <a:pt x="1350000" y="1539000"/>
                </a:cubicBezTo>
                <a:cubicBezTo>
                  <a:pt x="1350000" y="1553912"/>
                  <a:pt x="1337912" y="1566000"/>
                  <a:pt x="1323000" y="1566000"/>
                </a:cubicBezTo>
                <a:cubicBezTo>
                  <a:pt x="1308088" y="1566000"/>
                  <a:pt x="1296000" y="1553912"/>
                  <a:pt x="1296000" y="1539000"/>
                </a:cubicBezTo>
                <a:cubicBezTo>
                  <a:pt x="1296000" y="1524088"/>
                  <a:pt x="1308088" y="1512000"/>
                  <a:pt x="1323000" y="1512000"/>
                </a:cubicBezTo>
                <a:close/>
                <a:moveTo>
                  <a:pt x="1215000" y="1512000"/>
                </a:moveTo>
                <a:cubicBezTo>
                  <a:pt x="1229912" y="1512000"/>
                  <a:pt x="1242000" y="1524088"/>
                  <a:pt x="1242000" y="1539000"/>
                </a:cubicBezTo>
                <a:cubicBezTo>
                  <a:pt x="1242000" y="1553912"/>
                  <a:pt x="1229912" y="1566000"/>
                  <a:pt x="1215000" y="1566000"/>
                </a:cubicBezTo>
                <a:cubicBezTo>
                  <a:pt x="1200088" y="1566000"/>
                  <a:pt x="1188000" y="1553912"/>
                  <a:pt x="1188000" y="1539000"/>
                </a:cubicBezTo>
                <a:cubicBezTo>
                  <a:pt x="1188000" y="1524088"/>
                  <a:pt x="1200088" y="1512000"/>
                  <a:pt x="1215000" y="1512000"/>
                </a:cubicBezTo>
                <a:close/>
                <a:moveTo>
                  <a:pt x="1107000" y="1512000"/>
                </a:moveTo>
                <a:cubicBezTo>
                  <a:pt x="1121912" y="1512000"/>
                  <a:pt x="1134000" y="1524088"/>
                  <a:pt x="1134000" y="1539000"/>
                </a:cubicBezTo>
                <a:cubicBezTo>
                  <a:pt x="1134000" y="1553912"/>
                  <a:pt x="1121912" y="1566000"/>
                  <a:pt x="1107000" y="1566000"/>
                </a:cubicBezTo>
                <a:cubicBezTo>
                  <a:pt x="1092088" y="1566000"/>
                  <a:pt x="1080000" y="1553912"/>
                  <a:pt x="1080000" y="1539000"/>
                </a:cubicBezTo>
                <a:cubicBezTo>
                  <a:pt x="1080000" y="1524088"/>
                  <a:pt x="1092088" y="1512000"/>
                  <a:pt x="1107000" y="1512000"/>
                </a:cubicBezTo>
                <a:close/>
                <a:moveTo>
                  <a:pt x="999000" y="1512000"/>
                </a:moveTo>
                <a:cubicBezTo>
                  <a:pt x="1013912" y="1512000"/>
                  <a:pt x="1026000" y="1524088"/>
                  <a:pt x="1026000" y="1539000"/>
                </a:cubicBezTo>
                <a:cubicBezTo>
                  <a:pt x="1026000" y="1553912"/>
                  <a:pt x="1013912" y="1566000"/>
                  <a:pt x="999000" y="1566000"/>
                </a:cubicBezTo>
                <a:cubicBezTo>
                  <a:pt x="984088" y="1566000"/>
                  <a:pt x="972000" y="1553912"/>
                  <a:pt x="972000" y="1539000"/>
                </a:cubicBezTo>
                <a:cubicBezTo>
                  <a:pt x="972000" y="1524088"/>
                  <a:pt x="984088" y="1512000"/>
                  <a:pt x="999000" y="1512000"/>
                </a:cubicBezTo>
                <a:close/>
                <a:moveTo>
                  <a:pt x="891000" y="1512000"/>
                </a:moveTo>
                <a:cubicBezTo>
                  <a:pt x="905912" y="1512000"/>
                  <a:pt x="918000" y="1524088"/>
                  <a:pt x="918000" y="1539000"/>
                </a:cubicBezTo>
                <a:cubicBezTo>
                  <a:pt x="918000" y="1553912"/>
                  <a:pt x="905912" y="1566000"/>
                  <a:pt x="891000" y="1566000"/>
                </a:cubicBezTo>
                <a:cubicBezTo>
                  <a:pt x="876088" y="1566000"/>
                  <a:pt x="864000" y="1553912"/>
                  <a:pt x="864000" y="1539000"/>
                </a:cubicBezTo>
                <a:cubicBezTo>
                  <a:pt x="864000" y="1524088"/>
                  <a:pt x="876088" y="1512000"/>
                  <a:pt x="891000" y="1512000"/>
                </a:cubicBezTo>
                <a:close/>
                <a:moveTo>
                  <a:pt x="783000" y="1512000"/>
                </a:moveTo>
                <a:cubicBezTo>
                  <a:pt x="797912" y="1512000"/>
                  <a:pt x="810000" y="1524088"/>
                  <a:pt x="810000" y="1539000"/>
                </a:cubicBezTo>
                <a:cubicBezTo>
                  <a:pt x="810000" y="1553912"/>
                  <a:pt x="797912" y="1566000"/>
                  <a:pt x="783000" y="1566000"/>
                </a:cubicBezTo>
                <a:cubicBezTo>
                  <a:pt x="768088" y="1566000"/>
                  <a:pt x="756000" y="1553912"/>
                  <a:pt x="756000" y="1539000"/>
                </a:cubicBezTo>
                <a:cubicBezTo>
                  <a:pt x="756000" y="1524088"/>
                  <a:pt x="768088" y="1512000"/>
                  <a:pt x="783000" y="1512000"/>
                </a:cubicBezTo>
                <a:close/>
                <a:moveTo>
                  <a:pt x="675000" y="1512000"/>
                </a:moveTo>
                <a:cubicBezTo>
                  <a:pt x="689912" y="1512000"/>
                  <a:pt x="702000" y="1524088"/>
                  <a:pt x="702000" y="1539000"/>
                </a:cubicBezTo>
                <a:cubicBezTo>
                  <a:pt x="702000" y="1553912"/>
                  <a:pt x="689912" y="1566000"/>
                  <a:pt x="675000" y="1566000"/>
                </a:cubicBezTo>
                <a:cubicBezTo>
                  <a:pt x="660088" y="1566000"/>
                  <a:pt x="648000" y="1553912"/>
                  <a:pt x="648000" y="1539000"/>
                </a:cubicBezTo>
                <a:cubicBezTo>
                  <a:pt x="648000" y="1524088"/>
                  <a:pt x="660088" y="1512000"/>
                  <a:pt x="675000" y="1512000"/>
                </a:cubicBezTo>
                <a:close/>
                <a:moveTo>
                  <a:pt x="567000" y="1512000"/>
                </a:moveTo>
                <a:cubicBezTo>
                  <a:pt x="581912" y="1512000"/>
                  <a:pt x="594000" y="1524088"/>
                  <a:pt x="594000" y="1539000"/>
                </a:cubicBezTo>
                <a:cubicBezTo>
                  <a:pt x="594000" y="1553912"/>
                  <a:pt x="581912" y="1566000"/>
                  <a:pt x="567000" y="1566000"/>
                </a:cubicBezTo>
                <a:cubicBezTo>
                  <a:pt x="552088" y="1566000"/>
                  <a:pt x="540000" y="1553912"/>
                  <a:pt x="540000" y="1539000"/>
                </a:cubicBezTo>
                <a:cubicBezTo>
                  <a:pt x="540000" y="1524088"/>
                  <a:pt x="552088" y="1512000"/>
                  <a:pt x="567000" y="1512000"/>
                </a:cubicBezTo>
                <a:close/>
                <a:moveTo>
                  <a:pt x="459000" y="1512000"/>
                </a:moveTo>
                <a:cubicBezTo>
                  <a:pt x="473912" y="1512000"/>
                  <a:pt x="486000" y="1524088"/>
                  <a:pt x="486000" y="1539000"/>
                </a:cubicBezTo>
                <a:cubicBezTo>
                  <a:pt x="486000" y="1553912"/>
                  <a:pt x="473912" y="1566000"/>
                  <a:pt x="459000" y="1566000"/>
                </a:cubicBezTo>
                <a:cubicBezTo>
                  <a:pt x="444088" y="1566000"/>
                  <a:pt x="432000" y="1553912"/>
                  <a:pt x="432000" y="1539000"/>
                </a:cubicBezTo>
                <a:cubicBezTo>
                  <a:pt x="432000" y="1524088"/>
                  <a:pt x="444088" y="1512000"/>
                  <a:pt x="459000" y="1512000"/>
                </a:cubicBezTo>
                <a:close/>
                <a:moveTo>
                  <a:pt x="351000" y="1512000"/>
                </a:moveTo>
                <a:cubicBezTo>
                  <a:pt x="365912" y="1512000"/>
                  <a:pt x="378000" y="1524088"/>
                  <a:pt x="378000" y="1539000"/>
                </a:cubicBezTo>
                <a:cubicBezTo>
                  <a:pt x="378000" y="1553912"/>
                  <a:pt x="365912" y="1566000"/>
                  <a:pt x="351000" y="1566000"/>
                </a:cubicBezTo>
                <a:cubicBezTo>
                  <a:pt x="336088" y="1566000"/>
                  <a:pt x="324000" y="1553912"/>
                  <a:pt x="324000" y="1539000"/>
                </a:cubicBezTo>
                <a:cubicBezTo>
                  <a:pt x="324000" y="1524088"/>
                  <a:pt x="336088" y="1512000"/>
                  <a:pt x="351000" y="1512000"/>
                </a:cubicBezTo>
                <a:close/>
                <a:moveTo>
                  <a:pt x="243000" y="1512000"/>
                </a:moveTo>
                <a:cubicBezTo>
                  <a:pt x="257912" y="1512000"/>
                  <a:pt x="270000" y="1524088"/>
                  <a:pt x="270000" y="1539000"/>
                </a:cubicBezTo>
                <a:cubicBezTo>
                  <a:pt x="270000" y="1553912"/>
                  <a:pt x="257912" y="1566000"/>
                  <a:pt x="243000" y="1566000"/>
                </a:cubicBezTo>
                <a:cubicBezTo>
                  <a:pt x="228088" y="1566000"/>
                  <a:pt x="216000" y="1553912"/>
                  <a:pt x="216000" y="1539000"/>
                </a:cubicBezTo>
                <a:cubicBezTo>
                  <a:pt x="216000" y="1524088"/>
                  <a:pt x="228088" y="1512000"/>
                  <a:pt x="243000" y="1512000"/>
                </a:cubicBezTo>
                <a:close/>
                <a:moveTo>
                  <a:pt x="135000" y="1512000"/>
                </a:moveTo>
                <a:cubicBezTo>
                  <a:pt x="149912" y="1512000"/>
                  <a:pt x="162000" y="1524088"/>
                  <a:pt x="162000" y="1539000"/>
                </a:cubicBezTo>
                <a:cubicBezTo>
                  <a:pt x="162000" y="1553912"/>
                  <a:pt x="149912" y="1566000"/>
                  <a:pt x="135000" y="1566000"/>
                </a:cubicBezTo>
                <a:cubicBezTo>
                  <a:pt x="120088" y="1566000"/>
                  <a:pt x="108000" y="1553912"/>
                  <a:pt x="108000" y="1539000"/>
                </a:cubicBezTo>
                <a:cubicBezTo>
                  <a:pt x="108000" y="1524088"/>
                  <a:pt x="120088" y="1512000"/>
                  <a:pt x="135000" y="1512000"/>
                </a:cubicBezTo>
                <a:close/>
                <a:moveTo>
                  <a:pt x="27000" y="1512000"/>
                </a:moveTo>
                <a:cubicBezTo>
                  <a:pt x="41912" y="1512000"/>
                  <a:pt x="54000" y="1524088"/>
                  <a:pt x="54000" y="1539000"/>
                </a:cubicBezTo>
                <a:cubicBezTo>
                  <a:pt x="54000" y="1553912"/>
                  <a:pt x="41912" y="1566000"/>
                  <a:pt x="27000" y="1566000"/>
                </a:cubicBezTo>
                <a:cubicBezTo>
                  <a:pt x="12088" y="1566000"/>
                  <a:pt x="0" y="1553912"/>
                  <a:pt x="0" y="1539000"/>
                </a:cubicBezTo>
                <a:cubicBezTo>
                  <a:pt x="0" y="1524088"/>
                  <a:pt x="12088" y="1512000"/>
                  <a:pt x="27000" y="1512000"/>
                </a:cubicBezTo>
                <a:close/>
                <a:moveTo>
                  <a:pt x="1539000" y="1404000"/>
                </a:moveTo>
                <a:cubicBezTo>
                  <a:pt x="1553912" y="1404000"/>
                  <a:pt x="1566000" y="1416088"/>
                  <a:pt x="1566000" y="1431000"/>
                </a:cubicBezTo>
                <a:cubicBezTo>
                  <a:pt x="1566000" y="1445912"/>
                  <a:pt x="1553912" y="1458000"/>
                  <a:pt x="1539000" y="1458000"/>
                </a:cubicBezTo>
                <a:cubicBezTo>
                  <a:pt x="1524088" y="1458000"/>
                  <a:pt x="1512000" y="1445912"/>
                  <a:pt x="1512000" y="1431000"/>
                </a:cubicBezTo>
                <a:cubicBezTo>
                  <a:pt x="1512000" y="1416088"/>
                  <a:pt x="1524088" y="1404000"/>
                  <a:pt x="1539000" y="1404000"/>
                </a:cubicBezTo>
                <a:close/>
                <a:moveTo>
                  <a:pt x="1431000" y="1404000"/>
                </a:moveTo>
                <a:cubicBezTo>
                  <a:pt x="1445912" y="1404000"/>
                  <a:pt x="1458000" y="1416088"/>
                  <a:pt x="1458000" y="1431000"/>
                </a:cubicBezTo>
                <a:cubicBezTo>
                  <a:pt x="1458000" y="1445912"/>
                  <a:pt x="1445912" y="1458000"/>
                  <a:pt x="1431000" y="1458000"/>
                </a:cubicBezTo>
                <a:cubicBezTo>
                  <a:pt x="1416088" y="1458000"/>
                  <a:pt x="1404000" y="1445912"/>
                  <a:pt x="1404000" y="1431000"/>
                </a:cubicBezTo>
                <a:cubicBezTo>
                  <a:pt x="1404000" y="1416088"/>
                  <a:pt x="1416088" y="1404000"/>
                  <a:pt x="1431000" y="1404000"/>
                </a:cubicBezTo>
                <a:close/>
                <a:moveTo>
                  <a:pt x="1323000" y="1404000"/>
                </a:moveTo>
                <a:cubicBezTo>
                  <a:pt x="1337912" y="1404000"/>
                  <a:pt x="1350000" y="1416088"/>
                  <a:pt x="1350000" y="1431000"/>
                </a:cubicBezTo>
                <a:cubicBezTo>
                  <a:pt x="1350000" y="1445912"/>
                  <a:pt x="1337912" y="1458000"/>
                  <a:pt x="1323000" y="1458000"/>
                </a:cubicBezTo>
                <a:cubicBezTo>
                  <a:pt x="1308088" y="1458000"/>
                  <a:pt x="1296000" y="1445912"/>
                  <a:pt x="1296000" y="1431000"/>
                </a:cubicBezTo>
                <a:cubicBezTo>
                  <a:pt x="1296000" y="1416088"/>
                  <a:pt x="1308088" y="1404000"/>
                  <a:pt x="1323000" y="1404000"/>
                </a:cubicBezTo>
                <a:close/>
                <a:moveTo>
                  <a:pt x="1215000" y="1404000"/>
                </a:moveTo>
                <a:cubicBezTo>
                  <a:pt x="1229912" y="1404000"/>
                  <a:pt x="1242000" y="1416088"/>
                  <a:pt x="1242000" y="1431000"/>
                </a:cubicBezTo>
                <a:cubicBezTo>
                  <a:pt x="1242000" y="1445912"/>
                  <a:pt x="1229912" y="1458000"/>
                  <a:pt x="1215000" y="1458000"/>
                </a:cubicBezTo>
                <a:cubicBezTo>
                  <a:pt x="1200088" y="1458000"/>
                  <a:pt x="1188000" y="1445912"/>
                  <a:pt x="1188000" y="1431000"/>
                </a:cubicBezTo>
                <a:cubicBezTo>
                  <a:pt x="1188000" y="1416088"/>
                  <a:pt x="1200088" y="1404000"/>
                  <a:pt x="1215000" y="1404000"/>
                </a:cubicBezTo>
                <a:close/>
                <a:moveTo>
                  <a:pt x="1107000" y="1404000"/>
                </a:moveTo>
                <a:cubicBezTo>
                  <a:pt x="1121912" y="1404000"/>
                  <a:pt x="1134000" y="1416088"/>
                  <a:pt x="1134000" y="1431000"/>
                </a:cubicBezTo>
                <a:cubicBezTo>
                  <a:pt x="1134000" y="1445912"/>
                  <a:pt x="1121912" y="1458000"/>
                  <a:pt x="1107000" y="1458000"/>
                </a:cubicBezTo>
                <a:cubicBezTo>
                  <a:pt x="1092088" y="1458000"/>
                  <a:pt x="1080000" y="1445912"/>
                  <a:pt x="1080000" y="1431000"/>
                </a:cubicBezTo>
                <a:cubicBezTo>
                  <a:pt x="1080000" y="1416088"/>
                  <a:pt x="1092088" y="1404000"/>
                  <a:pt x="1107000" y="1404000"/>
                </a:cubicBezTo>
                <a:close/>
                <a:moveTo>
                  <a:pt x="999000" y="1404000"/>
                </a:moveTo>
                <a:cubicBezTo>
                  <a:pt x="1013912" y="1404000"/>
                  <a:pt x="1026000" y="1416088"/>
                  <a:pt x="1026000" y="1431000"/>
                </a:cubicBezTo>
                <a:cubicBezTo>
                  <a:pt x="1026000" y="1445912"/>
                  <a:pt x="1013912" y="1458000"/>
                  <a:pt x="999000" y="1458000"/>
                </a:cubicBezTo>
                <a:cubicBezTo>
                  <a:pt x="984088" y="1458000"/>
                  <a:pt x="972000" y="1445912"/>
                  <a:pt x="972000" y="1431000"/>
                </a:cubicBezTo>
                <a:cubicBezTo>
                  <a:pt x="972000" y="1416088"/>
                  <a:pt x="984088" y="1404000"/>
                  <a:pt x="999000" y="1404000"/>
                </a:cubicBezTo>
                <a:close/>
                <a:moveTo>
                  <a:pt x="891000" y="1404000"/>
                </a:moveTo>
                <a:cubicBezTo>
                  <a:pt x="905912" y="1404000"/>
                  <a:pt x="918000" y="1416088"/>
                  <a:pt x="918000" y="1431000"/>
                </a:cubicBezTo>
                <a:cubicBezTo>
                  <a:pt x="918000" y="1445912"/>
                  <a:pt x="905912" y="1458000"/>
                  <a:pt x="891000" y="1458000"/>
                </a:cubicBezTo>
                <a:cubicBezTo>
                  <a:pt x="876088" y="1458000"/>
                  <a:pt x="864000" y="1445912"/>
                  <a:pt x="864000" y="1431000"/>
                </a:cubicBezTo>
                <a:cubicBezTo>
                  <a:pt x="864000" y="1416088"/>
                  <a:pt x="876088" y="1404000"/>
                  <a:pt x="891000" y="1404000"/>
                </a:cubicBezTo>
                <a:close/>
                <a:moveTo>
                  <a:pt x="783000" y="1404000"/>
                </a:moveTo>
                <a:cubicBezTo>
                  <a:pt x="797912" y="1404000"/>
                  <a:pt x="810000" y="1416088"/>
                  <a:pt x="810000" y="1431000"/>
                </a:cubicBezTo>
                <a:cubicBezTo>
                  <a:pt x="810000" y="1445912"/>
                  <a:pt x="797912" y="1458000"/>
                  <a:pt x="783000" y="1458000"/>
                </a:cubicBezTo>
                <a:cubicBezTo>
                  <a:pt x="768088" y="1458000"/>
                  <a:pt x="756000" y="1445912"/>
                  <a:pt x="756000" y="1431000"/>
                </a:cubicBezTo>
                <a:cubicBezTo>
                  <a:pt x="756000" y="1416088"/>
                  <a:pt x="768088" y="1404000"/>
                  <a:pt x="783000" y="1404000"/>
                </a:cubicBezTo>
                <a:close/>
                <a:moveTo>
                  <a:pt x="675000" y="1404000"/>
                </a:moveTo>
                <a:cubicBezTo>
                  <a:pt x="689912" y="1404000"/>
                  <a:pt x="702000" y="1416088"/>
                  <a:pt x="702000" y="1431000"/>
                </a:cubicBezTo>
                <a:cubicBezTo>
                  <a:pt x="702000" y="1445912"/>
                  <a:pt x="689912" y="1458000"/>
                  <a:pt x="675000" y="1458000"/>
                </a:cubicBezTo>
                <a:cubicBezTo>
                  <a:pt x="660088" y="1458000"/>
                  <a:pt x="648000" y="1445912"/>
                  <a:pt x="648000" y="1431000"/>
                </a:cubicBezTo>
                <a:cubicBezTo>
                  <a:pt x="648000" y="1416088"/>
                  <a:pt x="660088" y="1404000"/>
                  <a:pt x="675000" y="1404000"/>
                </a:cubicBezTo>
                <a:close/>
                <a:moveTo>
                  <a:pt x="567000" y="1404000"/>
                </a:moveTo>
                <a:cubicBezTo>
                  <a:pt x="581912" y="1404000"/>
                  <a:pt x="594000" y="1416088"/>
                  <a:pt x="594000" y="1431000"/>
                </a:cubicBezTo>
                <a:cubicBezTo>
                  <a:pt x="594000" y="1445912"/>
                  <a:pt x="581912" y="1458000"/>
                  <a:pt x="567000" y="1458000"/>
                </a:cubicBezTo>
                <a:cubicBezTo>
                  <a:pt x="552088" y="1458000"/>
                  <a:pt x="540000" y="1445912"/>
                  <a:pt x="540000" y="1431000"/>
                </a:cubicBezTo>
                <a:cubicBezTo>
                  <a:pt x="540000" y="1416088"/>
                  <a:pt x="552088" y="1404000"/>
                  <a:pt x="567000" y="1404000"/>
                </a:cubicBezTo>
                <a:close/>
                <a:moveTo>
                  <a:pt x="459000" y="1404000"/>
                </a:moveTo>
                <a:cubicBezTo>
                  <a:pt x="473912" y="1404000"/>
                  <a:pt x="486000" y="1416088"/>
                  <a:pt x="486000" y="1431000"/>
                </a:cubicBezTo>
                <a:cubicBezTo>
                  <a:pt x="486000" y="1445912"/>
                  <a:pt x="473912" y="1458000"/>
                  <a:pt x="459000" y="1458000"/>
                </a:cubicBezTo>
                <a:cubicBezTo>
                  <a:pt x="444088" y="1458000"/>
                  <a:pt x="432000" y="1445912"/>
                  <a:pt x="432000" y="1431000"/>
                </a:cubicBezTo>
                <a:cubicBezTo>
                  <a:pt x="432000" y="1416088"/>
                  <a:pt x="444088" y="1404000"/>
                  <a:pt x="459000" y="1404000"/>
                </a:cubicBezTo>
                <a:close/>
                <a:moveTo>
                  <a:pt x="351000" y="1404000"/>
                </a:moveTo>
                <a:cubicBezTo>
                  <a:pt x="365912" y="1404000"/>
                  <a:pt x="378000" y="1416088"/>
                  <a:pt x="378000" y="1431000"/>
                </a:cubicBezTo>
                <a:cubicBezTo>
                  <a:pt x="378000" y="1445912"/>
                  <a:pt x="365912" y="1458000"/>
                  <a:pt x="351000" y="1458000"/>
                </a:cubicBezTo>
                <a:cubicBezTo>
                  <a:pt x="336088" y="1458000"/>
                  <a:pt x="324000" y="1445912"/>
                  <a:pt x="324000" y="1431000"/>
                </a:cubicBezTo>
                <a:cubicBezTo>
                  <a:pt x="324000" y="1416088"/>
                  <a:pt x="336088" y="1404000"/>
                  <a:pt x="351000" y="1404000"/>
                </a:cubicBezTo>
                <a:close/>
                <a:moveTo>
                  <a:pt x="243000" y="1404000"/>
                </a:moveTo>
                <a:cubicBezTo>
                  <a:pt x="257912" y="1404000"/>
                  <a:pt x="270000" y="1416088"/>
                  <a:pt x="270000" y="1431000"/>
                </a:cubicBezTo>
                <a:cubicBezTo>
                  <a:pt x="270000" y="1445912"/>
                  <a:pt x="257912" y="1458000"/>
                  <a:pt x="243000" y="1458000"/>
                </a:cubicBezTo>
                <a:cubicBezTo>
                  <a:pt x="228088" y="1458000"/>
                  <a:pt x="216000" y="1445912"/>
                  <a:pt x="216000" y="1431000"/>
                </a:cubicBezTo>
                <a:cubicBezTo>
                  <a:pt x="216000" y="1416088"/>
                  <a:pt x="228088" y="1404000"/>
                  <a:pt x="243000" y="1404000"/>
                </a:cubicBezTo>
                <a:close/>
                <a:moveTo>
                  <a:pt x="135000" y="1404000"/>
                </a:moveTo>
                <a:cubicBezTo>
                  <a:pt x="149912" y="1404000"/>
                  <a:pt x="162000" y="1416088"/>
                  <a:pt x="162000" y="1431000"/>
                </a:cubicBezTo>
                <a:cubicBezTo>
                  <a:pt x="162000" y="1445912"/>
                  <a:pt x="149912" y="1458000"/>
                  <a:pt x="135000" y="1458000"/>
                </a:cubicBezTo>
                <a:cubicBezTo>
                  <a:pt x="120088" y="1458000"/>
                  <a:pt x="108000" y="1445912"/>
                  <a:pt x="108000" y="1431000"/>
                </a:cubicBezTo>
                <a:cubicBezTo>
                  <a:pt x="108000" y="1416088"/>
                  <a:pt x="120088" y="1404000"/>
                  <a:pt x="135000" y="1404000"/>
                </a:cubicBezTo>
                <a:close/>
                <a:moveTo>
                  <a:pt x="27000" y="1404000"/>
                </a:moveTo>
                <a:cubicBezTo>
                  <a:pt x="41912" y="1404000"/>
                  <a:pt x="54000" y="1416088"/>
                  <a:pt x="54000" y="1431000"/>
                </a:cubicBezTo>
                <a:cubicBezTo>
                  <a:pt x="54000" y="1445912"/>
                  <a:pt x="41912" y="1458000"/>
                  <a:pt x="27000" y="1458000"/>
                </a:cubicBezTo>
                <a:cubicBezTo>
                  <a:pt x="12088" y="1458000"/>
                  <a:pt x="0" y="1445912"/>
                  <a:pt x="0" y="1431000"/>
                </a:cubicBezTo>
                <a:cubicBezTo>
                  <a:pt x="0" y="1416088"/>
                  <a:pt x="12088" y="1404000"/>
                  <a:pt x="27000" y="1404000"/>
                </a:cubicBezTo>
                <a:close/>
                <a:moveTo>
                  <a:pt x="1539000" y="1296000"/>
                </a:moveTo>
                <a:cubicBezTo>
                  <a:pt x="1553912" y="1296000"/>
                  <a:pt x="1566000" y="1308088"/>
                  <a:pt x="1566000" y="1323000"/>
                </a:cubicBezTo>
                <a:cubicBezTo>
                  <a:pt x="1566000" y="1337912"/>
                  <a:pt x="1553912" y="1350000"/>
                  <a:pt x="1539000" y="1350000"/>
                </a:cubicBezTo>
                <a:cubicBezTo>
                  <a:pt x="1524088" y="1350000"/>
                  <a:pt x="1512000" y="1337912"/>
                  <a:pt x="1512000" y="1323000"/>
                </a:cubicBezTo>
                <a:cubicBezTo>
                  <a:pt x="1512000" y="1308088"/>
                  <a:pt x="1524088" y="1296000"/>
                  <a:pt x="1539000" y="1296000"/>
                </a:cubicBezTo>
                <a:close/>
                <a:moveTo>
                  <a:pt x="1431000" y="1296000"/>
                </a:moveTo>
                <a:cubicBezTo>
                  <a:pt x="1445912" y="1296000"/>
                  <a:pt x="1458000" y="1308088"/>
                  <a:pt x="1458000" y="1323000"/>
                </a:cubicBezTo>
                <a:cubicBezTo>
                  <a:pt x="1458000" y="1337912"/>
                  <a:pt x="1445912" y="1350000"/>
                  <a:pt x="1431000" y="1350000"/>
                </a:cubicBezTo>
                <a:cubicBezTo>
                  <a:pt x="1416088" y="1350000"/>
                  <a:pt x="1404000" y="1337912"/>
                  <a:pt x="1404000" y="1323000"/>
                </a:cubicBezTo>
                <a:cubicBezTo>
                  <a:pt x="1404000" y="1308088"/>
                  <a:pt x="1416088" y="1296000"/>
                  <a:pt x="1431000" y="1296000"/>
                </a:cubicBezTo>
                <a:close/>
                <a:moveTo>
                  <a:pt x="1323000" y="1296000"/>
                </a:moveTo>
                <a:cubicBezTo>
                  <a:pt x="1337912" y="1296000"/>
                  <a:pt x="1350000" y="1308088"/>
                  <a:pt x="1350000" y="1323000"/>
                </a:cubicBezTo>
                <a:cubicBezTo>
                  <a:pt x="1350000" y="1337912"/>
                  <a:pt x="1337912" y="1350000"/>
                  <a:pt x="1323000" y="1350000"/>
                </a:cubicBezTo>
                <a:cubicBezTo>
                  <a:pt x="1308088" y="1350000"/>
                  <a:pt x="1296000" y="1337912"/>
                  <a:pt x="1296000" y="1323000"/>
                </a:cubicBezTo>
                <a:cubicBezTo>
                  <a:pt x="1296000" y="1308088"/>
                  <a:pt x="1308088" y="1296000"/>
                  <a:pt x="1323000" y="1296000"/>
                </a:cubicBezTo>
                <a:close/>
                <a:moveTo>
                  <a:pt x="1215000" y="1296000"/>
                </a:moveTo>
                <a:cubicBezTo>
                  <a:pt x="1229912" y="1296000"/>
                  <a:pt x="1242000" y="1308088"/>
                  <a:pt x="1242000" y="1323000"/>
                </a:cubicBezTo>
                <a:cubicBezTo>
                  <a:pt x="1242000" y="1337912"/>
                  <a:pt x="1229912" y="1350000"/>
                  <a:pt x="1215000" y="1350000"/>
                </a:cubicBezTo>
                <a:cubicBezTo>
                  <a:pt x="1200088" y="1350000"/>
                  <a:pt x="1188000" y="1337912"/>
                  <a:pt x="1188000" y="1323000"/>
                </a:cubicBezTo>
                <a:cubicBezTo>
                  <a:pt x="1188000" y="1308088"/>
                  <a:pt x="1200088" y="1296000"/>
                  <a:pt x="1215000" y="1296000"/>
                </a:cubicBezTo>
                <a:close/>
                <a:moveTo>
                  <a:pt x="1107000" y="1296000"/>
                </a:moveTo>
                <a:cubicBezTo>
                  <a:pt x="1121912" y="1296000"/>
                  <a:pt x="1134000" y="1308088"/>
                  <a:pt x="1134000" y="1323000"/>
                </a:cubicBezTo>
                <a:cubicBezTo>
                  <a:pt x="1134000" y="1337912"/>
                  <a:pt x="1121912" y="1350000"/>
                  <a:pt x="1107000" y="1350000"/>
                </a:cubicBezTo>
                <a:cubicBezTo>
                  <a:pt x="1092088" y="1350000"/>
                  <a:pt x="1080000" y="1337912"/>
                  <a:pt x="1080000" y="1323000"/>
                </a:cubicBezTo>
                <a:cubicBezTo>
                  <a:pt x="1080000" y="1308088"/>
                  <a:pt x="1092088" y="1296000"/>
                  <a:pt x="1107000" y="1296000"/>
                </a:cubicBezTo>
                <a:close/>
                <a:moveTo>
                  <a:pt x="999000" y="1296000"/>
                </a:moveTo>
                <a:cubicBezTo>
                  <a:pt x="1013912" y="1296000"/>
                  <a:pt x="1026000" y="1308088"/>
                  <a:pt x="1026000" y="1323000"/>
                </a:cubicBezTo>
                <a:cubicBezTo>
                  <a:pt x="1026000" y="1337912"/>
                  <a:pt x="1013912" y="1350000"/>
                  <a:pt x="999000" y="1350000"/>
                </a:cubicBezTo>
                <a:cubicBezTo>
                  <a:pt x="984088" y="1350000"/>
                  <a:pt x="972000" y="1337912"/>
                  <a:pt x="972000" y="1323000"/>
                </a:cubicBezTo>
                <a:cubicBezTo>
                  <a:pt x="972000" y="1308088"/>
                  <a:pt x="984088" y="1296000"/>
                  <a:pt x="999000" y="1296000"/>
                </a:cubicBezTo>
                <a:close/>
                <a:moveTo>
                  <a:pt x="891000" y="1296000"/>
                </a:moveTo>
                <a:cubicBezTo>
                  <a:pt x="905912" y="1296000"/>
                  <a:pt x="918000" y="1308088"/>
                  <a:pt x="918000" y="1323000"/>
                </a:cubicBezTo>
                <a:cubicBezTo>
                  <a:pt x="918000" y="1337912"/>
                  <a:pt x="905912" y="1350000"/>
                  <a:pt x="891000" y="1350000"/>
                </a:cubicBezTo>
                <a:cubicBezTo>
                  <a:pt x="876088" y="1350000"/>
                  <a:pt x="864000" y="1337912"/>
                  <a:pt x="864000" y="1323000"/>
                </a:cubicBezTo>
                <a:cubicBezTo>
                  <a:pt x="864000" y="1308088"/>
                  <a:pt x="876088" y="1296000"/>
                  <a:pt x="891000" y="1296000"/>
                </a:cubicBezTo>
                <a:close/>
                <a:moveTo>
                  <a:pt x="783000" y="1296000"/>
                </a:moveTo>
                <a:cubicBezTo>
                  <a:pt x="797912" y="1296000"/>
                  <a:pt x="810000" y="1308088"/>
                  <a:pt x="810000" y="1323000"/>
                </a:cubicBezTo>
                <a:cubicBezTo>
                  <a:pt x="810000" y="1337912"/>
                  <a:pt x="797912" y="1350000"/>
                  <a:pt x="783000" y="1350000"/>
                </a:cubicBezTo>
                <a:cubicBezTo>
                  <a:pt x="768088" y="1350000"/>
                  <a:pt x="756000" y="1337912"/>
                  <a:pt x="756000" y="1323000"/>
                </a:cubicBezTo>
                <a:cubicBezTo>
                  <a:pt x="756000" y="1308088"/>
                  <a:pt x="768088" y="1296000"/>
                  <a:pt x="783000" y="1296000"/>
                </a:cubicBezTo>
                <a:close/>
                <a:moveTo>
                  <a:pt x="675000" y="1296000"/>
                </a:moveTo>
                <a:cubicBezTo>
                  <a:pt x="689912" y="1296000"/>
                  <a:pt x="702000" y="1308088"/>
                  <a:pt x="702000" y="1323000"/>
                </a:cubicBezTo>
                <a:cubicBezTo>
                  <a:pt x="702000" y="1337912"/>
                  <a:pt x="689912" y="1350000"/>
                  <a:pt x="675000" y="1350000"/>
                </a:cubicBezTo>
                <a:cubicBezTo>
                  <a:pt x="660088" y="1350000"/>
                  <a:pt x="648000" y="1337912"/>
                  <a:pt x="648000" y="1323000"/>
                </a:cubicBezTo>
                <a:cubicBezTo>
                  <a:pt x="648000" y="1308088"/>
                  <a:pt x="660088" y="1296000"/>
                  <a:pt x="675000" y="1296000"/>
                </a:cubicBezTo>
                <a:close/>
                <a:moveTo>
                  <a:pt x="567000" y="1296000"/>
                </a:moveTo>
                <a:cubicBezTo>
                  <a:pt x="581912" y="1296000"/>
                  <a:pt x="594000" y="1308088"/>
                  <a:pt x="594000" y="1323000"/>
                </a:cubicBezTo>
                <a:cubicBezTo>
                  <a:pt x="594000" y="1337912"/>
                  <a:pt x="581912" y="1350000"/>
                  <a:pt x="567000" y="1350000"/>
                </a:cubicBezTo>
                <a:cubicBezTo>
                  <a:pt x="552088" y="1350000"/>
                  <a:pt x="540000" y="1337912"/>
                  <a:pt x="540000" y="1323000"/>
                </a:cubicBezTo>
                <a:cubicBezTo>
                  <a:pt x="540000" y="1308088"/>
                  <a:pt x="552088" y="1296000"/>
                  <a:pt x="567000" y="1296000"/>
                </a:cubicBezTo>
                <a:close/>
                <a:moveTo>
                  <a:pt x="459000" y="1296000"/>
                </a:moveTo>
                <a:cubicBezTo>
                  <a:pt x="473912" y="1296000"/>
                  <a:pt x="486000" y="1308088"/>
                  <a:pt x="486000" y="1323000"/>
                </a:cubicBezTo>
                <a:cubicBezTo>
                  <a:pt x="486000" y="1337912"/>
                  <a:pt x="473912" y="1350000"/>
                  <a:pt x="459000" y="1350000"/>
                </a:cubicBezTo>
                <a:cubicBezTo>
                  <a:pt x="444088" y="1350000"/>
                  <a:pt x="432000" y="1337912"/>
                  <a:pt x="432000" y="1323000"/>
                </a:cubicBezTo>
                <a:cubicBezTo>
                  <a:pt x="432000" y="1308088"/>
                  <a:pt x="444088" y="1296000"/>
                  <a:pt x="459000" y="1296000"/>
                </a:cubicBezTo>
                <a:close/>
                <a:moveTo>
                  <a:pt x="351000" y="1296000"/>
                </a:moveTo>
                <a:cubicBezTo>
                  <a:pt x="365912" y="1296000"/>
                  <a:pt x="378000" y="1308088"/>
                  <a:pt x="378000" y="1323000"/>
                </a:cubicBezTo>
                <a:cubicBezTo>
                  <a:pt x="378000" y="1337912"/>
                  <a:pt x="365912" y="1350000"/>
                  <a:pt x="351000" y="1350000"/>
                </a:cubicBezTo>
                <a:cubicBezTo>
                  <a:pt x="336088" y="1350000"/>
                  <a:pt x="324000" y="1337912"/>
                  <a:pt x="324000" y="1323000"/>
                </a:cubicBezTo>
                <a:cubicBezTo>
                  <a:pt x="324000" y="1308088"/>
                  <a:pt x="336088" y="1296000"/>
                  <a:pt x="351000" y="1296000"/>
                </a:cubicBezTo>
                <a:close/>
                <a:moveTo>
                  <a:pt x="243000" y="1296000"/>
                </a:moveTo>
                <a:cubicBezTo>
                  <a:pt x="257912" y="1296000"/>
                  <a:pt x="270000" y="1308088"/>
                  <a:pt x="270000" y="1323000"/>
                </a:cubicBezTo>
                <a:cubicBezTo>
                  <a:pt x="270000" y="1337912"/>
                  <a:pt x="257912" y="1350000"/>
                  <a:pt x="243000" y="1350000"/>
                </a:cubicBezTo>
                <a:cubicBezTo>
                  <a:pt x="228088" y="1350000"/>
                  <a:pt x="216000" y="1337912"/>
                  <a:pt x="216000" y="1323000"/>
                </a:cubicBezTo>
                <a:cubicBezTo>
                  <a:pt x="216000" y="1308088"/>
                  <a:pt x="228088" y="1296000"/>
                  <a:pt x="243000" y="1296000"/>
                </a:cubicBezTo>
                <a:close/>
                <a:moveTo>
                  <a:pt x="135000" y="1296000"/>
                </a:moveTo>
                <a:cubicBezTo>
                  <a:pt x="149912" y="1296000"/>
                  <a:pt x="162000" y="1308088"/>
                  <a:pt x="162000" y="1323000"/>
                </a:cubicBezTo>
                <a:cubicBezTo>
                  <a:pt x="162000" y="1337912"/>
                  <a:pt x="149912" y="1350000"/>
                  <a:pt x="135000" y="1350000"/>
                </a:cubicBezTo>
                <a:cubicBezTo>
                  <a:pt x="120088" y="1350000"/>
                  <a:pt x="108000" y="1337912"/>
                  <a:pt x="108000" y="1323000"/>
                </a:cubicBezTo>
                <a:cubicBezTo>
                  <a:pt x="108000" y="1308088"/>
                  <a:pt x="120088" y="1296000"/>
                  <a:pt x="135000" y="1296000"/>
                </a:cubicBezTo>
                <a:close/>
                <a:moveTo>
                  <a:pt x="27000" y="1296000"/>
                </a:moveTo>
                <a:cubicBezTo>
                  <a:pt x="41912" y="1296000"/>
                  <a:pt x="54000" y="1308088"/>
                  <a:pt x="54000" y="1323000"/>
                </a:cubicBezTo>
                <a:cubicBezTo>
                  <a:pt x="54000" y="1337912"/>
                  <a:pt x="41912" y="1350000"/>
                  <a:pt x="27000" y="1350000"/>
                </a:cubicBezTo>
                <a:cubicBezTo>
                  <a:pt x="12088" y="1350000"/>
                  <a:pt x="0" y="1337912"/>
                  <a:pt x="0" y="1323000"/>
                </a:cubicBezTo>
                <a:cubicBezTo>
                  <a:pt x="0" y="1308088"/>
                  <a:pt x="12088" y="1296000"/>
                  <a:pt x="27000" y="1296000"/>
                </a:cubicBezTo>
                <a:close/>
                <a:moveTo>
                  <a:pt x="1539000" y="1188000"/>
                </a:moveTo>
                <a:cubicBezTo>
                  <a:pt x="1553912" y="1188000"/>
                  <a:pt x="1566000" y="1200088"/>
                  <a:pt x="1566000" y="1215000"/>
                </a:cubicBezTo>
                <a:cubicBezTo>
                  <a:pt x="1566000" y="1229912"/>
                  <a:pt x="1553912" y="1242000"/>
                  <a:pt x="1539000" y="1242000"/>
                </a:cubicBezTo>
                <a:cubicBezTo>
                  <a:pt x="1524088" y="1242000"/>
                  <a:pt x="1512000" y="1229912"/>
                  <a:pt x="1512000" y="1215000"/>
                </a:cubicBezTo>
                <a:cubicBezTo>
                  <a:pt x="1512000" y="1200088"/>
                  <a:pt x="1524088" y="1188000"/>
                  <a:pt x="1539000" y="1188000"/>
                </a:cubicBezTo>
                <a:close/>
                <a:moveTo>
                  <a:pt x="1431000" y="1188000"/>
                </a:moveTo>
                <a:cubicBezTo>
                  <a:pt x="1445912" y="1188000"/>
                  <a:pt x="1458000" y="1200088"/>
                  <a:pt x="1458000" y="1215000"/>
                </a:cubicBezTo>
                <a:cubicBezTo>
                  <a:pt x="1458000" y="1229912"/>
                  <a:pt x="1445912" y="1242000"/>
                  <a:pt x="1431000" y="1242000"/>
                </a:cubicBezTo>
                <a:cubicBezTo>
                  <a:pt x="1416088" y="1242000"/>
                  <a:pt x="1404000" y="1229912"/>
                  <a:pt x="1404000" y="1215000"/>
                </a:cubicBezTo>
                <a:cubicBezTo>
                  <a:pt x="1404000" y="1200088"/>
                  <a:pt x="1416088" y="1188000"/>
                  <a:pt x="1431000" y="1188000"/>
                </a:cubicBezTo>
                <a:close/>
                <a:moveTo>
                  <a:pt x="1323000" y="1188000"/>
                </a:moveTo>
                <a:cubicBezTo>
                  <a:pt x="1337912" y="1188000"/>
                  <a:pt x="1350000" y="1200088"/>
                  <a:pt x="1350000" y="1215000"/>
                </a:cubicBezTo>
                <a:cubicBezTo>
                  <a:pt x="1350000" y="1229912"/>
                  <a:pt x="1337912" y="1242000"/>
                  <a:pt x="1323000" y="1242000"/>
                </a:cubicBezTo>
                <a:cubicBezTo>
                  <a:pt x="1308088" y="1242000"/>
                  <a:pt x="1296000" y="1229912"/>
                  <a:pt x="1296000" y="1215000"/>
                </a:cubicBezTo>
                <a:cubicBezTo>
                  <a:pt x="1296000" y="1200088"/>
                  <a:pt x="1308088" y="1188000"/>
                  <a:pt x="1323000" y="1188000"/>
                </a:cubicBezTo>
                <a:close/>
                <a:moveTo>
                  <a:pt x="1215000" y="1188000"/>
                </a:moveTo>
                <a:cubicBezTo>
                  <a:pt x="1229912" y="1188000"/>
                  <a:pt x="1242000" y="1200088"/>
                  <a:pt x="1242000" y="1215000"/>
                </a:cubicBezTo>
                <a:cubicBezTo>
                  <a:pt x="1242000" y="1229912"/>
                  <a:pt x="1229912" y="1242000"/>
                  <a:pt x="1215000" y="1242000"/>
                </a:cubicBezTo>
                <a:cubicBezTo>
                  <a:pt x="1200088" y="1242000"/>
                  <a:pt x="1188000" y="1229912"/>
                  <a:pt x="1188000" y="1215000"/>
                </a:cubicBezTo>
                <a:cubicBezTo>
                  <a:pt x="1188000" y="1200088"/>
                  <a:pt x="1200088" y="1188000"/>
                  <a:pt x="1215000" y="1188000"/>
                </a:cubicBezTo>
                <a:close/>
                <a:moveTo>
                  <a:pt x="1107000" y="1188000"/>
                </a:moveTo>
                <a:cubicBezTo>
                  <a:pt x="1121912" y="1188000"/>
                  <a:pt x="1134000" y="1200088"/>
                  <a:pt x="1134000" y="1215000"/>
                </a:cubicBezTo>
                <a:cubicBezTo>
                  <a:pt x="1134000" y="1229912"/>
                  <a:pt x="1121912" y="1242000"/>
                  <a:pt x="1107000" y="1242000"/>
                </a:cubicBezTo>
                <a:cubicBezTo>
                  <a:pt x="1092088" y="1242000"/>
                  <a:pt x="1080000" y="1229912"/>
                  <a:pt x="1080000" y="1215000"/>
                </a:cubicBezTo>
                <a:cubicBezTo>
                  <a:pt x="1080000" y="1200088"/>
                  <a:pt x="1092088" y="1188000"/>
                  <a:pt x="1107000" y="1188000"/>
                </a:cubicBezTo>
                <a:close/>
                <a:moveTo>
                  <a:pt x="999000" y="1188000"/>
                </a:moveTo>
                <a:cubicBezTo>
                  <a:pt x="1013912" y="1188000"/>
                  <a:pt x="1026000" y="1200088"/>
                  <a:pt x="1026000" y="1215000"/>
                </a:cubicBezTo>
                <a:cubicBezTo>
                  <a:pt x="1026000" y="1229912"/>
                  <a:pt x="1013912" y="1242000"/>
                  <a:pt x="999000" y="1242000"/>
                </a:cubicBezTo>
                <a:cubicBezTo>
                  <a:pt x="984088" y="1242000"/>
                  <a:pt x="972000" y="1229912"/>
                  <a:pt x="972000" y="1215000"/>
                </a:cubicBezTo>
                <a:cubicBezTo>
                  <a:pt x="972000" y="1200088"/>
                  <a:pt x="984088" y="1188000"/>
                  <a:pt x="999000" y="1188000"/>
                </a:cubicBezTo>
                <a:close/>
                <a:moveTo>
                  <a:pt x="891000" y="1188000"/>
                </a:moveTo>
                <a:cubicBezTo>
                  <a:pt x="905912" y="1188000"/>
                  <a:pt x="918000" y="1200088"/>
                  <a:pt x="918000" y="1215000"/>
                </a:cubicBezTo>
                <a:cubicBezTo>
                  <a:pt x="918000" y="1229912"/>
                  <a:pt x="905912" y="1242000"/>
                  <a:pt x="891000" y="1242000"/>
                </a:cubicBezTo>
                <a:cubicBezTo>
                  <a:pt x="876088" y="1242000"/>
                  <a:pt x="864000" y="1229912"/>
                  <a:pt x="864000" y="1215000"/>
                </a:cubicBezTo>
                <a:cubicBezTo>
                  <a:pt x="864000" y="1200088"/>
                  <a:pt x="876088" y="1188000"/>
                  <a:pt x="891000" y="1188000"/>
                </a:cubicBezTo>
                <a:close/>
                <a:moveTo>
                  <a:pt x="783000" y="1188000"/>
                </a:moveTo>
                <a:cubicBezTo>
                  <a:pt x="797912" y="1188000"/>
                  <a:pt x="810000" y="1200088"/>
                  <a:pt x="810000" y="1215000"/>
                </a:cubicBezTo>
                <a:cubicBezTo>
                  <a:pt x="810000" y="1229912"/>
                  <a:pt x="797912" y="1242000"/>
                  <a:pt x="783000" y="1242000"/>
                </a:cubicBezTo>
                <a:cubicBezTo>
                  <a:pt x="768088" y="1242000"/>
                  <a:pt x="756000" y="1229912"/>
                  <a:pt x="756000" y="1215000"/>
                </a:cubicBezTo>
                <a:cubicBezTo>
                  <a:pt x="756000" y="1200088"/>
                  <a:pt x="768088" y="1188000"/>
                  <a:pt x="783000" y="1188000"/>
                </a:cubicBezTo>
                <a:close/>
                <a:moveTo>
                  <a:pt x="675000" y="1188000"/>
                </a:moveTo>
                <a:cubicBezTo>
                  <a:pt x="689912" y="1188000"/>
                  <a:pt x="702000" y="1200088"/>
                  <a:pt x="702000" y="1215000"/>
                </a:cubicBezTo>
                <a:cubicBezTo>
                  <a:pt x="702000" y="1229912"/>
                  <a:pt x="689912" y="1242000"/>
                  <a:pt x="675000" y="1242000"/>
                </a:cubicBezTo>
                <a:cubicBezTo>
                  <a:pt x="660088" y="1242000"/>
                  <a:pt x="648000" y="1229912"/>
                  <a:pt x="648000" y="1215000"/>
                </a:cubicBezTo>
                <a:cubicBezTo>
                  <a:pt x="648000" y="1200088"/>
                  <a:pt x="660088" y="1188000"/>
                  <a:pt x="675000" y="1188000"/>
                </a:cubicBezTo>
                <a:close/>
                <a:moveTo>
                  <a:pt x="567000" y="1188000"/>
                </a:moveTo>
                <a:cubicBezTo>
                  <a:pt x="581912" y="1188000"/>
                  <a:pt x="594000" y="1200088"/>
                  <a:pt x="594000" y="1215000"/>
                </a:cubicBezTo>
                <a:cubicBezTo>
                  <a:pt x="594000" y="1229912"/>
                  <a:pt x="581912" y="1242000"/>
                  <a:pt x="567000" y="1242000"/>
                </a:cubicBezTo>
                <a:cubicBezTo>
                  <a:pt x="552088" y="1242000"/>
                  <a:pt x="540000" y="1229912"/>
                  <a:pt x="540000" y="1215000"/>
                </a:cubicBezTo>
                <a:cubicBezTo>
                  <a:pt x="540000" y="1200088"/>
                  <a:pt x="552088" y="1188000"/>
                  <a:pt x="567000" y="1188000"/>
                </a:cubicBezTo>
                <a:close/>
                <a:moveTo>
                  <a:pt x="459000" y="1188000"/>
                </a:moveTo>
                <a:cubicBezTo>
                  <a:pt x="473912" y="1188000"/>
                  <a:pt x="486000" y="1200088"/>
                  <a:pt x="486000" y="1215000"/>
                </a:cubicBezTo>
                <a:cubicBezTo>
                  <a:pt x="486000" y="1229912"/>
                  <a:pt x="473912" y="1242000"/>
                  <a:pt x="459000" y="1242000"/>
                </a:cubicBezTo>
                <a:cubicBezTo>
                  <a:pt x="444088" y="1242000"/>
                  <a:pt x="432000" y="1229912"/>
                  <a:pt x="432000" y="1215000"/>
                </a:cubicBezTo>
                <a:cubicBezTo>
                  <a:pt x="432000" y="1200088"/>
                  <a:pt x="444088" y="1188000"/>
                  <a:pt x="459000" y="1188000"/>
                </a:cubicBezTo>
                <a:close/>
                <a:moveTo>
                  <a:pt x="351000" y="1188000"/>
                </a:moveTo>
                <a:cubicBezTo>
                  <a:pt x="365912" y="1188000"/>
                  <a:pt x="378000" y="1200088"/>
                  <a:pt x="378000" y="1215000"/>
                </a:cubicBezTo>
                <a:cubicBezTo>
                  <a:pt x="378000" y="1229912"/>
                  <a:pt x="365912" y="1242000"/>
                  <a:pt x="351000" y="1242000"/>
                </a:cubicBezTo>
                <a:cubicBezTo>
                  <a:pt x="336088" y="1242000"/>
                  <a:pt x="324000" y="1229912"/>
                  <a:pt x="324000" y="1215000"/>
                </a:cubicBezTo>
                <a:cubicBezTo>
                  <a:pt x="324000" y="1200088"/>
                  <a:pt x="336088" y="1188000"/>
                  <a:pt x="351000" y="1188000"/>
                </a:cubicBezTo>
                <a:close/>
                <a:moveTo>
                  <a:pt x="243000" y="1188000"/>
                </a:moveTo>
                <a:cubicBezTo>
                  <a:pt x="257912" y="1188000"/>
                  <a:pt x="270000" y="1200088"/>
                  <a:pt x="270000" y="1215000"/>
                </a:cubicBezTo>
                <a:cubicBezTo>
                  <a:pt x="270000" y="1229912"/>
                  <a:pt x="257912" y="1242000"/>
                  <a:pt x="243000" y="1242000"/>
                </a:cubicBezTo>
                <a:cubicBezTo>
                  <a:pt x="228088" y="1242000"/>
                  <a:pt x="216000" y="1229912"/>
                  <a:pt x="216000" y="1215000"/>
                </a:cubicBezTo>
                <a:cubicBezTo>
                  <a:pt x="216000" y="1200088"/>
                  <a:pt x="228088" y="1188000"/>
                  <a:pt x="243000" y="1188000"/>
                </a:cubicBezTo>
                <a:close/>
                <a:moveTo>
                  <a:pt x="135000" y="1188000"/>
                </a:moveTo>
                <a:cubicBezTo>
                  <a:pt x="149912" y="1188000"/>
                  <a:pt x="162000" y="1200088"/>
                  <a:pt x="162000" y="1215000"/>
                </a:cubicBezTo>
                <a:cubicBezTo>
                  <a:pt x="162000" y="1229912"/>
                  <a:pt x="149912" y="1242000"/>
                  <a:pt x="135000" y="1242000"/>
                </a:cubicBezTo>
                <a:cubicBezTo>
                  <a:pt x="120088" y="1242000"/>
                  <a:pt x="108000" y="1229912"/>
                  <a:pt x="108000" y="1215000"/>
                </a:cubicBezTo>
                <a:cubicBezTo>
                  <a:pt x="108000" y="1200088"/>
                  <a:pt x="120088" y="1188000"/>
                  <a:pt x="135000" y="1188000"/>
                </a:cubicBezTo>
                <a:close/>
                <a:moveTo>
                  <a:pt x="27000" y="1188000"/>
                </a:moveTo>
                <a:cubicBezTo>
                  <a:pt x="41912" y="1188000"/>
                  <a:pt x="54000" y="1200088"/>
                  <a:pt x="54000" y="1215000"/>
                </a:cubicBezTo>
                <a:cubicBezTo>
                  <a:pt x="54000" y="1229912"/>
                  <a:pt x="41912" y="1242000"/>
                  <a:pt x="27000" y="1242000"/>
                </a:cubicBezTo>
                <a:cubicBezTo>
                  <a:pt x="12088" y="1242000"/>
                  <a:pt x="0" y="1229912"/>
                  <a:pt x="0" y="1215000"/>
                </a:cubicBezTo>
                <a:cubicBezTo>
                  <a:pt x="0" y="1200088"/>
                  <a:pt x="12088" y="1188000"/>
                  <a:pt x="27000" y="1188000"/>
                </a:cubicBezTo>
                <a:close/>
                <a:moveTo>
                  <a:pt x="1539000" y="1080000"/>
                </a:moveTo>
                <a:cubicBezTo>
                  <a:pt x="1553912" y="1080000"/>
                  <a:pt x="1566000" y="1092088"/>
                  <a:pt x="1566000" y="1107000"/>
                </a:cubicBezTo>
                <a:cubicBezTo>
                  <a:pt x="1566000" y="1121912"/>
                  <a:pt x="1553912" y="1134000"/>
                  <a:pt x="1539000" y="1134000"/>
                </a:cubicBezTo>
                <a:cubicBezTo>
                  <a:pt x="1524088" y="1134000"/>
                  <a:pt x="1512000" y="1121912"/>
                  <a:pt x="1512000" y="1107000"/>
                </a:cubicBezTo>
                <a:cubicBezTo>
                  <a:pt x="1512000" y="1092088"/>
                  <a:pt x="1524088" y="1080000"/>
                  <a:pt x="1539000" y="1080000"/>
                </a:cubicBezTo>
                <a:close/>
                <a:moveTo>
                  <a:pt x="1431000" y="1080000"/>
                </a:moveTo>
                <a:cubicBezTo>
                  <a:pt x="1445912" y="1080000"/>
                  <a:pt x="1458000" y="1092088"/>
                  <a:pt x="1458000" y="1107000"/>
                </a:cubicBezTo>
                <a:cubicBezTo>
                  <a:pt x="1458000" y="1121912"/>
                  <a:pt x="1445912" y="1134000"/>
                  <a:pt x="1431000" y="1134000"/>
                </a:cubicBezTo>
                <a:cubicBezTo>
                  <a:pt x="1416088" y="1134000"/>
                  <a:pt x="1404000" y="1121912"/>
                  <a:pt x="1404000" y="1107000"/>
                </a:cubicBezTo>
                <a:cubicBezTo>
                  <a:pt x="1404000" y="1092088"/>
                  <a:pt x="1416088" y="1080000"/>
                  <a:pt x="1431000" y="1080000"/>
                </a:cubicBezTo>
                <a:close/>
                <a:moveTo>
                  <a:pt x="1323000" y="1080000"/>
                </a:moveTo>
                <a:cubicBezTo>
                  <a:pt x="1337912" y="1080000"/>
                  <a:pt x="1350000" y="1092088"/>
                  <a:pt x="1350000" y="1107000"/>
                </a:cubicBezTo>
                <a:cubicBezTo>
                  <a:pt x="1350000" y="1121912"/>
                  <a:pt x="1337912" y="1134000"/>
                  <a:pt x="1323000" y="1134000"/>
                </a:cubicBezTo>
                <a:cubicBezTo>
                  <a:pt x="1308088" y="1134000"/>
                  <a:pt x="1296000" y="1121912"/>
                  <a:pt x="1296000" y="1107000"/>
                </a:cubicBezTo>
                <a:cubicBezTo>
                  <a:pt x="1296000" y="1092088"/>
                  <a:pt x="1308088" y="1080000"/>
                  <a:pt x="1323000" y="1080000"/>
                </a:cubicBezTo>
                <a:close/>
                <a:moveTo>
                  <a:pt x="1215000" y="1080000"/>
                </a:moveTo>
                <a:cubicBezTo>
                  <a:pt x="1229912" y="1080000"/>
                  <a:pt x="1242000" y="1092088"/>
                  <a:pt x="1242000" y="1107000"/>
                </a:cubicBezTo>
                <a:cubicBezTo>
                  <a:pt x="1242000" y="1121912"/>
                  <a:pt x="1229912" y="1134000"/>
                  <a:pt x="1215000" y="1134000"/>
                </a:cubicBezTo>
                <a:cubicBezTo>
                  <a:pt x="1200088" y="1134000"/>
                  <a:pt x="1188000" y="1121912"/>
                  <a:pt x="1188000" y="1107000"/>
                </a:cubicBezTo>
                <a:cubicBezTo>
                  <a:pt x="1188000" y="1092088"/>
                  <a:pt x="1200088" y="1080000"/>
                  <a:pt x="1215000" y="1080000"/>
                </a:cubicBezTo>
                <a:close/>
                <a:moveTo>
                  <a:pt x="1107000" y="1080000"/>
                </a:moveTo>
                <a:cubicBezTo>
                  <a:pt x="1121912" y="1080000"/>
                  <a:pt x="1134000" y="1092088"/>
                  <a:pt x="1134000" y="1107000"/>
                </a:cubicBezTo>
                <a:cubicBezTo>
                  <a:pt x="1134000" y="1121912"/>
                  <a:pt x="1121912" y="1134000"/>
                  <a:pt x="1107000" y="1134000"/>
                </a:cubicBezTo>
                <a:cubicBezTo>
                  <a:pt x="1092088" y="1134000"/>
                  <a:pt x="1080000" y="1121912"/>
                  <a:pt x="1080000" y="1107000"/>
                </a:cubicBezTo>
                <a:cubicBezTo>
                  <a:pt x="1080000" y="1092088"/>
                  <a:pt x="1092088" y="1080000"/>
                  <a:pt x="1107000" y="1080000"/>
                </a:cubicBezTo>
                <a:close/>
                <a:moveTo>
                  <a:pt x="999000" y="1080000"/>
                </a:moveTo>
                <a:cubicBezTo>
                  <a:pt x="1013912" y="1080000"/>
                  <a:pt x="1026000" y="1092088"/>
                  <a:pt x="1026000" y="1107000"/>
                </a:cubicBezTo>
                <a:cubicBezTo>
                  <a:pt x="1026000" y="1121912"/>
                  <a:pt x="1013912" y="1134000"/>
                  <a:pt x="999000" y="1134000"/>
                </a:cubicBezTo>
                <a:cubicBezTo>
                  <a:pt x="984088" y="1134000"/>
                  <a:pt x="972000" y="1121912"/>
                  <a:pt x="972000" y="1107000"/>
                </a:cubicBezTo>
                <a:cubicBezTo>
                  <a:pt x="972000" y="1092088"/>
                  <a:pt x="984088" y="1080000"/>
                  <a:pt x="999000" y="1080000"/>
                </a:cubicBezTo>
                <a:close/>
                <a:moveTo>
                  <a:pt x="891000" y="1080000"/>
                </a:moveTo>
                <a:cubicBezTo>
                  <a:pt x="905912" y="1080000"/>
                  <a:pt x="918000" y="1092088"/>
                  <a:pt x="918000" y="1107000"/>
                </a:cubicBezTo>
                <a:cubicBezTo>
                  <a:pt x="918000" y="1121912"/>
                  <a:pt x="905912" y="1134000"/>
                  <a:pt x="891000" y="1134000"/>
                </a:cubicBezTo>
                <a:cubicBezTo>
                  <a:pt x="876088" y="1134000"/>
                  <a:pt x="864000" y="1121912"/>
                  <a:pt x="864000" y="1107000"/>
                </a:cubicBezTo>
                <a:cubicBezTo>
                  <a:pt x="864000" y="1092088"/>
                  <a:pt x="876088" y="1080000"/>
                  <a:pt x="891000" y="1080000"/>
                </a:cubicBezTo>
                <a:close/>
                <a:moveTo>
                  <a:pt x="783000" y="1080000"/>
                </a:moveTo>
                <a:cubicBezTo>
                  <a:pt x="797912" y="1080000"/>
                  <a:pt x="810000" y="1092088"/>
                  <a:pt x="810000" y="1107000"/>
                </a:cubicBezTo>
                <a:cubicBezTo>
                  <a:pt x="810000" y="1121912"/>
                  <a:pt x="797912" y="1134000"/>
                  <a:pt x="783000" y="1134000"/>
                </a:cubicBezTo>
                <a:cubicBezTo>
                  <a:pt x="768088" y="1134000"/>
                  <a:pt x="756000" y="1121912"/>
                  <a:pt x="756000" y="1107000"/>
                </a:cubicBezTo>
                <a:cubicBezTo>
                  <a:pt x="756000" y="1092088"/>
                  <a:pt x="768088" y="1080000"/>
                  <a:pt x="783000" y="1080000"/>
                </a:cubicBezTo>
                <a:close/>
                <a:moveTo>
                  <a:pt x="675000" y="1080000"/>
                </a:moveTo>
                <a:cubicBezTo>
                  <a:pt x="689912" y="1080000"/>
                  <a:pt x="702000" y="1092088"/>
                  <a:pt x="702000" y="1107000"/>
                </a:cubicBezTo>
                <a:cubicBezTo>
                  <a:pt x="702000" y="1121912"/>
                  <a:pt x="689912" y="1134000"/>
                  <a:pt x="675000" y="1134000"/>
                </a:cubicBezTo>
                <a:cubicBezTo>
                  <a:pt x="660088" y="1134000"/>
                  <a:pt x="648000" y="1121912"/>
                  <a:pt x="648000" y="1107000"/>
                </a:cubicBezTo>
                <a:cubicBezTo>
                  <a:pt x="648000" y="1092088"/>
                  <a:pt x="660088" y="1080000"/>
                  <a:pt x="675000" y="1080000"/>
                </a:cubicBezTo>
                <a:close/>
                <a:moveTo>
                  <a:pt x="567000" y="1080000"/>
                </a:moveTo>
                <a:cubicBezTo>
                  <a:pt x="581912" y="1080000"/>
                  <a:pt x="594000" y="1092088"/>
                  <a:pt x="594000" y="1107000"/>
                </a:cubicBezTo>
                <a:cubicBezTo>
                  <a:pt x="594000" y="1121912"/>
                  <a:pt x="581912" y="1134000"/>
                  <a:pt x="567000" y="1134000"/>
                </a:cubicBezTo>
                <a:cubicBezTo>
                  <a:pt x="552088" y="1134000"/>
                  <a:pt x="540000" y="1121912"/>
                  <a:pt x="540000" y="1107000"/>
                </a:cubicBezTo>
                <a:cubicBezTo>
                  <a:pt x="540000" y="1092088"/>
                  <a:pt x="552088" y="1080000"/>
                  <a:pt x="567000" y="1080000"/>
                </a:cubicBezTo>
                <a:close/>
                <a:moveTo>
                  <a:pt x="459000" y="1080000"/>
                </a:moveTo>
                <a:cubicBezTo>
                  <a:pt x="473912" y="1080000"/>
                  <a:pt x="486000" y="1092088"/>
                  <a:pt x="486000" y="1107000"/>
                </a:cubicBezTo>
                <a:cubicBezTo>
                  <a:pt x="486000" y="1121912"/>
                  <a:pt x="473912" y="1134000"/>
                  <a:pt x="459000" y="1134000"/>
                </a:cubicBezTo>
                <a:cubicBezTo>
                  <a:pt x="444088" y="1134000"/>
                  <a:pt x="432000" y="1121912"/>
                  <a:pt x="432000" y="1107000"/>
                </a:cubicBezTo>
                <a:cubicBezTo>
                  <a:pt x="432000" y="1092088"/>
                  <a:pt x="444088" y="1080000"/>
                  <a:pt x="459000" y="1080000"/>
                </a:cubicBezTo>
                <a:close/>
                <a:moveTo>
                  <a:pt x="351000" y="1080000"/>
                </a:moveTo>
                <a:cubicBezTo>
                  <a:pt x="365912" y="1080000"/>
                  <a:pt x="378000" y="1092088"/>
                  <a:pt x="378000" y="1107000"/>
                </a:cubicBezTo>
                <a:cubicBezTo>
                  <a:pt x="378000" y="1121912"/>
                  <a:pt x="365912" y="1134000"/>
                  <a:pt x="351000" y="1134000"/>
                </a:cubicBezTo>
                <a:cubicBezTo>
                  <a:pt x="336088" y="1134000"/>
                  <a:pt x="324000" y="1121912"/>
                  <a:pt x="324000" y="1107000"/>
                </a:cubicBezTo>
                <a:cubicBezTo>
                  <a:pt x="324000" y="1092088"/>
                  <a:pt x="336088" y="1080000"/>
                  <a:pt x="351000" y="1080000"/>
                </a:cubicBezTo>
                <a:close/>
                <a:moveTo>
                  <a:pt x="243000" y="1080000"/>
                </a:moveTo>
                <a:cubicBezTo>
                  <a:pt x="257912" y="1080000"/>
                  <a:pt x="270000" y="1092088"/>
                  <a:pt x="270000" y="1107000"/>
                </a:cubicBezTo>
                <a:cubicBezTo>
                  <a:pt x="270000" y="1121912"/>
                  <a:pt x="257912" y="1134000"/>
                  <a:pt x="243000" y="1134000"/>
                </a:cubicBezTo>
                <a:cubicBezTo>
                  <a:pt x="228088" y="1134000"/>
                  <a:pt x="216000" y="1121912"/>
                  <a:pt x="216000" y="1107000"/>
                </a:cubicBezTo>
                <a:cubicBezTo>
                  <a:pt x="216000" y="1092088"/>
                  <a:pt x="228088" y="1080000"/>
                  <a:pt x="243000" y="1080000"/>
                </a:cubicBezTo>
                <a:close/>
                <a:moveTo>
                  <a:pt x="135000" y="1080000"/>
                </a:moveTo>
                <a:cubicBezTo>
                  <a:pt x="149912" y="1080000"/>
                  <a:pt x="162000" y="1092088"/>
                  <a:pt x="162000" y="1107000"/>
                </a:cubicBezTo>
                <a:cubicBezTo>
                  <a:pt x="162000" y="1121912"/>
                  <a:pt x="149912" y="1134000"/>
                  <a:pt x="135000" y="1134000"/>
                </a:cubicBezTo>
                <a:cubicBezTo>
                  <a:pt x="120088" y="1134000"/>
                  <a:pt x="108000" y="1121912"/>
                  <a:pt x="108000" y="1107000"/>
                </a:cubicBezTo>
                <a:cubicBezTo>
                  <a:pt x="108000" y="1092088"/>
                  <a:pt x="120088" y="1080000"/>
                  <a:pt x="135000" y="1080000"/>
                </a:cubicBezTo>
                <a:close/>
                <a:moveTo>
                  <a:pt x="27000" y="1080000"/>
                </a:moveTo>
                <a:cubicBezTo>
                  <a:pt x="41912" y="1080000"/>
                  <a:pt x="54000" y="1092088"/>
                  <a:pt x="54000" y="1107000"/>
                </a:cubicBezTo>
                <a:cubicBezTo>
                  <a:pt x="54000" y="1121912"/>
                  <a:pt x="41912" y="1134000"/>
                  <a:pt x="27000" y="1134000"/>
                </a:cubicBezTo>
                <a:cubicBezTo>
                  <a:pt x="12088" y="1134000"/>
                  <a:pt x="0" y="1121912"/>
                  <a:pt x="0" y="1107000"/>
                </a:cubicBezTo>
                <a:cubicBezTo>
                  <a:pt x="0" y="1092088"/>
                  <a:pt x="12088" y="1080000"/>
                  <a:pt x="27000" y="1080000"/>
                </a:cubicBezTo>
                <a:close/>
                <a:moveTo>
                  <a:pt x="1539000" y="972000"/>
                </a:moveTo>
                <a:cubicBezTo>
                  <a:pt x="1553912" y="972000"/>
                  <a:pt x="1566000" y="984088"/>
                  <a:pt x="1566000" y="999000"/>
                </a:cubicBezTo>
                <a:cubicBezTo>
                  <a:pt x="1566000" y="1013912"/>
                  <a:pt x="1553912" y="1026000"/>
                  <a:pt x="1539000" y="1026000"/>
                </a:cubicBezTo>
                <a:cubicBezTo>
                  <a:pt x="1524088" y="1026000"/>
                  <a:pt x="1512000" y="1013912"/>
                  <a:pt x="1512000" y="999000"/>
                </a:cubicBezTo>
                <a:cubicBezTo>
                  <a:pt x="1512000" y="984088"/>
                  <a:pt x="1524088" y="972000"/>
                  <a:pt x="1539000" y="972000"/>
                </a:cubicBezTo>
                <a:close/>
                <a:moveTo>
                  <a:pt x="1431000" y="972000"/>
                </a:moveTo>
                <a:cubicBezTo>
                  <a:pt x="1445912" y="972000"/>
                  <a:pt x="1458000" y="984088"/>
                  <a:pt x="1458000" y="999000"/>
                </a:cubicBezTo>
                <a:cubicBezTo>
                  <a:pt x="1458000" y="1013912"/>
                  <a:pt x="1445912" y="1026000"/>
                  <a:pt x="1431000" y="1026000"/>
                </a:cubicBezTo>
                <a:cubicBezTo>
                  <a:pt x="1416088" y="1026000"/>
                  <a:pt x="1404000" y="1013912"/>
                  <a:pt x="1404000" y="999000"/>
                </a:cubicBezTo>
                <a:cubicBezTo>
                  <a:pt x="1404000" y="984088"/>
                  <a:pt x="1416088" y="972000"/>
                  <a:pt x="1431000" y="972000"/>
                </a:cubicBezTo>
                <a:close/>
                <a:moveTo>
                  <a:pt x="1323000" y="972000"/>
                </a:moveTo>
                <a:cubicBezTo>
                  <a:pt x="1337912" y="972000"/>
                  <a:pt x="1350000" y="984088"/>
                  <a:pt x="1350000" y="999000"/>
                </a:cubicBezTo>
                <a:cubicBezTo>
                  <a:pt x="1350000" y="1013912"/>
                  <a:pt x="1337912" y="1026000"/>
                  <a:pt x="1323000" y="1026000"/>
                </a:cubicBezTo>
                <a:cubicBezTo>
                  <a:pt x="1308088" y="1026000"/>
                  <a:pt x="1296000" y="1013912"/>
                  <a:pt x="1296000" y="999000"/>
                </a:cubicBezTo>
                <a:cubicBezTo>
                  <a:pt x="1296000" y="984088"/>
                  <a:pt x="1308088" y="972000"/>
                  <a:pt x="1323000" y="972000"/>
                </a:cubicBezTo>
                <a:close/>
                <a:moveTo>
                  <a:pt x="1215000" y="972000"/>
                </a:moveTo>
                <a:cubicBezTo>
                  <a:pt x="1229912" y="972000"/>
                  <a:pt x="1242000" y="984088"/>
                  <a:pt x="1242000" y="999000"/>
                </a:cubicBezTo>
                <a:cubicBezTo>
                  <a:pt x="1242000" y="1013912"/>
                  <a:pt x="1229912" y="1026000"/>
                  <a:pt x="1215000" y="1026000"/>
                </a:cubicBezTo>
                <a:cubicBezTo>
                  <a:pt x="1200088" y="1026000"/>
                  <a:pt x="1188000" y="1013912"/>
                  <a:pt x="1188000" y="999000"/>
                </a:cubicBezTo>
                <a:cubicBezTo>
                  <a:pt x="1188000" y="984088"/>
                  <a:pt x="1200088" y="972000"/>
                  <a:pt x="1215000" y="972000"/>
                </a:cubicBezTo>
                <a:close/>
                <a:moveTo>
                  <a:pt x="1107000" y="972000"/>
                </a:moveTo>
                <a:cubicBezTo>
                  <a:pt x="1121912" y="972000"/>
                  <a:pt x="1134000" y="984088"/>
                  <a:pt x="1134000" y="999000"/>
                </a:cubicBezTo>
                <a:cubicBezTo>
                  <a:pt x="1134000" y="1013912"/>
                  <a:pt x="1121912" y="1026000"/>
                  <a:pt x="1107000" y="1026000"/>
                </a:cubicBezTo>
                <a:cubicBezTo>
                  <a:pt x="1092088" y="1026000"/>
                  <a:pt x="1080000" y="1013912"/>
                  <a:pt x="1080000" y="999000"/>
                </a:cubicBezTo>
                <a:cubicBezTo>
                  <a:pt x="1080000" y="984088"/>
                  <a:pt x="1092088" y="972000"/>
                  <a:pt x="1107000" y="972000"/>
                </a:cubicBezTo>
                <a:close/>
                <a:moveTo>
                  <a:pt x="999000" y="972000"/>
                </a:moveTo>
                <a:cubicBezTo>
                  <a:pt x="1013912" y="972000"/>
                  <a:pt x="1026000" y="984088"/>
                  <a:pt x="1026000" y="999000"/>
                </a:cubicBezTo>
                <a:cubicBezTo>
                  <a:pt x="1026000" y="1013912"/>
                  <a:pt x="1013912" y="1026000"/>
                  <a:pt x="999000" y="1026000"/>
                </a:cubicBezTo>
                <a:cubicBezTo>
                  <a:pt x="984088" y="1026000"/>
                  <a:pt x="972000" y="1013912"/>
                  <a:pt x="972000" y="999000"/>
                </a:cubicBezTo>
                <a:cubicBezTo>
                  <a:pt x="972000" y="984088"/>
                  <a:pt x="984088" y="972000"/>
                  <a:pt x="999000" y="972000"/>
                </a:cubicBezTo>
                <a:close/>
                <a:moveTo>
                  <a:pt x="891000" y="972000"/>
                </a:moveTo>
                <a:cubicBezTo>
                  <a:pt x="905912" y="972000"/>
                  <a:pt x="918000" y="984088"/>
                  <a:pt x="918000" y="999000"/>
                </a:cubicBezTo>
                <a:cubicBezTo>
                  <a:pt x="918000" y="1013912"/>
                  <a:pt x="905912" y="1026000"/>
                  <a:pt x="891000" y="1026000"/>
                </a:cubicBezTo>
                <a:cubicBezTo>
                  <a:pt x="876088" y="1026000"/>
                  <a:pt x="864000" y="1013912"/>
                  <a:pt x="864000" y="999000"/>
                </a:cubicBezTo>
                <a:cubicBezTo>
                  <a:pt x="864000" y="984088"/>
                  <a:pt x="876088" y="972000"/>
                  <a:pt x="891000" y="972000"/>
                </a:cubicBezTo>
                <a:close/>
                <a:moveTo>
                  <a:pt x="783000" y="972000"/>
                </a:moveTo>
                <a:cubicBezTo>
                  <a:pt x="797912" y="972000"/>
                  <a:pt x="810000" y="984088"/>
                  <a:pt x="810000" y="999000"/>
                </a:cubicBezTo>
                <a:cubicBezTo>
                  <a:pt x="810000" y="1013912"/>
                  <a:pt x="797912" y="1026000"/>
                  <a:pt x="783000" y="1026000"/>
                </a:cubicBezTo>
                <a:cubicBezTo>
                  <a:pt x="768088" y="1026000"/>
                  <a:pt x="756000" y="1013912"/>
                  <a:pt x="756000" y="999000"/>
                </a:cubicBezTo>
                <a:cubicBezTo>
                  <a:pt x="756000" y="984088"/>
                  <a:pt x="768088" y="972000"/>
                  <a:pt x="783000" y="972000"/>
                </a:cubicBezTo>
                <a:close/>
                <a:moveTo>
                  <a:pt x="675000" y="972000"/>
                </a:moveTo>
                <a:cubicBezTo>
                  <a:pt x="689912" y="972000"/>
                  <a:pt x="702000" y="984088"/>
                  <a:pt x="702000" y="999000"/>
                </a:cubicBezTo>
                <a:cubicBezTo>
                  <a:pt x="702000" y="1013912"/>
                  <a:pt x="689912" y="1026000"/>
                  <a:pt x="675000" y="1026000"/>
                </a:cubicBezTo>
                <a:cubicBezTo>
                  <a:pt x="660088" y="1026000"/>
                  <a:pt x="648000" y="1013912"/>
                  <a:pt x="648000" y="999000"/>
                </a:cubicBezTo>
                <a:cubicBezTo>
                  <a:pt x="648000" y="984088"/>
                  <a:pt x="660088" y="972000"/>
                  <a:pt x="675000" y="972000"/>
                </a:cubicBezTo>
                <a:close/>
                <a:moveTo>
                  <a:pt x="567000" y="972000"/>
                </a:moveTo>
                <a:cubicBezTo>
                  <a:pt x="581912" y="972000"/>
                  <a:pt x="594000" y="984088"/>
                  <a:pt x="594000" y="999000"/>
                </a:cubicBezTo>
                <a:cubicBezTo>
                  <a:pt x="594000" y="1013912"/>
                  <a:pt x="581912" y="1026000"/>
                  <a:pt x="567000" y="1026000"/>
                </a:cubicBezTo>
                <a:cubicBezTo>
                  <a:pt x="552088" y="1026000"/>
                  <a:pt x="540000" y="1013912"/>
                  <a:pt x="540000" y="999000"/>
                </a:cubicBezTo>
                <a:cubicBezTo>
                  <a:pt x="540000" y="984088"/>
                  <a:pt x="552088" y="972000"/>
                  <a:pt x="567000" y="972000"/>
                </a:cubicBezTo>
                <a:close/>
                <a:moveTo>
                  <a:pt x="459000" y="972000"/>
                </a:moveTo>
                <a:cubicBezTo>
                  <a:pt x="473912" y="972000"/>
                  <a:pt x="486000" y="984088"/>
                  <a:pt x="486000" y="999000"/>
                </a:cubicBezTo>
                <a:cubicBezTo>
                  <a:pt x="486000" y="1013912"/>
                  <a:pt x="473912" y="1026000"/>
                  <a:pt x="459000" y="1026000"/>
                </a:cubicBezTo>
                <a:cubicBezTo>
                  <a:pt x="444088" y="1026000"/>
                  <a:pt x="432000" y="1013912"/>
                  <a:pt x="432000" y="999000"/>
                </a:cubicBezTo>
                <a:cubicBezTo>
                  <a:pt x="432000" y="984088"/>
                  <a:pt x="444088" y="972000"/>
                  <a:pt x="459000" y="972000"/>
                </a:cubicBezTo>
                <a:close/>
                <a:moveTo>
                  <a:pt x="351000" y="972000"/>
                </a:moveTo>
                <a:cubicBezTo>
                  <a:pt x="365912" y="972000"/>
                  <a:pt x="378000" y="984088"/>
                  <a:pt x="378000" y="999000"/>
                </a:cubicBezTo>
                <a:cubicBezTo>
                  <a:pt x="378000" y="1013912"/>
                  <a:pt x="365912" y="1026000"/>
                  <a:pt x="351000" y="1026000"/>
                </a:cubicBezTo>
                <a:cubicBezTo>
                  <a:pt x="336088" y="1026000"/>
                  <a:pt x="324000" y="1013912"/>
                  <a:pt x="324000" y="999000"/>
                </a:cubicBezTo>
                <a:cubicBezTo>
                  <a:pt x="324000" y="984088"/>
                  <a:pt x="336088" y="972000"/>
                  <a:pt x="351000" y="972000"/>
                </a:cubicBezTo>
                <a:close/>
                <a:moveTo>
                  <a:pt x="243000" y="972000"/>
                </a:moveTo>
                <a:cubicBezTo>
                  <a:pt x="257912" y="972000"/>
                  <a:pt x="270000" y="984088"/>
                  <a:pt x="270000" y="999000"/>
                </a:cubicBezTo>
                <a:cubicBezTo>
                  <a:pt x="270000" y="1013912"/>
                  <a:pt x="257912" y="1026000"/>
                  <a:pt x="243000" y="1026000"/>
                </a:cubicBezTo>
                <a:cubicBezTo>
                  <a:pt x="228088" y="1026000"/>
                  <a:pt x="216000" y="1013912"/>
                  <a:pt x="216000" y="999000"/>
                </a:cubicBezTo>
                <a:cubicBezTo>
                  <a:pt x="216000" y="984088"/>
                  <a:pt x="228088" y="972000"/>
                  <a:pt x="243000" y="972000"/>
                </a:cubicBezTo>
                <a:close/>
                <a:moveTo>
                  <a:pt x="135000" y="972000"/>
                </a:moveTo>
                <a:cubicBezTo>
                  <a:pt x="149912" y="972000"/>
                  <a:pt x="162000" y="984088"/>
                  <a:pt x="162000" y="999000"/>
                </a:cubicBezTo>
                <a:cubicBezTo>
                  <a:pt x="162000" y="1013912"/>
                  <a:pt x="149912" y="1026000"/>
                  <a:pt x="135000" y="1026000"/>
                </a:cubicBezTo>
                <a:cubicBezTo>
                  <a:pt x="120088" y="1026000"/>
                  <a:pt x="108000" y="1013912"/>
                  <a:pt x="108000" y="999000"/>
                </a:cubicBezTo>
                <a:cubicBezTo>
                  <a:pt x="108000" y="984088"/>
                  <a:pt x="120088" y="972000"/>
                  <a:pt x="135000" y="972000"/>
                </a:cubicBezTo>
                <a:close/>
                <a:moveTo>
                  <a:pt x="27000" y="972000"/>
                </a:moveTo>
                <a:cubicBezTo>
                  <a:pt x="41912" y="972000"/>
                  <a:pt x="54000" y="984088"/>
                  <a:pt x="54000" y="999000"/>
                </a:cubicBezTo>
                <a:cubicBezTo>
                  <a:pt x="54000" y="1013912"/>
                  <a:pt x="41912" y="1026000"/>
                  <a:pt x="27000" y="1026000"/>
                </a:cubicBezTo>
                <a:cubicBezTo>
                  <a:pt x="12088" y="1026000"/>
                  <a:pt x="0" y="1013912"/>
                  <a:pt x="0" y="999000"/>
                </a:cubicBezTo>
                <a:cubicBezTo>
                  <a:pt x="0" y="984088"/>
                  <a:pt x="12088" y="972000"/>
                  <a:pt x="27000" y="972000"/>
                </a:cubicBezTo>
                <a:close/>
                <a:moveTo>
                  <a:pt x="1539000" y="864000"/>
                </a:moveTo>
                <a:cubicBezTo>
                  <a:pt x="1553912" y="864000"/>
                  <a:pt x="1566000" y="876088"/>
                  <a:pt x="1566000" y="891000"/>
                </a:cubicBezTo>
                <a:cubicBezTo>
                  <a:pt x="1566000" y="905912"/>
                  <a:pt x="1553912" y="918000"/>
                  <a:pt x="1539000" y="918000"/>
                </a:cubicBezTo>
                <a:cubicBezTo>
                  <a:pt x="1524088" y="918000"/>
                  <a:pt x="1512000" y="905912"/>
                  <a:pt x="1512000" y="891000"/>
                </a:cubicBezTo>
                <a:cubicBezTo>
                  <a:pt x="1512000" y="876088"/>
                  <a:pt x="1524088" y="864000"/>
                  <a:pt x="1539000" y="864000"/>
                </a:cubicBezTo>
                <a:close/>
                <a:moveTo>
                  <a:pt x="1431000" y="864000"/>
                </a:moveTo>
                <a:cubicBezTo>
                  <a:pt x="1445912" y="864000"/>
                  <a:pt x="1458000" y="876088"/>
                  <a:pt x="1458000" y="891000"/>
                </a:cubicBezTo>
                <a:cubicBezTo>
                  <a:pt x="1458000" y="905912"/>
                  <a:pt x="1445912" y="918000"/>
                  <a:pt x="1431000" y="918000"/>
                </a:cubicBezTo>
                <a:cubicBezTo>
                  <a:pt x="1416088" y="918000"/>
                  <a:pt x="1404000" y="905912"/>
                  <a:pt x="1404000" y="891000"/>
                </a:cubicBezTo>
                <a:cubicBezTo>
                  <a:pt x="1404000" y="876088"/>
                  <a:pt x="1416088" y="864000"/>
                  <a:pt x="1431000" y="864000"/>
                </a:cubicBezTo>
                <a:close/>
                <a:moveTo>
                  <a:pt x="1323000" y="864000"/>
                </a:moveTo>
                <a:cubicBezTo>
                  <a:pt x="1337912" y="864000"/>
                  <a:pt x="1350000" y="876088"/>
                  <a:pt x="1350000" y="891000"/>
                </a:cubicBezTo>
                <a:cubicBezTo>
                  <a:pt x="1350000" y="905912"/>
                  <a:pt x="1337912" y="918000"/>
                  <a:pt x="1323000" y="918000"/>
                </a:cubicBezTo>
                <a:cubicBezTo>
                  <a:pt x="1308088" y="918000"/>
                  <a:pt x="1296000" y="905912"/>
                  <a:pt x="1296000" y="891000"/>
                </a:cubicBezTo>
                <a:cubicBezTo>
                  <a:pt x="1296000" y="876088"/>
                  <a:pt x="1308088" y="864000"/>
                  <a:pt x="1323000" y="864000"/>
                </a:cubicBezTo>
                <a:close/>
                <a:moveTo>
                  <a:pt x="1215000" y="864000"/>
                </a:moveTo>
                <a:cubicBezTo>
                  <a:pt x="1229912" y="864000"/>
                  <a:pt x="1242000" y="876088"/>
                  <a:pt x="1242000" y="891000"/>
                </a:cubicBezTo>
                <a:cubicBezTo>
                  <a:pt x="1242000" y="905912"/>
                  <a:pt x="1229912" y="918000"/>
                  <a:pt x="1215000" y="918000"/>
                </a:cubicBezTo>
                <a:cubicBezTo>
                  <a:pt x="1200088" y="918000"/>
                  <a:pt x="1188000" y="905912"/>
                  <a:pt x="1188000" y="891000"/>
                </a:cubicBezTo>
                <a:cubicBezTo>
                  <a:pt x="1188000" y="876088"/>
                  <a:pt x="1200088" y="864000"/>
                  <a:pt x="1215000" y="864000"/>
                </a:cubicBezTo>
                <a:close/>
                <a:moveTo>
                  <a:pt x="1107000" y="864000"/>
                </a:moveTo>
                <a:cubicBezTo>
                  <a:pt x="1121912" y="864000"/>
                  <a:pt x="1134000" y="876088"/>
                  <a:pt x="1134000" y="891000"/>
                </a:cubicBezTo>
                <a:cubicBezTo>
                  <a:pt x="1134000" y="905912"/>
                  <a:pt x="1121912" y="918000"/>
                  <a:pt x="1107000" y="918000"/>
                </a:cubicBezTo>
                <a:cubicBezTo>
                  <a:pt x="1092088" y="918000"/>
                  <a:pt x="1080000" y="905912"/>
                  <a:pt x="1080000" y="891000"/>
                </a:cubicBezTo>
                <a:cubicBezTo>
                  <a:pt x="1080000" y="876088"/>
                  <a:pt x="1092088" y="864000"/>
                  <a:pt x="1107000" y="864000"/>
                </a:cubicBezTo>
                <a:close/>
                <a:moveTo>
                  <a:pt x="999000" y="864000"/>
                </a:moveTo>
                <a:cubicBezTo>
                  <a:pt x="1013912" y="864000"/>
                  <a:pt x="1026000" y="876088"/>
                  <a:pt x="1026000" y="891000"/>
                </a:cubicBezTo>
                <a:cubicBezTo>
                  <a:pt x="1026000" y="905912"/>
                  <a:pt x="1013912" y="918000"/>
                  <a:pt x="999000" y="918000"/>
                </a:cubicBezTo>
                <a:cubicBezTo>
                  <a:pt x="984088" y="918000"/>
                  <a:pt x="972000" y="905912"/>
                  <a:pt x="972000" y="891000"/>
                </a:cubicBezTo>
                <a:cubicBezTo>
                  <a:pt x="972000" y="876088"/>
                  <a:pt x="984088" y="864000"/>
                  <a:pt x="999000" y="864000"/>
                </a:cubicBezTo>
                <a:close/>
                <a:moveTo>
                  <a:pt x="891000" y="864000"/>
                </a:moveTo>
                <a:cubicBezTo>
                  <a:pt x="905912" y="864000"/>
                  <a:pt x="918000" y="876088"/>
                  <a:pt x="918000" y="891000"/>
                </a:cubicBezTo>
                <a:cubicBezTo>
                  <a:pt x="918000" y="905912"/>
                  <a:pt x="905912" y="918000"/>
                  <a:pt x="891000" y="918000"/>
                </a:cubicBezTo>
                <a:cubicBezTo>
                  <a:pt x="876088" y="918000"/>
                  <a:pt x="864000" y="905912"/>
                  <a:pt x="864000" y="891000"/>
                </a:cubicBezTo>
                <a:cubicBezTo>
                  <a:pt x="864000" y="876088"/>
                  <a:pt x="876088" y="864000"/>
                  <a:pt x="891000" y="864000"/>
                </a:cubicBezTo>
                <a:close/>
                <a:moveTo>
                  <a:pt x="783000" y="864000"/>
                </a:moveTo>
                <a:cubicBezTo>
                  <a:pt x="797912" y="864000"/>
                  <a:pt x="810000" y="876088"/>
                  <a:pt x="810000" y="891000"/>
                </a:cubicBezTo>
                <a:cubicBezTo>
                  <a:pt x="810000" y="905912"/>
                  <a:pt x="797912" y="918000"/>
                  <a:pt x="783000" y="918000"/>
                </a:cubicBezTo>
                <a:cubicBezTo>
                  <a:pt x="768088" y="918000"/>
                  <a:pt x="756000" y="905912"/>
                  <a:pt x="756000" y="891000"/>
                </a:cubicBezTo>
                <a:cubicBezTo>
                  <a:pt x="756000" y="876088"/>
                  <a:pt x="768088" y="864000"/>
                  <a:pt x="783000" y="864000"/>
                </a:cubicBezTo>
                <a:close/>
                <a:moveTo>
                  <a:pt x="675000" y="864000"/>
                </a:moveTo>
                <a:cubicBezTo>
                  <a:pt x="689912" y="864000"/>
                  <a:pt x="702000" y="876088"/>
                  <a:pt x="702000" y="891000"/>
                </a:cubicBezTo>
                <a:cubicBezTo>
                  <a:pt x="702000" y="905912"/>
                  <a:pt x="689912" y="918000"/>
                  <a:pt x="675000" y="918000"/>
                </a:cubicBezTo>
                <a:cubicBezTo>
                  <a:pt x="660088" y="918000"/>
                  <a:pt x="648000" y="905912"/>
                  <a:pt x="648000" y="891000"/>
                </a:cubicBezTo>
                <a:cubicBezTo>
                  <a:pt x="648000" y="876088"/>
                  <a:pt x="660088" y="864000"/>
                  <a:pt x="675000" y="864000"/>
                </a:cubicBezTo>
                <a:close/>
                <a:moveTo>
                  <a:pt x="567000" y="864000"/>
                </a:moveTo>
                <a:cubicBezTo>
                  <a:pt x="581912" y="864000"/>
                  <a:pt x="594000" y="876088"/>
                  <a:pt x="594000" y="891000"/>
                </a:cubicBezTo>
                <a:cubicBezTo>
                  <a:pt x="594000" y="905912"/>
                  <a:pt x="581912" y="918000"/>
                  <a:pt x="567000" y="918000"/>
                </a:cubicBezTo>
                <a:cubicBezTo>
                  <a:pt x="552088" y="918000"/>
                  <a:pt x="540000" y="905912"/>
                  <a:pt x="540000" y="891000"/>
                </a:cubicBezTo>
                <a:cubicBezTo>
                  <a:pt x="540000" y="876088"/>
                  <a:pt x="552088" y="864000"/>
                  <a:pt x="567000" y="864000"/>
                </a:cubicBezTo>
                <a:close/>
                <a:moveTo>
                  <a:pt x="459000" y="864000"/>
                </a:moveTo>
                <a:cubicBezTo>
                  <a:pt x="473912" y="864000"/>
                  <a:pt x="486000" y="876088"/>
                  <a:pt x="486000" y="891000"/>
                </a:cubicBezTo>
                <a:cubicBezTo>
                  <a:pt x="486000" y="905912"/>
                  <a:pt x="473912" y="918000"/>
                  <a:pt x="459000" y="918000"/>
                </a:cubicBezTo>
                <a:cubicBezTo>
                  <a:pt x="444088" y="918000"/>
                  <a:pt x="432000" y="905912"/>
                  <a:pt x="432000" y="891000"/>
                </a:cubicBezTo>
                <a:cubicBezTo>
                  <a:pt x="432000" y="876088"/>
                  <a:pt x="444088" y="864000"/>
                  <a:pt x="459000" y="864000"/>
                </a:cubicBezTo>
                <a:close/>
                <a:moveTo>
                  <a:pt x="351000" y="864000"/>
                </a:moveTo>
                <a:cubicBezTo>
                  <a:pt x="365912" y="864000"/>
                  <a:pt x="378000" y="876088"/>
                  <a:pt x="378000" y="891000"/>
                </a:cubicBezTo>
                <a:cubicBezTo>
                  <a:pt x="378000" y="905912"/>
                  <a:pt x="365912" y="918000"/>
                  <a:pt x="351000" y="918000"/>
                </a:cubicBezTo>
                <a:cubicBezTo>
                  <a:pt x="336088" y="918000"/>
                  <a:pt x="324000" y="905912"/>
                  <a:pt x="324000" y="891000"/>
                </a:cubicBezTo>
                <a:cubicBezTo>
                  <a:pt x="324000" y="876088"/>
                  <a:pt x="336088" y="864000"/>
                  <a:pt x="351000" y="864000"/>
                </a:cubicBezTo>
                <a:close/>
                <a:moveTo>
                  <a:pt x="243000" y="864000"/>
                </a:moveTo>
                <a:cubicBezTo>
                  <a:pt x="257912" y="864000"/>
                  <a:pt x="270000" y="876088"/>
                  <a:pt x="270000" y="891000"/>
                </a:cubicBezTo>
                <a:cubicBezTo>
                  <a:pt x="270000" y="905912"/>
                  <a:pt x="257912" y="918000"/>
                  <a:pt x="243000" y="918000"/>
                </a:cubicBezTo>
                <a:cubicBezTo>
                  <a:pt x="228088" y="918000"/>
                  <a:pt x="216000" y="905912"/>
                  <a:pt x="216000" y="891000"/>
                </a:cubicBezTo>
                <a:cubicBezTo>
                  <a:pt x="216000" y="876088"/>
                  <a:pt x="228088" y="864000"/>
                  <a:pt x="243000" y="864000"/>
                </a:cubicBezTo>
                <a:close/>
                <a:moveTo>
                  <a:pt x="135000" y="864000"/>
                </a:moveTo>
                <a:cubicBezTo>
                  <a:pt x="149912" y="864000"/>
                  <a:pt x="162000" y="876088"/>
                  <a:pt x="162000" y="891000"/>
                </a:cubicBezTo>
                <a:cubicBezTo>
                  <a:pt x="162000" y="905912"/>
                  <a:pt x="149912" y="918000"/>
                  <a:pt x="135000" y="918000"/>
                </a:cubicBezTo>
                <a:cubicBezTo>
                  <a:pt x="120088" y="918000"/>
                  <a:pt x="108000" y="905912"/>
                  <a:pt x="108000" y="891000"/>
                </a:cubicBezTo>
                <a:cubicBezTo>
                  <a:pt x="108000" y="876088"/>
                  <a:pt x="120088" y="864000"/>
                  <a:pt x="135000" y="864000"/>
                </a:cubicBezTo>
                <a:close/>
                <a:moveTo>
                  <a:pt x="27000" y="864000"/>
                </a:moveTo>
                <a:cubicBezTo>
                  <a:pt x="41912" y="864000"/>
                  <a:pt x="54000" y="876088"/>
                  <a:pt x="54000" y="891000"/>
                </a:cubicBezTo>
                <a:cubicBezTo>
                  <a:pt x="54000" y="905912"/>
                  <a:pt x="41912" y="918000"/>
                  <a:pt x="27000" y="918000"/>
                </a:cubicBezTo>
                <a:cubicBezTo>
                  <a:pt x="12088" y="918000"/>
                  <a:pt x="0" y="905912"/>
                  <a:pt x="0" y="891000"/>
                </a:cubicBezTo>
                <a:cubicBezTo>
                  <a:pt x="0" y="876088"/>
                  <a:pt x="12088" y="864000"/>
                  <a:pt x="27000" y="864000"/>
                </a:cubicBezTo>
                <a:close/>
                <a:moveTo>
                  <a:pt x="1539000" y="756000"/>
                </a:moveTo>
                <a:cubicBezTo>
                  <a:pt x="1553912" y="756000"/>
                  <a:pt x="1566000" y="768088"/>
                  <a:pt x="1566000" y="783000"/>
                </a:cubicBezTo>
                <a:cubicBezTo>
                  <a:pt x="1566000" y="797912"/>
                  <a:pt x="1553912" y="810000"/>
                  <a:pt x="1539000" y="810000"/>
                </a:cubicBezTo>
                <a:cubicBezTo>
                  <a:pt x="1524088" y="810000"/>
                  <a:pt x="1512000" y="797912"/>
                  <a:pt x="1512000" y="783000"/>
                </a:cubicBezTo>
                <a:cubicBezTo>
                  <a:pt x="1512000" y="768088"/>
                  <a:pt x="1524088" y="756000"/>
                  <a:pt x="1539000" y="756000"/>
                </a:cubicBezTo>
                <a:close/>
                <a:moveTo>
                  <a:pt x="1431000" y="756000"/>
                </a:moveTo>
                <a:cubicBezTo>
                  <a:pt x="1445912" y="756000"/>
                  <a:pt x="1458000" y="768088"/>
                  <a:pt x="1458000" y="783000"/>
                </a:cubicBezTo>
                <a:cubicBezTo>
                  <a:pt x="1458000" y="797912"/>
                  <a:pt x="1445912" y="810000"/>
                  <a:pt x="1431000" y="810000"/>
                </a:cubicBezTo>
                <a:cubicBezTo>
                  <a:pt x="1416088" y="810000"/>
                  <a:pt x="1404000" y="797912"/>
                  <a:pt x="1404000" y="783000"/>
                </a:cubicBezTo>
                <a:cubicBezTo>
                  <a:pt x="1404000" y="768088"/>
                  <a:pt x="1416088" y="756000"/>
                  <a:pt x="1431000" y="756000"/>
                </a:cubicBezTo>
                <a:close/>
                <a:moveTo>
                  <a:pt x="1323000" y="756000"/>
                </a:moveTo>
                <a:cubicBezTo>
                  <a:pt x="1337912" y="756000"/>
                  <a:pt x="1350000" y="768088"/>
                  <a:pt x="1350000" y="783000"/>
                </a:cubicBezTo>
                <a:cubicBezTo>
                  <a:pt x="1350000" y="797912"/>
                  <a:pt x="1337912" y="810000"/>
                  <a:pt x="1323000" y="810000"/>
                </a:cubicBezTo>
                <a:cubicBezTo>
                  <a:pt x="1308088" y="810000"/>
                  <a:pt x="1296000" y="797912"/>
                  <a:pt x="1296000" y="783000"/>
                </a:cubicBezTo>
                <a:cubicBezTo>
                  <a:pt x="1296000" y="768088"/>
                  <a:pt x="1308088" y="756000"/>
                  <a:pt x="1323000" y="756000"/>
                </a:cubicBezTo>
                <a:close/>
                <a:moveTo>
                  <a:pt x="1215000" y="756000"/>
                </a:moveTo>
                <a:cubicBezTo>
                  <a:pt x="1229912" y="756000"/>
                  <a:pt x="1242000" y="768088"/>
                  <a:pt x="1242000" y="783000"/>
                </a:cubicBezTo>
                <a:cubicBezTo>
                  <a:pt x="1242000" y="797912"/>
                  <a:pt x="1229912" y="810000"/>
                  <a:pt x="1215000" y="810000"/>
                </a:cubicBezTo>
                <a:cubicBezTo>
                  <a:pt x="1200088" y="810000"/>
                  <a:pt x="1188000" y="797912"/>
                  <a:pt x="1188000" y="783000"/>
                </a:cubicBezTo>
                <a:cubicBezTo>
                  <a:pt x="1188000" y="768088"/>
                  <a:pt x="1200088" y="756000"/>
                  <a:pt x="1215000" y="756000"/>
                </a:cubicBezTo>
                <a:close/>
                <a:moveTo>
                  <a:pt x="1107000" y="756000"/>
                </a:moveTo>
                <a:cubicBezTo>
                  <a:pt x="1121912" y="756000"/>
                  <a:pt x="1134000" y="768088"/>
                  <a:pt x="1134000" y="783000"/>
                </a:cubicBezTo>
                <a:cubicBezTo>
                  <a:pt x="1134000" y="797912"/>
                  <a:pt x="1121912" y="810000"/>
                  <a:pt x="1107000" y="810000"/>
                </a:cubicBezTo>
                <a:cubicBezTo>
                  <a:pt x="1092088" y="810000"/>
                  <a:pt x="1080000" y="797912"/>
                  <a:pt x="1080000" y="783000"/>
                </a:cubicBezTo>
                <a:cubicBezTo>
                  <a:pt x="1080000" y="768088"/>
                  <a:pt x="1092088" y="756000"/>
                  <a:pt x="1107000" y="756000"/>
                </a:cubicBezTo>
                <a:close/>
                <a:moveTo>
                  <a:pt x="999000" y="756000"/>
                </a:moveTo>
                <a:cubicBezTo>
                  <a:pt x="1013912" y="756000"/>
                  <a:pt x="1026000" y="768088"/>
                  <a:pt x="1026000" y="783000"/>
                </a:cubicBezTo>
                <a:cubicBezTo>
                  <a:pt x="1026000" y="797912"/>
                  <a:pt x="1013912" y="810000"/>
                  <a:pt x="999000" y="810000"/>
                </a:cubicBezTo>
                <a:cubicBezTo>
                  <a:pt x="984088" y="810000"/>
                  <a:pt x="972000" y="797912"/>
                  <a:pt x="972000" y="783000"/>
                </a:cubicBezTo>
                <a:cubicBezTo>
                  <a:pt x="972000" y="768088"/>
                  <a:pt x="984088" y="756000"/>
                  <a:pt x="999000" y="756000"/>
                </a:cubicBezTo>
                <a:close/>
                <a:moveTo>
                  <a:pt x="891000" y="756000"/>
                </a:moveTo>
                <a:cubicBezTo>
                  <a:pt x="905912" y="756000"/>
                  <a:pt x="918000" y="768088"/>
                  <a:pt x="918000" y="783000"/>
                </a:cubicBezTo>
                <a:cubicBezTo>
                  <a:pt x="918000" y="797912"/>
                  <a:pt x="905912" y="810000"/>
                  <a:pt x="891000" y="810000"/>
                </a:cubicBezTo>
                <a:cubicBezTo>
                  <a:pt x="876088" y="810000"/>
                  <a:pt x="864000" y="797912"/>
                  <a:pt x="864000" y="783000"/>
                </a:cubicBezTo>
                <a:cubicBezTo>
                  <a:pt x="864000" y="768088"/>
                  <a:pt x="876088" y="756000"/>
                  <a:pt x="891000" y="756000"/>
                </a:cubicBezTo>
                <a:close/>
                <a:moveTo>
                  <a:pt x="783000" y="756000"/>
                </a:moveTo>
                <a:cubicBezTo>
                  <a:pt x="797912" y="756000"/>
                  <a:pt x="810000" y="768088"/>
                  <a:pt x="810000" y="783000"/>
                </a:cubicBezTo>
                <a:cubicBezTo>
                  <a:pt x="810000" y="797912"/>
                  <a:pt x="797912" y="810000"/>
                  <a:pt x="783000" y="810000"/>
                </a:cubicBezTo>
                <a:cubicBezTo>
                  <a:pt x="768088" y="810000"/>
                  <a:pt x="756000" y="797912"/>
                  <a:pt x="756000" y="783000"/>
                </a:cubicBezTo>
                <a:cubicBezTo>
                  <a:pt x="756000" y="768088"/>
                  <a:pt x="768088" y="756000"/>
                  <a:pt x="783000" y="756000"/>
                </a:cubicBezTo>
                <a:close/>
                <a:moveTo>
                  <a:pt x="675000" y="756000"/>
                </a:moveTo>
                <a:cubicBezTo>
                  <a:pt x="689912" y="756000"/>
                  <a:pt x="702000" y="768088"/>
                  <a:pt x="702000" y="783000"/>
                </a:cubicBezTo>
                <a:cubicBezTo>
                  <a:pt x="702000" y="797912"/>
                  <a:pt x="689912" y="810000"/>
                  <a:pt x="675000" y="810000"/>
                </a:cubicBezTo>
                <a:cubicBezTo>
                  <a:pt x="660088" y="810000"/>
                  <a:pt x="648000" y="797912"/>
                  <a:pt x="648000" y="783000"/>
                </a:cubicBezTo>
                <a:cubicBezTo>
                  <a:pt x="648000" y="768088"/>
                  <a:pt x="660088" y="756000"/>
                  <a:pt x="675000" y="756000"/>
                </a:cubicBezTo>
                <a:close/>
                <a:moveTo>
                  <a:pt x="567000" y="756000"/>
                </a:moveTo>
                <a:cubicBezTo>
                  <a:pt x="581912" y="756000"/>
                  <a:pt x="594000" y="768088"/>
                  <a:pt x="594000" y="783000"/>
                </a:cubicBezTo>
                <a:cubicBezTo>
                  <a:pt x="594000" y="797912"/>
                  <a:pt x="581912" y="810000"/>
                  <a:pt x="567000" y="810000"/>
                </a:cubicBezTo>
                <a:cubicBezTo>
                  <a:pt x="552088" y="810000"/>
                  <a:pt x="540000" y="797912"/>
                  <a:pt x="540000" y="783000"/>
                </a:cubicBezTo>
                <a:cubicBezTo>
                  <a:pt x="540000" y="768088"/>
                  <a:pt x="552088" y="756000"/>
                  <a:pt x="567000" y="756000"/>
                </a:cubicBezTo>
                <a:close/>
                <a:moveTo>
                  <a:pt x="459000" y="756000"/>
                </a:moveTo>
                <a:cubicBezTo>
                  <a:pt x="473912" y="756000"/>
                  <a:pt x="486000" y="768088"/>
                  <a:pt x="486000" y="783000"/>
                </a:cubicBezTo>
                <a:cubicBezTo>
                  <a:pt x="486000" y="797912"/>
                  <a:pt x="473912" y="810000"/>
                  <a:pt x="459000" y="810000"/>
                </a:cubicBezTo>
                <a:cubicBezTo>
                  <a:pt x="444088" y="810000"/>
                  <a:pt x="432000" y="797912"/>
                  <a:pt x="432000" y="783000"/>
                </a:cubicBezTo>
                <a:cubicBezTo>
                  <a:pt x="432000" y="768088"/>
                  <a:pt x="444088" y="756000"/>
                  <a:pt x="459000" y="756000"/>
                </a:cubicBezTo>
                <a:close/>
                <a:moveTo>
                  <a:pt x="351000" y="756000"/>
                </a:moveTo>
                <a:cubicBezTo>
                  <a:pt x="365912" y="756000"/>
                  <a:pt x="378000" y="768088"/>
                  <a:pt x="378000" y="783000"/>
                </a:cubicBezTo>
                <a:cubicBezTo>
                  <a:pt x="378000" y="797912"/>
                  <a:pt x="365912" y="810000"/>
                  <a:pt x="351000" y="810000"/>
                </a:cubicBezTo>
                <a:cubicBezTo>
                  <a:pt x="336088" y="810000"/>
                  <a:pt x="324000" y="797912"/>
                  <a:pt x="324000" y="783000"/>
                </a:cubicBezTo>
                <a:cubicBezTo>
                  <a:pt x="324000" y="768088"/>
                  <a:pt x="336088" y="756000"/>
                  <a:pt x="351000" y="756000"/>
                </a:cubicBezTo>
                <a:close/>
                <a:moveTo>
                  <a:pt x="243000" y="756000"/>
                </a:moveTo>
                <a:cubicBezTo>
                  <a:pt x="257912" y="756000"/>
                  <a:pt x="270000" y="768088"/>
                  <a:pt x="270000" y="783000"/>
                </a:cubicBezTo>
                <a:cubicBezTo>
                  <a:pt x="270000" y="797912"/>
                  <a:pt x="257912" y="810000"/>
                  <a:pt x="243000" y="810000"/>
                </a:cubicBezTo>
                <a:cubicBezTo>
                  <a:pt x="228088" y="810000"/>
                  <a:pt x="216000" y="797912"/>
                  <a:pt x="216000" y="783000"/>
                </a:cubicBezTo>
                <a:cubicBezTo>
                  <a:pt x="216000" y="768088"/>
                  <a:pt x="228088" y="756000"/>
                  <a:pt x="243000" y="756000"/>
                </a:cubicBezTo>
                <a:close/>
                <a:moveTo>
                  <a:pt x="135000" y="756000"/>
                </a:moveTo>
                <a:cubicBezTo>
                  <a:pt x="149912" y="756000"/>
                  <a:pt x="162000" y="768088"/>
                  <a:pt x="162000" y="783000"/>
                </a:cubicBezTo>
                <a:cubicBezTo>
                  <a:pt x="162000" y="797912"/>
                  <a:pt x="149912" y="810000"/>
                  <a:pt x="135000" y="810000"/>
                </a:cubicBezTo>
                <a:cubicBezTo>
                  <a:pt x="120088" y="810000"/>
                  <a:pt x="108000" y="797912"/>
                  <a:pt x="108000" y="783000"/>
                </a:cubicBezTo>
                <a:cubicBezTo>
                  <a:pt x="108000" y="768088"/>
                  <a:pt x="120088" y="756000"/>
                  <a:pt x="135000" y="756000"/>
                </a:cubicBezTo>
                <a:close/>
                <a:moveTo>
                  <a:pt x="27000" y="756000"/>
                </a:moveTo>
                <a:cubicBezTo>
                  <a:pt x="41912" y="756000"/>
                  <a:pt x="54000" y="768088"/>
                  <a:pt x="54000" y="783000"/>
                </a:cubicBezTo>
                <a:cubicBezTo>
                  <a:pt x="54000" y="797912"/>
                  <a:pt x="41912" y="810000"/>
                  <a:pt x="27000" y="810000"/>
                </a:cubicBezTo>
                <a:cubicBezTo>
                  <a:pt x="12088" y="810000"/>
                  <a:pt x="0" y="797912"/>
                  <a:pt x="0" y="783000"/>
                </a:cubicBezTo>
                <a:cubicBezTo>
                  <a:pt x="0" y="768088"/>
                  <a:pt x="12088" y="756000"/>
                  <a:pt x="27000" y="756000"/>
                </a:cubicBezTo>
                <a:close/>
                <a:moveTo>
                  <a:pt x="1539000" y="648000"/>
                </a:moveTo>
                <a:cubicBezTo>
                  <a:pt x="1553912" y="648000"/>
                  <a:pt x="1566000" y="660088"/>
                  <a:pt x="1566000" y="675000"/>
                </a:cubicBezTo>
                <a:cubicBezTo>
                  <a:pt x="1566000" y="689912"/>
                  <a:pt x="1553912" y="702000"/>
                  <a:pt x="1539000" y="702000"/>
                </a:cubicBezTo>
                <a:cubicBezTo>
                  <a:pt x="1524088" y="702000"/>
                  <a:pt x="1512000" y="689912"/>
                  <a:pt x="1512000" y="675000"/>
                </a:cubicBezTo>
                <a:cubicBezTo>
                  <a:pt x="1512000" y="660088"/>
                  <a:pt x="1524088" y="648000"/>
                  <a:pt x="1539000" y="648000"/>
                </a:cubicBezTo>
                <a:close/>
                <a:moveTo>
                  <a:pt x="1431000" y="648000"/>
                </a:moveTo>
                <a:cubicBezTo>
                  <a:pt x="1445912" y="648000"/>
                  <a:pt x="1458000" y="660088"/>
                  <a:pt x="1458000" y="675000"/>
                </a:cubicBezTo>
                <a:cubicBezTo>
                  <a:pt x="1458000" y="689912"/>
                  <a:pt x="1445912" y="702000"/>
                  <a:pt x="1431000" y="702000"/>
                </a:cubicBezTo>
                <a:cubicBezTo>
                  <a:pt x="1416088" y="702000"/>
                  <a:pt x="1404000" y="689912"/>
                  <a:pt x="1404000" y="675000"/>
                </a:cubicBezTo>
                <a:cubicBezTo>
                  <a:pt x="1404000" y="660088"/>
                  <a:pt x="1416088" y="648000"/>
                  <a:pt x="1431000" y="648000"/>
                </a:cubicBezTo>
                <a:close/>
                <a:moveTo>
                  <a:pt x="1323000" y="648000"/>
                </a:moveTo>
                <a:cubicBezTo>
                  <a:pt x="1337912" y="648000"/>
                  <a:pt x="1350000" y="660088"/>
                  <a:pt x="1350000" y="675000"/>
                </a:cubicBezTo>
                <a:cubicBezTo>
                  <a:pt x="1350000" y="689912"/>
                  <a:pt x="1337912" y="702000"/>
                  <a:pt x="1323000" y="702000"/>
                </a:cubicBezTo>
                <a:cubicBezTo>
                  <a:pt x="1308088" y="702000"/>
                  <a:pt x="1296000" y="689912"/>
                  <a:pt x="1296000" y="675000"/>
                </a:cubicBezTo>
                <a:cubicBezTo>
                  <a:pt x="1296000" y="660088"/>
                  <a:pt x="1308088" y="648000"/>
                  <a:pt x="1323000" y="648000"/>
                </a:cubicBezTo>
                <a:close/>
                <a:moveTo>
                  <a:pt x="1215000" y="648000"/>
                </a:moveTo>
                <a:cubicBezTo>
                  <a:pt x="1229912" y="648000"/>
                  <a:pt x="1242000" y="660088"/>
                  <a:pt x="1242000" y="675000"/>
                </a:cubicBezTo>
                <a:cubicBezTo>
                  <a:pt x="1242000" y="689912"/>
                  <a:pt x="1229912" y="702000"/>
                  <a:pt x="1215000" y="702000"/>
                </a:cubicBezTo>
                <a:cubicBezTo>
                  <a:pt x="1200088" y="702000"/>
                  <a:pt x="1188000" y="689912"/>
                  <a:pt x="1188000" y="675000"/>
                </a:cubicBezTo>
                <a:cubicBezTo>
                  <a:pt x="1188000" y="660088"/>
                  <a:pt x="1200088" y="648000"/>
                  <a:pt x="1215000" y="648000"/>
                </a:cubicBezTo>
                <a:close/>
                <a:moveTo>
                  <a:pt x="1107000" y="648000"/>
                </a:moveTo>
                <a:cubicBezTo>
                  <a:pt x="1121912" y="648000"/>
                  <a:pt x="1134000" y="660088"/>
                  <a:pt x="1134000" y="675000"/>
                </a:cubicBezTo>
                <a:cubicBezTo>
                  <a:pt x="1134000" y="689912"/>
                  <a:pt x="1121912" y="702000"/>
                  <a:pt x="1107000" y="702000"/>
                </a:cubicBezTo>
                <a:cubicBezTo>
                  <a:pt x="1092088" y="702000"/>
                  <a:pt x="1080000" y="689912"/>
                  <a:pt x="1080000" y="675000"/>
                </a:cubicBezTo>
                <a:cubicBezTo>
                  <a:pt x="1080000" y="660088"/>
                  <a:pt x="1092088" y="648000"/>
                  <a:pt x="1107000" y="648000"/>
                </a:cubicBezTo>
                <a:close/>
                <a:moveTo>
                  <a:pt x="999000" y="648000"/>
                </a:moveTo>
                <a:cubicBezTo>
                  <a:pt x="1013912" y="648000"/>
                  <a:pt x="1026000" y="660088"/>
                  <a:pt x="1026000" y="675000"/>
                </a:cubicBezTo>
                <a:cubicBezTo>
                  <a:pt x="1026000" y="689912"/>
                  <a:pt x="1013912" y="702000"/>
                  <a:pt x="999000" y="702000"/>
                </a:cubicBezTo>
                <a:cubicBezTo>
                  <a:pt x="984088" y="702000"/>
                  <a:pt x="972000" y="689912"/>
                  <a:pt x="972000" y="675000"/>
                </a:cubicBezTo>
                <a:cubicBezTo>
                  <a:pt x="972000" y="660088"/>
                  <a:pt x="984088" y="648000"/>
                  <a:pt x="999000" y="648000"/>
                </a:cubicBezTo>
                <a:close/>
                <a:moveTo>
                  <a:pt x="891000" y="648000"/>
                </a:moveTo>
                <a:cubicBezTo>
                  <a:pt x="905912" y="648000"/>
                  <a:pt x="918000" y="660088"/>
                  <a:pt x="918000" y="675000"/>
                </a:cubicBezTo>
                <a:cubicBezTo>
                  <a:pt x="918000" y="689912"/>
                  <a:pt x="905912" y="702000"/>
                  <a:pt x="891000" y="702000"/>
                </a:cubicBezTo>
                <a:cubicBezTo>
                  <a:pt x="876088" y="702000"/>
                  <a:pt x="864000" y="689912"/>
                  <a:pt x="864000" y="675000"/>
                </a:cubicBezTo>
                <a:cubicBezTo>
                  <a:pt x="864000" y="660088"/>
                  <a:pt x="876088" y="648000"/>
                  <a:pt x="891000" y="648000"/>
                </a:cubicBezTo>
                <a:close/>
                <a:moveTo>
                  <a:pt x="783000" y="648000"/>
                </a:moveTo>
                <a:cubicBezTo>
                  <a:pt x="797912" y="648000"/>
                  <a:pt x="810000" y="660088"/>
                  <a:pt x="810000" y="675000"/>
                </a:cubicBezTo>
                <a:cubicBezTo>
                  <a:pt x="810000" y="689912"/>
                  <a:pt x="797912" y="702000"/>
                  <a:pt x="783000" y="702000"/>
                </a:cubicBezTo>
                <a:cubicBezTo>
                  <a:pt x="768088" y="702000"/>
                  <a:pt x="756000" y="689912"/>
                  <a:pt x="756000" y="675000"/>
                </a:cubicBezTo>
                <a:cubicBezTo>
                  <a:pt x="756000" y="660088"/>
                  <a:pt x="768088" y="648000"/>
                  <a:pt x="783000" y="648000"/>
                </a:cubicBezTo>
                <a:close/>
                <a:moveTo>
                  <a:pt x="675000" y="648000"/>
                </a:moveTo>
                <a:cubicBezTo>
                  <a:pt x="689912" y="648000"/>
                  <a:pt x="702000" y="660088"/>
                  <a:pt x="702000" y="675000"/>
                </a:cubicBezTo>
                <a:cubicBezTo>
                  <a:pt x="702000" y="689912"/>
                  <a:pt x="689912" y="702000"/>
                  <a:pt x="675000" y="702000"/>
                </a:cubicBezTo>
                <a:cubicBezTo>
                  <a:pt x="660088" y="702000"/>
                  <a:pt x="648000" y="689912"/>
                  <a:pt x="648000" y="675000"/>
                </a:cubicBezTo>
                <a:cubicBezTo>
                  <a:pt x="648000" y="660088"/>
                  <a:pt x="660088" y="648000"/>
                  <a:pt x="675000" y="648000"/>
                </a:cubicBezTo>
                <a:close/>
                <a:moveTo>
                  <a:pt x="567000" y="648000"/>
                </a:moveTo>
                <a:cubicBezTo>
                  <a:pt x="581912" y="648000"/>
                  <a:pt x="594000" y="660088"/>
                  <a:pt x="594000" y="675000"/>
                </a:cubicBezTo>
                <a:cubicBezTo>
                  <a:pt x="594000" y="689912"/>
                  <a:pt x="581912" y="702000"/>
                  <a:pt x="567000" y="702000"/>
                </a:cubicBezTo>
                <a:cubicBezTo>
                  <a:pt x="552088" y="702000"/>
                  <a:pt x="540000" y="689912"/>
                  <a:pt x="540000" y="675000"/>
                </a:cubicBezTo>
                <a:cubicBezTo>
                  <a:pt x="540000" y="660088"/>
                  <a:pt x="552088" y="648000"/>
                  <a:pt x="567000" y="648000"/>
                </a:cubicBezTo>
                <a:close/>
                <a:moveTo>
                  <a:pt x="459000" y="648000"/>
                </a:moveTo>
                <a:cubicBezTo>
                  <a:pt x="473912" y="648000"/>
                  <a:pt x="486000" y="660088"/>
                  <a:pt x="486000" y="675000"/>
                </a:cubicBezTo>
                <a:cubicBezTo>
                  <a:pt x="486000" y="689912"/>
                  <a:pt x="473912" y="702000"/>
                  <a:pt x="459000" y="702000"/>
                </a:cubicBezTo>
                <a:cubicBezTo>
                  <a:pt x="444088" y="702000"/>
                  <a:pt x="432000" y="689912"/>
                  <a:pt x="432000" y="675000"/>
                </a:cubicBezTo>
                <a:cubicBezTo>
                  <a:pt x="432000" y="660088"/>
                  <a:pt x="444088" y="648000"/>
                  <a:pt x="459000" y="648000"/>
                </a:cubicBezTo>
                <a:close/>
                <a:moveTo>
                  <a:pt x="351000" y="648000"/>
                </a:moveTo>
                <a:cubicBezTo>
                  <a:pt x="365912" y="648000"/>
                  <a:pt x="378000" y="660088"/>
                  <a:pt x="378000" y="675000"/>
                </a:cubicBezTo>
                <a:cubicBezTo>
                  <a:pt x="378000" y="689912"/>
                  <a:pt x="365912" y="702000"/>
                  <a:pt x="351000" y="702000"/>
                </a:cubicBezTo>
                <a:cubicBezTo>
                  <a:pt x="336088" y="702000"/>
                  <a:pt x="324000" y="689912"/>
                  <a:pt x="324000" y="675000"/>
                </a:cubicBezTo>
                <a:cubicBezTo>
                  <a:pt x="324000" y="660088"/>
                  <a:pt x="336088" y="648000"/>
                  <a:pt x="351000" y="648000"/>
                </a:cubicBezTo>
                <a:close/>
                <a:moveTo>
                  <a:pt x="243000" y="648000"/>
                </a:moveTo>
                <a:cubicBezTo>
                  <a:pt x="257912" y="648000"/>
                  <a:pt x="270000" y="660088"/>
                  <a:pt x="270000" y="675000"/>
                </a:cubicBezTo>
                <a:cubicBezTo>
                  <a:pt x="270000" y="689912"/>
                  <a:pt x="257912" y="702000"/>
                  <a:pt x="243000" y="702000"/>
                </a:cubicBezTo>
                <a:cubicBezTo>
                  <a:pt x="228088" y="702000"/>
                  <a:pt x="216000" y="689912"/>
                  <a:pt x="216000" y="675000"/>
                </a:cubicBezTo>
                <a:cubicBezTo>
                  <a:pt x="216000" y="660088"/>
                  <a:pt x="228088" y="648000"/>
                  <a:pt x="243000" y="648000"/>
                </a:cubicBezTo>
                <a:close/>
                <a:moveTo>
                  <a:pt x="135000" y="648000"/>
                </a:moveTo>
                <a:cubicBezTo>
                  <a:pt x="149912" y="648000"/>
                  <a:pt x="162000" y="660088"/>
                  <a:pt x="162000" y="675000"/>
                </a:cubicBezTo>
                <a:cubicBezTo>
                  <a:pt x="162000" y="689912"/>
                  <a:pt x="149912" y="702000"/>
                  <a:pt x="135000" y="702000"/>
                </a:cubicBezTo>
                <a:cubicBezTo>
                  <a:pt x="120088" y="702000"/>
                  <a:pt x="108000" y="689912"/>
                  <a:pt x="108000" y="675000"/>
                </a:cubicBezTo>
                <a:cubicBezTo>
                  <a:pt x="108000" y="660088"/>
                  <a:pt x="120088" y="648000"/>
                  <a:pt x="135000" y="648000"/>
                </a:cubicBezTo>
                <a:close/>
                <a:moveTo>
                  <a:pt x="27000" y="648000"/>
                </a:moveTo>
                <a:cubicBezTo>
                  <a:pt x="41912" y="648000"/>
                  <a:pt x="54000" y="660088"/>
                  <a:pt x="54000" y="675000"/>
                </a:cubicBezTo>
                <a:cubicBezTo>
                  <a:pt x="54000" y="689912"/>
                  <a:pt x="41912" y="702000"/>
                  <a:pt x="27000" y="702000"/>
                </a:cubicBezTo>
                <a:cubicBezTo>
                  <a:pt x="12088" y="702000"/>
                  <a:pt x="0" y="689912"/>
                  <a:pt x="0" y="675000"/>
                </a:cubicBezTo>
                <a:cubicBezTo>
                  <a:pt x="0" y="660088"/>
                  <a:pt x="12088" y="648000"/>
                  <a:pt x="27000" y="648000"/>
                </a:cubicBezTo>
                <a:close/>
                <a:moveTo>
                  <a:pt x="1539000" y="540000"/>
                </a:moveTo>
                <a:cubicBezTo>
                  <a:pt x="1553912" y="540000"/>
                  <a:pt x="1566000" y="552088"/>
                  <a:pt x="1566000" y="567000"/>
                </a:cubicBezTo>
                <a:cubicBezTo>
                  <a:pt x="1566000" y="581912"/>
                  <a:pt x="1553912" y="594000"/>
                  <a:pt x="1539000" y="594000"/>
                </a:cubicBezTo>
                <a:cubicBezTo>
                  <a:pt x="1524088" y="594000"/>
                  <a:pt x="1512000" y="581912"/>
                  <a:pt x="1512000" y="567000"/>
                </a:cubicBezTo>
                <a:cubicBezTo>
                  <a:pt x="1512000" y="552088"/>
                  <a:pt x="1524088" y="540000"/>
                  <a:pt x="1539000" y="540000"/>
                </a:cubicBezTo>
                <a:close/>
                <a:moveTo>
                  <a:pt x="1431000" y="540000"/>
                </a:moveTo>
                <a:cubicBezTo>
                  <a:pt x="1445912" y="540000"/>
                  <a:pt x="1458000" y="552088"/>
                  <a:pt x="1458000" y="567000"/>
                </a:cubicBezTo>
                <a:cubicBezTo>
                  <a:pt x="1458000" y="581912"/>
                  <a:pt x="1445912" y="594000"/>
                  <a:pt x="1431000" y="594000"/>
                </a:cubicBezTo>
                <a:cubicBezTo>
                  <a:pt x="1416088" y="594000"/>
                  <a:pt x="1404000" y="581912"/>
                  <a:pt x="1404000" y="567000"/>
                </a:cubicBezTo>
                <a:cubicBezTo>
                  <a:pt x="1404000" y="552088"/>
                  <a:pt x="1416088" y="540000"/>
                  <a:pt x="1431000" y="540000"/>
                </a:cubicBezTo>
                <a:close/>
                <a:moveTo>
                  <a:pt x="1323000" y="540000"/>
                </a:moveTo>
                <a:cubicBezTo>
                  <a:pt x="1337912" y="540000"/>
                  <a:pt x="1350000" y="552088"/>
                  <a:pt x="1350000" y="567000"/>
                </a:cubicBezTo>
                <a:cubicBezTo>
                  <a:pt x="1350000" y="581912"/>
                  <a:pt x="1337912" y="594000"/>
                  <a:pt x="1323000" y="594000"/>
                </a:cubicBezTo>
                <a:cubicBezTo>
                  <a:pt x="1308088" y="594000"/>
                  <a:pt x="1296000" y="581912"/>
                  <a:pt x="1296000" y="567000"/>
                </a:cubicBezTo>
                <a:cubicBezTo>
                  <a:pt x="1296000" y="552088"/>
                  <a:pt x="1308088" y="540000"/>
                  <a:pt x="1323000" y="540000"/>
                </a:cubicBezTo>
                <a:close/>
                <a:moveTo>
                  <a:pt x="1215000" y="540000"/>
                </a:moveTo>
                <a:cubicBezTo>
                  <a:pt x="1229912" y="540000"/>
                  <a:pt x="1242000" y="552088"/>
                  <a:pt x="1242000" y="567000"/>
                </a:cubicBezTo>
                <a:cubicBezTo>
                  <a:pt x="1242000" y="581912"/>
                  <a:pt x="1229912" y="594000"/>
                  <a:pt x="1215000" y="594000"/>
                </a:cubicBezTo>
                <a:cubicBezTo>
                  <a:pt x="1200088" y="594000"/>
                  <a:pt x="1188000" y="581912"/>
                  <a:pt x="1188000" y="567000"/>
                </a:cubicBezTo>
                <a:cubicBezTo>
                  <a:pt x="1188000" y="552088"/>
                  <a:pt x="1200088" y="540000"/>
                  <a:pt x="1215000" y="540000"/>
                </a:cubicBezTo>
                <a:close/>
                <a:moveTo>
                  <a:pt x="1107000" y="540000"/>
                </a:moveTo>
                <a:cubicBezTo>
                  <a:pt x="1121912" y="540000"/>
                  <a:pt x="1134000" y="552088"/>
                  <a:pt x="1134000" y="567000"/>
                </a:cubicBezTo>
                <a:cubicBezTo>
                  <a:pt x="1134000" y="581912"/>
                  <a:pt x="1121912" y="594000"/>
                  <a:pt x="1107000" y="594000"/>
                </a:cubicBezTo>
                <a:cubicBezTo>
                  <a:pt x="1092088" y="594000"/>
                  <a:pt x="1080000" y="581912"/>
                  <a:pt x="1080000" y="567000"/>
                </a:cubicBezTo>
                <a:cubicBezTo>
                  <a:pt x="1080000" y="552088"/>
                  <a:pt x="1092088" y="540000"/>
                  <a:pt x="1107000" y="540000"/>
                </a:cubicBezTo>
                <a:close/>
                <a:moveTo>
                  <a:pt x="999000" y="540000"/>
                </a:moveTo>
                <a:cubicBezTo>
                  <a:pt x="1013912" y="540000"/>
                  <a:pt x="1026000" y="552088"/>
                  <a:pt x="1026000" y="567000"/>
                </a:cubicBezTo>
                <a:cubicBezTo>
                  <a:pt x="1026000" y="581912"/>
                  <a:pt x="1013912" y="594000"/>
                  <a:pt x="999000" y="594000"/>
                </a:cubicBezTo>
                <a:cubicBezTo>
                  <a:pt x="984088" y="594000"/>
                  <a:pt x="972000" y="581912"/>
                  <a:pt x="972000" y="567000"/>
                </a:cubicBezTo>
                <a:cubicBezTo>
                  <a:pt x="972000" y="552088"/>
                  <a:pt x="984088" y="540000"/>
                  <a:pt x="999000" y="540000"/>
                </a:cubicBezTo>
                <a:close/>
                <a:moveTo>
                  <a:pt x="891000" y="540000"/>
                </a:moveTo>
                <a:cubicBezTo>
                  <a:pt x="905912" y="540000"/>
                  <a:pt x="918000" y="552088"/>
                  <a:pt x="918000" y="567000"/>
                </a:cubicBezTo>
                <a:cubicBezTo>
                  <a:pt x="918000" y="581912"/>
                  <a:pt x="905912" y="594000"/>
                  <a:pt x="891000" y="594000"/>
                </a:cubicBezTo>
                <a:cubicBezTo>
                  <a:pt x="876088" y="594000"/>
                  <a:pt x="864000" y="581912"/>
                  <a:pt x="864000" y="567000"/>
                </a:cubicBezTo>
                <a:cubicBezTo>
                  <a:pt x="864000" y="552088"/>
                  <a:pt x="876088" y="540000"/>
                  <a:pt x="891000" y="540000"/>
                </a:cubicBezTo>
                <a:close/>
                <a:moveTo>
                  <a:pt x="783000" y="540000"/>
                </a:moveTo>
                <a:cubicBezTo>
                  <a:pt x="797912" y="540000"/>
                  <a:pt x="810000" y="552088"/>
                  <a:pt x="810000" y="567000"/>
                </a:cubicBezTo>
                <a:cubicBezTo>
                  <a:pt x="810000" y="581912"/>
                  <a:pt x="797912" y="594000"/>
                  <a:pt x="783000" y="594000"/>
                </a:cubicBezTo>
                <a:cubicBezTo>
                  <a:pt x="768088" y="594000"/>
                  <a:pt x="756000" y="581912"/>
                  <a:pt x="756000" y="567000"/>
                </a:cubicBezTo>
                <a:cubicBezTo>
                  <a:pt x="756000" y="552088"/>
                  <a:pt x="768088" y="540000"/>
                  <a:pt x="783000" y="540000"/>
                </a:cubicBezTo>
                <a:close/>
                <a:moveTo>
                  <a:pt x="675000" y="540000"/>
                </a:moveTo>
                <a:cubicBezTo>
                  <a:pt x="689912" y="540000"/>
                  <a:pt x="702000" y="552088"/>
                  <a:pt x="702000" y="567000"/>
                </a:cubicBezTo>
                <a:cubicBezTo>
                  <a:pt x="702000" y="581912"/>
                  <a:pt x="689912" y="594000"/>
                  <a:pt x="675000" y="594000"/>
                </a:cubicBezTo>
                <a:cubicBezTo>
                  <a:pt x="660088" y="594000"/>
                  <a:pt x="648000" y="581912"/>
                  <a:pt x="648000" y="567000"/>
                </a:cubicBezTo>
                <a:cubicBezTo>
                  <a:pt x="648000" y="552088"/>
                  <a:pt x="660088" y="540000"/>
                  <a:pt x="675000" y="540000"/>
                </a:cubicBezTo>
                <a:close/>
                <a:moveTo>
                  <a:pt x="567000" y="540000"/>
                </a:moveTo>
                <a:cubicBezTo>
                  <a:pt x="581912" y="540000"/>
                  <a:pt x="594000" y="552088"/>
                  <a:pt x="594000" y="567000"/>
                </a:cubicBezTo>
                <a:cubicBezTo>
                  <a:pt x="594000" y="581912"/>
                  <a:pt x="581912" y="594000"/>
                  <a:pt x="567000" y="594000"/>
                </a:cubicBezTo>
                <a:cubicBezTo>
                  <a:pt x="552088" y="594000"/>
                  <a:pt x="540000" y="581912"/>
                  <a:pt x="540000" y="567000"/>
                </a:cubicBezTo>
                <a:cubicBezTo>
                  <a:pt x="540000" y="552088"/>
                  <a:pt x="552088" y="540000"/>
                  <a:pt x="567000" y="540000"/>
                </a:cubicBezTo>
                <a:close/>
                <a:moveTo>
                  <a:pt x="459000" y="540000"/>
                </a:moveTo>
                <a:cubicBezTo>
                  <a:pt x="473912" y="540000"/>
                  <a:pt x="486000" y="552088"/>
                  <a:pt x="486000" y="567000"/>
                </a:cubicBezTo>
                <a:cubicBezTo>
                  <a:pt x="486000" y="581912"/>
                  <a:pt x="473912" y="594000"/>
                  <a:pt x="459000" y="594000"/>
                </a:cubicBezTo>
                <a:cubicBezTo>
                  <a:pt x="444088" y="594000"/>
                  <a:pt x="432000" y="581912"/>
                  <a:pt x="432000" y="567000"/>
                </a:cubicBezTo>
                <a:cubicBezTo>
                  <a:pt x="432000" y="552088"/>
                  <a:pt x="444088" y="540000"/>
                  <a:pt x="459000" y="540000"/>
                </a:cubicBezTo>
                <a:close/>
                <a:moveTo>
                  <a:pt x="351000" y="540000"/>
                </a:moveTo>
                <a:cubicBezTo>
                  <a:pt x="365912" y="540000"/>
                  <a:pt x="378000" y="552088"/>
                  <a:pt x="378000" y="567000"/>
                </a:cubicBezTo>
                <a:cubicBezTo>
                  <a:pt x="378000" y="581912"/>
                  <a:pt x="365912" y="594000"/>
                  <a:pt x="351000" y="594000"/>
                </a:cubicBezTo>
                <a:cubicBezTo>
                  <a:pt x="336088" y="594000"/>
                  <a:pt x="324000" y="581912"/>
                  <a:pt x="324000" y="567000"/>
                </a:cubicBezTo>
                <a:cubicBezTo>
                  <a:pt x="324000" y="552088"/>
                  <a:pt x="336088" y="540000"/>
                  <a:pt x="351000" y="540000"/>
                </a:cubicBezTo>
                <a:close/>
                <a:moveTo>
                  <a:pt x="243000" y="540000"/>
                </a:moveTo>
                <a:cubicBezTo>
                  <a:pt x="257912" y="540000"/>
                  <a:pt x="270000" y="552088"/>
                  <a:pt x="270000" y="567000"/>
                </a:cubicBezTo>
                <a:cubicBezTo>
                  <a:pt x="270000" y="581912"/>
                  <a:pt x="257912" y="594000"/>
                  <a:pt x="243000" y="594000"/>
                </a:cubicBezTo>
                <a:cubicBezTo>
                  <a:pt x="228088" y="594000"/>
                  <a:pt x="216000" y="581912"/>
                  <a:pt x="216000" y="567000"/>
                </a:cubicBezTo>
                <a:cubicBezTo>
                  <a:pt x="216000" y="552088"/>
                  <a:pt x="228088" y="540000"/>
                  <a:pt x="243000" y="540000"/>
                </a:cubicBezTo>
                <a:close/>
                <a:moveTo>
                  <a:pt x="135000" y="540000"/>
                </a:moveTo>
                <a:cubicBezTo>
                  <a:pt x="149912" y="540000"/>
                  <a:pt x="162000" y="552088"/>
                  <a:pt x="162000" y="567000"/>
                </a:cubicBezTo>
                <a:cubicBezTo>
                  <a:pt x="162000" y="581912"/>
                  <a:pt x="149912" y="594000"/>
                  <a:pt x="135000" y="594000"/>
                </a:cubicBezTo>
                <a:cubicBezTo>
                  <a:pt x="120088" y="594000"/>
                  <a:pt x="108000" y="581912"/>
                  <a:pt x="108000" y="567000"/>
                </a:cubicBezTo>
                <a:cubicBezTo>
                  <a:pt x="108000" y="552088"/>
                  <a:pt x="120088" y="540000"/>
                  <a:pt x="135000" y="540000"/>
                </a:cubicBezTo>
                <a:close/>
                <a:moveTo>
                  <a:pt x="27000" y="540000"/>
                </a:moveTo>
                <a:cubicBezTo>
                  <a:pt x="41912" y="540000"/>
                  <a:pt x="54000" y="552088"/>
                  <a:pt x="54000" y="567000"/>
                </a:cubicBezTo>
                <a:cubicBezTo>
                  <a:pt x="54000" y="581912"/>
                  <a:pt x="41912" y="594000"/>
                  <a:pt x="27000" y="594000"/>
                </a:cubicBezTo>
                <a:cubicBezTo>
                  <a:pt x="12088" y="594000"/>
                  <a:pt x="0" y="581912"/>
                  <a:pt x="0" y="567000"/>
                </a:cubicBezTo>
                <a:cubicBezTo>
                  <a:pt x="0" y="552088"/>
                  <a:pt x="12088" y="540000"/>
                  <a:pt x="27000" y="540000"/>
                </a:cubicBezTo>
                <a:close/>
                <a:moveTo>
                  <a:pt x="1539000" y="432001"/>
                </a:moveTo>
                <a:cubicBezTo>
                  <a:pt x="1553912" y="432001"/>
                  <a:pt x="1566000" y="444089"/>
                  <a:pt x="1566000" y="459001"/>
                </a:cubicBezTo>
                <a:cubicBezTo>
                  <a:pt x="1566000" y="473912"/>
                  <a:pt x="1553912" y="486000"/>
                  <a:pt x="1539000" y="486000"/>
                </a:cubicBezTo>
                <a:cubicBezTo>
                  <a:pt x="1524088" y="486000"/>
                  <a:pt x="1512000" y="473912"/>
                  <a:pt x="1512000" y="459001"/>
                </a:cubicBezTo>
                <a:cubicBezTo>
                  <a:pt x="1512000" y="444089"/>
                  <a:pt x="1524088" y="432001"/>
                  <a:pt x="1539000" y="432001"/>
                </a:cubicBezTo>
                <a:close/>
                <a:moveTo>
                  <a:pt x="1431000" y="432001"/>
                </a:moveTo>
                <a:cubicBezTo>
                  <a:pt x="1445912" y="432001"/>
                  <a:pt x="1458000" y="444089"/>
                  <a:pt x="1458000" y="459001"/>
                </a:cubicBezTo>
                <a:cubicBezTo>
                  <a:pt x="1458000" y="473912"/>
                  <a:pt x="1445912" y="486000"/>
                  <a:pt x="1431000" y="486000"/>
                </a:cubicBezTo>
                <a:cubicBezTo>
                  <a:pt x="1416088" y="486000"/>
                  <a:pt x="1404000" y="473912"/>
                  <a:pt x="1404000" y="459001"/>
                </a:cubicBezTo>
                <a:cubicBezTo>
                  <a:pt x="1404000" y="444089"/>
                  <a:pt x="1416088" y="432001"/>
                  <a:pt x="1431000" y="432001"/>
                </a:cubicBezTo>
                <a:close/>
                <a:moveTo>
                  <a:pt x="1323000" y="432001"/>
                </a:moveTo>
                <a:cubicBezTo>
                  <a:pt x="1337912" y="432001"/>
                  <a:pt x="1350000" y="444089"/>
                  <a:pt x="1350000" y="459001"/>
                </a:cubicBezTo>
                <a:cubicBezTo>
                  <a:pt x="1350000" y="473912"/>
                  <a:pt x="1337912" y="486000"/>
                  <a:pt x="1323000" y="486000"/>
                </a:cubicBezTo>
                <a:cubicBezTo>
                  <a:pt x="1308088" y="486000"/>
                  <a:pt x="1296000" y="473912"/>
                  <a:pt x="1296000" y="459001"/>
                </a:cubicBezTo>
                <a:cubicBezTo>
                  <a:pt x="1296000" y="444089"/>
                  <a:pt x="1308088" y="432001"/>
                  <a:pt x="1323000" y="432001"/>
                </a:cubicBezTo>
                <a:close/>
                <a:moveTo>
                  <a:pt x="1215000" y="432001"/>
                </a:moveTo>
                <a:cubicBezTo>
                  <a:pt x="1229912" y="432001"/>
                  <a:pt x="1242000" y="444089"/>
                  <a:pt x="1242000" y="459001"/>
                </a:cubicBezTo>
                <a:cubicBezTo>
                  <a:pt x="1242000" y="473912"/>
                  <a:pt x="1229912" y="486000"/>
                  <a:pt x="1215000" y="486000"/>
                </a:cubicBezTo>
                <a:cubicBezTo>
                  <a:pt x="1200088" y="486000"/>
                  <a:pt x="1188000" y="473912"/>
                  <a:pt x="1188000" y="459001"/>
                </a:cubicBezTo>
                <a:cubicBezTo>
                  <a:pt x="1188000" y="444089"/>
                  <a:pt x="1200088" y="432001"/>
                  <a:pt x="1215000" y="432001"/>
                </a:cubicBezTo>
                <a:close/>
                <a:moveTo>
                  <a:pt x="1107000" y="432001"/>
                </a:moveTo>
                <a:cubicBezTo>
                  <a:pt x="1121912" y="432001"/>
                  <a:pt x="1134000" y="444089"/>
                  <a:pt x="1134000" y="459001"/>
                </a:cubicBezTo>
                <a:cubicBezTo>
                  <a:pt x="1134000" y="473912"/>
                  <a:pt x="1121912" y="486000"/>
                  <a:pt x="1107000" y="486000"/>
                </a:cubicBezTo>
                <a:cubicBezTo>
                  <a:pt x="1092088" y="486000"/>
                  <a:pt x="1080000" y="473912"/>
                  <a:pt x="1080000" y="459001"/>
                </a:cubicBezTo>
                <a:cubicBezTo>
                  <a:pt x="1080000" y="444089"/>
                  <a:pt x="1092088" y="432001"/>
                  <a:pt x="1107000" y="432001"/>
                </a:cubicBezTo>
                <a:close/>
                <a:moveTo>
                  <a:pt x="999000" y="432001"/>
                </a:move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lose/>
                <a:moveTo>
                  <a:pt x="891000" y="432001"/>
                </a:move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lose/>
                <a:moveTo>
                  <a:pt x="783000" y="432001"/>
                </a:move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lose/>
                <a:moveTo>
                  <a:pt x="675000" y="432001"/>
                </a:move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lose/>
                <a:moveTo>
                  <a:pt x="567000" y="432001"/>
                </a:move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lose/>
                <a:moveTo>
                  <a:pt x="459000" y="432001"/>
                </a:move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lose/>
                <a:moveTo>
                  <a:pt x="351000" y="432001"/>
                </a:move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lose/>
                <a:moveTo>
                  <a:pt x="243000" y="432001"/>
                </a:move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lose/>
                <a:moveTo>
                  <a:pt x="135000" y="432001"/>
                </a:move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lose/>
                <a:moveTo>
                  <a:pt x="27000" y="432001"/>
                </a:move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lose/>
                <a:moveTo>
                  <a:pt x="1539000" y="324000"/>
                </a:moveTo>
                <a:cubicBezTo>
                  <a:pt x="1553912" y="324000"/>
                  <a:pt x="1566000" y="336088"/>
                  <a:pt x="1566000" y="351000"/>
                </a:cubicBezTo>
                <a:cubicBezTo>
                  <a:pt x="1566000" y="365913"/>
                  <a:pt x="1553912" y="378000"/>
                  <a:pt x="1539000" y="378000"/>
                </a:cubicBezTo>
                <a:cubicBezTo>
                  <a:pt x="1524088" y="378000"/>
                  <a:pt x="1512000" y="365913"/>
                  <a:pt x="1512000" y="351000"/>
                </a:cubicBezTo>
                <a:cubicBezTo>
                  <a:pt x="1512000" y="336088"/>
                  <a:pt x="1524088" y="324000"/>
                  <a:pt x="1539000" y="324000"/>
                </a:cubicBezTo>
                <a:close/>
                <a:moveTo>
                  <a:pt x="1431000" y="324000"/>
                </a:moveTo>
                <a:cubicBezTo>
                  <a:pt x="1445912" y="324000"/>
                  <a:pt x="1458000" y="336088"/>
                  <a:pt x="1458000" y="351000"/>
                </a:cubicBezTo>
                <a:cubicBezTo>
                  <a:pt x="1458000" y="365913"/>
                  <a:pt x="1445912" y="378000"/>
                  <a:pt x="1431000" y="378000"/>
                </a:cubicBezTo>
                <a:cubicBezTo>
                  <a:pt x="1416088" y="378000"/>
                  <a:pt x="1404000" y="365913"/>
                  <a:pt x="1404000" y="351000"/>
                </a:cubicBezTo>
                <a:cubicBezTo>
                  <a:pt x="1404000" y="336088"/>
                  <a:pt x="1416088" y="324000"/>
                  <a:pt x="1431000" y="324000"/>
                </a:cubicBezTo>
                <a:close/>
                <a:moveTo>
                  <a:pt x="1323000" y="324000"/>
                </a:moveTo>
                <a:cubicBezTo>
                  <a:pt x="1337912" y="324000"/>
                  <a:pt x="1350000" y="336088"/>
                  <a:pt x="1350000" y="351000"/>
                </a:cubicBezTo>
                <a:cubicBezTo>
                  <a:pt x="1350000" y="365913"/>
                  <a:pt x="1337912" y="378000"/>
                  <a:pt x="1323000" y="378000"/>
                </a:cubicBezTo>
                <a:cubicBezTo>
                  <a:pt x="1308088" y="378000"/>
                  <a:pt x="1296000" y="365913"/>
                  <a:pt x="1296000" y="351000"/>
                </a:cubicBezTo>
                <a:cubicBezTo>
                  <a:pt x="1296000" y="336088"/>
                  <a:pt x="1308088" y="324000"/>
                  <a:pt x="1323000" y="324000"/>
                </a:cubicBezTo>
                <a:close/>
                <a:moveTo>
                  <a:pt x="1215000" y="324000"/>
                </a:moveTo>
                <a:cubicBezTo>
                  <a:pt x="1229912" y="324000"/>
                  <a:pt x="1242000" y="336088"/>
                  <a:pt x="1242000" y="351000"/>
                </a:cubicBezTo>
                <a:cubicBezTo>
                  <a:pt x="1242000" y="365913"/>
                  <a:pt x="1229912" y="378000"/>
                  <a:pt x="1215000" y="378000"/>
                </a:cubicBezTo>
                <a:cubicBezTo>
                  <a:pt x="1200088" y="378000"/>
                  <a:pt x="1188000" y="365913"/>
                  <a:pt x="1188000" y="351000"/>
                </a:cubicBezTo>
                <a:cubicBezTo>
                  <a:pt x="1188000" y="336088"/>
                  <a:pt x="1200088" y="324000"/>
                  <a:pt x="1215000" y="324000"/>
                </a:cubicBezTo>
                <a:close/>
                <a:moveTo>
                  <a:pt x="1107000" y="324000"/>
                </a:moveTo>
                <a:cubicBezTo>
                  <a:pt x="1121912" y="324000"/>
                  <a:pt x="1134000" y="336088"/>
                  <a:pt x="1134000" y="351000"/>
                </a:cubicBezTo>
                <a:cubicBezTo>
                  <a:pt x="1134000" y="365913"/>
                  <a:pt x="1121912" y="378000"/>
                  <a:pt x="1107000" y="378000"/>
                </a:cubicBezTo>
                <a:cubicBezTo>
                  <a:pt x="1092088" y="378000"/>
                  <a:pt x="1080000" y="365913"/>
                  <a:pt x="1080000" y="351000"/>
                </a:cubicBezTo>
                <a:cubicBezTo>
                  <a:pt x="1080000" y="336088"/>
                  <a:pt x="1092088" y="324000"/>
                  <a:pt x="1107000" y="324000"/>
                </a:cubicBezTo>
                <a:close/>
                <a:moveTo>
                  <a:pt x="999000" y="324000"/>
                </a:move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lose/>
                <a:moveTo>
                  <a:pt x="891000" y="324000"/>
                </a:move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lose/>
                <a:moveTo>
                  <a:pt x="783000" y="324000"/>
                </a:move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lose/>
                <a:moveTo>
                  <a:pt x="675000" y="324000"/>
                </a:move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lose/>
                <a:moveTo>
                  <a:pt x="567000" y="324000"/>
                </a:move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lose/>
                <a:moveTo>
                  <a:pt x="459000" y="324000"/>
                </a:move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lose/>
                <a:moveTo>
                  <a:pt x="351000" y="324000"/>
                </a:move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lose/>
                <a:moveTo>
                  <a:pt x="243000" y="324000"/>
                </a:move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lose/>
                <a:moveTo>
                  <a:pt x="135000" y="324000"/>
                </a:move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lose/>
                <a:moveTo>
                  <a:pt x="27000" y="324000"/>
                </a:move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lose/>
                <a:moveTo>
                  <a:pt x="1539000" y="216001"/>
                </a:moveTo>
                <a:cubicBezTo>
                  <a:pt x="1553912" y="216001"/>
                  <a:pt x="1566000" y="228088"/>
                  <a:pt x="1566000" y="243001"/>
                </a:cubicBezTo>
                <a:cubicBezTo>
                  <a:pt x="1566000" y="257913"/>
                  <a:pt x="1553912" y="270001"/>
                  <a:pt x="1539000" y="270001"/>
                </a:cubicBezTo>
                <a:cubicBezTo>
                  <a:pt x="1524088" y="270001"/>
                  <a:pt x="1512000" y="257913"/>
                  <a:pt x="1512000" y="243001"/>
                </a:cubicBezTo>
                <a:cubicBezTo>
                  <a:pt x="1512000" y="228088"/>
                  <a:pt x="1524088" y="216001"/>
                  <a:pt x="1539000" y="216001"/>
                </a:cubicBezTo>
                <a:close/>
                <a:moveTo>
                  <a:pt x="1431000" y="216001"/>
                </a:moveTo>
                <a:cubicBezTo>
                  <a:pt x="1445912" y="216001"/>
                  <a:pt x="1458000" y="228088"/>
                  <a:pt x="1458000" y="243001"/>
                </a:cubicBezTo>
                <a:cubicBezTo>
                  <a:pt x="1458000" y="257913"/>
                  <a:pt x="1445912" y="270001"/>
                  <a:pt x="1431000" y="270001"/>
                </a:cubicBezTo>
                <a:cubicBezTo>
                  <a:pt x="1416088" y="270001"/>
                  <a:pt x="1404000" y="257913"/>
                  <a:pt x="1404000" y="243001"/>
                </a:cubicBezTo>
                <a:cubicBezTo>
                  <a:pt x="1404000" y="228088"/>
                  <a:pt x="1416088" y="216001"/>
                  <a:pt x="1431000" y="216001"/>
                </a:cubicBezTo>
                <a:close/>
                <a:moveTo>
                  <a:pt x="1323000" y="216001"/>
                </a:moveTo>
                <a:cubicBezTo>
                  <a:pt x="1337912" y="216001"/>
                  <a:pt x="1350000" y="228088"/>
                  <a:pt x="1350000" y="243001"/>
                </a:cubicBezTo>
                <a:cubicBezTo>
                  <a:pt x="1350000" y="257913"/>
                  <a:pt x="1337912" y="270001"/>
                  <a:pt x="1323000" y="270001"/>
                </a:cubicBezTo>
                <a:cubicBezTo>
                  <a:pt x="1308088" y="270001"/>
                  <a:pt x="1296000" y="257913"/>
                  <a:pt x="1296000" y="243001"/>
                </a:cubicBezTo>
                <a:cubicBezTo>
                  <a:pt x="1296000" y="228088"/>
                  <a:pt x="1308088" y="216001"/>
                  <a:pt x="1323000" y="216001"/>
                </a:cubicBezTo>
                <a:close/>
                <a:moveTo>
                  <a:pt x="1215000" y="216001"/>
                </a:moveTo>
                <a:cubicBezTo>
                  <a:pt x="1229912" y="216001"/>
                  <a:pt x="1242000" y="228088"/>
                  <a:pt x="1242000" y="243001"/>
                </a:cubicBezTo>
                <a:cubicBezTo>
                  <a:pt x="1242000" y="257913"/>
                  <a:pt x="1229912" y="270001"/>
                  <a:pt x="1215000" y="270001"/>
                </a:cubicBezTo>
                <a:cubicBezTo>
                  <a:pt x="1200088" y="270001"/>
                  <a:pt x="1188000" y="257913"/>
                  <a:pt x="1188000" y="243001"/>
                </a:cubicBezTo>
                <a:cubicBezTo>
                  <a:pt x="1188000" y="228088"/>
                  <a:pt x="1200088" y="216001"/>
                  <a:pt x="1215000" y="216001"/>
                </a:cubicBezTo>
                <a:close/>
                <a:moveTo>
                  <a:pt x="1107000" y="216001"/>
                </a:moveTo>
                <a:cubicBezTo>
                  <a:pt x="1121912" y="216001"/>
                  <a:pt x="1134000" y="228088"/>
                  <a:pt x="1134000" y="243001"/>
                </a:cubicBezTo>
                <a:cubicBezTo>
                  <a:pt x="1134000" y="257913"/>
                  <a:pt x="1121912" y="270001"/>
                  <a:pt x="1107000" y="270001"/>
                </a:cubicBezTo>
                <a:cubicBezTo>
                  <a:pt x="1092088" y="270001"/>
                  <a:pt x="1080000" y="257913"/>
                  <a:pt x="1080000" y="243001"/>
                </a:cubicBezTo>
                <a:cubicBezTo>
                  <a:pt x="1080000" y="228088"/>
                  <a:pt x="1092088" y="216001"/>
                  <a:pt x="1107000" y="216001"/>
                </a:cubicBezTo>
                <a:close/>
                <a:moveTo>
                  <a:pt x="999000" y="216001"/>
                </a:move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lose/>
                <a:moveTo>
                  <a:pt x="891000" y="216001"/>
                </a:move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lose/>
                <a:moveTo>
                  <a:pt x="783000" y="216001"/>
                </a:move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lose/>
                <a:moveTo>
                  <a:pt x="675000" y="216001"/>
                </a:move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lose/>
                <a:moveTo>
                  <a:pt x="567000" y="216001"/>
                </a:move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lose/>
                <a:moveTo>
                  <a:pt x="459000" y="216001"/>
                </a:move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lose/>
                <a:moveTo>
                  <a:pt x="351000" y="216001"/>
                </a:move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lose/>
                <a:moveTo>
                  <a:pt x="243000" y="216001"/>
                </a:move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lose/>
                <a:moveTo>
                  <a:pt x="135000" y="216001"/>
                </a:move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lose/>
                <a:moveTo>
                  <a:pt x="27000" y="216001"/>
                </a:move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lose/>
                <a:moveTo>
                  <a:pt x="1539000" y="108001"/>
                </a:moveTo>
                <a:cubicBezTo>
                  <a:pt x="1553912" y="108001"/>
                  <a:pt x="1566000" y="120089"/>
                  <a:pt x="1566000" y="135000"/>
                </a:cubicBezTo>
                <a:cubicBezTo>
                  <a:pt x="1566000" y="149912"/>
                  <a:pt x="1553912" y="162000"/>
                  <a:pt x="1539000" y="162000"/>
                </a:cubicBezTo>
                <a:cubicBezTo>
                  <a:pt x="1524088" y="162000"/>
                  <a:pt x="1512000" y="149912"/>
                  <a:pt x="1512000" y="135000"/>
                </a:cubicBezTo>
                <a:cubicBezTo>
                  <a:pt x="1512000" y="120089"/>
                  <a:pt x="1524088" y="108001"/>
                  <a:pt x="1539000" y="108001"/>
                </a:cubicBezTo>
                <a:close/>
                <a:moveTo>
                  <a:pt x="1431000" y="108001"/>
                </a:moveTo>
                <a:cubicBezTo>
                  <a:pt x="1445912" y="108001"/>
                  <a:pt x="1458000" y="120089"/>
                  <a:pt x="1458000" y="135000"/>
                </a:cubicBezTo>
                <a:cubicBezTo>
                  <a:pt x="1458000" y="149912"/>
                  <a:pt x="1445912" y="162000"/>
                  <a:pt x="1431000" y="162000"/>
                </a:cubicBezTo>
                <a:cubicBezTo>
                  <a:pt x="1416088" y="162000"/>
                  <a:pt x="1404000" y="149912"/>
                  <a:pt x="1404000" y="135000"/>
                </a:cubicBezTo>
                <a:cubicBezTo>
                  <a:pt x="1404000" y="120089"/>
                  <a:pt x="1416088" y="108001"/>
                  <a:pt x="1431000" y="108001"/>
                </a:cubicBezTo>
                <a:close/>
                <a:moveTo>
                  <a:pt x="1323000" y="108001"/>
                </a:moveTo>
                <a:cubicBezTo>
                  <a:pt x="1337912" y="108001"/>
                  <a:pt x="1350000" y="120089"/>
                  <a:pt x="1350000" y="135000"/>
                </a:cubicBezTo>
                <a:cubicBezTo>
                  <a:pt x="1350000" y="149912"/>
                  <a:pt x="1337912" y="162000"/>
                  <a:pt x="1323000" y="162000"/>
                </a:cubicBezTo>
                <a:cubicBezTo>
                  <a:pt x="1308088" y="162000"/>
                  <a:pt x="1296000" y="149912"/>
                  <a:pt x="1296000" y="135000"/>
                </a:cubicBezTo>
                <a:cubicBezTo>
                  <a:pt x="1296000" y="120089"/>
                  <a:pt x="1308088" y="108001"/>
                  <a:pt x="1323000" y="108001"/>
                </a:cubicBezTo>
                <a:close/>
                <a:moveTo>
                  <a:pt x="1215000" y="108001"/>
                </a:moveTo>
                <a:cubicBezTo>
                  <a:pt x="1229912" y="108001"/>
                  <a:pt x="1242000" y="120089"/>
                  <a:pt x="1242000" y="135000"/>
                </a:cubicBezTo>
                <a:cubicBezTo>
                  <a:pt x="1242000" y="149912"/>
                  <a:pt x="1229912" y="162000"/>
                  <a:pt x="1215000" y="162000"/>
                </a:cubicBezTo>
                <a:cubicBezTo>
                  <a:pt x="1200088" y="162000"/>
                  <a:pt x="1188000" y="149912"/>
                  <a:pt x="1188000" y="135000"/>
                </a:cubicBezTo>
                <a:cubicBezTo>
                  <a:pt x="1188000" y="120089"/>
                  <a:pt x="1200088" y="108001"/>
                  <a:pt x="1215000" y="108001"/>
                </a:cubicBezTo>
                <a:close/>
                <a:moveTo>
                  <a:pt x="1107000" y="108001"/>
                </a:moveTo>
                <a:cubicBezTo>
                  <a:pt x="1121912" y="108001"/>
                  <a:pt x="1134000" y="120089"/>
                  <a:pt x="1134000" y="135000"/>
                </a:cubicBezTo>
                <a:cubicBezTo>
                  <a:pt x="1134000" y="149912"/>
                  <a:pt x="1121912" y="162000"/>
                  <a:pt x="1107000" y="162000"/>
                </a:cubicBezTo>
                <a:cubicBezTo>
                  <a:pt x="1092088" y="162000"/>
                  <a:pt x="1080000" y="149912"/>
                  <a:pt x="1080000" y="135000"/>
                </a:cubicBezTo>
                <a:cubicBezTo>
                  <a:pt x="1080000" y="120089"/>
                  <a:pt x="1092088" y="108001"/>
                  <a:pt x="1107000" y="108001"/>
                </a:cubicBezTo>
                <a:close/>
                <a:moveTo>
                  <a:pt x="999000" y="108001"/>
                </a:move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lose/>
                <a:moveTo>
                  <a:pt x="891000" y="108001"/>
                </a:move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lose/>
                <a:moveTo>
                  <a:pt x="783000" y="108001"/>
                </a:move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lose/>
                <a:moveTo>
                  <a:pt x="675000" y="108001"/>
                </a:move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lose/>
                <a:moveTo>
                  <a:pt x="567000" y="108001"/>
                </a:move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lose/>
                <a:moveTo>
                  <a:pt x="459000" y="108001"/>
                </a:move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lose/>
                <a:moveTo>
                  <a:pt x="351000" y="108001"/>
                </a:move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lose/>
                <a:moveTo>
                  <a:pt x="243000" y="108001"/>
                </a:move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lose/>
                <a:moveTo>
                  <a:pt x="135000" y="108001"/>
                </a:move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lose/>
                <a:moveTo>
                  <a:pt x="27000" y="108001"/>
                </a:move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lose/>
                <a:moveTo>
                  <a:pt x="1539000" y="0"/>
                </a:moveTo>
                <a:cubicBezTo>
                  <a:pt x="1553912" y="0"/>
                  <a:pt x="1566000" y="12088"/>
                  <a:pt x="1566000" y="27000"/>
                </a:cubicBezTo>
                <a:cubicBezTo>
                  <a:pt x="1566000" y="41913"/>
                  <a:pt x="1553912" y="54001"/>
                  <a:pt x="1539000" y="54001"/>
                </a:cubicBezTo>
                <a:cubicBezTo>
                  <a:pt x="1524088" y="54001"/>
                  <a:pt x="1512000" y="41913"/>
                  <a:pt x="1512000" y="27000"/>
                </a:cubicBezTo>
                <a:cubicBezTo>
                  <a:pt x="1512000" y="12088"/>
                  <a:pt x="1524088" y="0"/>
                  <a:pt x="1539000" y="0"/>
                </a:cubicBezTo>
                <a:close/>
                <a:moveTo>
                  <a:pt x="1431000" y="0"/>
                </a:moveTo>
                <a:cubicBezTo>
                  <a:pt x="1445912" y="0"/>
                  <a:pt x="1458000" y="12088"/>
                  <a:pt x="1458000" y="27000"/>
                </a:cubicBezTo>
                <a:cubicBezTo>
                  <a:pt x="1458000" y="41913"/>
                  <a:pt x="1445912" y="54001"/>
                  <a:pt x="1431000" y="54001"/>
                </a:cubicBezTo>
                <a:cubicBezTo>
                  <a:pt x="1416088" y="54001"/>
                  <a:pt x="1404000" y="41913"/>
                  <a:pt x="1404000" y="27000"/>
                </a:cubicBezTo>
                <a:cubicBezTo>
                  <a:pt x="1404000" y="12088"/>
                  <a:pt x="1416088" y="0"/>
                  <a:pt x="1431000" y="0"/>
                </a:cubicBezTo>
                <a:close/>
                <a:moveTo>
                  <a:pt x="1323000" y="0"/>
                </a:moveTo>
                <a:cubicBezTo>
                  <a:pt x="1337912" y="0"/>
                  <a:pt x="1350000" y="12088"/>
                  <a:pt x="1350000" y="27000"/>
                </a:cubicBezTo>
                <a:cubicBezTo>
                  <a:pt x="1350000" y="41913"/>
                  <a:pt x="1337912" y="54001"/>
                  <a:pt x="1323000" y="54001"/>
                </a:cubicBezTo>
                <a:cubicBezTo>
                  <a:pt x="1308088" y="54001"/>
                  <a:pt x="1296000" y="41913"/>
                  <a:pt x="1296000" y="27000"/>
                </a:cubicBezTo>
                <a:cubicBezTo>
                  <a:pt x="1296000" y="12088"/>
                  <a:pt x="1308088" y="0"/>
                  <a:pt x="1323000" y="0"/>
                </a:cubicBezTo>
                <a:close/>
                <a:moveTo>
                  <a:pt x="1215000" y="0"/>
                </a:moveTo>
                <a:cubicBezTo>
                  <a:pt x="1229912" y="0"/>
                  <a:pt x="1242000" y="12088"/>
                  <a:pt x="1242000" y="27000"/>
                </a:cubicBezTo>
                <a:cubicBezTo>
                  <a:pt x="1242000" y="41913"/>
                  <a:pt x="1229912" y="54001"/>
                  <a:pt x="1215000" y="54001"/>
                </a:cubicBezTo>
                <a:cubicBezTo>
                  <a:pt x="1200088" y="54001"/>
                  <a:pt x="1188000" y="41913"/>
                  <a:pt x="1188000" y="27000"/>
                </a:cubicBezTo>
                <a:cubicBezTo>
                  <a:pt x="1188000" y="12088"/>
                  <a:pt x="1200088" y="0"/>
                  <a:pt x="1215000" y="0"/>
                </a:cubicBezTo>
                <a:close/>
                <a:moveTo>
                  <a:pt x="1107000" y="0"/>
                </a:moveTo>
                <a:cubicBezTo>
                  <a:pt x="1121912" y="0"/>
                  <a:pt x="1134000" y="12088"/>
                  <a:pt x="1134000" y="27000"/>
                </a:cubicBezTo>
                <a:cubicBezTo>
                  <a:pt x="1134000" y="41913"/>
                  <a:pt x="1121912" y="54001"/>
                  <a:pt x="1107000" y="54001"/>
                </a:cubicBezTo>
                <a:cubicBezTo>
                  <a:pt x="1092088" y="54001"/>
                  <a:pt x="1080000" y="41913"/>
                  <a:pt x="1080000" y="27000"/>
                </a:cubicBezTo>
                <a:cubicBezTo>
                  <a:pt x="1080000" y="12088"/>
                  <a:pt x="1092088" y="0"/>
                  <a:pt x="1107000" y="0"/>
                </a:cubicBezTo>
                <a:close/>
                <a:moveTo>
                  <a:pt x="999000" y="0"/>
                </a:move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lose/>
                <a:moveTo>
                  <a:pt x="891000" y="0"/>
                </a:move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lose/>
                <a:moveTo>
                  <a:pt x="783000" y="0"/>
                </a:move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lose/>
                <a:moveTo>
                  <a:pt x="675000" y="0"/>
                </a:move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lose/>
                <a:moveTo>
                  <a:pt x="567000" y="0"/>
                </a:move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lose/>
                <a:moveTo>
                  <a:pt x="459000" y="0"/>
                </a:move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lose/>
                <a:moveTo>
                  <a:pt x="351000" y="0"/>
                </a:move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lose/>
                <a:moveTo>
                  <a:pt x="243000" y="0"/>
                </a:move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lose/>
                <a:moveTo>
                  <a:pt x="135000" y="0"/>
                </a:move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lose/>
                <a:moveTo>
                  <a:pt x="27000" y="0"/>
                </a:move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2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0E2FFA18-5E55-7FE3-0140-C9C7EBECE7D8}"/>
              </a:ext>
            </a:extLst>
          </p:cNvPr>
          <p:cNvGrpSpPr/>
          <p:nvPr userDrawn="1"/>
        </p:nvGrpSpPr>
        <p:grpSpPr>
          <a:xfrm>
            <a:off x="1231900" y="1406424"/>
            <a:ext cx="9728200" cy="4064000"/>
            <a:chOff x="1621855" y="2549424"/>
            <a:chExt cx="9728200" cy="4064000"/>
          </a:xfrm>
        </p:grpSpPr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1F820433-BB5C-7E27-EF96-6AD76FFF5ED3}"/>
                </a:ext>
              </a:extLst>
            </p:cNvPr>
            <p:cNvSpPr>
              <a:spLocks/>
            </p:cNvSpPr>
            <p:nvPr userDrawn="1">
              <p:custDataLst>
                <p:tags r:id="rId1"/>
              </p:custDataLst>
            </p:nvPr>
          </p:nvSpPr>
          <p:spPr>
            <a:xfrm>
              <a:off x="1684216" y="2601394"/>
              <a:ext cx="9603478" cy="3960061"/>
            </a:xfrm>
            <a:prstGeom prst="roundRect">
              <a:avLst>
                <a:gd name="adj" fmla="val 5060"/>
              </a:avLst>
            </a:prstGeom>
            <a:gradFill>
              <a:gsLst>
                <a:gs pos="0">
                  <a:schemeClr val="bg1"/>
                </a:gs>
                <a:gs pos="9823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lt1"/>
                </a:solidFill>
                <a:sym typeface="+mn-lt"/>
              </a:endParaRPr>
            </a:p>
          </p:txBody>
        </p:sp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19B1D083-FAC5-EEB8-2A73-B1DA7761886D}"/>
                </a:ext>
              </a:extLst>
            </p:cNvPr>
            <p:cNvSpPr>
              <a:spLocks/>
            </p:cNvSpPr>
            <p:nvPr userDrawn="1">
              <p:custDataLst>
                <p:tags r:id="rId2"/>
              </p:custDataLst>
            </p:nvPr>
          </p:nvSpPr>
          <p:spPr>
            <a:xfrm>
              <a:off x="1621855" y="2549424"/>
              <a:ext cx="9728200" cy="4064000"/>
            </a:xfrm>
            <a:prstGeom prst="roundRect">
              <a:avLst>
                <a:gd name="adj" fmla="val 5060"/>
              </a:avLst>
            </a:prstGeom>
            <a:gradFill>
              <a:gsLst>
                <a:gs pos="0">
                  <a:schemeClr val="bg1"/>
                </a:gs>
                <a:gs pos="9823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8100000" scaled="0"/>
            </a:gradFill>
            <a:ln w="12700"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lt1"/>
                </a:solidFill>
                <a:sym typeface="+mn-lt"/>
              </a:endParaRPr>
            </a:p>
          </p:txBody>
        </p:sp>
      </p:grp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D5591DB-AEDE-1740-885A-69C713EC7033}"/>
              </a:ext>
            </a:extLst>
          </p:cNvPr>
          <p:cNvCxnSpPr>
            <a:cxnSpLocks/>
          </p:cNvCxnSpPr>
          <p:nvPr userDrawn="1"/>
        </p:nvCxnSpPr>
        <p:spPr>
          <a:xfrm>
            <a:off x="8950960" y="3309320"/>
            <a:ext cx="813178" cy="0"/>
          </a:xfrm>
          <a:prstGeom prst="line">
            <a:avLst/>
          </a:prstGeom>
          <a:ln w="381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占位符 41">
            <a:extLst>
              <a:ext uri="{FF2B5EF4-FFF2-40B4-BE49-F238E27FC236}">
                <a16:creationId xmlns:a16="http://schemas.microsoft.com/office/drawing/2014/main" id="{5459437A-8F65-1C2C-2BDD-E030CC27A6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13800" y="2025815"/>
            <a:ext cx="1206500" cy="9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zh-CN" altLang="en-US" sz="6000" b="1" kern="1200" dirty="0">
                <a:ln>
                  <a:solidFill>
                    <a:schemeClr val="accent1"/>
                  </a:solidFill>
                </a:ln>
                <a:noFill/>
                <a:latin typeface="+mj-lt"/>
                <a:ea typeface="+mj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7" name="文本占位符 41">
            <a:extLst>
              <a:ext uri="{FF2B5EF4-FFF2-40B4-BE49-F238E27FC236}">
                <a16:creationId xmlns:a16="http://schemas.microsoft.com/office/drawing/2014/main" id="{7C31FF31-9E46-8341-96E7-B46B30488D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6100" y="3708400"/>
            <a:ext cx="3086099" cy="9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zh-CN" altLang="en-US" sz="5400" b="1" kern="1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中文标题</a:t>
            </a:r>
          </a:p>
        </p:txBody>
      </p:sp>
      <p:sp>
        <p:nvSpPr>
          <p:cNvPr id="21" name="文本占位符 41">
            <a:extLst>
              <a:ext uri="{FF2B5EF4-FFF2-40B4-BE49-F238E27FC236}">
                <a16:creationId xmlns:a16="http://schemas.microsoft.com/office/drawing/2014/main" id="{887718F5-336E-3D82-EBCD-FA70CD33EA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299" y="4559300"/>
            <a:ext cx="2787649" cy="368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dist">
              <a:buNone/>
              <a:defRPr lang="zh-CN" alt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英文标题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C83C255-BB3F-DFA5-0EA9-2D314886CE0F}"/>
              </a:ext>
            </a:extLst>
          </p:cNvPr>
          <p:cNvSpPr txBox="1"/>
          <p:nvPr userDrawn="1"/>
        </p:nvSpPr>
        <p:spPr>
          <a:xfrm>
            <a:off x="7061200" y="1942584"/>
            <a:ext cx="2019300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kern="1200" dirty="0">
                <a:ln>
                  <a:solidFill>
                    <a:schemeClr val="accent1"/>
                  </a:solidFill>
                </a:ln>
                <a:noFill/>
                <a:latin typeface="+mj-lt"/>
                <a:ea typeface="+mj-ea"/>
                <a:cs typeface="+mn-cs"/>
              </a:rPr>
              <a:t>Part.</a:t>
            </a:r>
            <a:endParaRPr lang="zh-CN" altLang="en-US" sz="6000" b="1" kern="1200" dirty="0">
              <a:ln>
                <a:solidFill>
                  <a:schemeClr val="accent1"/>
                </a:solidFill>
              </a:ln>
              <a:noFill/>
              <a:latin typeface="+mj-lt"/>
              <a:ea typeface="+mj-ea"/>
              <a:cs typeface="+mn-c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396057DE-1F13-807D-33EF-30C48E093C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67521"/>
            <a:ext cx="1701800" cy="22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7A6E17D0-C245-7C35-32AF-99BA6FC80069}"/>
              </a:ext>
            </a:extLst>
          </p:cNvPr>
          <p:cNvSpPr/>
          <p:nvPr userDrawn="1"/>
        </p:nvSpPr>
        <p:spPr>
          <a:xfrm flipV="1">
            <a:off x="1761831" y="1577682"/>
            <a:ext cx="1503424" cy="1503424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  <a:alpha val="4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 descr="穿着西装的人&#10;&#10;描述已自动生成">
            <a:extLst>
              <a:ext uri="{FF2B5EF4-FFF2-40B4-BE49-F238E27FC236}">
                <a16:creationId xmlns:a16="http://schemas.microsoft.com/office/drawing/2014/main" id="{FDB78FAF-D79B-F7AC-481E-A90EDE993B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0" r="18778"/>
          <a:stretch/>
        </p:blipFill>
        <p:spPr>
          <a:xfrm flipH="1">
            <a:off x="1807520" y="0"/>
            <a:ext cx="3884930" cy="7120568"/>
          </a:xfrm>
          <a:prstGeom prst="rect">
            <a:avLst/>
          </a:prstGeom>
        </p:spPr>
      </p:pic>
      <p:sp>
        <p:nvSpPr>
          <p:cNvPr id="29" name="椭圆 28">
            <a:extLst>
              <a:ext uri="{FF2B5EF4-FFF2-40B4-BE49-F238E27FC236}">
                <a16:creationId xmlns:a16="http://schemas.microsoft.com/office/drawing/2014/main" id="{522FD49C-D1A9-4A8A-B9D7-24A31A59DF59}"/>
              </a:ext>
            </a:extLst>
          </p:cNvPr>
          <p:cNvSpPr/>
          <p:nvPr userDrawn="1"/>
        </p:nvSpPr>
        <p:spPr>
          <a:xfrm flipV="1">
            <a:off x="2409531" y="4532934"/>
            <a:ext cx="526225" cy="526225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444500" dist="190500" dir="2700000" algn="tl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1AE28702-390A-41A9-7883-3FC5D8951704}"/>
              </a:ext>
            </a:extLst>
          </p:cNvPr>
          <p:cNvSpPr/>
          <p:nvPr userDrawn="1"/>
        </p:nvSpPr>
        <p:spPr>
          <a:xfrm flipV="1">
            <a:off x="5063215" y="2643249"/>
            <a:ext cx="602882" cy="602882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444500" dist="190500" dir="2700000" algn="tl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8C9C155C-91A8-B232-7445-2AC0E20D7530}"/>
              </a:ext>
            </a:extLst>
          </p:cNvPr>
          <p:cNvSpPr/>
          <p:nvPr userDrawn="1"/>
        </p:nvSpPr>
        <p:spPr>
          <a:xfrm flipV="1">
            <a:off x="6778039" y="1384310"/>
            <a:ext cx="319834" cy="319830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499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21" userDrawn="1">
          <p15:clr>
            <a:srgbClr val="FBAE40"/>
          </p15:clr>
        </p15:guide>
        <p15:guide id="2" orient="horz" pos="179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bg>
      <p:bgPr>
        <a:gradFill>
          <a:gsLst>
            <a:gs pos="100000">
              <a:schemeClr val="accent1">
                <a:lumMod val="20000"/>
                <a:lumOff val="80000"/>
                <a:alpha val="59000"/>
              </a:schemeClr>
            </a:gs>
            <a:gs pos="12000">
              <a:schemeClr val="accent1">
                <a:lumMod val="20000"/>
                <a:lumOff val="80000"/>
                <a:alpha val="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图片 108" descr="雪地里&#10;&#10;描述已自动生成">
            <a:extLst>
              <a:ext uri="{FF2B5EF4-FFF2-40B4-BE49-F238E27FC236}">
                <a16:creationId xmlns:a16="http://schemas.microsoft.com/office/drawing/2014/main" id="{55828754-6EA4-4A2A-9FFF-09F2BF563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 flipV="1">
            <a:off x="1" y="10274"/>
            <a:ext cx="12192000" cy="6858000"/>
          </a:xfrm>
          <a:prstGeom prst="rect">
            <a:avLst/>
          </a:prstGeom>
        </p:spPr>
      </p:pic>
      <p:sp>
        <p:nvSpPr>
          <p:cNvPr id="104" name="标题 15">
            <a:extLst>
              <a:ext uri="{FF2B5EF4-FFF2-40B4-BE49-F238E27FC236}">
                <a16:creationId xmlns:a16="http://schemas.microsoft.com/office/drawing/2014/main" id="{A46DB0F8-E650-4EA5-BBE0-85EF459CC6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433" y="261337"/>
            <a:ext cx="10515600" cy="535531"/>
          </a:xfrm>
          <a:solidFill>
            <a:schemeClr val="accent1"/>
          </a:solidFill>
        </p:spPr>
        <p:txBody>
          <a:bodyPr wrap="square" rtlCol="0">
            <a:noAutofit/>
          </a:bodyPr>
          <a:lstStyle>
            <a:lvl1pPr>
              <a:defRPr lang="zh-CN" altLang="en-US" sz="2800" b="1" kern="1200" dirty="0">
                <a:solidFill>
                  <a:schemeClr val="accent1"/>
                </a:solidFill>
                <a:effectLst>
                  <a:outerShdw blurRad="304800" dist="38100" dir="5400000" algn="t" rotWithShape="0">
                    <a:schemeClr val="accent1">
                      <a:alpha val="1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在此处编辑母版标题样式</a:t>
            </a:r>
          </a:p>
        </p:txBody>
      </p:sp>
      <p:sp>
        <p:nvSpPr>
          <p:cNvPr id="44" name="燕尾形 2">
            <a:extLst>
              <a:ext uri="{FF2B5EF4-FFF2-40B4-BE49-F238E27FC236}">
                <a16:creationId xmlns:a16="http://schemas.microsoft.com/office/drawing/2014/main" id="{E6FEAB05-1BAB-3432-F153-A64E7737D734}"/>
              </a:ext>
            </a:extLst>
          </p:cNvPr>
          <p:cNvSpPr/>
          <p:nvPr userDrawn="1"/>
        </p:nvSpPr>
        <p:spPr>
          <a:xfrm rot="16200000">
            <a:off x="39859" y="47762"/>
            <a:ext cx="965460" cy="418809"/>
          </a:xfrm>
          <a:prstGeom prst="chevron">
            <a:avLst>
              <a:gd name="adj" fmla="val 34999"/>
            </a:avLst>
          </a:prstGeom>
          <a:solidFill>
            <a:schemeClr val="accent1"/>
          </a:solidFill>
          <a:ln>
            <a:noFill/>
          </a:ln>
          <a:effectLst>
            <a:outerShdw blurRad="3048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87534406-1278-FFC2-8BCD-793A201D3C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67521"/>
            <a:ext cx="1701800" cy="22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766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78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bg>
      <p:bgPr>
        <a:gradFill>
          <a:gsLst>
            <a:gs pos="100000">
              <a:schemeClr val="bg1"/>
            </a:gs>
            <a:gs pos="61000">
              <a:schemeClr val="accent1">
                <a:lumMod val="20000"/>
                <a:lumOff val="80000"/>
                <a:alpha val="36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66820A1A-D52E-51E2-EAD9-080988BE1EBC}"/>
              </a:ext>
            </a:extLst>
          </p:cNvPr>
          <p:cNvSpPr/>
          <p:nvPr userDrawn="1"/>
        </p:nvSpPr>
        <p:spPr>
          <a:xfrm>
            <a:off x="1485900" y="453372"/>
            <a:ext cx="1051143" cy="1051132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  <a:alpha val="4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单圆角 3">
            <a:extLst>
              <a:ext uri="{FF2B5EF4-FFF2-40B4-BE49-F238E27FC236}">
                <a16:creationId xmlns:a16="http://schemas.microsoft.com/office/drawing/2014/main" id="{FA8F0E22-DF99-8A4B-ADF4-3777D72EF01B}"/>
              </a:ext>
            </a:extLst>
          </p:cNvPr>
          <p:cNvSpPr/>
          <p:nvPr userDrawn="1"/>
        </p:nvSpPr>
        <p:spPr>
          <a:xfrm>
            <a:off x="0" y="990600"/>
            <a:ext cx="11582400" cy="5130800"/>
          </a:xfrm>
          <a:prstGeom prst="round1Rect">
            <a:avLst/>
          </a:prstGeom>
          <a:gradFill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317500" dist="65362" dir="5400000" sx="98000" sy="98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noProof="0" dirty="0">
              <a:latin typeface="微软雅黑" panose="020B0503020204020204" pitchFamily="34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679E0340-2013-57A2-6CAD-87D7CA1AAC33}"/>
              </a:ext>
            </a:extLst>
          </p:cNvPr>
          <p:cNvSpPr/>
          <p:nvPr userDrawn="1"/>
        </p:nvSpPr>
        <p:spPr>
          <a:xfrm>
            <a:off x="695325" y="5109610"/>
            <a:ext cx="1476378" cy="1476362"/>
          </a:xfrm>
          <a:prstGeom prst="ellipse">
            <a:avLst/>
          </a:prstGeom>
          <a:gradFill>
            <a:gsLst>
              <a:gs pos="15000">
                <a:schemeClr val="accent2">
                  <a:lumMod val="60000"/>
                  <a:lumOff val="40000"/>
                  <a:alpha val="50000"/>
                </a:schemeClr>
              </a:gs>
              <a:gs pos="100000">
                <a:schemeClr val="accent2">
                  <a:lumMod val="75000"/>
                  <a:alpha val="5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softEdge rad="469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A98E36D5-A076-6BD9-23F1-D2ACF7CE3B7C}"/>
              </a:ext>
            </a:extLst>
          </p:cNvPr>
          <p:cNvSpPr/>
          <p:nvPr userDrawn="1"/>
        </p:nvSpPr>
        <p:spPr>
          <a:xfrm>
            <a:off x="0" y="6010595"/>
            <a:ext cx="11592000" cy="136186"/>
          </a:xfrm>
          <a:prstGeom prst="roundRect">
            <a:avLst>
              <a:gd name="adj" fmla="val 0"/>
            </a:avLst>
          </a:prstGeom>
          <a:gradFill>
            <a:gsLst>
              <a:gs pos="99000">
                <a:schemeClr val="accent3">
                  <a:lumMod val="40000"/>
                  <a:lumOff val="60000"/>
                </a:schemeClr>
              </a:gs>
              <a:gs pos="0">
                <a:schemeClr val="accent3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7EA7E65-6633-BFB4-049E-F85C149D8C81}"/>
              </a:ext>
            </a:extLst>
          </p:cNvPr>
          <p:cNvSpPr/>
          <p:nvPr userDrawn="1"/>
        </p:nvSpPr>
        <p:spPr>
          <a:xfrm>
            <a:off x="9837676" y="1468376"/>
            <a:ext cx="1503424" cy="1503424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  <a:alpha val="4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04C5A77-6EA6-97EA-6CA6-C8E6EA61A3F7}"/>
              </a:ext>
            </a:extLst>
          </p:cNvPr>
          <p:cNvSpPr/>
          <p:nvPr userDrawn="1"/>
        </p:nvSpPr>
        <p:spPr>
          <a:xfrm>
            <a:off x="6005058" y="1148004"/>
            <a:ext cx="319834" cy="319830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55FC7959-90FE-242F-A276-77B672D2EC74}"/>
              </a:ext>
            </a:extLst>
          </p:cNvPr>
          <p:cNvSpPr/>
          <p:nvPr userDrawn="1"/>
        </p:nvSpPr>
        <p:spPr>
          <a:xfrm rot="5400000">
            <a:off x="11373312" y="4901616"/>
            <a:ext cx="660800" cy="1419490"/>
          </a:xfrm>
          <a:custGeom>
            <a:avLst/>
            <a:gdLst>
              <a:gd name="connsiteX0" fmla="*/ 560545 w 585786"/>
              <a:gd name="connsiteY0" fmla="*/ 1207865 h 1258348"/>
              <a:gd name="connsiteX1" fmla="*/ 585786 w 585786"/>
              <a:gd name="connsiteY1" fmla="*/ 1233106 h 1258348"/>
              <a:gd name="connsiteX2" fmla="*/ 560545 w 585786"/>
              <a:gd name="connsiteY2" fmla="*/ 1258348 h 1258348"/>
              <a:gd name="connsiteX3" fmla="*/ 535304 w 585786"/>
              <a:gd name="connsiteY3" fmla="*/ 1233106 h 1258348"/>
              <a:gd name="connsiteX4" fmla="*/ 560545 w 585786"/>
              <a:gd name="connsiteY4" fmla="*/ 1207865 h 1258348"/>
              <a:gd name="connsiteX5" fmla="*/ 426719 w 585786"/>
              <a:gd name="connsiteY5" fmla="*/ 1207865 h 1258348"/>
              <a:gd name="connsiteX6" fmla="*/ 451960 w 585786"/>
              <a:gd name="connsiteY6" fmla="*/ 1233106 h 1258348"/>
              <a:gd name="connsiteX7" fmla="*/ 426719 w 585786"/>
              <a:gd name="connsiteY7" fmla="*/ 1258348 h 1258348"/>
              <a:gd name="connsiteX8" fmla="*/ 401478 w 585786"/>
              <a:gd name="connsiteY8" fmla="*/ 1233106 h 1258348"/>
              <a:gd name="connsiteX9" fmla="*/ 426719 w 585786"/>
              <a:gd name="connsiteY9" fmla="*/ 1207865 h 1258348"/>
              <a:gd name="connsiteX10" fmla="*/ 292893 w 585786"/>
              <a:gd name="connsiteY10" fmla="*/ 1207865 h 1258348"/>
              <a:gd name="connsiteX11" fmla="*/ 318135 w 585786"/>
              <a:gd name="connsiteY11" fmla="*/ 1233106 h 1258348"/>
              <a:gd name="connsiteX12" fmla="*/ 292893 w 585786"/>
              <a:gd name="connsiteY12" fmla="*/ 1258348 h 1258348"/>
              <a:gd name="connsiteX13" fmla="*/ 267652 w 585786"/>
              <a:gd name="connsiteY13" fmla="*/ 1233106 h 1258348"/>
              <a:gd name="connsiteX14" fmla="*/ 292893 w 585786"/>
              <a:gd name="connsiteY14" fmla="*/ 1207865 h 1258348"/>
              <a:gd name="connsiteX15" fmla="*/ 159067 w 585786"/>
              <a:gd name="connsiteY15" fmla="*/ 1207865 h 1258348"/>
              <a:gd name="connsiteX16" fmla="*/ 184309 w 585786"/>
              <a:gd name="connsiteY16" fmla="*/ 1233106 h 1258348"/>
              <a:gd name="connsiteX17" fmla="*/ 159067 w 585786"/>
              <a:gd name="connsiteY17" fmla="*/ 1258348 h 1258348"/>
              <a:gd name="connsiteX18" fmla="*/ 133826 w 585786"/>
              <a:gd name="connsiteY18" fmla="*/ 1233106 h 1258348"/>
              <a:gd name="connsiteX19" fmla="*/ 159067 w 585786"/>
              <a:gd name="connsiteY19" fmla="*/ 1207865 h 1258348"/>
              <a:gd name="connsiteX20" fmla="*/ 25241 w 585786"/>
              <a:gd name="connsiteY20" fmla="*/ 1207865 h 1258348"/>
              <a:gd name="connsiteX21" fmla="*/ 50483 w 585786"/>
              <a:gd name="connsiteY21" fmla="*/ 1233106 h 1258348"/>
              <a:gd name="connsiteX22" fmla="*/ 25241 w 585786"/>
              <a:gd name="connsiteY22" fmla="*/ 1258348 h 1258348"/>
              <a:gd name="connsiteX23" fmla="*/ 0 w 585786"/>
              <a:gd name="connsiteY23" fmla="*/ 1233106 h 1258348"/>
              <a:gd name="connsiteX24" fmla="*/ 25241 w 585786"/>
              <a:gd name="connsiteY24" fmla="*/ 1207865 h 1258348"/>
              <a:gd name="connsiteX25" fmla="*/ 426719 w 585786"/>
              <a:gd name="connsiteY25" fmla="*/ 1073753 h 1258348"/>
              <a:gd name="connsiteX26" fmla="*/ 451961 w 585786"/>
              <a:gd name="connsiteY26" fmla="*/ 1098994 h 1258348"/>
              <a:gd name="connsiteX27" fmla="*/ 426719 w 585786"/>
              <a:gd name="connsiteY27" fmla="*/ 1124236 h 1258348"/>
              <a:gd name="connsiteX28" fmla="*/ 401478 w 585786"/>
              <a:gd name="connsiteY28" fmla="*/ 1098994 h 1258348"/>
              <a:gd name="connsiteX29" fmla="*/ 426719 w 585786"/>
              <a:gd name="connsiteY29" fmla="*/ 1073753 h 1258348"/>
              <a:gd name="connsiteX30" fmla="*/ 292893 w 585786"/>
              <a:gd name="connsiteY30" fmla="*/ 1073753 h 1258348"/>
              <a:gd name="connsiteX31" fmla="*/ 318135 w 585786"/>
              <a:gd name="connsiteY31" fmla="*/ 1098994 h 1258348"/>
              <a:gd name="connsiteX32" fmla="*/ 292893 w 585786"/>
              <a:gd name="connsiteY32" fmla="*/ 1124236 h 1258348"/>
              <a:gd name="connsiteX33" fmla="*/ 267652 w 585786"/>
              <a:gd name="connsiteY33" fmla="*/ 1098994 h 1258348"/>
              <a:gd name="connsiteX34" fmla="*/ 292893 w 585786"/>
              <a:gd name="connsiteY34" fmla="*/ 1073753 h 1258348"/>
              <a:gd name="connsiteX35" fmla="*/ 159067 w 585786"/>
              <a:gd name="connsiteY35" fmla="*/ 1073753 h 1258348"/>
              <a:gd name="connsiteX36" fmla="*/ 184309 w 585786"/>
              <a:gd name="connsiteY36" fmla="*/ 1098994 h 1258348"/>
              <a:gd name="connsiteX37" fmla="*/ 159067 w 585786"/>
              <a:gd name="connsiteY37" fmla="*/ 1124236 h 1258348"/>
              <a:gd name="connsiteX38" fmla="*/ 133826 w 585786"/>
              <a:gd name="connsiteY38" fmla="*/ 1098994 h 1258348"/>
              <a:gd name="connsiteX39" fmla="*/ 159067 w 585786"/>
              <a:gd name="connsiteY39" fmla="*/ 1073753 h 1258348"/>
              <a:gd name="connsiteX40" fmla="*/ 25241 w 585786"/>
              <a:gd name="connsiteY40" fmla="*/ 1073753 h 1258348"/>
              <a:gd name="connsiteX41" fmla="*/ 50483 w 585786"/>
              <a:gd name="connsiteY41" fmla="*/ 1098994 h 1258348"/>
              <a:gd name="connsiteX42" fmla="*/ 25241 w 585786"/>
              <a:gd name="connsiteY42" fmla="*/ 1124236 h 1258348"/>
              <a:gd name="connsiteX43" fmla="*/ 0 w 585786"/>
              <a:gd name="connsiteY43" fmla="*/ 1098994 h 1258348"/>
              <a:gd name="connsiteX44" fmla="*/ 25241 w 585786"/>
              <a:gd name="connsiteY44" fmla="*/ 1073753 h 1258348"/>
              <a:gd name="connsiteX45" fmla="*/ 560545 w 585786"/>
              <a:gd name="connsiteY45" fmla="*/ 1073658 h 1258348"/>
              <a:gd name="connsiteX46" fmla="*/ 585786 w 585786"/>
              <a:gd name="connsiteY46" fmla="*/ 1098899 h 1258348"/>
              <a:gd name="connsiteX47" fmla="*/ 560545 w 585786"/>
              <a:gd name="connsiteY47" fmla="*/ 1124141 h 1258348"/>
              <a:gd name="connsiteX48" fmla="*/ 535304 w 585786"/>
              <a:gd name="connsiteY48" fmla="*/ 1098899 h 1258348"/>
              <a:gd name="connsiteX49" fmla="*/ 560545 w 585786"/>
              <a:gd name="connsiteY49" fmla="*/ 1073658 h 1258348"/>
              <a:gd name="connsiteX50" fmla="*/ 560545 w 585786"/>
              <a:gd name="connsiteY50" fmla="*/ 939451 h 1258348"/>
              <a:gd name="connsiteX51" fmla="*/ 585786 w 585786"/>
              <a:gd name="connsiteY51" fmla="*/ 964692 h 1258348"/>
              <a:gd name="connsiteX52" fmla="*/ 560545 w 585786"/>
              <a:gd name="connsiteY52" fmla="*/ 989933 h 1258348"/>
              <a:gd name="connsiteX53" fmla="*/ 535304 w 585786"/>
              <a:gd name="connsiteY53" fmla="*/ 964692 h 1258348"/>
              <a:gd name="connsiteX54" fmla="*/ 560545 w 585786"/>
              <a:gd name="connsiteY54" fmla="*/ 939451 h 1258348"/>
              <a:gd name="connsiteX55" fmla="*/ 426719 w 585786"/>
              <a:gd name="connsiteY55" fmla="*/ 939451 h 1258348"/>
              <a:gd name="connsiteX56" fmla="*/ 451960 w 585786"/>
              <a:gd name="connsiteY56" fmla="*/ 964692 h 1258348"/>
              <a:gd name="connsiteX57" fmla="*/ 426719 w 585786"/>
              <a:gd name="connsiteY57" fmla="*/ 989933 h 1258348"/>
              <a:gd name="connsiteX58" fmla="*/ 401478 w 585786"/>
              <a:gd name="connsiteY58" fmla="*/ 964692 h 1258348"/>
              <a:gd name="connsiteX59" fmla="*/ 426719 w 585786"/>
              <a:gd name="connsiteY59" fmla="*/ 939451 h 1258348"/>
              <a:gd name="connsiteX60" fmla="*/ 292893 w 585786"/>
              <a:gd name="connsiteY60" fmla="*/ 939451 h 1258348"/>
              <a:gd name="connsiteX61" fmla="*/ 318135 w 585786"/>
              <a:gd name="connsiteY61" fmla="*/ 964692 h 1258348"/>
              <a:gd name="connsiteX62" fmla="*/ 292893 w 585786"/>
              <a:gd name="connsiteY62" fmla="*/ 989933 h 1258348"/>
              <a:gd name="connsiteX63" fmla="*/ 267652 w 585786"/>
              <a:gd name="connsiteY63" fmla="*/ 964692 h 1258348"/>
              <a:gd name="connsiteX64" fmla="*/ 292893 w 585786"/>
              <a:gd name="connsiteY64" fmla="*/ 939451 h 1258348"/>
              <a:gd name="connsiteX65" fmla="*/ 159067 w 585786"/>
              <a:gd name="connsiteY65" fmla="*/ 939451 h 1258348"/>
              <a:gd name="connsiteX66" fmla="*/ 184309 w 585786"/>
              <a:gd name="connsiteY66" fmla="*/ 964692 h 1258348"/>
              <a:gd name="connsiteX67" fmla="*/ 159067 w 585786"/>
              <a:gd name="connsiteY67" fmla="*/ 989933 h 1258348"/>
              <a:gd name="connsiteX68" fmla="*/ 133826 w 585786"/>
              <a:gd name="connsiteY68" fmla="*/ 964692 h 1258348"/>
              <a:gd name="connsiteX69" fmla="*/ 159067 w 585786"/>
              <a:gd name="connsiteY69" fmla="*/ 939451 h 1258348"/>
              <a:gd name="connsiteX70" fmla="*/ 25241 w 585786"/>
              <a:gd name="connsiteY70" fmla="*/ 939451 h 1258348"/>
              <a:gd name="connsiteX71" fmla="*/ 50483 w 585786"/>
              <a:gd name="connsiteY71" fmla="*/ 964692 h 1258348"/>
              <a:gd name="connsiteX72" fmla="*/ 25241 w 585786"/>
              <a:gd name="connsiteY72" fmla="*/ 989933 h 1258348"/>
              <a:gd name="connsiteX73" fmla="*/ 0 w 585786"/>
              <a:gd name="connsiteY73" fmla="*/ 964692 h 1258348"/>
              <a:gd name="connsiteX74" fmla="*/ 25241 w 585786"/>
              <a:gd name="connsiteY74" fmla="*/ 939451 h 1258348"/>
              <a:gd name="connsiteX75" fmla="*/ 560545 w 585786"/>
              <a:gd name="connsiteY75" fmla="*/ 805243 h 1258348"/>
              <a:gd name="connsiteX76" fmla="*/ 585786 w 585786"/>
              <a:gd name="connsiteY76" fmla="*/ 830484 h 1258348"/>
              <a:gd name="connsiteX77" fmla="*/ 560545 w 585786"/>
              <a:gd name="connsiteY77" fmla="*/ 855726 h 1258348"/>
              <a:gd name="connsiteX78" fmla="*/ 535304 w 585786"/>
              <a:gd name="connsiteY78" fmla="*/ 830484 h 1258348"/>
              <a:gd name="connsiteX79" fmla="*/ 560545 w 585786"/>
              <a:gd name="connsiteY79" fmla="*/ 805243 h 1258348"/>
              <a:gd name="connsiteX80" fmla="*/ 426719 w 585786"/>
              <a:gd name="connsiteY80" fmla="*/ 805243 h 1258348"/>
              <a:gd name="connsiteX81" fmla="*/ 451960 w 585786"/>
              <a:gd name="connsiteY81" fmla="*/ 830484 h 1258348"/>
              <a:gd name="connsiteX82" fmla="*/ 426719 w 585786"/>
              <a:gd name="connsiteY82" fmla="*/ 855726 h 1258348"/>
              <a:gd name="connsiteX83" fmla="*/ 401478 w 585786"/>
              <a:gd name="connsiteY83" fmla="*/ 830484 h 1258348"/>
              <a:gd name="connsiteX84" fmla="*/ 426719 w 585786"/>
              <a:gd name="connsiteY84" fmla="*/ 805243 h 1258348"/>
              <a:gd name="connsiteX85" fmla="*/ 292893 w 585786"/>
              <a:gd name="connsiteY85" fmla="*/ 805243 h 1258348"/>
              <a:gd name="connsiteX86" fmla="*/ 318135 w 585786"/>
              <a:gd name="connsiteY86" fmla="*/ 830484 h 1258348"/>
              <a:gd name="connsiteX87" fmla="*/ 292893 w 585786"/>
              <a:gd name="connsiteY87" fmla="*/ 855726 h 1258348"/>
              <a:gd name="connsiteX88" fmla="*/ 267652 w 585786"/>
              <a:gd name="connsiteY88" fmla="*/ 830484 h 1258348"/>
              <a:gd name="connsiteX89" fmla="*/ 292893 w 585786"/>
              <a:gd name="connsiteY89" fmla="*/ 805243 h 1258348"/>
              <a:gd name="connsiteX90" fmla="*/ 159067 w 585786"/>
              <a:gd name="connsiteY90" fmla="*/ 805243 h 1258348"/>
              <a:gd name="connsiteX91" fmla="*/ 184309 w 585786"/>
              <a:gd name="connsiteY91" fmla="*/ 830484 h 1258348"/>
              <a:gd name="connsiteX92" fmla="*/ 159067 w 585786"/>
              <a:gd name="connsiteY92" fmla="*/ 855726 h 1258348"/>
              <a:gd name="connsiteX93" fmla="*/ 133826 w 585786"/>
              <a:gd name="connsiteY93" fmla="*/ 830484 h 1258348"/>
              <a:gd name="connsiteX94" fmla="*/ 159067 w 585786"/>
              <a:gd name="connsiteY94" fmla="*/ 805243 h 1258348"/>
              <a:gd name="connsiteX95" fmla="*/ 25241 w 585786"/>
              <a:gd name="connsiteY95" fmla="*/ 805243 h 1258348"/>
              <a:gd name="connsiteX96" fmla="*/ 50483 w 585786"/>
              <a:gd name="connsiteY96" fmla="*/ 830484 h 1258348"/>
              <a:gd name="connsiteX97" fmla="*/ 25241 w 585786"/>
              <a:gd name="connsiteY97" fmla="*/ 855726 h 1258348"/>
              <a:gd name="connsiteX98" fmla="*/ 0 w 585786"/>
              <a:gd name="connsiteY98" fmla="*/ 830484 h 1258348"/>
              <a:gd name="connsiteX99" fmla="*/ 25241 w 585786"/>
              <a:gd name="connsiteY99" fmla="*/ 805243 h 1258348"/>
              <a:gd name="connsiteX100" fmla="*/ 560545 w 585786"/>
              <a:gd name="connsiteY100" fmla="*/ 671036 h 1258348"/>
              <a:gd name="connsiteX101" fmla="*/ 585786 w 585786"/>
              <a:gd name="connsiteY101" fmla="*/ 696277 h 1258348"/>
              <a:gd name="connsiteX102" fmla="*/ 560545 w 585786"/>
              <a:gd name="connsiteY102" fmla="*/ 721518 h 1258348"/>
              <a:gd name="connsiteX103" fmla="*/ 535304 w 585786"/>
              <a:gd name="connsiteY103" fmla="*/ 696277 h 1258348"/>
              <a:gd name="connsiteX104" fmla="*/ 560545 w 585786"/>
              <a:gd name="connsiteY104" fmla="*/ 671036 h 1258348"/>
              <a:gd name="connsiteX105" fmla="*/ 426719 w 585786"/>
              <a:gd name="connsiteY105" fmla="*/ 671036 h 1258348"/>
              <a:gd name="connsiteX106" fmla="*/ 451960 w 585786"/>
              <a:gd name="connsiteY106" fmla="*/ 696277 h 1258348"/>
              <a:gd name="connsiteX107" fmla="*/ 426719 w 585786"/>
              <a:gd name="connsiteY107" fmla="*/ 721518 h 1258348"/>
              <a:gd name="connsiteX108" fmla="*/ 401478 w 585786"/>
              <a:gd name="connsiteY108" fmla="*/ 696277 h 1258348"/>
              <a:gd name="connsiteX109" fmla="*/ 426719 w 585786"/>
              <a:gd name="connsiteY109" fmla="*/ 671036 h 1258348"/>
              <a:gd name="connsiteX110" fmla="*/ 292893 w 585786"/>
              <a:gd name="connsiteY110" fmla="*/ 671036 h 1258348"/>
              <a:gd name="connsiteX111" fmla="*/ 318135 w 585786"/>
              <a:gd name="connsiteY111" fmla="*/ 696277 h 1258348"/>
              <a:gd name="connsiteX112" fmla="*/ 292893 w 585786"/>
              <a:gd name="connsiteY112" fmla="*/ 721518 h 1258348"/>
              <a:gd name="connsiteX113" fmla="*/ 267652 w 585786"/>
              <a:gd name="connsiteY113" fmla="*/ 696277 h 1258348"/>
              <a:gd name="connsiteX114" fmla="*/ 292893 w 585786"/>
              <a:gd name="connsiteY114" fmla="*/ 671036 h 1258348"/>
              <a:gd name="connsiteX115" fmla="*/ 159067 w 585786"/>
              <a:gd name="connsiteY115" fmla="*/ 671036 h 1258348"/>
              <a:gd name="connsiteX116" fmla="*/ 184309 w 585786"/>
              <a:gd name="connsiteY116" fmla="*/ 696277 h 1258348"/>
              <a:gd name="connsiteX117" fmla="*/ 159067 w 585786"/>
              <a:gd name="connsiteY117" fmla="*/ 721518 h 1258348"/>
              <a:gd name="connsiteX118" fmla="*/ 133826 w 585786"/>
              <a:gd name="connsiteY118" fmla="*/ 696277 h 1258348"/>
              <a:gd name="connsiteX119" fmla="*/ 159067 w 585786"/>
              <a:gd name="connsiteY119" fmla="*/ 671036 h 1258348"/>
              <a:gd name="connsiteX120" fmla="*/ 25241 w 585786"/>
              <a:gd name="connsiteY120" fmla="*/ 671036 h 1258348"/>
              <a:gd name="connsiteX121" fmla="*/ 50483 w 585786"/>
              <a:gd name="connsiteY121" fmla="*/ 696277 h 1258348"/>
              <a:gd name="connsiteX122" fmla="*/ 25241 w 585786"/>
              <a:gd name="connsiteY122" fmla="*/ 721518 h 1258348"/>
              <a:gd name="connsiteX123" fmla="*/ 0 w 585786"/>
              <a:gd name="connsiteY123" fmla="*/ 696277 h 1258348"/>
              <a:gd name="connsiteX124" fmla="*/ 25241 w 585786"/>
              <a:gd name="connsiteY124" fmla="*/ 671036 h 1258348"/>
              <a:gd name="connsiteX125" fmla="*/ 560545 w 585786"/>
              <a:gd name="connsiteY125" fmla="*/ 536829 h 1258348"/>
              <a:gd name="connsiteX126" fmla="*/ 585786 w 585786"/>
              <a:gd name="connsiteY126" fmla="*/ 562070 h 1258348"/>
              <a:gd name="connsiteX127" fmla="*/ 560545 w 585786"/>
              <a:gd name="connsiteY127" fmla="*/ 587312 h 1258348"/>
              <a:gd name="connsiteX128" fmla="*/ 535304 w 585786"/>
              <a:gd name="connsiteY128" fmla="*/ 562070 h 1258348"/>
              <a:gd name="connsiteX129" fmla="*/ 560545 w 585786"/>
              <a:gd name="connsiteY129" fmla="*/ 536829 h 1258348"/>
              <a:gd name="connsiteX130" fmla="*/ 426719 w 585786"/>
              <a:gd name="connsiteY130" fmla="*/ 536829 h 1258348"/>
              <a:gd name="connsiteX131" fmla="*/ 451960 w 585786"/>
              <a:gd name="connsiteY131" fmla="*/ 562070 h 1258348"/>
              <a:gd name="connsiteX132" fmla="*/ 426719 w 585786"/>
              <a:gd name="connsiteY132" fmla="*/ 587312 h 1258348"/>
              <a:gd name="connsiteX133" fmla="*/ 401478 w 585786"/>
              <a:gd name="connsiteY133" fmla="*/ 562070 h 1258348"/>
              <a:gd name="connsiteX134" fmla="*/ 426719 w 585786"/>
              <a:gd name="connsiteY134" fmla="*/ 536829 h 1258348"/>
              <a:gd name="connsiteX135" fmla="*/ 292893 w 585786"/>
              <a:gd name="connsiteY135" fmla="*/ 536829 h 1258348"/>
              <a:gd name="connsiteX136" fmla="*/ 318135 w 585786"/>
              <a:gd name="connsiteY136" fmla="*/ 562070 h 1258348"/>
              <a:gd name="connsiteX137" fmla="*/ 292893 w 585786"/>
              <a:gd name="connsiteY137" fmla="*/ 587312 h 1258348"/>
              <a:gd name="connsiteX138" fmla="*/ 267652 w 585786"/>
              <a:gd name="connsiteY138" fmla="*/ 562070 h 1258348"/>
              <a:gd name="connsiteX139" fmla="*/ 292893 w 585786"/>
              <a:gd name="connsiteY139" fmla="*/ 536829 h 1258348"/>
              <a:gd name="connsiteX140" fmla="*/ 159067 w 585786"/>
              <a:gd name="connsiteY140" fmla="*/ 536829 h 1258348"/>
              <a:gd name="connsiteX141" fmla="*/ 184309 w 585786"/>
              <a:gd name="connsiteY141" fmla="*/ 562070 h 1258348"/>
              <a:gd name="connsiteX142" fmla="*/ 159067 w 585786"/>
              <a:gd name="connsiteY142" fmla="*/ 587312 h 1258348"/>
              <a:gd name="connsiteX143" fmla="*/ 133826 w 585786"/>
              <a:gd name="connsiteY143" fmla="*/ 562070 h 1258348"/>
              <a:gd name="connsiteX144" fmla="*/ 159067 w 585786"/>
              <a:gd name="connsiteY144" fmla="*/ 536829 h 1258348"/>
              <a:gd name="connsiteX145" fmla="*/ 25241 w 585786"/>
              <a:gd name="connsiteY145" fmla="*/ 536829 h 1258348"/>
              <a:gd name="connsiteX146" fmla="*/ 50483 w 585786"/>
              <a:gd name="connsiteY146" fmla="*/ 562070 h 1258348"/>
              <a:gd name="connsiteX147" fmla="*/ 25241 w 585786"/>
              <a:gd name="connsiteY147" fmla="*/ 587312 h 1258348"/>
              <a:gd name="connsiteX148" fmla="*/ 0 w 585786"/>
              <a:gd name="connsiteY148" fmla="*/ 562070 h 1258348"/>
              <a:gd name="connsiteX149" fmla="*/ 25241 w 585786"/>
              <a:gd name="connsiteY149" fmla="*/ 536829 h 1258348"/>
              <a:gd name="connsiteX150" fmla="*/ 426719 w 585786"/>
              <a:gd name="connsiteY150" fmla="*/ 402717 h 1258348"/>
              <a:gd name="connsiteX151" fmla="*/ 451961 w 585786"/>
              <a:gd name="connsiteY151" fmla="*/ 427958 h 1258348"/>
              <a:gd name="connsiteX152" fmla="*/ 426719 w 585786"/>
              <a:gd name="connsiteY152" fmla="*/ 453199 h 1258348"/>
              <a:gd name="connsiteX153" fmla="*/ 401478 w 585786"/>
              <a:gd name="connsiteY153" fmla="*/ 427958 h 1258348"/>
              <a:gd name="connsiteX154" fmla="*/ 426719 w 585786"/>
              <a:gd name="connsiteY154" fmla="*/ 402717 h 1258348"/>
              <a:gd name="connsiteX155" fmla="*/ 292893 w 585786"/>
              <a:gd name="connsiteY155" fmla="*/ 402717 h 1258348"/>
              <a:gd name="connsiteX156" fmla="*/ 318135 w 585786"/>
              <a:gd name="connsiteY156" fmla="*/ 427958 h 1258348"/>
              <a:gd name="connsiteX157" fmla="*/ 292893 w 585786"/>
              <a:gd name="connsiteY157" fmla="*/ 453199 h 1258348"/>
              <a:gd name="connsiteX158" fmla="*/ 267652 w 585786"/>
              <a:gd name="connsiteY158" fmla="*/ 427958 h 1258348"/>
              <a:gd name="connsiteX159" fmla="*/ 292893 w 585786"/>
              <a:gd name="connsiteY159" fmla="*/ 402717 h 1258348"/>
              <a:gd name="connsiteX160" fmla="*/ 159067 w 585786"/>
              <a:gd name="connsiteY160" fmla="*/ 402717 h 1258348"/>
              <a:gd name="connsiteX161" fmla="*/ 184309 w 585786"/>
              <a:gd name="connsiteY161" fmla="*/ 427958 h 1258348"/>
              <a:gd name="connsiteX162" fmla="*/ 159067 w 585786"/>
              <a:gd name="connsiteY162" fmla="*/ 453199 h 1258348"/>
              <a:gd name="connsiteX163" fmla="*/ 133826 w 585786"/>
              <a:gd name="connsiteY163" fmla="*/ 427958 h 1258348"/>
              <a:gd name="connsiteX164" fmla="*/ 159067 w 585786"/>
              <a:gd name="connsiteY164" fmla="*/ 402717 h 1258348"/>
              <a:gd name="connsiteX165" fmla="*/ 25241 w 585786"/>
              <a:gd name="connsiteY165" fmla="*/ 402717 h 1258348"/>
              <a:gd name="connsiteX166" fmla="*/ 50483 w 585786"/>
              <a:gd name="connsiteY166" fmla="*/ 427958 h 1258348"/>
              <a:gd name="connsiteX167" fmla="*/ 25241 w 585786"/>
              <a:gd name="connsiteY167" fmla="*/ 453199 h 1258348"/>
              <a:gd name="connsiteX168" fmla="*/ 0 w 585786"/>
              <a:gd name="connsiteY168" fmla="*/ 427958 h 1258348"/>
              <a:gd name="connsiteX169" fmla="*/ 25241 w 585786"/>
              <a:gd name="connsiteY169" fmla="*/ 402717 h 1258348"/>
              <a:gd name="connsiteX170" fmla="*/ 560545 w 585786"/>
              <a:gd name="connsiteY170" fmla="*/ 402621 h 1258348"/>
              <a:gd name="connsiteX171" fmla="*/ 585786 w 585786"/>
              <a:gd name="connsiteY171" fmla="*/ 427862 h 1258348"/>
              <a:gd name="connsiteX172" fmla="*/ 560545 w 585786"/>
              <a:gd name="connsiteY172" fmla="*/ 453104 h 1258348"/>
              <a:gd name="connsiteX173" fmla="*/ 535304 w 585786"/>
              <a:gd name="connsiteY173" fmla="*/ 427862 h 1258348"/>
              <a:gd name="connsiteX174" fmla="*/ 560545 w 585786"/>
              <a:gd name="connsiteY174" fmla="*/ 402621 h 1258348"/>
              <a:gd name="connsiteX175" fmla="*/ 560545 w 585786"/>
              <a:gd name="connsiteY175" fmla="*/ 268414 h 1258348"/>
              <a:gd name="connsiteX176" fmla="*/ 585786 w 585786"/>
              <a:gd name="connsiteY176" fmla="*/ 293655 h 1258348"/>
              <a:gd name="connsiteX177" fmla="*/ 560545 w 585786"/>
              <a:gd name="connsiteY177" fmla="*/ 318897 h 1258348"/>
              <a:gd name="connsiteX178" fmla="*/ 535304 w 585786"/>
              <a:gd name="connsiteY178" fmla="*/ 293655 h 1258348"/>
              <a:gd name="connsiteX179" fmla="*/ 560545 w 585786"/>
              <a:gd name="connsiteY179" fmla="*/ 268414 h 1258348"/>
              <a:gd name="connsiteX180" fmla="*/ 426719 w 585786"/>
              <a:gd name="connsiteY180" fmla="*/ 268414 h 1258348"/>
              <a:gd name="connsiteX181" fmla="*/ 451960 w 585786"/>
              <a:gd name="connsiteY181" fmla="*/ 293655 h 1258348"/>
              <a:gd name="connsiteX182" fmla="*/ 426719 w 585786"/>
              <a:gd name="connsiteY182" fmla="*/ 318897 h 1258348"/>
              <a:gd name="connsiteX183" fmla="*/ 401478 w 585786"/>
              <a:gd name="connsiteY183" fmla="*/ 293655 h 1258348"/>
              <a:gd name="connsiteX184" fmla="*/ 426719 w 585786"/>
              <a:gd name="connsiteY184" fmla="*/ 268414 h 1258348"/>
              <a:gd name="connsiteX185" fmla="*/ 292893 w 585786"/>
              <a:gd name="connsiteY185" fmla="*/ 268414 h 1258348"/>
              <a:gd name="connsiteX186" fmla="*/ 318135 w 585786"/>
              <a:gd name="connsiteY186" fmla="*/ 293655 h 1258348"/>
              <a:gd name="connsiteX187" fmla="*/ 292893 w 585786"/>
              <a:gd name="connsiteY187" fmla="*/ 318897 h 1258348"/>
              <a:gd name="connsiteX188" fmla="*/ 267652 w 585786"/>
              <a:gd name="connsiteY188" fmla="*/ 293655 h 1258348"/>
              <a:gd name="connsiteX189" fmla="*/ 292893 w 585786"/>
              <a:gd name="connsiteY189" fmla="*/ 268414 h 1258348"/>
              <a:gd name="connsiteX190" fmla="*/ 159067 w 585786"/>
              <a:gd name="connsiteY190" fmla="*/ 268414 h 1258348"/>
              <a:gd name="connsiteX191" fmla="*/ 184309 w 585786"/>
              <a:gd name="connsiteY191" fmla="*/ 293655 h 1258348"/>
              <a:gd name="connsiteX192" fmla="*/ 159067 w 585786"/>
              <a:gd name="connsiteY192" fmla="*/ 318897 h 1258348"/>
              <a:gd name="connsiteX193" fmla="*/ 133826 w 585786"/>
              <a:gd name="connsiteY193" fmla="*/ 293655 h 1258348"/>
              <a:gd name="connsiteX194" fmla="*/ 159067 w 585786"/>
              <a:gd name="connsiteY194" fmla="*/ 268414 h 1258348"/>
              <a:gd name="connsiteX195" fmla="*/ 25241 w 585786"/>
              <a:gd name="connsiteY195" fmla="*/ 268414 h 1258348"/>
              <a:gd name="connsiteX196" fmla="*/ 50483 w 585786"/>
              <a:gd name="connsiteY196" fmla="*/ 293655 h 1258348"/>
              <a:gd name="connsiteX197" fmla="*/ 25241 w 585786"/>
              <a:gd name="connsiteY197" fmla="*/ 318897 h 1258348"/>
              <a:gd name="connsiteX198" fmla="*/ 0 w 585786"/>
              <a:gd name="connsiteY198" fmla="*/ 293655 h 1258348"/>
              <a:gd name="connsiteX199" fmla="*/ 25241 w 585786"/>
              <a:gd name="connsiteY199" fmla="*/ 268414 h 1258348"/>
              <a:gd name="connsiteX200" fmla="*/ 560545 w 585786"/>
              <a:gd name="connsiteY200" fmla="*/ 134207 h 1258348"/>
              <a:gd name="connsiteX201" fmla="*/ 585786 w 585786"/>
              <a:gd name="connsiteY201" fmla="*/ 159448 h 1258348"/>
              <a:gd name="connsiteX202" fmla="*/ 560545 w 585786"/>
              <a:gd name="connsiteY202" fmla="*/ 184689 h 1258348"/>
              <a:gd name="connsiteX203" fmla="*/ 535304 w 585786"/>
              <a:gd name="connsiteY203" fmla="*/ 159448 h 1258348"/>
              <a:gd name="connsiteX204" fmla="*/ 560545 w 585786"/>
              <a:gd name="connsiteY204" fmla="*/ 134207 h 1258348"/>
              <a:gd name="connsiteX205" fmla="*/ 426719 w 585786"/>
              <a:gd name="connsiteY205" fmla="*/ 134207 h 1258348"/>
              <a:gd name="connsiteX206" fmla="*/ 451960 w 585786"/>
              <a:gd name="connsiteY206" fmla="*/ 159448 h 1258348"/>
              <a:gd name="connsiteX207" fmla="*/ 426719 w 585786"/>
              <a:gd name="connsiteY207" fmla="*/ 184689 h 1258348"/>
              <a:gd name="connsiteX208" fmla="*/ 401478 w 585786"/>
              <a:gd name="connsiteY208" fmla="*/ 159448 h 1258348"/>
              <a:gd name="connsiteX209" fmla="*/ 426719 w 585786"/>
              <a:gd name="connsiteY209" fmla="*/ 134207 h 1258348"/>
              <a:gd name="connsiteX210" fmla="*/ 292893 w 585786"/>
              <a:gd name="connsiteY210" fmla="*/ 134207 h 1258348"/>
              <a:gd name="connsiteX211" fmla="*/ 318135 w 585786"/>
              <a:gd name="connsiteY211" fmla="*/ 159448 h 1258348"/>
              <a:gd name="connsiteX212" fmla="*/ 292893 w 585786"/>
              <a:gd name="connsiteY212" fmla="*/ 184689 h 1258348"/>
              <a:gd name="connsiteX213" fmla="*/ 267652 w 585786"/>
              <a:gd name="connsiteY213" fmla="*/ 159448 h 1258348"/>
              <a:gd name="connsiteX214" fmla="*/ 292893 w 585786"/>
              <a:gd name="connsiteY214" fmla="*/ 134207 h 1258348"/>
              <a:gd name="connsiteX215" fmla="*/ 159067 w 585786"/>
              <a:gd name="connsiteY215" fmla="*/ 134207 h 1258348"/>
              <a:gd name="connsiteX216" fmla="*/ 184309 w 585786"/>
              <a:gd name="connsiteY216" fmla="*/ 159448 h 1258348"/>
              <a:gd name="connsiteX217" fmla="*/ 159067 w 585786"/>
              <a:gd name="connsiteY217" fmla="*/ 184689 h 1258348"/>
              <a:gd name="connsiteX218" fmla="*/ 133826 w 585786"/>
              <a:gd name="connsiteY218" fmla="*/ 159448 h 1258348"/>
              <a:gd name="connsiteX219" fmla="*/ 159067 w 585786"/>
              <a:gd name="connsiteY219" fmla="*/ 134207 h 1258348"/>
              <a:gd name="connsiteX220" fmla="*/ 25241 w 585786"/>
              <a:gd name="connsiteY220" fmla="*/ 134207 h 1258348"/>
              <a:gd name="connsiteX221" fmla="*/ 50483 w 585786"/>
              <a:gd name="connsiteY221" fmla="*/ 159448 h 1258348"/>
              <a:gd name="connsiteX222" fmla="*/ 25241 w 585786"/>
              <a:gd name="connsiteY222" fmla="*/ 184689 h 1258348"/>
              <a:gd name="connsiteX223" fmla="*/ 0 w 585786"/>
              <a:gd name="connsiteY223" fmla="*/ 159448 h 1258348"/>
              <a:gd name="connsiteX224" fmla="*/ 25241 w 585786"/>
              <a:gd name="connsiteY224" fmla="*/ 134207 h 1258348"/>
              <a:gd name="connsiteX225" fmla="*/ 426719 w 585786"/>
              <a:gd name="connsiteY225" fmla="*/ 95 h 1258348"/>
              <a:gd name="connsiteX226" fmla="*/ 451960 w 585786"/>
              <a:gd name="connsiteY226" fmla="*/ 25336 h 1258348"/>
              <a:gd name="connsiteX227" fmla="*/ 426719 w 585786"/>
              <a:gd name="connsiteY227" fmla="*/ 50482 h 1258348"/>
              <a:gd name="connsiteX228" fmla="*/ 401478 w 585786"/>
              <a:gd name="connsiteY228" fmla="*/ 25241 h 1258348"/>
              <a:gd name="connsiteX229" fmla="*/ 426719 w 585786"/>
              <a:gd name="connsiteY229" fmla="*/ 95 h 1258348"/>
              <a:gd name="connsiteX230" fmla="*/ 159067 w 585786"/>
              <a:gd name="connsiteY230" fmla="*/ 95 h 1258348"/>
              <a:gd name="connsiteX231" fmla="*/ 184309 w 585786"/>
              <a:gd name="connsiteY231" fmla="*/ 25336 h 1258348"/>
              <a:gd name="connsiteX232" fmla="*/ 159067 w 585786"/>
              <a:gd name="connsiteY232" fmla="*/ 50482 h 1258348"/>
              <a:gd name="connsiteX233" fmla="*/ 133826 w 585786"/>
              <a:gd name="connsiteY233" fmla="*/ 25241 h 1258348"/>
              <a:gd name="connsiteX234" fmla="*/ 159067 w 585786"/>
              <a:gd name="connsiteY234" fmla="*/ 95 h 1258348"/>
              <a:gd name="connsiteX235" fmla="*/ 25241 w 585786"/>
              <a:gd name="connsiteY235" fmla="*/ 95 h 1258348"/>
              <a:gd name="connsiteX236" fmla="*/ 50483 w 585786"/>
              <a:gd name="connsiteY236" fmla="*/ 25336 h 1258348"/>
              <a:gd name="connsiteX237" fmla="*/ 25241 w 585786"/>
              <a:gd name="connsiteY237" fmla="*/ 50482 h 1258348"/>
              <a:gd name="connsiteX238" fmla="*/ 0 w 585786"/>
              <a:gd name="connsiteY238" fmla="*/ 25241 h 1258348"/>
              <a:gd name="connsiteX239" fmla="*/ 25241 w 585786"/>
              <a:gd name="connsiteY239" fmla="*/ 95 h 1258348"/>
              <a:gd name="connsiteX240" fmla="*/ 560545 w 585786"/>
              <a:gd name="connsiteY240" fmla="*/ 0 h 1258348"/>
              <a:gd name="connsiteX241" fmla="*/ 585786 w 585786"/>
              <a:gd name="connsiteY241" fmla="*/ 25241 h 1258348"/>
              <a:gd name="connsiteX242" fmla="*/ 560545 w 585786"/>
              <a:gd name="connsiteY242" fmla="*/ 50483 h 1258348"/>
              <a:gd name="connsiteX243" fmla="*/ 535304 w 585786"/>
              <a:gd name="connsiteY243" fmla="*/ 25241 h 1258348"/>
              <a:gd name="connsiteX244" fmla="*/ 560545 w 585786"/>
              <a:gd name="connsiteY244" fmla="*/ 0 h 1258348"/>
              <a:gd name="connsiteX245" fmla="*/ 292893 w 585786"/>
              <a:gd name="connsiteY245" fmla="*/ 0 h 1258348"/>
              <a:gd name="connsiteX246" fmla="*/ 318135 w 585786"/>
              <a:gd name="connsiteY246" fmla="*/ 25241 h 1258348"/>
              <a:gd name="connsiteX247" fmla="*/ 292893 w 585786"/>
              <a:gd name="connsiteY247" fmla="*/ 50483 h 1258348"/>
              <a:gd name="connsiteX248" fmla="*/ 267652 w 585786"/>
              <a:gd name="connsiteY248" fmla="*/ 25241 h 1258348"/>
              <a:gd name="connsiteX249" fmla="*/ 292893 w 585786"/>
              <a:gd name="connsiteY249" fmla="*/ 0 h 125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585786" h="1258348">
                <a:moveTo>
                  <a:pt x="560545" y="1207865"/>
                </a:moveTo>
                <a:cubicBezTo>
                  <a:pt x="574452" y="1207865"/>
                  <a:pt x="585786" y="1219200"/>
                  <a:pt x="585786" y="1233106"/>
                </a:cubicBezTo>
                <a:cubicBezTo>
                  <a:pt x="585786" y="1247013"/>
                  <a:pt x="574452" y="1258348"/>
                  <a:pt x="560545" y="1258348"/>
                </a:cubicBezTo>
                <a:cubicBezTo>
                  <a:pt x="546639" y="1258348"/>
                  <a:pt x="535304" y="1247013"/>
                  <a:pt x="535304" y="1233106"/>
                </a:cubicBezTo>
                <a:cubicBezTo>
                  <a:pt x="535304" y="1219200"/>
                  <a:pt x="546639" y="1207865"/>
                  <a:pt x="560545" y="1207865"/>
                </a:cubicBezTo>
                <a:close/>
                <a:moveTo>
                  <a:pt x="426719" y="1207865"/>
                </a:moveTo>
                <a:cubicBezTo>
                  <a:pt x="440626" y="1207865"/>
                  <a:pt x="451960" y="1219200"/>
                  <a:pt x="451960" y="1233106"/>
                </a:cubicBezTo>
                <a:cubicBezTo>
                  <a:pt x="451960" y="1247013"/>
                  <a:pt x="440626" y="1258348"/>
                  <a:pt x="426719" y="1258348"/>
                </a:cubicBezTo>
                <a:cubicBezTo>
                  <a:pt x="412813" y="1258348"/>
                  <a:pt x="401478" y="1247013"/>
                  <a:pt x="401478" y="1233106"/>
                </a:cubicBezTo>
                <a:cubicBezTo>
                  <a:pt x="401478" y="1219200"/>
                  <a:pt x="412813" y="1207865"/>
                  <a:pt x="426719" y="1207865"/>
                </a:cubicBezTo>
                <a:close/>
                <a:moveTo>
                  <a:pt x="292893" y="1207865"/>
                </a:moveTo>
                <a:cubicBezTo>
                  <a:pt x="306800" y="1207865"/>
                  <a:pt x="318135" y="1219200"/>
                  <a:pt x="318135" y="1233106"/>
                </a:cubicBezTo>
                <a:cubicBezTo>
                  <a:pt x="318135" y="1247013"/>
                  <a:pt x="306800" y="1258348"/>
                  <a:pt x="292893" y="1258348"/>
                </a:cubicBezTo>
                <a:cubicBezTo>
                  <a:pt x="278987" y="1258348"/>
                  <a:pt x="267652" y="1247013"/>
                  <a:pt x="267652" y="1233106"/>
                </a:cubicBezTo>
                <a:cubicBezTo>
                  <a:pt x="267652" y="1219200"/>
                  <a:pt x="278987" y="1207865"/>
                  <a:pt x="292893" y="1207865"/>
                </a:cubicBezTo>
                <a:close/>
                <a:moveTo>
                  <a:pt x="159067" y="1207865"/>
                </a:moveTo>
                <a:cubicBezTo>
                  <a:pt x="172974" y="1207865"/>
                  <a:pt x="184309" y="1219200"/>
                  <a:pt x="184309" y="1233106"/>
                </a:cubicBezTo>
                <a:cubicBezTo>
                  <a:pt x="184309" y="1247013"/>
                  <a:pt x="172974" y="1258348"/>
                  <a:pt x="159067" y="1258348"/>
                </a:cubicBezTo>
                <a:cubicBezTo>
                  <a:pt x="145161" y="1258348"/>
                  <a:pt x="133826" y="1247013"/>
                  <a:pt x="133826" y="1233106"/>
                </a:cubicBezTo>
                <a:cubicBezTo>
                  <a:pt x="133826" y="1219200"/>
                  <a:pt x="145161" y="1207865"/>
                  <a:pt x="159067" y="1207865"/>
                </a:cubicBezTo>
                <a:close/>
                <a:moveTo>
                  <a:pt x="25241" y="1207865"/>
                </a:moveTo>
                <a:cubicBezTo>
                  <a:pt x="39148" y="1207865"/>
                  <a:pt x="50483" y="1219200"/>
                  <a:pt x="50483" y="1233106"/>
                </a:cubicBezTo>
                <a:cubicBezTo>
                  <a:pt x="50483" y="1247013"/>
                  <a:pt x="39148" y="1258348"/>
                  <a:pt x="25241" y="1258348"/>
                </a:cubicBezTo>
                <a:cubicBezTo>
                  <a:pt x="11335" y="1258348"/>
                  <a:pt x="0" y="1247013"/>
                  <a:pt x="0" y="1233106"/>
                </a:cubicBezTo>
                <a:cubicBezTo>
                  <a:pt x="0" y="1219200"/>
                  <a:pt x="11335" y="1207865"/>
                  <a:pt x="25241" y="1207865"/>
                </a:cubicBezTo>
                <a:close/>
                <a:moveTo>
                  <a:pt x="426719" y="1073753"/>
                </a:moveTo>
                <a:cubicBezTo>
                  <a:pt x="440660" y="1073753"/>
                  <a:pt x="451961" y="1085054"/>
                  <a:pt x="451961" y="1098994"/>
                </a:cubicBezTo>
                <a:cubicBezTo>
                  <a:pt x="451961" y="1112935"/>
                  <a:pt x="440660" y="1124236"/>
                  <a:pt x="426719" y="1124236"/>
                </a:cubicBezTo>
                <a:cubicBezTo>
                  <a:pt x="412779" y="1124236"/>
                  <a:pt x="401478" y="1112935"/>
                  <a:pt x="401478" y="1098994"/>
                </a:cubicBezTo>
                <a:cubicBezTo>
                  <a:pt x="401478" y="1085054"/>
                  <a:pt x="412779" y="1073753"/>
                  <a:pt x="426719" y="1073753"/>
                </a:cubicBezTo>
                <a:close/>
                <a:moveTo>
                  <a:pt x="292893" y="1073753"/>
                </a:moveTo>
                <a:cubicBezTo>
                  <a:pt x="306834" y="1073753"/>
                  <a:pt x="318135" y="1085054"/>
                  <a:pt x="318135" y="1098994"/>
                </a:cubicBezTo>
                <a:cubicBezTo>
                  <a:pt x="318135" y="1112935"/>
                  <a:pt x="306834" y="1124236"/>
                  <a:pt x="292893" y="1124236"/>
                </a:cubicBezTo>
                <a:cubicBezTo>
                  <a:pt x="278953" y="1124236"/>
                  <a:pt x="267652" y="1112935"/>
                  <a:pt x="267652" y="1098994"/>
                </a:cubicBezTo>
                <a:cubicBezTo>
                  <a:pt x="267652" y="1085054"/>
                  <a:pt x="278953" y="1073753"/>
                  <a:pt x="292893" y="1073753"/>
                </a:cubicBezTo>
                <a:close/>
                <a:moveTo>
                  <a:pt x="159067" y="1073753"/>
                </a:moveTo>
                <a:cubicBezTo>
                  <a:pt x="173008" y="1073753"/>
                  <a:pt x="184309" y="1085054"/>
                  <a:pt x="184309" y="1098994"/>
                </a:cubicBezTo>
                <a:cubicBezTo>
                  <a:pt x="184309" y="1112935"/>
                  <a:pt x="173008" y="1124236"/>
                  <a:pt x="159067" y="1124236"/>
                </a:cubicBezTo>
                <a:cubicBezTo>
                  <a:pt x="145127" y="1124236"/>
                  <a:pt x="133826" y="1112935"/>
                  <a:pt x="133826" y="1098994"/>
                </a:cubicBezTo>
                <a:cubicBezTo>
                  <a:pt x="133826" y="1085054"/>
                  <a:pt x="145127" y="1073753"/>
                  <a:pt x="159067" y="1073753"/>
                </a:cubicBezTo>
                <a:close/>
                <a:moveTo>
                  <a:pt x="25241" y="1073753"/>
                </a:moveTo>
                <a:cubicBezTo>
                  <a:pt x="39182" y="1073753"/>
                  <a:pt x="50483" y="1085054"/>
                  <a:pt x="50483" y="1098994"/>
                </a:cubicBezTo>
                <a:cubicBezTo>
                  <a:pt x="50483" y="1112935"/>
                  <a:pt x="39182" y="1124236"/>
                  <a:pt x="25241" y="1124236"/>
                </a:cubicBezTo>
                <a:cubicBezTo>
                  <a:pt x="11301" y="1124236"/>
                  <a:pt x="0" y="1112935"/>
                  <a:pt x="0" y="1098994"/>
                </a:cubicBezTo>
                <a:cubicBezTo>
                  <a:pt x="0" y="1085054"/>
                  <a:pt x="11301" y="1073753"/>
                  <a:pt x="25241" y="1073753"/>
                </a:cubicBezTo>
                <a:close/>
                <a:moveTo>
                  <a:pt x="560545" y="1073658"/>
                </a:moveTo>
                <a:cubicBezTo>
                  <a:pt x="574452" y="1073658"/>
                  <a:pt x="585786" y="1084993"/>
                  <a:pt x="585786" y="1098899"/>
                </a:cubicBezTo>
                <a:cubicBezTo>
                  <a:pt x="585786" y="1112806"/>
                  <a:pt x="574452" y="1124141"/>
                  <a:pt x="560545" y="1124141"/>
                </a:cubicBezTo>
                <a:cubicBezTo>
                  <a:pt x="546639" y="1124141"/>
                  <a:pt x="535304" y="1112806"/>
                  <a:pt x="535304" y="1098899"/>
                </a:cubicBezTo>
                <a:cubicBezTo>
                  <a:pt x="535304" y="1084993"/>
                  <a:pt x="546639" y="1073658"/>
                  <a:pt x="560545" y="1073658"/>
                </a:cubicBezTo>
                <a:close/>
                <a:moveTo>
                  <a:pt x="560545" y="939451"/>
                </a:moveTo>
                <a:cubicBezTo>
                  <a:pt x="574452" y="939451"/>
                  <a:pt x="585786" y="950786"/>
                  <a:pt x="585786" y="964692"/>
                </a:cubicBezTo>
                <a:cubicBezTo>
                  <a:pt x="585691" y="978694"/>
                  <a:pt x="574452" y="989933"/>
                  <a:pt x="560545" y="989933"/>
                </a:cubicBezTo>
                <a:cubicBezTo>
                  <a:pt x="546639" y="989933"/>
                  <a:pt x="535304" y="978599"/>
                  <a:pt x="535304" y="964692"/>
                </a:cubicBezTo>
                <a:cubicBezTo>
                  <a:pt x="535304" y="950786"/>
                  <a:pt x="546639" y="939451"/>
                  <a:pt x="560545" y="939451"/>
                </a:cubicBezTo>
                <a:close/>
                <a:moveTo>
                  <a:pt x="426719" y="939451"/>
                </a:moveTo>
                <a:cubicBezTo>
                  <a:pt x="440626" y="939451"/>
                  <a:pt x="451960" y="950786"/>
                  <a:pt x="451960" y="964692"/>
                </a:cubicBezTo>
                <a:cubicBezTo>
                  <a:pt x="451865" y="978694"/>
                  <a:pt x="440626" y="989933"/>
                  <a:pt x="426719" y="989933"/>
                </a:cubicBezTo>
                <a:cubicBezTo>
                  <a:pt x="412813" y="989933"/>
                  <a:pt x="401478" y="978599"/>
                  <a:pt x="401478" y="964692"/>
                </a:cubicBezTo>
                <a:cubicBezTo>
                  <a:pt x="401478" y="950786"/>
                  <a:pt x="412813" y="939451"/>
                  <a:pt x="426719" y="939451"/>
                </a:cubicBezTo>
                <a:close/>
                <a:moveTo>
                  <a:pt x="292893" y="939451"/>
                </a:moveTo>
                <a:cubicBezTo>
                  <a:pt x="306800" y="939451"/>
                  <a:pt x="318135" y="950786"/>
                  <a:pt x="318135" y="964692"/>
                </a:cubicBezTo>
                <a:cubicBezTo>
                  <a:pt x="318039" y="978694"/>
                  <a:pt x="306800" y="989933"/>
                  <a:pt x="292893" y="989933"/>
                </a:cubicBezTo>
                <a:cubicBezTo>
                  <a:pt x="278987" y="989933"/>
                  <a:pt x="267652" y="978599"/>
                  <a:pt x="267652" y="964692"/>
                </a:cubicBezTo>
                <a:cubicBezTo>
                  <a:pt x="267652" y="950786"/>
                  <a:pt x="278987" y="939451"/>
                  <a:pt x="292893" y="939451"/>
                </a:cubicBezTo>
                <a:close/>
                <a:moveTo>
                  <a:pt x="159067" y="939451"/>
                </a:moveTo>
                <a:cubicBezTo>
                  <a:pt x="172974" y="939451"/>
                  <a:pt x="184309" y="950786"/>
                  <a:pt x="184309" y="964692"/>
                </a:cubicBezTo>
                <a:cubicBezTo>
                  <a:pt x="184213" y="978694"/>
                  <a:pt x="172974" y="989933"/>
                  <a:pt x="159067" y="989933"/>
                </a:cubicBezTo>
                <a:cubicBezTo>
                  <a:pt x="145161" y="989933"/>
                  <a:pt x="133826" y="978599"/>
                  <a:pt x="133826" y="964692"/>
                </a:cubicBezTo>
                <a:cubicBezTo>
                  <a:pt x="133826" y="950786"/>
                  <a:pt x="145161" y="939451"/>
                  <a:pt x="159067" y="939451"/>
                </a:cubicBezTo>
                <a:close/>
                <a:moveTo>
                  <a:pt x="25241" y="939451"/>
                </a:moveTo>
                <a:cubicBezTo>
                  <a:pt x="39148" y="939451"/>
                  <a:pt x="50483" y="950786"/>
                  <a:pt x="50483" y="964692"/>
                </a:cubicBezTo>
                <a:cubicBezTo>
                  <a:pt x="50387" y="978694"/>
                  <a:pt x="39148" y="989933"/>
                  <a:pt x="25241" y="989933"/>
                </a:cubicBezTo>
                <a:cubicBezTo>
                  <a:pt x="11335" y="989933"/>
                  <a:pt x="0" y="978599"/>
                  <a:pt x="0" y="964692"/>
                </a:cubicBezTo>
                <a:cubicBezTo>
                  <a:pt x="0" y="950786"/>
                  <a:pt x="11335" y="939451"/>
                  <a:pt x="25241" y="939451"/>
                </a:cubicBezTo>
                <a:close/>
                <a:moveTo>
                  <a:pt x="560545" y="805243"/>
                </a:moveTo>
                <a:cubicBezTo>
                  <a:pt x="574452" y="805243"/>
                  <a:pt x="585786" y="816578"/>
                  <a:pt x="585786" y="830484"/>
                </a:cubicBezTo>
                <a:cubicBezTo>
                  <a:pt x="585691" y="844486"/>
                  <a:pt x="574452" y="855726"/>
                  <a:pt x="560545" y="855726"/>
                </a:cubicBezTo>
                <a:cubicBezTo>
                  <a:pt x="546639" y="855726"/>
                  <a:pt x="535304" y="844391"/>
                  <a:pt x="535304" y="830484"/>
                </a:cubicBezTo>
                <a:cubicBezTo>
                  <a:pt x="535304" y="816578"/>
                  <a:pt x="546639" y="805243"/>
                  <a:pt x="560545" y="805243"/>
                </a:cubicBezTo>
                <a:close/>
                <a:moveTo>
                  <a:pt x="426719" y="805243"/>
                </a:moveTo>
                <a:cubicBezTo>
                  <a:pt x="440626" y="805243"/>
                  <a:pt x="451960" y="816578"/>
                  <a:pt x="451960" y="830484"/>
                </a:cubicBezTo>
                <a:cubicBezTo>
                  <a:pt x="451865" y="844486"/>
                  <a:pt x="440626" y="855726"/>
                  <a:pt x="426719" y="855726"/>
                </a:cubicBezTo>
                <a:cubicBezTo>
                  <a:pt x="412813" y="855726"/>
                  <a:pt x="401478" y="844391"/>
                  <a:pt x="401478" y="830484"/>
                </a:cubicBezTo>
                <a:cubicBezTo>
                  <a:pt x="401478" y="816578"/>
                  <a:pt x="412813" y="805243"/>
                  <a:pt x="426719" y="805243"/>
                </a:cubicBezTo>
                <a:close/>
                <a:moveTo>
                  <a:pt x="292893" y="805243"/>
                </a:moveTo>
                <a:cubicBezTo>
                  <a:pt x="306800" y="805243"/>
                  <a:pt x="318135" y="816578"/>
                  <a:pt x="318135" y="830484"/>
                </a:cubicBezTo>
                <a:cubicBezTo>
                  <a:pt x="318039" y="844486"/>
                  <a:pt x="306800" y="855726"/>
                  <a:pt x="292893" y="855726"/>
                </a:cubicBezTo>
                <a:cubicBezTo>
                  <a:pt x="278987" y="855726"/>
                  <a:pt x="267652" y="844391"/>
                  <a:pt x="267652" y="830484"/>
                </a:cubicBezTo>
                <a:cubicBezTo>
                  <a:pt x="267652" y="816578"/>
                  <a:pt x="278987" y="805243"/>
                  <a:pt x="292893" y="805243"/>
                </a:cubicBezTo>
                <a:close/>
                <a:moveTo>
                  <a:pt x="159067" y="805243"/>
                </a:moveTo>
                <a:cubicBezTo>
                  <a:pt x="172974" y="805243"/>
                  <a:pt x="184309" y="816578"/>
                  <a:pt x="184309" y="830484"/>
                </a:cubicBezTo>
                <a:cubicBezTo>
                  <a:pt x="184213" y="844486"/>
                  <a:pt x="172974" y="855726"/>
                  <a:pt x="159067" y="855726"/>
                </a:cubicBezTo>
                <a:cubicBezTo>
                  <a:pt x="145161" y="855726"/>
                  <a:pt x="133826" y="844391"/>
                  <a:pt x="133826" y="830484"/>
                </a:cubicBezTo>
                <a:cubicBezTo>
                  <a:pt x="133826" y="816578"/>
                  <a:pt x="145161" y="805243"/>
                  <a:pt x="159067" y="805243"/>
                </a:cubicBezTo>
                <a:close/>
                <a:moveTo>
                  <a:pt x="25241" y="805243"/>
                </a:moveTo>
                <a:cubicBezTo>
                  <a:pt x="39148" y="805243"/>
                  <a:pt x="50483" y="816578"/>
                  <a:pt x="50483" y="830484"/>
                </a:cubicBezTo>
                <a:cubicBezTo>
                  <a:pt x="50387" y="844486"/>
                  <a:pt x="39148" y="855726"/>
                  <a:pt x="25241" y="855726"/>
                </a:cubicBezTo>
                <a:cubicBezTo>
                  <a:pt x="11335" y="855726"/>
                  <a:pt x="0" y="844391"/>
                  <a:pt x="0" y="830484"/>
                </a:cubicBezTo>
                <a:cubicBezTo>
                  <a:pt x="0" y="816578"/>
                  <a:pt x="11335" y="805243"/>
                  <a:pt x="25241" y="805243"/>
                </a:cubicBezTo>
                <a:close/>
                <a:moveTo>
                  <a:pt x="560545" y="671036"/>
                </a:moveTo>
                <a:cubicBezTo>
                  <a:pt x="574452" y="671036"/>
                  <a:pt x="585786" y="682371"/>
                  <a:pt x="585786" y="696277"/>
                </a:cubicBezTo>
                <a:cubicBezTo>
                  <a:pt x="585786" y="710184"/>
                  <a:pt x="574452" y="721518"/>
                  <a:pt x="560545" y="721518"/>
                </a:cubicBezTo>
                <a:cubicBezTo>
                  <a:pt x="546639" y="721518"/>
                  <a:pt x="535304" y="710184"/>
                  <a:pt x="535304" y="696277"/>
                </a:cubicBezTo>
                <a:cubicBezTo>
                  <a:pt x="535304" y="682371"/>
                  <a:pt x="546639" y="671036"/>
                  <a:pt x="560545" y="671036"/>
                </a:cubicBezTo>
                <a:close/>
                <a:moveTo>
                  <a:pt x="426719" y="671036"/>
                </a:moveTo>
                <a:cubicBezTo>
                  <a:pt x="440626" y="671036"/>
                  <a:pt x="451960" y="682371"/>
                  <a:pt x="451960" y="696277"/>
                </a:cubicBezTo>
                <a:cubicBezTo>
                  <a:pt x="451960" y="710184"/>
                  <a:pt x="440626" y="721518"/>
                  <a:pt x="426719" y="721518"/>
                </a:cubicBezTo>
                <a:cubicBezTo>
                  <a:pt x="412813" y="721518"/>
                  <a:pt x="401478" y="710184"/>
                  <a:pt x="401478" y="696277"/>
                </a:cubicBezTo>
                <a:cubicBezTo>
                  <a:pt x="401478" y="682371"/>
                  <a:pt x="412813" y="671036"/>
                  <a:pt x="426719" y="671036"/>
                </a:cubicBezTo>
                <a:close/>
                <a:moveTo>
                  <a:pt x="292893" y="671036"/>
                </a:moveTo>
                <a:cubicBezTo>
                  <a:pt x="306800" y="671036"/>
                  <a:pt x="318135" y="682371"/>
                  <a:pt x="318135" y="696277"/>
                </a:cubicBezTo>
                <a:cubicBezTo>
                  <a:pt x="318135" y="710184"/>
                  <a:pt x="306800" y="721518"/>
                  <a:pt x="292893" y="721518"/>
                </a:cubicBezTo>
                <a:cubicBezTo>
                  <a:pt x="278987" y="721518"/>
                  <a:pt x="267652" y="710184"/>
                  <a:pt x="267652" y="696277"/>
                </a:cubicBezTo>
                <a:cubicBezTo>
                  <a:pt x="267652" y="682371"/>
                  <a:pt x="278987" y="671036"/>
                  <a:pt x="292893" y="671036"/>
                </a:cubicBezTo>
                <a:close/>
                <a:moveTo>
                  <a:pt x="159067" y="671036"/>
                </a:moveTo>
                <a:cubicBezTo>
                  <a:pt x="172974" y="671036"/>
                  <a:pt x="184309" y="682371"/>
                  <a:pt x="184309" y="696277"/>
                </a:cubicBezTo>
                <a:cubicBezTo>
                  <a:pt x="184309" y="710184"/>
                  <a:pt x="172974" y="721518"/>
                  <a:pt x="159067" y="721518"/>
                </a:cubicBezTo>
                <a:cubicBezTo>
                  <a:pt x="145161" y="721518"/>
                  <a:pt x="133826" y="710184"/>
                  <a:pt x="133826" y="696277"/>
                </a:cubicBezTo>
                <a:cubicBezTo>
                  <a:pt x="133826" y="682371"/>
                  <a:pt x="145161" y="671036"/>
                  <a:pt x="159067" y="671036"/>
                </a:cubicBezTo>
                <a:close/>
                <a:moveTo>
                  <a:pt x="25241" y="671036"/>
                </a:moveTo>
                <a:cubicBezTo>
                  <a:pt x="39148" y="671036"/>
                  <a:pt x="50483" y="682371"/>
                  <a:pt x="50483" y="696277"/>
                </a:cubicBezTo>
                <a:cubicBezTo>
                  <a:pt x="50483" y="710184"/>
                  <a:pt x="39148" y="721518"/>
                  <a:pt x="25241" y="721518"/>
                </a:cubicBezTo>
                <a:cubicBezTo>
                  <a:pt x="11335" y="721518"/>
                  <a:pt x="0" y="710184"/>
                  <a:pt x="0" y="696277"/>
                </a:cubicBezTo>
                <a:cubicBezTo>
                  <a:pt x="0" y="682371"/>
                  <a:pt x="11335" y="671036"/>
                  <a:pt x="25241" y="671036"/>
                </a:cubicBezTo>
                <a:close/>
                <a:moveTo>
                  <a:pt x="560545" y="536829"/>
                </a:moveTo>
                <a:cubicBezTo>
                  <a:pt x="574452" y="536829"/>
                  <a:pt x="585786" y="548164"/>
                  <a:pt x="585786" y="562070"/>
                </a:cubicBezTo>
                <a:cubicBezTo>
                  <a:pt x="585786" y="575977"/>
                  <a:pt x="574452" y="587312"/>
                  <a:pt x="560545" y="587312"/>
                </a:cubicBezTo>
                <a:cubicBezTo>
                  <a:pt x="546639" y="587312"/>
                  <a:pt x="535304" y="575977"/>
                  <a:pt x="535304" y="562070"/>
                </a:cubicBezTo>
                <a:cubicBezTo>
                  <a:pt x="535304" y="548164"/>
                  <a:pt x="546639" y="536829"/>
                  <a:pt x="560545" y="536829"/>
                </a:cubicBezTo>
                <a:close/>
                <a:moveTo>
                  <a:pt x="426719" y="536829"/>
                </a:moveTo>
                <a:cubicBezTo>
                  <a:pt x="440626" y="536829"/>
                  <a:pt x="451960" y="548164"/>
                  <a:pt x="451960" y="562070"/>
                </a:cubicBezTo>
                <a:cubicBezTo>
                  <a:pt x="451960" y="575977"/>
                  <a:pt x="440626" y="587312"/>
                  <a:pt x="426719" y="587312"/>
                </a:cubicBezTo>
                <a:cubicBezTo>
                  <a:pt x="412813" y="587312"/>
                  <a:pt x="401478" y="575977"/>
                  <a:pt x="401478" y="562070"/>
                </a:cubicBezTo>
                <a:cubicBezTo>
                  <a:pt x="401478" y="548164"/>
                  <a:pt x="412813" y="536829"/>
                  <a:pt x="426719" y="536829"/>
                </a:cubicBezTo>
                <a:close/>
                <a:moveTo>
                  <a:pt x="292893" y="536829"/>
                </a:moveTo>
                <a:cubicBezTo>
                  <a:pt x="306800" y="536829"/>
                  <a:pt x="318135" y="548164"/>
                  <a:pt x="318135" y="562070"/>
                </a:cubicBezTo>
                <a:cubicBezTo>
                  <a:pt x="318135" y="575977"/>
                  <a:pt x="306800" y="587312"/>
                  <a:pt x="292893" y="587312"/>
                </a:cubicBezTo>
                <a:cubicBezTo>
                  <a:pt x="278987" y="587312"/>
                  <a:pt x="267652" y="575977"/>
                  <a:pt x="267652" y="562070"/>
                </a:cubicBezTo>
                <a:cubicBezTo>
                  <a:pt x="267652" y="548164"/>
                  <a:pt x="278987" y="536829"/>
                  <a:pt x="292893" y="536829"/>
                </a:cubicBezTo>
                <a:close/>
                <a:moveTo>
                  <a:pt x="159067" y="536829"/>
                </a:moveTo>
                <a:cubicBezTo>
                  <a:pt x="172974" y="536829"/>
                  <a:pt x="184309" y="548164"/>
                  <a:pt x="184309" y="562070"/>
                </a:cubicBezTo>
                <a:cubicBezTo>
                  <a:pt x="184309" y="575977"/>
                  <a:pt x="172974" y="587312"/>
                  <a:pt x="159067" y="587312"/>
                </a:cubicBezTo>
                <a:cubicBezTo>
                  <a:pt x="145161" y="587312"/>
                  <a:pt x="133826" y="575977"/>
                  <a:pt x="133826" y="562070"/>
                </a:cubicBezTo>
                <a:cubicBezTo>
                  <a:pt x="133826" y="548164"/>
                  <a:pt x="145161" y="536829"/>
                  <a:pt x="159067" y="536829"/>
                </a:cubicBezTo>
                <a:close/>
                <a:moveTo>
                  <a:pt x="25241" y="536829"/>
                </a:moveTo>
                <a:cubicBezTo>
                  <a:pt x="39148" y="536829"/>
                  <a:pt x="50483" y="548164"/>
                  <a:pt x="50483" y="562070"/>
                </a:cubicBezTo>
                <a:cubicBezTo>
                  <a:pt x="50483" y="575977"/>
                  <a:pt x="39148" y="587312"/>
                  <a:pt x="25241" y="587312"/>
                </a:cubicBezTo>
                <a:cubicBezTo>
                  <a:pt x="11335" y="587312"/>
                  <a:pt x="0" y="575977"/>
                  <a:pt x="0" y="562070"/>
                </a:cubicBezTo>
                <a:cubicBezTo>
                  <a:pt x="0" y="548164"/>
                  <a:pt x="11335" y="536829"/>
                  <a:pt x="25241" y="536829"/>
                </a:cubicBezTo>
                <a:close/>
                <a:moveTo>
                  <a:pt x="426719" y="402717"/>
                </a:moveTo>
                <a:cubicBezTo>
                  <a:pt x="440660" y="402717"/>
                  <a:pt x="451961" y="414018"/>
                  <a:pt x="451961" y="427958"/>
                </a:cubicBezTo>
                <a:cubicBezTo>
                  <a:pt x="451961" y="441899"/>
                  <a:pt x="440660" y="453199"/>
                  <a:pt x="426719" y="453199"/>
                </a:cubicBezTo>
                <a:cubicBezTo>
                  <a:pt x="412779" y="453199"/>
                  <a:pt x="401478" y="441899"/>
                  <a:pt x="401478" y="427958"/>
                </a:cubicBezTo>
                <a:cubicBezTo>
                  <a:pt x="401478" y="414018"/>
                  <a:pt x="412779" y="402717"/>
                  <a:pt x="426719" y="402717"/>
                </a:cubicBezTo>
                <a:close/>
                <a:moveTo>
                  <a:pt x="292893" y="402717"/>
                </a:moveTo>
                <a:cubicBezTo>
                  <a:pt x="306834" y="402717"/>
                  <a:pt x="318135" y="414018"/>
                  <a:pt x="318135" y="427958"/>
                </a:cubicBezTo>
                <a:cubicBezTo>
                  <a:pt x="318135" y="441899"/>
                  <a:pt x="306834" y="453199"/>
                  <a:pt x="292893" y="453199"/>
                </a:cubicBezTo>
                <a:cubicBezTo>
                  <a:pt x="278953" y="453199"/>
                  <a:pt x="267652" y="441899"/>
                  <a:pt x="267652" y="427958"/>
                </a:cubicBezTo>
                <a:cubicBezTo>
                  <a:pt x="267652" y="414018"/>
                  <a:pt x="278953" y="402717"/>
                  <a:pt x="292893" y="402717"/>
                </a:cubicBezTo>
                <a:close/>
                <a:moveTo>
                  <a:pt x="159067" y="402717"/>
                </a:moveTo>
                <a:cubicBezTo>
                  <a:pt x="173008" y="402717"/>
                  <a:pt x="184309" y="414018"/>
                  <a:pt x="184309" y="427958"/>
                </a:cubicBezTo>
                <a:cubicBezTo>
                  <a:pt x="184309" y="441899"/>
                  <a:pt x="173008" y="453199"/>
                  <a:pt x="159067" y="453199"/>
                </a:cubicBezTo>
                <a:cubicBezTo>
                  <a:pt x="145127" y="453199"/>
                  <a:pt x="133826" y="441899"/>
                  <a:pt x="133826" y="427958"/>
                </a:cubicBezTo>
                <a:cubicBezTo>
                  <a:pt x="133826" y="414018"/>
                  <a:pt x="145127" y="402717"/>
                  <a:pt x="159067" y="402717"/>
                </a:cubicBezTo>
                <a:close/>
                <a:moveTo>
                  <a:pt x="25241" y="402717"/>
                </a:moveTo>
                <a:cubicBezTo>
                  <a:pt x="39182" y="402717"/>
                  <a:pt x="50483" y="414018"/>
                  <a:pt x="50483" y="427958"/>
                </a:cubicBezTo>
                <a:cubicBezTo>
                  <a:pt x="50483" y="441899"/>
                  <a:pt x="39182" y="453199"/>
                  <a:pt x="25241" y="453199"/>
                </a:cubicBezTo>
                <a:cubicBezTo>
                  <a:pt x="11301" y="453199"/>
                  <a:pt x="0" y="441899"/>
                  <a:pt x="0" y="427958"/>
                </a:cubicBezTo>
                <a:cubicBezTo>
                  <a:pt x="0" y="414018"/>
                  <a:pt x="11301" y="402717"/>
                  <a:pt x="25241" y="402717"/>
                </a:cubicBezTo>
                <a:close/>
                <a:moveTo>
                  <a:pt x="560545" y="402621"/>
                </a:moveTo>
                <a:cubicBezTo>
                  <a:pt x="574452" y="402621"/>
                  <a:pt x="585786" y="413956"/>
                  <a:pt x="585786" y="427862"/>
                </a:cubicBezTo>
                <a:cubicBezTo>
                  <a:pt x="585691" y="441864"/>
                  <a:pt x="574452" y="453104"/>
                  <a:pt x="560545" y="453104"/>
                </a:cubicBezTo>
                <a:cubicBezTo>
                  <a:pt x="546639" y="453104"/>
                  <a:pt x="535304" y="441769"/>
                  <a:pt x="535304" y="427862"/>
                </a:cubicBezTo>
                <a:cubicBezTo>
                  <a:pt x="535304" y="413956"/>
                  <a:pt x="546639" y="402621"/>
                  <a:pt x="560545" y="402621"/>
                </a:cubicBezTo>
                <a:close/>
                <a:moveTo>
                  <a:pt x="560545" y="268414"/>
                </a:moveTo>
                <a:cubicBezTo>
                  <a:pt x="574452" y="268414"/>
                  <a:pt x="585786" y="279749"/>
                  <a:pt x="585786" y="293655"/>
                </a:cubicBezTo>
                <a:cubicBezTo>
                  <a:pt x="585786" y="307562"/>
                  <a:pt x="574452" y="318897"/>
                  <a:pt x="560545" y="318897"/>
                </a:cubicBezTo>
                <a:cubicBezTo>
                  <a:pt x="546639" y="318897"/>
                  <a:pt x="535304" y="307562"/>
                  <a:pt x="535304" y="293655"/>
                </a:cubicBezTo>
                <a:cubicBezTo>
                  <a:pt x="535304" y="279749"/>
                  <a:pt x="546639" y="268414"/>
                  <a:pt x="560545" y="268414"/>
                </a:cubicBezTo>
                <a:close/>
                <a:moveTo>
                  <a:pt x="426719" y="268414"/>
                </a:moveTo>
                <a:cubicBezTo>
                  <a:pt x="440626" y="268414"/>
                  <a:pt x="451960" y="279749"/>
                  <a:pt x="451960" y="293655"/>
                </a:cubicBezTo>
                <a:cubicBezTo>
                  <a:pt x="451960" y="307562"/>
                  <a:pt x="440626" y="318897"/>
                  <a:pt x="426719" y="318897"/>
                </a:cubicBezTo>
                <a:cubicBezTo>
                  <a:pt x="412813" y="318897"/>
                  <a:pt x="401478" y="307562"/>
                  <a:pt x="401478" y="293655"/>
                </a:cubicBezTo>
                <a:cubicBezTo>
                  <a:pt x="401478" y="279749"/>
                  <a:pt x="412813" y="268414"/>
                  <a:pt x="426719" y="268414"/>
                </a:cubicBezTo>
                <a:close/>
                <a:moveTo>
                  <a:pt x="292893" y="268414"/>
                </a:moveTo>
                <a:cubicBezTo>
                  <a:pt x="306800" y="268414"/>
                  <a:pt x="318135" y="279749"/>
                  <a:pt x="318135" y="293655"/>
                </a:cubicBezTo>
                <a:cubicBezTo>
                  <a:pt x="318135" y="307562"/>
                  <a:pt x="306800" y="318897"/>
                  <a:pt x="292893" y="318897"/>
                </a:cubicBezTo>
                <a:cubicBezTo>
                  <a:pt x="278987" y="318897"/>
                  <a:pt x="267652" y="307562"/>
                  <a:pt x="267652" y="293655"/>
                </a:cubicBezTo>
                <a:cubicBezTo>
                  <a:pt x="267652" y="279749"/>
                  <a:pt x="278987" y="268414"/>
                  <a:pt x="292893" y="268414"/>
                </a:cubicBezTo>
                <a:close/>
                <a:moveTo>
                  <a:pt x="159067" y="268414"/>
                </a:moveTo>
                <a:cubicBezTo>
                  <a:pt x="172974" y="268414"/>
                  <a:pt x="184309" y="279749"/>
                  <a:pt x="184309" y="293655"/>
                </a:cubicBezTo>
                <a:cubicBezTo>
                  <a:pt x="184309" y="307562"/>
                  <a:pt x="172974" y="318897"/>
                  <a:pt x="159067" y="318897"/>
                </a:cubicBezTo>
                <a:cubicBezTo>
                  <a:pt x="145161" y="318897"/>
                  <a:pt x="133826" y="307562"/>
                  <a:pt x="133826" y="293655"/>
                </a:cubicBezTo>
                <a:cubicBezTo>
                  <a:pt x="133826" y="279749"/>
                  <a:pt x="145161" y="268414"/>
                  <a:pt x="159067" y="268414"/>
                </a:cubicBezTo>
                <a:close/>
                <a:moveTo>
                  <a:pt x="25241" y="268414"/>
                </a:moveTo>
                <a:cubicBezTo>
                  <a:pt x="39148" y="268414"/>
                  <a:pt x="50483" y="279749"/>
                  <a:pt x="50483" y="293655"/>
                </a:cubicBezTo>
                <a:cubicBezTo>
                  <a:pt x="50483" y="307562"/>
                  <a:pt x="39148" y="318897"/>
                  <a:pt x="25241" y="318897"/>
                </a:cubicBezTo>
                <a:cubicBezTo>
                  <a:pt x="11335" y="318897"/>
                  <a:pt x="0" y="307562"/>
                  <a:pt x="0" y="293655"/>
                </a:cubicBezTo>
                <a:cubicBezTo>
                  <a:pt x="0" y="279749"/>
                  <a:pt x="11335" y="268414"/>
                  <a:pt x="25241" y="268414"/>
                </a:cubicBezTo>
                <a:close/>
                <a:moveTo>
                  <a:pt x="560545" y="134207"/>
                </a:moveTo>
                <a:cubicBezTo>
                  <a:pt x="574452" y="134207"/>
                  <a:pt x="585786" y="145542"/>
                  <a:pt x="585786" y="159448"/>
                </a:cubicBezTo>
                <a:cubicBezTo>
                  <a:pt x="585691" y="173450"/>
                  <a:pt x="574452" y="184689"/>
                  <a:pt x="560545" y="184689"/>
                </a:cubicBezTo>
                <a:cubicBezTo>
                  <a:pt x="546639" y="184689"/>
                  <a:pt x="535304" y="173355"/>
                  <a:pt x="535304" y="159448"/>
                </a:cubicBezTo>
                <a:cubicBezTo>
                  <a:pt x="535304" y="145542"/>
                  <a:pt x="546639" y="134207"/>
                  <a:pt x="560545" y="134207"/>
                </a:cubicBezTo>
                <a:close/>
                <a:moveTo>
                  <a:pt x="426719" y="134207"/>
                </a:moveTo>
                <a:cubicBezTo>
                  <a:pt x="440626" y="134207"/>
                  <a:pt x="451960" y="145542"/>
                  <a:pt x="451960" y="159448"/>
                </a:cubicBezTo>
                <a:cubicBezTo>
                  <a:pt x="451865" y="173450"/>
                  <a:pt x="440626" y="184689"/>
                  <a:pt x="426719" y="184689"/>
                </a:cubicBezTo>
                <a:cubicBezTo>
                  <a:pt x="412813" y="184689"/>
                  <a:pt x="401478" y="173355"/>
                  <a:pt x="401478" y="159448"/>
                </a:cubicBezTo>
                <a:cubicBezTo>
                  <a:pt x="401478" y="145542"/>
                  <a:pt x="412813" y="134207"/>
                  <a:pt x="426719" y="134207"/>
                </a:cubicBezTo>
                <a:close/>
                <a:moveTo>
                  <a:pt x="292893" y="134207"/>
                </a:moveTo>
                <a:cubicBezTo>
                  <a:pt x="306800" y="134207"/>
                  <a:pt x="318135" y="145542"/>
                  <a:pt x="318135" y="159448"/>
                </a:cubicBezTo>
                <a:cubicBezTo>
                  <a:pt x="318039" y="173450"/>
                  <a:pt x="306800" y="184689"/>
                  <a:pt x="292893" y="184689"/>
                </a:cubicBezTo>
                <a:cubicBezTo>
                  <a:pt x="278987" y="184689"/>
                  <a:pt x="267652" y="173355"/>
                  <a:pt x="267652" y="159448"/>
                </a:cubicBezTo>
                <a:cubicBezTo>
                  <a:pt x="267652" y="145542"/>
                  <a:pt x="278987" y="134207"/>
                  <a:pt x="292893" y="134207"/>
                </a:cubicBezTo>
                <a:close/>
                <a:moveTo>
                  <a:pt x="159067" y="134207"/>
                </a:moveTo>
                <a:cubicBezTo>
                  <a:pt x="172974" y="134207"/>
                  <a:pt x="184309" y="145542"/>
                  <a:pt x="184309" y="159448"/>
                </a:cubicBezTo>
                <a:cubicBezTo>
                  <a:pt x="184213" y="173450"/>
                  <a:pt x="172974" y="184689"/>
                  <a:pt x="159067" y="184689"/>
                </a:cubicBezTo>
                <a:cubicBezTo>
                  <a:pt x="145161" y="184689"/>
                  <a:pt x="133826" y="173355"/>
                  <a:pt x="133826" y="159448"/>
                </a:cubicBezTo>
                <a:cubicBezTo>
                  <a:pt x="133826" y="145542"/>
                  <a:pt x="145161" y="134207"/>
                  <a:pt x="159067" y="134207"/>
                </a:cubicBezTo>
                <a:close/>
                <a:moveTo>
                  <a:pt x="25241" y="134207"/>
                </a:moveTo>
                <a:cubicBezTo>
                  <a:pt x="39148" y="134207"/>
                  <a:pt x="50483" y="145542"/>
                  <a:pt x="50483" y="159448"/>
                </a:cubicBezTo>
                <a:cubicBezTo>
                  <a:pt x="50387" y="173450"/>
                  <a:pt x="39148" y="184689"/>
                  <a:pt x="25241" y="184689"/>
                </a:cubicBezTo>
                <a:cubicBezTo>
                  <a:pt x="11335" y="184689"/>
                  <a:pt x="0" y="173355"/>
                  <a:pt x="0" y="159448"/>
                </a:cubicBezTo>
                <a:cubicBezTo>
                  <a:pt x="0" y="145542"/>
                  <a:pt x="11335" y="134207"/>
                  <a:pt x="25241" y="134207"/>
                </a:cubicBezTo>
                <a:close/>
                <a:moveTo>
                  <a:pt x="426719" y="95"/>
                </a:moveTo>
                <a:cubicBezTo>
                  <a:pt x="440721" y="95"/>
                  <a:pt x="451960" y="11430"/>
                  <a:pt x="451960" y="25336"/>
                </a:cubicBezTo>
                <a:cubicBezTo>
                  <a:pt x="451960" y="39243"/>
                  <a:pt x="440626" y="50482"/>
                  <a:pt x="426719" y="50482"/>
                </a:cubicBezTo>
                <a:cubicBezTo>
                  <a:pt x="412813" y="50482"/>
                  <a:pt x="401478" y="39148"/>
                  <a:pt x="401478" y="25241"/>
                </a:cubicBezTo>
                <a:cubicBezTo>
                  <a:pt x="401478" y="11334"/>
                  <a:pt x="412718" y="95"/>
                  <a:pt x="426719" y="95"/>
                </a:cubicBezTo>
                <a:close/>
                <a:moveTo>
                  <a:pt x="159067" y="95"/>
                </a:moveTo>
                <a:cubicBezTo>
                  <a:pt x="172974" y="95"/>
                  <a:pt x="184309" y="11430"/>
                  <a:pt x="184309" y="25336"/>
                </a:cubicBezTo>
                <a:cubicBezTo>
                  <a:pt x="184309" y="39243"/>
                  <a:pt x="172974" y="50482"/>
                  <a:pt x="159067" y="50482"/>
                </a:cubicBezTo>
                <a:cubicBezTo>
                  <a:pt x="145161" y="50482"/>
                  <a:pt x="133826" y="39148"/>
                  <a:pt x="133826" y="25241"/>
                </a:cubicBezTo>
                <a:cubicBezTo>
                  <a:pt x="133826" y="11334"/>
                  <a:pt x="145161" y="95"/>
                  <a:pt x="159067" y="95"/>
                </a:cubicBezTo>
                <a:close/>
                <a:moveTo>
                  <a:pt x="25241" y="95"/>
                </a:moveTo>
                <a:cubicBezTo>
                  <a:pt x="39148" y="95"/>
                  <a:pt x="50483" y="11430"/>
                  <a:pt x="50483" y="25336"/>
                </a:cubicBezTo>
                <a:cubicBezTo>
                  <a:pt x="50483" y="39243"/>
                  <a:pt x="39148" y="50482"/>
                  <a:pt x="25241" y="50482"/>
                </a:cubicBezTo>
                <a:cubicBezTo>
                  <a:pt x="11335" y="50482"/>
                  <a:pt x="0" y="39148"/>
                  <a:pt x="0" y="25241"/>
                </a:cubicBezTo>
                <a:cubicBezTo>
                  <a:pt x="0" y="11334"/>
                  <a:pt x="11335" y="95"/>
                  <a:pt x="25241" y="95"/>
                </a:cubicBezTo>
                <a:close/>
                <a:moveTo>
                  <a:pt x="560545" y="0"/>
                </a:moveTo>
                <a:cubicBezTo>
                  <a:pt x="574452" y="0"/>
                  <a:pt x="585786" y="11335"/>
                  <a:pt x="585786" y="25241"/>
                </a:cubicBezTo>
                <a:cubicBezTo>
                  <a:pt x="585786" y="39148"/>
                  <a:pt x="574452" y="50483"/>
                  <a:pt x="560545" y="50483"/>
                </a:cubicBezTo>
                <a:cubicBezTo>
                  <a:pt x="546639" y="50483"/>
                  <a:pt x="535304" y="39148"/>
                  <a:pt x="535304" y="25241"/>
                </a:cubicBezTo>
                <a:cubicBezTo>
                  <a:pt x="535304" y="11335"/>
                  <a:pt x="546639" y="0"/>
                  <a:pt x="560545" y="0"/>
                </a:cubicBezTo>
                <a:close/>
                <a:moveTo>
                  <a:pt x="292893" y="0"/>
                </a:moveTo>
                <a:cubicBezTo>
                  <a:pt x="306800" y="0"/>
                  <a:pt x="318135" y="11335"/>
                  <a:pt x="318135" y="25241"/>
                </a:cubicBezTo>
                <a:cubicBezTo>
                  <a:pt x="318135" y="39148"/>
                  <a:pt x="306800" y="50483"/>
                  <a:pt x="292893" y="50483"/>
                </a:cubicBezTo>
                <a:cubicBezTo>
                  <a:pt x="278987" y="50483"/>
                  <a:pt x="267652" y="39148"/>
                  <a:pt x="267652" y="25241"/>
                </a:cubicBezTo>
                <a:cubicBezTo>
                  <a:pt x="267652" y="11335"/>
                  <a:pt x="278987" y="0"/>
                  <a:pt x="292893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0000"/>
                </a:schemeClr>
              </a:gs>
              <a:gs pos="0">
                <a:schemeClr val="accent2">
                  <a:alpha val="45000"/>
                </a:schemeClr>
              </a:gs>
            </a:gsLst>
            <a:lin ang="2700000" scaled="1"/>
          </a:gra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rgbClr val="F8FBFF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6804C36D-6313-7D3F-B282-2B77B242100A}"/>
              </a:ext>
            </a:extLst>
          </p:cNvPr>
          <p:cNvSpPr/>
          <p:nvPr userDrawn="1"/>
        </p:nvSpPr>
        <p:spPr>
          <a:xfrm>
            <a:off x="742679" y="1396888"/>
            <a:ext cx="377158" cy="1674349"/>
          </a:xfrm>
          <a:custGeom>
            <a:avLst/>
            <a:gdLst>
              <a:gd name="connsiteX0" fmla="*/ 360907 w 377158"/>
              <a:gd name="connsiteY0" fmla="*/ 1641846 h 1674349"/>
              <a:gd name="connsiteX1" fmla="*/ 377158 w 377158"/>
              <a:gd name="connsiteY1" fmla="*/ 1658097 h 1674349"/>
              <a:gd name="connsiteX2" fmla="*/ 360907 w 377158"/>
              <a:gd name="connsiteY2" fmla="*/ 1674349 h 1674349"/>
              <a:gd name="connsiteX3" fmla="*/ 344655 w 377158"/>
              <a:gd name="connsiteY3" fmla="*/ 1658097 h 1674349"/>
              <a:gd name="connsiteX4" fmla="*/ 360907 w 377158"/>
              <a:gd name="connsiteY4" fmla="*/ 1641846 h 1674349"/>
              <a:gd name="connsiteX5" fmla="*/ 274743 w 377158"/>
              <a:gd name="connsiteY5" fmla="*/ 1641846 h 1674349"/>
              <a:gd name="connsiteX6" fmla="*/ 290994 w 377158"/>
              <a:gd name="connsiteY6" fmla="*/ 1658097 h 1674349"/>
              <a:gd name="connsiteX7" fmla="*/ 274743 w 377158"/>
              <a:gd name="connsiteY7" fmla="*/ 1674349 h 1674349"/>
              <a:gd name="connsiteX8" fmla="*/ 258491 w 377158"/>
              <a:gd name="connsiteY8" fmla="*/ 1658097 h 1674349"/>
              <a:gd name="connsiteX9" fmla="*/ 274743 w 377158"/>
              <a:gd name="connsiteY9" fmla="*/ 1641846 h 1674349"/>
              <a:gd name="connsiteX10" fmla="*/ 188579 w 377158"/>
              <a:gd name="connsiteY10" fmla="*/ 1641846 h 1674349"/>
              <a:gd name="connsiteX11" fmla="*/ 204831 w 377158"/>
              <a:gd name="connsiteY11" fmla="*/ 1658097 h 1674349"/>
              <a:gd name="connsiteX12" fmla="*/ 188579 w 377158"/>
              <a:gd name="connsiteY12" fmla="*/ 1674349 h 1674349"/>
              <a:gd name="connsiteX13" fmla="*/ 172328 w 377158"/>
              <a:gd name="connsiteY13" fmla="*/ 1658097 h 1674349"/>
              <a:gd name="connsiteX14" fmla="*/ 188579 w 377158"/>
              <a:gd name="connsiteY14" fmla="*/ 1641846 h 1674349"/>
              <a:gd name="connsiteX15" fmla="*/ 102415 w 377158"/>
              <a:gd name="connsiteY15" fmla="*/ 1641846 h 1674349"/>
              <a:gd name="connsiteX16" fmla="*/ 118667 w 377158"/>
              <a:gd name="connsiteY16" fmla="*/ 1658097 h 1674349"/>
              <a:gd name="connsiteX17" fmla="*/ 102415 w 377158"/>
              <a:gd name="connsiteY17" fmla="*/ 1674349 h 1674349"/>
              <a:gd name="connsiteX18" fmla="*/ 86164 w 377158"/>
              <a:gd name="connsiteY18" fmla="*/ 1658097 h 1674349"/>
              <a:gd name="connsiteX19" fmla="*/ 102415 w 377158"/>
              <a:gd name="connsiteY19" fmla="*/ 1641846 h 1674349"/>
              <a:gd name="connsiteX20" fmla="*/ 16251 w 377158"/>
              <a:gd name="connsiteY20" fmla="*/ 1641846 h 1674349"/>
              <a:gd name="connsiteX21" fmla="*/ 32503 w 377158"/>
              <a:gd name="connsiteY21" fmla="*/ 1658097 h 1674349"/>
              <a:gd name="connsiteX22" fmla="*/ 16251 w 377158"/>
              <a:gd name="connsiteY22" fmla="*/ 1674349 h 1674349"/>
              <a:gd name="connsiteX23" fmla="*/ 0 w 377158"/>
              <a:gd name="connsiteY23" fmla="*/ 1658097 h 1674349"/>
              <a:gd name="connsiteX24" fmla="*/ 16251 w 377158"/>
              <a:gd name="connsiteY24" fmla="*/ 1641846 h 1674349"/>
              <a:gd name="connsiteX25" fmla="*/ 274743 w 377158"/>
              <a:gd name="connsiteY25" fmla="*/ 1555498 h 1674349"/>
              <a:gd name="connsiteX26" fmla="*/ 290995 w 377158"/>
              <a:gd name="connsiteY26" fmla="*/ 1571749 h 1674349"/>
              <a:gd name="connsiteX27" fmla="*/ 274743 w 377158"/>
              <a:gd name="connsiteY27" fmla="*/ 1588001 h 1674349"/>
              <a:gd name="connsiteX28" fmla="*/ 258491 w 377158"/>
              <a:gd name="connsiteY28" fmla="*/ 1571749 h 1674349"/>
              <a:gd name="connsiteX29" fmla="*/ 274743 w 377158"/>
              <a:gd name="connsiteY29" fmla="*/ 1555498 h 1674349"/>
              <a:gd name="connsiteX30" fmla="*/ 188579 w 377158"/>
              <a:gd name="connsiteY30" fmla="*/ 1555498 h 1674349"/>
              <a:gd name="connsiteX31" fmla="*/ 204831 w 377158"/>
              <a:gd name="connsiteY31" fmla="*/ 1571749 h 1674349"/>
              <a:gd name="connsiteX32" fmla="*/ 188579 w 377158"/>
              <a:gd name="connsiteY32" fmla="*/ 1588001 h 1674349"/>
              <a:gd name="connsiteX33" fmla="*/ 172328 w 377158"/>
              <a:gd name="connsiteY33" fmla="*/ 1571749 h 1674349"/>
              <a:gd name="connsiteX34" fmla="*/ 188579 w 377158"/>
              <a:gd name="connsiteY34" fmla="*/ 1555498 h 1674349"/>
              <a:gd name="connsiteX35" fmla="*/ 102415 w 377158"/>
              <a:gd name="connsiteY35" fmla="*/ 1555498 h 1674349"/>
              <a:gd name="connsiteX36" fmla="*/ 118667 w 377158"/>
              <a:gd name="connsiteY36" fmla="*/ 1571749 h 1674349"/>
              <a:gd name="connsiteX37" fmla="*/ 102415 w 377158"/>
              <a:gd name="connsiteY37" fmla="*/ 1588001 h 1674349"/>
              <a:gd name="connsiteX38" fmla="*/ 86164 w 377158"/>
              <a:gd name="connsiteY38" fmla="*/ 1571749 h 1674349"/>
              <a:gd name="connsiteX39" fmla="*/ 102415 w 377158"/>
              <a:gd name="connsiteY39" fmla="*/ 1555498 h 1674349"/>
              <a:gd name="connsiteX40" fmla="*/ 16251 w 377158"/>
              <a:gd name="connsiteY40" fmla="*/ 1555498 h 1674349"/>
              <a:gd name="connsiteX41" fmla="*/ 32503 w 377158"/>
              <a:gd name="connsiteY41" fmla="*/ 1571749 h 1674349"/>
              <a:gd name="connsiteX42" fmla="*/ 16251 w 377158"/>
              <a:gd name="connsiteY42" fmla="*/ 1588001 h 1674349"/>
              <a:gd name="connsiteX43" fmla="*/ 0 w 377158"/>
              <a:gd name="connsiteY43" fmla="*/ 1571749 h 1674349"/>
              <a:gd name="connsiteX44" fmla="*/ 16251 w 377158"/>
              <a:gd name="connsiteY44" fmla="*/ 1555498 h 1674349"/>
              <a:gd name="connsiteX45" fmla="*/ 360907 w 377158"/>
              <a:gd name="connsiteY45" fmla="*/ 1555437 h 1674349"/>
              <a:gd name="connsiteX46" fmla="*/ 377158 w 377158"/>
              <a:gd name="connsiteY46" fmla="*/ 1571688 h 1674349"/>
              <a:gd name="connsiteX47" fmla="*/ 360907 w 377158"/>
              <a:gd name="connsiteY47" fmla="*/ 1587940 h 1674349"/>
              <a:gd name="connsiteX48" fmla="*/ 344655 w 377158"/>
              <a:gd name="connsiteY48" fmla="*/ 1571688 h 1674349"/>
              <a:gd name="connsiteX49" fmla="*/ 360907 w 377158"/>
              <a:gd name="connsiteY49" fmla="*/ 1555437 h 1674349"/>
              <a:gd name="connsiteX50" fmla="*/ 360907 w 377158"/>
              <a:gd name="connsiteY50" fmla="*/ 1469027 h 1674349"/>
              <a:gd name="connsiteX51" fmla="*/ 377158 w 377158"/>
              <a:gd name="connsiteY51" fmla="*/ 1485279 h 1674349"/>
              <a:gd name="connsiteX52" fmla="*/ 360907 w 377158"/>
              <a:gd name="connsiteY52" fmla="*/ 1501530 h 1674349"/>
              <a:gd name="connsiteX53" fmla="*/ 344655 w 377158"/>
              <a:gd name="connsiteY53" fmla="*/ 1485279 h 1674349"/>
              <a:gd name="connsiteX54" fmla="*/ 360907 w 377158"/>
              <a:gd name="connsiteY54" fmla="*/ 1469027 h 1674349"/>
              <a:gd name="connsiteX55" fmla="*/ 274743 w 377158"/>
              <a:gd name="connsiteY55" fmla="*/ 1469027 h 1674349"/>
              <a:gd name="connsiteX56" fmla="*/ 290994 w 377158"/>
              <a:gd name="connsiteY56" fmla="*/ 1485279 h 1674349"/>
              <a:gd name="connsiteX57" fmla="*/ 274743 w 377158"/>
              <a:gd name="connsiteY57" fmla="*/ 1501530 h 1674349"/>
              <a:gd name="connsiteX58" fmla="*/ 258491 w 377158"/>
              <a:gd name="connsiteY58" fmla="*/ 1485279 h 1674349"/>
              <a:gd name="connsiteX59" fmla="*/ 274743 w 377158"/>
              <a:gd name="connsiteY59" fmla="*/ 1469027 h 1674349"/>
              <a:gd name="connsiteX60" fmla="*/ 188579 w 377158"/>
              <a:gd name="connsiteY60" fmla="*/ 1469027 h 1674349"/>
              <a:gd name="connsiteX61" fmla="*/ 204831 w 377158"/>
              <a:gd name="connsiteY61" fmla="*/ 1485279 h 1674349"/>
              <a:gd name="connsiteX62" fmla="*/ 188579 w 377158"/>
              <a:gd name="connsiteY62" fmla="*/ 1501530 h 1674349"/>
              <a:gd name="connsiteX63" fmla="*/ 172328 w 377158"/>
              <a:gd name="connsiteY63" fmla="*/ 1485279 h 1674349"/>
              <a:gd name="connsiteX64" fmla="*/ 188579 w 377158"/>
              <a:gd name="connsiteY64" fmla="*/ 1469027 h 1674349"/>
              <a:gd name="connsiteX65" fmla="*/ 102415 w 377158"/>
              <a:gd name="connsiteY65" fmla="*/ 1469027 h 1674349"/>
              <a:gd name="connsiteX66" fmla="*/ 118667 w 377158"/>
              <a:gd name="connsiteY66" fmla="*/ 1485279 h 1674349"/>
              <a:gd name="connsiteX67" fmla="*/ 102415 w 377158"/>
              <a:gd name="connsiteY67" fmla="*/ 1501530 h 1674349"/>
              <a:gd name="connsiteX68" fmla="*/ 86164 w 377158"/>
              <a:gd name="connsiteY68" fmla="*/ 1485279 h 1674349"/>
              <a:gd name="connsiteX69" fmla="*/ 102415 w 377158"/>
              <a:gd name="connsiteY69" fmla="*/ 1469027 h 1674349"/>
              <a:gd name="connsiteX70" fmla="*/ 16251 w 377158"/>
              <a:gd name="connsiteY70" fmla="*/ 1469027 h 1674349"/>
              <a:gd name="connsiteX71" fmla="*/ 32503 w 377158"/>
              <a:gd name="connsiteY71" fmla="*/ 1485279 h 1674349"/>
              <a:gd name="connsiteX72" fmla="*/ 16251 w 377158"/>
              <a:gd name="connsiteY72" fmla="*/ 1501530 h 1674349"/>
              <a:gd name="connsiteX73" fmla="*/ 0 w 377158"/>
              <a:gd name="connsiteY73" fmla="*/ 1485279 h 1674349"/>
              <a:gd name="connsiteX74" fmla="*/ 16251 w 377158"/>
              <a:gd name="connsiteY74" fmla="*/ 1469027 h 1674349"/>
              <a:gd name="connsiteX75" fmla="*/ 360907 w 377158"/>
              <a:gd name="connsiteY75" fmla="*/ 1382618 h 1674349"/>
              <a:gd name="connsiteX76" fmla="*/ 377158 w 377158"/>
              <a:gd name="connsiteY76" fmla="*/ 1398869 h 1674349"/>
              <a:gd name="connsiteX77" fmla="*/ 360907 w 377158"/>
              <a:gd name="connsiteY77" fmla="*/ 1415121 h 1674349"/>
              <a:gd name="connsiteX78" fmla="*/ 344655 w 377158"/>
              <a:gd name="connsiteY78" fmla="*/ 1398869 h 1674349"/>
              <a:gd name="connsiteX79" fmla="*/ 360907 w 377158"/>
              <a:gd name="connsiteY79" fmla="*/ 1382618 h 1674349"/>
              <a:gd name="connsiteX80" fmla="*/ 274743 w 377158"/>
              <a:gd name="connsiteY80" fmla="*/ 1382618 h 1674349"/>
              <a:gd name="connsiteX81" fmla="*/ 290994 w 377158"/>
              <a:gd name="connsiteY81" fmla="*/ 1398869 h 1674349"/>
              <a:gd name="connsiteX82" fmla="*/ 274743 w 377158"/>
              <a:gd name="connsiteY82" fmla="*/ 1415121 h 1674349"/>
              <a:gd name="connsiteX83" fmla="*/ 258491 w 377158"/>
              <a:gd name="connsiteY83" fmla="*/ 1398869 h 1674349"/>
              <a:gd name="connsiteX84" fmla="*/ 274743 w 377158"/>
              <a:gd name="connsiteY84" fmla="*/ 1382618 h 1674349"/>
              <a:gd name="connsiteX85" fmla="*/ 188579 w 377158"/>
              <a:gd name="connsiteY85" fmla="*/ 1382618 h 1674349"/>
              <a:gd name="connsiteX86" fmla="*/ 204831 w 377158"/>
              <a:gd name="connsiteY86" fmla="*/ 1398869 h 1674349"/>
              <a:gd name="connsiteX87" fmla="*/ 188579 w 377158"/>
              <a:gd name="connsiteY87" fmla="*/ 1415121 h 1674349"/>
              <a:gd name="connsiteX88" fmla="*/ 172328 w 377158"/>
              <a:gd name="connsiteY88" fmla="*/ 1398869 h 1674349"/>
              <a:gd name="connsiteX89" fmla="*/ 188579 w 377158"/>
              <a:gd name="connsiteY89" fmla="*/ 1382618 h 1674349"/>
              <a:gd name="connsiteX90" fmla="*/ 102415 w 377158"/>
              <a:gd name="connsiteY90" fmla="*/ 1382618 h 1674349"/>
              <a:gd name="connsiteX91" fmla="*/ 118667 w 377158"/>
              <a:gd name="connsiteY91" fmla="*/ 1398869 h 1674349"/>
              <a:gd name="connsiteX92" fmla="*/ 102415 w 377158"/>
              <a:gd name="connsiteY92" fmla="*/ 1415121 h 1674349"/>
              <a:gd name="connsiteX93" fmla="*/ 86164 w 377158"/>
              <a:gd name="connsiteY93" fmla="*/ 1398869 h 1674349"/>
              <a:gd name="connsiteX94" fmla="*/ 102415 w 377158"/>
              <a:gd name="connsiteY94" fmla="*/ 1382618 h 1674349"/>
              <a:gd name="connsiteX95" fmla="*/ 16251 w 377158"/>
              <a:gd name="connsiteY95" fmla="*/ 1382618 h 1674349"/>
              <a:gd name="connsiteX96" fmla="*/ 32503 w 377158"/>
              <a:gd name="connsiteY96" fmla="*/ 1398869 h 1674349"/>
              <a:gd name="connsiteX97" fmla="*/ 16251 w 377158"/>
              <a:gd name="connsiteY97" fmla="*/ 1415121 h 1674349"/>
              <a:gd name="connsiteX98" fmla="*/ 0 w 377158"/>
              <a:gd name="connsiteY98" fmla="*/ 1398869 h 1674349"/>
              <a:gd name="connsiteX99" fmla="*/ 16251 w 377158"/>
              <a:gd name="connsiteY99" fmla="*/ 1382618 h 1674349"/>
              <a:gd name="connsiteX100" fmla="*/ 360907 w 377158"/>
              <a:gd name="connsiteY100" fmla="*/ 1296208 h 1674349"/>
              <a:gd name="connsiteX101" fmla="*/ 377158 w 377158"/>
              <a:gd name="connsiteY101" fmla="*/ 1312460 h 1674349"/>
              <a:gd name="connsiteX102" fmla="*/ 360907 w 377158"/>
              <a:gd name="connsiteY102" fmla="*/ 1328711 h 1674349"/>
              <a:gd name="connsiteX103" fmla="*/ 344655 w 377158"/>
              <a:gd name="connsiteY103" fmla="*/ 1312460 h 1674349"/>
              <a:gd name="connsiteX104" fmla="*/ 360907 w 377158"/>
              <a:gd name="connsiteY104" fmla="*/ 1296208 h 1674349"/>
              <a:gd name="connsiteX105" fmla="*/ 274743 w 377158"/>
              <a:gd name="connsiteY105" fmla="*/ 1296208 h 1674349"/>
              <a:gd name="connsiteX106" fmla="*/ 290994 w 377158"/>
              <a:gd name="connsiteY106" fmla="*/ 1312460 h 1674349"/>
              <a:gd name="connsiteX107" fmla="*/ 274743 w 377158"/>
              <a:gd name="connsiteY107" fmla="*/ 1328711 h 1674349"/>
              <a:gd name="connsiteX108" fmla="*/ 258491 w 377158"/>
              <a:gd name="connsiteY108" fmla="*/ 1312460 h 1674349"/>
              <a:gd name="connsiteX109" fmla="*/ 274743 w 377158"/>
              <a:gd name="connsiteY109" fmla="*/ 1296208 h 1674349"/>
              <a:gd name="connsiteX110" fmla="*/ 188579 w 377158"/>
              <a:gd name="connsiteY110" fmla="*/ 1296208 h 1674349"/>
              <a:gd name="connsiteX111" fmla="*/ 204831 w 377158"/>
              <a:gd name="connsiteY111" fmla="*/ 1312460 h 1674349"/>
              <a:gd name="connsiteX112" fmla="*/ 188579 w 377158"/>
              <a:gd name="connsiteY112" fmla="*/ 1328711 h 1674349"/>
              <a:gd name="connsiteX113" fmla="*/ 172328 w 377158"/>
              <a:gd name="connsiteY113" fmla="*/ 1312460 h 1674349"/>
              <a:gd name="connsiteX114" fmla="*/ 188579 w 377158"/>
              <a:gd name="connsiteY114" fmla="*/ 1296208 h 1674349"/>
              <a:gd name="connsiteX115" fmla="*/ 102415 w 377158"/>
              <a:gd name="connsiteY115" fmla="*/ 1296208 h 1674349"/>
              <a:gd name="connsiteX116" fmla="*/ 118667 w 377158"/>
              <a:gd name="connsiteY116" fmla="*/ 1312460 h 1674349"/>
              <a:gd name="connsiteX117" fmla="*/ 102415 w 377158"/>
              <a:gd name="connsiteY117" fmla="*/ 1328711 h 1674349"/>
              <a:gd name="connsiteX118" fmla="*/ 86164 w 377158"/>
              <a:gd name="connsiteY118" fmla="*/ 1312460 h 1674349"/>
              <a:gd name="connsiteX119" fmla="*/ 102415 w 377158"/>
              <a:gd name="connsiteY119" fmla="*/ 1296208 h 1674349"/>
              <a:gd name="connsiteX120" fmla="*/ 16251 w 377158"/>
              <a:gd name="connsiteY120" fmla="*/ 1296208 h 1674349"/>
              <a:gd name="connsiteX121" fmla="*/ 32503 w 377158"/>
              <a:gd name="connsiteY121" fmla="*/ 1312460 h 1674349"/>
              <a:gd name="connsiteX122" fmla="*/ 16251 w 377158"/>
              <a:gd name="connsiteY122" fmla="*/ 1328711 h 1674349"/>
              <a:gd name="connsiteX123" fmla="*/ 0 w 377158"/>
              <a:gd name="connsiteY123" fmla="*/ 1312460 h 1674349"/>
              <a:gd name="connsiteX124" fmla="*/ 16251 w 377158"/>
              <a:gd name="connsiteY124" fmla="*/ 1296208 h 1674349"/>
              <a:gd name="connsiteX125" fmla="*/ 360907 w 377158"/>
              <a:gd name="connsiteY125" fmla="*/ 1209799 h 1674349"/>
              <a:gd name="connsiteX126" fmla="*/ 377158 w 377158"/>
              <a:gd name="connsiteY126" fmla="*/ 1226051 h 1674349"/>
              <a:gd name="connsiteX127" fmla="*/ 360907 w 377158"/>
              <a:gd name="connsiteY127" fmla="*/ 1242303 h 1674349"/>
              <a:gd name="connsiteX128" fmla="*/ 344655 w 377158"/>
              <a:gd name="connsiteY128" fmla="*/ 1226051 h 1674349"/>
              <a:gd name="connsiteX129" fmla="*/ 360907 w 377158"/>
              <a:gd name="connsiteY129" fmla="*/ 1209799 h 1674349"/>
              <a:gd name="connsiteX130" fmla="*/ 274743 w 377158"/>
              <a:gd name="connsiteY130" fmla="*/ 1209799 h 1674349"/>
              <a:gd name="connsiteX131" fmla="*/ 290994 w 377158"/>
              <a:gd name="connsiteY131" fmla="*/ 1226051 h 1674349"/>
              <a:gd name="connsiteX132" fmla="*/ 274743 w 377158"/>
              <a:gd name="connsiteY132" fmla="*/ 1242303 h 1674349"/>
              <a:gd name="connsiteX133" fmla="*/ 258491 w 377158"/>
              <a:gd name="connsiteY133" fmla="*/ 1226051 h 1674349"/>
              <a:gd name="connsiteX134" fmla="*/ 274743 w 377158"/>
              <a:gd name="connsiteY134" fmla="*/ 1209799 h 1674349"/>
              <a:gd name="connsiteX135" fmla="*/ 188579 w 377158"/>
              <a:gd name="connsiteY135" fmla="*/ 1209799 h 1674349"/>
              <a:gd name="connsiteX136" fmla="*/ 204831 w 377158"/>
              <a:gd name="connsiteY136" fmla="*/ 1226051 h 1674349"/>
              <a:gd name="connsiteX137" fmla="*/ 188579 w 377158"/>
              <a:gd name="connsiteY137" fmla="*/ 1242303 h 1674349"/>
              <a:gd name="connsiteX138" fmla="*/ 172328 w 377158"/>
              <a:gd name="connsiteY138" fmla="*/ 1226051 h 1674349"/>
              <a:gd name="connsiteX139" fmla="*/ 188579 w 377158"/>
              <a:gd name="connsiteY139" fmla="*/ 1209799 h 1674349"/>
              <a:gd name="connsiteX140" fmla="*/ 102415 w 377158"/>
              <a:gd name="connsiteY140" fmla="*/ 1209799 h 1674349"/>
              <a:gd name="connsiteX141" fmla="*/ 118667 w 377158"/>
              <a:gd name="connsiteY141" fmla="*/ 1226051 h 1674349"/>
              <a:gd name="connsiteX142" fmla="*/ 102415 w 377158"/>
              <a:gd name="connsiteY142" fmla="*/ 1242303 h 1674349"/>
              <a:gd name="connsiteX143" fmla="*/ 86164 w 377158"/>
              <a:gd name="connsiteY143" fmla="*/ 1226051 h 1674349"/>
              <a:gd name="connsiteX144" fmla="*/ 102415 w 377158"/>
              <a:gd name="connsiteY144" fmla="*/ 1209799 h 1674349"/>
              <a:gd name="connsiteX145" fmla="*/ 16251 w 377158"/>
              <a:gd name="connsiteY145" fmla="*/ 1209799 h 1674349"/>
              <a:gd name="connsiteX146" fmla="*/ 32503 w 377158"/>
              <a:gd name="connsiteY146" fmla="*/ 1226051 h 1674349"/>
              <a:gd name="connsiteX147" fmla="*/ 16251 w 377158"/>
              <a:gd name="connsiteY147" fmla="*/ 1242303 h 1674349"/>
              <a:gd name="connsiteX148" fmla="*/ 0 w 377158"/>
              <a:gd name="connsiteY148" fmla="*/ 1226051 h 1674349"/>
              <a:gd name="connsiteX149" fmla="*/ 16251 w 377158"/>
              <a:gd name="connsiteY149" fmla="*/ 1209799 h 1674349"/>
              <a:gd name="connsiteX150" fmla="*/ 274743 w 377158"/>
              <a:gd name="connsiteY150" fmla="*/ 1123451 h 1674349"/>
              <a:gd name="connsiteX151" fmla="*/ 290995 w 377158"/>
              <a:gd name="connsiteY151" fmla="*/ 1139703 h 1674349"/>
              <a:gd name="connsiteX152" fmla="*/ 274743 w 377158"/>
              <a:gd name="connsiteY152" fmla="*/ 1155954 h 1674349"/>
              <a:gd name="connsiteX153" fmla="*/ 258491 w 377158"/>
              <a:gd name="connsiteY153" fmla="*/ 1139703 h 1674349"/>
              <a:gd name="connsiteX154" fmla="*/ 274743 w 377158"/>
              <a:gd name="connsiteY154" fmla="*/ 1123451 h 1674349"/>
              <a:gd name="connsiteX155" fmla="*/ 188579 w 377158"/>
              <a:gd name="connsiteY155" fmla="*/ 1123451 h 1674349"/>
              <a:gd name="connsiteX156" fmla="*/ 204831 w 377158"/>
              <a:gd name="connsiteY156" fmla="*/ 1139703 h 1674349"/>
              <a:gd name="connsiteX157" fmla="*/ 188579 w 377158"/>
              <a:gd name="connsiteY157" fmla="*/ 1155954 h 1674349"/>
              <a:gd name="connsiteX158" fmla="*/ 172328 w 377158"/>
              <a:gd name="connsiteY158" fmla="*/ 1139703 h 1674349"/>
              <a:gd name="connsiteX159" fmla="*/ 188579 w 377158"/>
              <a:gd name="connsiteY159" fmla="*/ 1123451 h 1674349"/>
              <a:gd name="connsiteX160" fmla="*/ 102415 w 377158"/>
              <a:gd name="connsiteY160" fmla="*/ 1123451 h 1674349"/>
              <a:gd name="connsiteX161" fmla="*/ 118667 w 377158"/>
              <a:gd name="connsiteY161" fmla="*/ 1139703 h 1674349"/>
              <a:gd name="connsiteX162" fmla="*/ 102415 w 377158"/>
              <a:gd name="connsiteY162" fmla="*/ 1155954 h 1674349"/>
              <a:gd name="connsiteX163" fmla="*/ 86164 w 377158"/>
              <a:gd name="connsiteY163" fmla="*/ 1139703 h 1674349"/>
              <a:gd name="connsiteX164" fmla="*/ 102415 w 377158"/>
              <a:gd name="connsiteY164" fmla="*/ 1123451 h 1674349"/>
              <a:gd name="connsiteX165" fmla="*/ 16251 w 377158"/>
              <a:gd name="connsiteY165" fmla="*/ 1123451 h 1674349"/>
              <a:gd name="connsiteX166" fmla="*/ 32503 w 377158"/>
              <a:gd name="connsiteY166" fmla="*/ 1139703 h 1674349"/>
              <a:gd name="connsiteX167" fmla="*/ 16251 w 377158"/>
              <a:gd name="connsiteY167" fmla="*/ 1155954 h 1674349"/>
              <a:gd name="connsiteX168" fmla="*/ 0 w 377158"/>
              <a:gd name="connsiteY168" fmla="*/ 1139703 h 1674349"/>
              <a:gd name="connsiteX169" fmla="*/ 16251 w 377158"/>
              <a:gd name="connsiteY169" fmla="*/ 1123451 h 1674349"/>
              <a:gd name="connsiteX170" fmla="*/ 360907 w 377158"/>
              <a:gd name="connsiteY170" fmla="*/ 1123390 h 1674349"/>
              <a:gd name="connsiteX171" fmla="*/ 377158 w 377158"/>
              <a:gd name="connsiteY171" fmla="*/ 1139641 h 1674349"/>
              <a:gd name="connsiteX172" fmla="*/ 360907 w 377158"/>
              <a:gd name="connsiteY172" fmla="*/ 1155893 h 1674349"/>
              <a:gd name="connsiteX173" fmla="*/ 344655 w 377158"/>
              <a:gd name="connsiteY173" fmla="*/ 1139641 h 1674349"/>
              <a:gd name="connsiteX174" fmla="*/ 360907 w 377158"/>
              <a:gd name="connsiteY174" fmla="*/ 1123390 h 1674349"/>
              <a:gd name="connsiteX175" fmla="*/ 360907 w 377158"/>
              <a:gd name="connsiteY175" fmla="*/ 1036980 h 1674349"/>
              <a:gd name="connsiteX176" fmla="*/ 377158 w 377158"/>
              <a:gd name="connsiteY176" fmla="*/ 1053232 h 1674349"/>
              <a:gd name="connsiteX177" fmla="*/ 360907 w 377158"/>
              <a:gd name="connsiteY177" fmla="*/ 1069484 h 1674349"/>
              <a:gd name="connsiteX178" fmla="*/ 344655 w 377158"/>
              <a:gd name="connsiteY178" fmla="*/ 1053232 h 1674349"/>
              <a:gd name="connsiteX179" fmla="*/ 360907 w 377158"/>
              <a:gd name="connsiteY179" fmla="*/ 1036980 h 1674349"/>
              <a:gd name="connsiteX180" fmla="*/ 274743 w 377158"/>
              <a:gd name="connsiteY180" fmla="*/ 1036980 h 1674349"/>
              <a:gd name="connsiteX181" fmla="*/ 290994 w 377158"/>
              <a:gd name="connsiteY181" fmla="*/ 1053232 h 1674349"/>
              <a:gd name="connsiteX182" fmla="*/ 274743 w 377158"/>
              <a:gd name="connsiteY182" fmla="*/ 1069484 h 1674349"/>
              <a:gd name="connsiteX183" fmla="*/ 258491 w 377158"/>
              <a:gd name="connsiteY183" fmla="*/ 1053232 h 1674349"/>
              <a:gd name="connsiteX184" fmla="*/ 274743 w 377158"/>
              <a:gd name="connsiteY184" fmla="*/ 1036980 h 1674349"/>
              <a:gd name="connsiteX185" fmla="*/ 188579 w 377158"/>
              <a:gd name="connsiteY185" fmla="*/ 1036980 h 1674349"/>
              <a:gd name="connsiteX186" fmla="*/ 204831 w 377158"/>
              <a:gd name="connsiteY186" fmla="*/ 1053232 h 1674349"/>
              <a:gd name="connsiteX187" fmla="*/ 188579 w 377158"/>
              <a:gd name="connsiteY187" fmla="*/ 1069484 h 1674349"/>
              <a:gd name="connsiteX188" fmla="*/ 172328 w 377158"/>
              <a:gd name="connsiteY188" fmla="*/ 1053232 h 1674349"/>
              <a:gd name="connsiteX189" fmla="*/ 188579 w 377158"/>
              <a:gd name="connsiteY189" fmla="*/ 1036980 h 1674349"/>
              <a:gd name="connsiteX190" fmla="*/ 102415 w 377158"/>
              <a:gd name="connsiteY190" fmla="*/ 1036980 h 1674349"/>
              <a:gd name="connsiteX191" fmla="*/ 118667 w 377158"/>
              <a:gd name="connsiteY191" fmla="*/ 1053232 h 1674349"/>
              <a:gd name="connsiteX192" fmla="*/ 102415 w 377158"/>
              <a:gd name="connsiteY192" fmla="*/ 1069484 h 1674349"/>
              <a:gd name="connsiteX193" fmla="*/ 86164 w 377158"/>
              <a:gd name="connsiteY193" fmla="*/ 1053232 h 1674349"/>
              <a:gd name="connsiteX194" fmla="*/ 102415 w 377158"/>
              <a:gd name="connsiteY194" fmla="*/ 1036980 h 1674349"/>
              <a:gd name="connsiteX195" fmla="*/ 16251 w 377158"/>
              <a:gd name="connsiteY195" fmla="*/ 1036980 h 1674349"/>
              <a:gd name="connsiteX196" fmla="*/ 32503 w 377158"/>
              <a:gd name="connsiteY196" fmla="*/ 1053232 h 1674349"/>
              <a:gd name="connsiteX197" fmla="*/ 16251 w 377158"/>
              <a:gd name="connsiteY197" fmla="*/ 1069484 h 1674349"/>
              <a:gd name="connsiteX198" fmla="*/ 0 w 377158"/>
              <a:gd name="connsiteY198" fmla="*/ 1053232 h 1674349"/>
              <a:gd name="connsiteX199" fmla="*/ 16251 w 377158"/>
              <a:gd name="connsiteY199" fmla="*/ 1036980 h 1674349"/>
              <a:gd name="connsiteX200" fmla="*/ 360907 w 377158"/>
              <a:gd name="connsiteY200" fmla="*/ 950571 h 1674349"/>
              <a:gd name="connsiteX201" fmla="*/ 377158 w 377158"/>
              <a:gd name="connsiteY201" fmla="*/ 966823 h 1674349"/>
              <a:gd name="connsiteX202" fmla="*/ 360907 w 377158"/>
              <a:gd name="connsiteY202" fmla="*/ 983074 h 1674349"/>
              <a:gd name="connsiteX203" fmla="*/ 344655 w 377158"/>
              <a:gd name="connsiteY203" fmla="*/ 966823 h 1674349"/>
              <a:gd name="connsiteX204" fmla="*/ 360907 w 377158"/>
              <a:gd name="connsiteY204" fmla="*/ 950571 h 1674349"/>
              <a:gd name="connsiteX205" fmla="*/ 274743 w 377158"/>
              <a:gd name="connsiteY205" fmla="*/ 950571 h 1674349"/>
              <a:gd name="connsiteX206" fmla="*/ 290994 w 377158"/>
              <a:gd name="connsiteY206" fmla="*/ 966823 h 1674349"/>
              <a:gd name="connsiteX207" fmla="*/ 274743 w 377158"/>
              <a:gd name="connsiteY207" fmla="*/ 983074 h 1674349"/>
              <a:gd name="connsiteX208" fmla="*/ 258491 w 377158"/>
              <a:gd name="connsiteY208" fmla="*/ 966823 h 1674349"/>
              <a:gd name="connsiteX209" fmla="*/ 274743 w 377158"/>
              <a:gd name="connsiteY209" fmla="*/ 950571 h 1674349"/>
              <a:gd name="connsiteX210" fmla="*/ 188579 w 377158"/>
              <a:gd name="connsiteY210" fmla="*/ 950571 h 1674349"/>
              <a:gd name="connsiteX211" fmla="*/ 204831 w 377158"/>
              <a:gd name="connsiteY211" fmla="*/ 966823 h 1674349"/>
              <a:gd name="connsiteX212" fmla="*/ 188579 w 377158"/>
              <a:gd name="connsiteY212" fmla="*/ 983074 h 1674349"/>
              <a:gd name="connsiteX213" fmla="*/ 172328 w 377158"/>
              <a:gd name="connsiteY213" fmla="*/ 966823 h 1674349"/>
              <a:gd name="connsiteX214" fmla="*/ 188579 w 377158"/>
              <a:gd name="connsiteY214" fmla="*/ 950571 h 1674349"/>
              <a:gd name="connsiteX215" fmla="*/ 102415 w 377158"/>
              <a:gd name="connsiteY215" fmla="*/ 950571 h 1674349"/>
              <a:gd name="connsiteX216" fmla="*/ 118667 w 377158"/>
              <a:gd name="connsiteY216" fmla="*/ 966823 h 1674349"/>
              <a:gd name="connsiteX217" fmla="*/ 102415 w 377158"/>
              <a:gd name="connsiteY217" fmla="*/ 983074 h 1674349"/>
              <a:gd name="connsiteX218" fmla="*/ 86164 w 377158"/>
              <a:gd name="connsiteY218" fmla="*/ 966823 h 1674349"/>
              <a:gd name="connsiteX219" fmla="*/ 102415 w 377158"/>
              <a:gd name="connsiteY219" fmla="*/ 950571 h 1674349"/>
              <a:gd name="connsiteX220" fmla="*/ 16251 w 377158"/>
              <a:gd name="connsiteY220" fmla="*/ 950571 h 1674349"/>
              <a:gd name="connsiteX221" fmla="*/ 32503 w 377158"/>
              <a:gd name="connsiteY221" fmla="*/ 966823 h 1674349"/>
              <a:gd name="connsiteX222" fmla="*/ 16251 w 377158"/>
              <a:gd name="connsiteY222" fmla="*/ 983074 h 1674349"/>
              <a:gd name="connsiteX223" fmla="*/ 0 w 377158"/>
              <a:gd name="connsiteY223" fmla="*/ 966823 h 1674349"/>
              <a:gd name="connsiteX224" fmla="*/ 16251 w 377158"/>
              <a:gd name="connsiteY224" fmla="*/ 950571 h 1674349"/>
              <a:gd name="connsiteX225" fmla="*/ 274743 w 377158"/>
              <a:gd name="connsiteY225" fmla="*/ 864223 h 1674349"/>
              <a:gd name="connsiteX226" fmla="*/ 290994 w 377158"/>
              <a:gd name="connsiteY226" fmla="*/ 880475 h 1674349"/>
              <a:gd name="connsiteX227" fmla="*/ 274743 w 377158"/>
              <a:gd name="connsiteY227" fmla="*/ 896665 h 1674349"/>
              <a:gd name="connsiteX228" fmla="*/ 258491 w 377158"/>
              <a:gd name="connsiteY228" fmla="*/ 880414 h 1674349"/>
              <a:gd name="connsiteX229" fmla="*/ 274743 w 377158"/>
              <a:gd name="connsiteY229" fmla="*/ 864223 h 1674349"/>
              <a:gd name="connsiteX230" fmla="*/ 102415 w 377158"/>
              <a:gd name="connsiteY230" fmla="*/ 864223 h 1674349"/>
              <a:gd name="connsiteX231" fmla="*/ 118667 w 377158"/>
              <a:gd name="connsiteY231" fmla="*/ 880475 h 1674349"/>
              <a:gd name="connsiteX232" fmla="*/ 102415 w 377158"/>
              <a:gd name="connsiteY232" fmla="*/ 896665 h 1674349"/>
              <a:gd name="connsiteX233" fmla="*/ 86164 w 377158"/>
              <a:gd name="connsiteY233" fmla="*/ 880414 h 1674349"/>
              <a:gd name="connsiteX234" fmla="*/ 102415 w 377158"/>
              <a:gd name="connsiteY234" fmla="*/ 864223 h 1674349"/>
              <a:gd name="connsiteX235" fmla="*/ 16251 w 377158"/>
              <a:gd name="connsiteY235" fmla="*/ 864223 h 1674349"/>
              <a:gd name="connsiteX236" fmla="*/ 32503 w 377158"/>
              <a:gd name="connsiteY236" fmla="*/ 880475 h 1674349"/>
              <a:gd name="connsiteX237" fmla="*/ 16251 w 377158"/>
              <a:gd name="connsiteY237" fmla="*/ 896665 h 1674349"/>
              <a:gd name="connsiteX238" fmla="*/ 0 w 377158"/>
              <a:gd name="connsiteY238" fmla="*/ 880414 h 1674349"/>
              <a:gd name="connsiteX239" fmla="*/ 16251 w 377158"/>
              <a:gd name="connsiteY239" fmla="*/ 864223 h 1674349"/>
              <a:gd name="connsiteX240" fmla="*/ 360907 w 377158"/>
              <a:gd name="connsiteY240" fmla="*/ 864162 h 1674349"/>
              <a:gd name="connsiteX241" fmla="*/ 377158 w 377158"/>
              <a:gd name="connsiteY241" fmla="*/ 880414 h 1674349"/>
              <a:gd name="connsiteX242" fmla="*/ 360907 w 377158"/>
              <a:gd name="connsiteY242" fmla="*/ 896666 h 1674349"/>
              <a:gd name="connsiteX243" fmla="*/ 344655 w 377158"/>
              <a:gd name="connsiteY243" fmla="*/ 880414 h 1674349"/>
              <a:gd name="connsiteX244" fmla="*/ 360907 w 377158"/>
              <a:gd name="connsiteY244" fmla="*/ 864162 h 1674349"/>
              <a:gd name="connsiteX245" fmla="*/ 188579 w 377158"/>
              <a:gd name="connsiteY245" fmla="*/ 864162 h 1674349"/>
              <a:gd name="connsiteX246" fmla="*/ 204831 w 377158"/>
              <a:gd name="connsiteY246" fmla="*/ 880414 h 1674349"/>
              <a:gd name="connsiteX247" fmla="*/ 188579 w 377158"/>
              <a:gd name="connsiteY247" fmla="*/ 896666 h 1674349"/>
              <a:gd name="connsiteX248" fmla="*/ 172328 w 377158"/>
              <a:gd name="connsiteY248" fmla="*/ 880414 h 1674349"/>
              <a:gd name="connsiteX249" fmla="*/ 188579 w 377158"/>
              <a:gd name="connsiteY249" fmla="*/ 864162 h 1674349"/>
              <a:gd name="connsiteX250" fmla="*/ 360907 w 377158"/>
              <a:gd name="connsiteY250" fmla="*/ 777683 h 1674349"/>
              <a:gd name="connsiteX251" fmla="*/ 377158 w 377158"/>
              <a:gd name="connsiteY251" fmla="*/ 793935 h 1674349"/>
              <a:gd name="connsiteX252" fmla="*/ 360907 w 377158"/>
              <a:gd name="connsiteY252" fmla="*/ 810187 h 1674349"/>
              <a:gd name="connsiteX253" fmla="*/ 344655 w 377158"/>
              <a:gd name="connsiteY253" fmla="*/ 793935 h 1674349"/>
              <a:gd name="connsiteX254" fmla="*/ 360907 w 377158"/>
              <a:gd name="connsiteY254" fmla="*/ 777683 h 1674349"/>
              <a:gd name="connsiteX255" fmla="*/ 274743 w 377158"/>
              <a:gd name="connsiteY255" fmla="*/ 777683 h 1674349"/>
              <a:gd name="connsiteX256" fmla="*/ 290994 w 377158"/>
              <a:gd name="connsiteY256" fmla="*/ 793935 h 1674349"/>
              <a:gd name="connsiteX257" fmla="*/ 274743 w 377158"/>
              <a:gd name="connsiteY257" fmla="*/ 810187 h 1674349"/>
              <a:gd name="connsiteX258" fmla="*/ 258491 w 377158"/>
              <a:gd name="connsiteY258" fmla="*/ 793935 h 1674349"/>
              <a:gd name="connsiteX259" fmla="*/ 274743 w 377158"/>
              <a:gd name="connsiteY259" fmla="*/ 777683 h 1674349"/>
              <a:gd name="connsiteX260" fmla="*/ 188579 w 377158"/>
              <a:gd name="connsiteY260" fmla="*/ 777683 h 1674349"/>
              <a:gd name="connsiteX261" fmla="*/ 204831 w 377158"/>
              <a:gd name="connsiteY261" fmla="*/ 793935 h 1674349"/>
              <a:gd name="connsiteX262" fmla="*/ 188579 w 377158"/>
              <a:gd name="connsiteY262" fmla="*/ 810187 h 1674349"/>
              <a:gd name="connsiteX263" fmla="*/ 172328 w 377158"/>
              <a:gd name="connsiteY263" fmla="*/ 793935 h 1674349"/>
              <a:gd name="connsiteX264" fmla="*/ 188579 w 377158"/>
              <a:gd name="connsiteY264" fmla="*/ 777683 h 1674349"/>
              <a:gd name="connsiteX265" fmla="*/ 102415 w 377158"/>
              <a:gd name="connsiteY265" fmla="*/ 777683 h 1674349"/>
              <a:gd name="connsiteX266" fmla="*/ 118667 w 377158"/>
              <a:gd name="connsiteY266" fmla="*/ 793935 h 1674349"/>
              <a:gd name="connsiteX267" fmla="*/ 102415 w 377158"/>
              <a:gd name="connsiteY267" fmla="*/ 810187 h 1674349"/>
              <a:gd name="connsiteX268" fmla="*/ 86164 w 377158"/>
              <a:gd name="connsiteY268" fmla="*/ 793935 h 1674349"/>
              <a:gd name="connsiteX269" fmla="*/ 102415 w 377158"/>
              <a:gd name="connsiteY269" fmla="*/ 777683 h 1674349"/>
              <a:gd name="connsiteX270" fmla="*/ 16251 w 377158"/>
              <a:gd name="connsiteY270" fmla="*/ 777683 h 1674349"/>
              <a:gd name="connsiteX271" fmla="*/ 32503 w 377158"/>
              <a:gd name="connsiteY271" fmla="*/ 793935 h 1674349"/>
              <a:gd name="connsiteX272" fmla="*/ 16251 w 377158"/>
              <a:gd name="connsiteY272" fmla="*/ 810187 h 1674349"/>
              <a:gd name="connsiteX273" fmla="*/ 0 w 377158"/>
              <a:gd name="connsiteY273" fmla="*/ 793935 h 1674349"/>
              <a:gd name="connsiteX274" fmla="*/ 16251 w 377158"/>
              <a:gd name="connsiteY274" fmla="*/ 777683 h 1674349"/>
              <a:gd name="connsiteX275" fmla="*/ 274743 w 377158"/>
              <a:gd name="connsiteY275" fmla="*/ 691335 h 1674349"/>
              <a:gd name="connsiteX276" fmla="*/ 290995 w 377158"/>
              <a:gd name="connsiteY276" fmla="*/ 707587 h 1674349"/>
              <a:gd name="connsiteX277" fmla="*/ 274743 w 377158"/>
              <a:gd name="connsiteY277" fmla="*/ 723839 h 1674349"/>
              <a:gd name="connsiteX278" fmla="*/ 258491 w 377158"/>
              <a:gd name="connsiteY278" fmla="*/ 707587 h 1674349"/>
              <a:gd name="connsiteX279" fmla="*/ 274743 w 377158"/>
              <a:gd name="connsiteY279" fmla="*/ 691335 h 1674349"/>
              <a:gd name="connsiteX280" fmla="*/ 188579 w 377158"/>
              <a:gd name="connsiteY280" fmla="*/ 691335 h 1674349"/>
              <a:gd name="connsiteX281" fmla="*/ 204831 w 377158"/>
              <a:gd name="connsiteY281" fmla="*/ 707587 h 1674349"/>
              <a:gd name="connsiteX282" fmla="*/ 188579 w 377158"/>
              <a:gd name="connsiteY282" fmla="*/ 723839 h 1674349"/>
              <a:gd name="connsiteX283" fmla="*/ 172328 w 377158"/>
              <a:gd name="connsiteY283" fmla="*/ 707587 h 1674349"/>
              <a:gd name="connsiteX284" fmla="*/ 188579 w 377158"/>
              <a:gd name="connsiteY284" fmla="*/ 691335 h 1674349"/>
              <a:gd name="connsiteX285" fmla="*/ 102415 w 377158"/>
              <a:gd name="connsiteY285" fmla="*/ 691335 h 1674349"/>
              <a:gd name="connsiteX286" fmla="*/ 118667 w 377158"/>
              <a:gd name="connsiteY286" fmla="*/ 707587 h 1674349"/>
              <a:gd name="connsiteX287" fmla="*/ 102415 w 377158"/>
              <a:gd name="connsiteY287" fmla="*/ 723839 h 1674349"/>
              <a:gd name="connsiteX288" fmla="*/ 86164 w 377158"/>
              <a:gd name="connsiteY288" fmla="*/ 707587 h 1674349"/>
              <a:gd name="connsiteX289" fmla="*/ 102415 w 377158"/>
              <a:gd name="connsiteY289" fmla="*/ 691335 h 1674349"/>
              <a:gd name="connsiteX290" fmla="*/ 16251 w 377158"/>
              <a:gd name="connsiteY290" fmla="*/ 691335 h 1674349"/>
              <a:gd name="connsiteX291" fmla="*/ 32503 w 377158"/>
              <a:gd name="connsiteY291" fmla="*/ 707587 h 1674349"/>
              <a:gd name="connsiteX292" fmla="*/ 16251 w 377158"/>
              <a:gd name="connsiteY292" fmla="*/ 723839 h 1674349"/>
              <a:gd name="connsiteX293" fmla="*/ 0 w 377158"/>
              <a:gd name="connsiteY293" fmla="*/ 707587 h 1674349"/>
              <a:gd name="connsiteX294" fmla="*/ 16251 w 377158"/>
              <a:gd name="connsiteY294" fmla="*/ 691335 h 1674349"/>
              <a:gd name="connsiteX295" fmla="*/ 360907 w 377158"/>
              <a:gd name="connsiteY295" fmla="*/ 691274 h 1674349"/>
              <a:gd name="connsiteX296" fmla="*/ 377158 w 377158"/>
              <a:gd name="connsiteY296" fmla="*/ 707526 h 1674349"/>
              <a:gd name="connsiteX297" fmla="*/ 360907 w 377158"/>
              <a:gd name="connsiteY297" fmla="*/ 723778 h 1674349"/>
              <a:gd name="connsiteX298" fmla="*/ 344655 w 377158"/>
              <a:gd name="connsiteY298" fmla="*/ 707526 h 1674349"/>
              <a:gd name="connsiteX299" fmla="*/ 360907 w 377158"/>
              <a:gd name="connsiteY299" fmla="*/ 691274 h 1674349"/>
              <a:gd name="connsiteX300" fmla="*/ 360907 w 377158"/>
              <a:gd name="connsiteY300" fmla="*/ 604865 h 1674349"/>
              <a:gd name="connsiteX301" fmla="*/ 377158 w 377158"/>
              <a:gd name="connsiteY301" fmla="*/ 621117 h 1674349"/>
              <a:gd name="connsiteX302" fmla="*/ 360907 w 377158"/>
              <a:gd name="connsiteY302" fmla="*/ 637368 h 1674349"/>
              <a:gd name="connsiteX303" fmla="*/ 344655 w 377158"/>
              <a:gd name="connsiteY303" fmla="*/ 621117 h 1674349"/>
              <a:gd name="connsiteX304" fmla="*/ 360907 w 377158"/>
              <a:gd name="connsiteY304" fmla="*/ 604865 h 1674349"/>
              <a:gd name="connsiteX305" fmla="*/ 274743 w 377158"/>
              <a:gd name="connsiteY305" fmla="*/ 604865 h 1674349"/>
              <a:gd name="connsiteX306" fmla="*/ 290994 w 377158"/>
              <a:gd name="connsiteY306" fmla="*/ 621117 h 1674349"/>
              <a:gd name="connsiteX307" fmla="*/ 274743 w 377158"/>
              <a:gd name="connsiteY307" fmla="*/ 637368 h 1674349"/>
              <a:gd name="connsiteX308" fmla="*/ 258491 w 377158"/>
              <a:gd name="connsiteY308" fmla="*/ 621117 h 1674349"/>
              <a:gd name="connsiteX309" fmla="*/ 274743 w 377158"/>
              <a:gd name="connsiteY309" fmla="*/ 604865 h 1674349"/>
              <a:gd name="connsiteX310" fmla="*/ 188579 w 377158"/>
              <a:gd name="connsiteY310" fmla="*/ 604865 h 1674349"/>
              <a:gd name="connsiteX311" fmla="*/ 204831 w 377158"/>
              <a:gd name="connsiteY311" fmla="*/ 621117 h 1674349"/>
              <a:gd name="connsiteX312" fmla="*/ 188579 w 377158"/>
              <a:gd name="connsiteY312" fmla="*/ 637368 h 1674349"/>
              <a:gd name="connsiteX313" fmla="*/ 172328 w 377158"/>
              <a:gd name="connsiteY313" fmla="*/ 621117 h 1674349"/>
              <a:gd name="connsiteX314" fmla="*/ 188579 w 377158"/>
              <a:gd name="connsiteY314" fmla="*/ 604865 h 1674349"/>
              <a:gd name="connsiteX315" fmla="*/ 102415 w 377158"/>
              <a:gd name="connsiteY315" fmla="*/ 604865 h 1674349"/>
              <a:gd name="connsiteX316" fmla="*/ 118667 w 377158"/>
              <a:gd name="connsiteY316" fmla="*/ 621117 h 1674349"/>
              <a:gd name="connsiteX317" fmla="*/ 102415 w 377158"/>
              <a:gd name="connsiteY317" fmla="*/ 637368 h 1674349"/>
              <a:gd name="connsiteX318" fmla="*/ 86164 w 377158"/>
              <a:gd name="connsiteY318" fmla="*/ 621117 h 1674349"/>
              <a:gd name="connsiteX319" fmla="*/ 102415 w 377158"/>
              <a:gd name="connsiteY319" fmla="*/ 604865 h 1674349"/>
              <a:gd name="connsiteX320" fmla="*/ 16251 w 377158"/>
              <a:gd name="connsiteY320" fmla="*/ 604865 h 1674349"/>
              <a:gd name="connsiteX321" fmla="*/ 32503 w 377158"/>
              <a:gd name="connsiteY321" fmla="*/ 621117 h 1674349"/>
              <a:gd name="connsiteX322" fmla="*/ 16251 w 377158"/>
              <a:gd name="connsiteY322" fmla="*/ 637368 h 1674349"/>
              <a:gd name="connsiteX323" fmla="*/ 0 w 377158"/>
              <a:gd name="connsiteY323" fmla="*/ 621117 h 1674349"/>
              <a:gd name="connsiteX324" fmla="*/ 16251 w 377158"/>
              <a:gd name="connsiteY324" fmla="*/ 604865 h 1674349"/>
              <a:gd name="connsiteX325" fmla="*/ 360907 w 377158"/>
              <a:gd name="connsiteY325" fmla="*/ 518455 h 1674349"/>
              <a:gd name="connsiteX326" fmla="*/ 377158 w 377158"/>
              <a:gd name="connsiteY326" fmla="*/ 534707 h 1674349"/>
              <a:gd name="connsiteX327" fmla="*/ 360907 w 377158"/>
              <a:gd name="connsiteY327" fmla="*/ 550959 h 1674349"/>
              <a:gd name="connsiteX328" fmla="*/ 344655 w 377158"/>
              <a:gd name="connsiteY328" fmla="*/ 534707 h 1674349"/>
              <a:gd name="connsiteX329" fmla="*/ 360907 w 377158"/>
              <a:gd name="connsiteY329" fmla="*/ 518455 h 1674349"/>
              <a:gd name="connsiteX330" fmla="*/ 274743 w 377158"/>
              <a:gd name="connsiteY330" fmla="*/ 518455 h 1674349"/>
              <a:gd name="connsiteX331" fmla="*/ 290994 w 377158"/>
              <a:gd name="connsiteY331" fmla="*/ 534707 h 1674349"/>
              <a:gd name="connsiteX332" fmla="*/ 274743 w 377158"/>
              <a:gd name="connsiteY332" fmla="*/ 550959 h 1674349"/>
              <a:gd name="connsiteX333" fmla="*/ 258491 w 377158"/>
              <a:gd name="connsiteY333" fmla="*/ 534707 h 1674349"/>
              <a:gd name="connsiteX334" fmla="*/ 274743 w 377158"/>
              <a:gd name="connsiteY334" fmla="*/ 518455 h 1674349"/>
              <a:gd name="connsiteX335" fmla="*/ 188579 w 377158"/>
              <a:gd name="connsiteY335" fmla="*/ 518455 h 1674349"/>
              <a:gd name="connsiteX336" fmla="*/ 204831 w 377158"/>
              <a:gd name="connsiteY336" fmla="*/ 534707 h 1674349"/>
              <a:gd name="connsiteX337" fmla="*/ 188579 w 377158"/>
              <a:gd name="connsiteY337" fmla="*/ 550959 h 1674349"/>
              <a:gd name="connsiteX338" fmla="*/ 172328 w 377158"/>
              <a:gd name="connsiteY338" fmla="*/ 534707 h 1674349"/>
              <a:gd name="connsiteX339" fmla="*/ 188579 w 377158"/>
              <a:gd name="connsiteY339" fmla="*/ 518455 h 1674349"/>
              <a:gd name="connsiteX340" fmla="*/ 102415 w 377158"/>
              <a:gd name="connsiteY340" fmla="*/ 518455 h 1674349"/>
              <a:gd name="connsiteX341" fmla="*/ 118667 w 377158"/>
              <a:gd name="connsiteY341" fmla="*/ 534707 h 1674349"/>
              <a:gd name="connsiteX342" fmla="*/ 102415 w 377158"/>
              <a:gd name="connsiteY342" fmla="*/ 550959 h 1674349"/>
              <a:gd name="connsiteX343" fmla="*/ 86164 w 377158"/>
              <a:gd name="connsiteY343" fmla="*/ 534707 h 1674349"/>
              <a:gd name="connsiteX344" fmla="*/ 102415 w 377158"/>
              <a:gd name="connsiteY344" fmla="*/ 518455 h 1674349"/>
              <a:gd name="connsiteX345" fmla="*/ 16251 w 377158"/>
              <a:gd name="connsiteY345" fmla="*/ 518455 h 1674349"/>
              <a:gd name="connsiteX346" fmla="*/ 32503 w 377158"/>
              <a:gd name="connsiteY346" fmla="*/ 534707 h 1674349"/>
              <a:gd name="connsiteX347" fmla="*/ 16251 w 377158"/>
              <a:gd name="connsiteY347" fmla="*/ 550959 h 1674349"/>
              <a:gd name="connsiteX348" fmla="*/ 0 w 377158"/>
              <a:gd name="connsiteY348" fmla="*/ 534707 h 1674349"/>
              <a:gd name="connsiteX349" fmla="*/ 16251 w 377158"/>
              <a:gd name="connsiteY349" fmla="*/ 518455 h 1674349"/>
              <a:gd name="connsiteX350" fmla="*/ 360907 w 377158"/>
              <a:gd name="connsiteY350" fmla="*/ 432046 h 1674349"/>
              <a:gd name="connsiteX351" fmla="*/ 377158 w 377158"/>
              <a:gd name="connsiteY351" fmla="*/ 448298 h 1674349"/>
              <a:gd name="connsiteX352" fmla="*/ 360907 w 377158"/>
              <a:gd name="connsiteY352" fmla="*/ 464549 h 1674349"/>
              <a:gd name="connsiteX353" fmla="*/ 344655 w 377158"/>
              <a:gd name="connsiteY353" fmla="*/ 448298 h 1674349"/>
              <a:gd name="connsiteX354" fmla="*/ 360907 w 377158"/>
              <a:gd name="connsiteY354" fmla="*/ 432046 h 1674349"/>
              <a:gd name="connsiteX355" fmla="*/ 274743 w 377158"/>
              <a:gd name="connsiteY355" fmla="*/ 432046 h 1674349"/>
              <a:gd name="connsiteX356" fmla="*/ 290994 w 377158"/>
              <a:gd name="connsiteY356" fmla="*/ 448298 h 1674349"/>
              <a:gd name="connsiteX357" fmla="*/ 274743 w 377158"/>
              <a:gd name="connsiteY357" fmla="*/ 464549 h 1674349"/>
              <a:gd name="connsiteX358" fmla="*/ 258491 w 377158"/>
              <a:gd name="connsiteY358" fmla="*/ 448298 h 1674349"/>
              <a:gd name="connsiteX359" fmla="*/ 274743 w 377158"/>
              <a:gd name="connsiteY359" fmla="*/ 432046 h 1674349"/>
              <a:gd name="connsiteX360" fmla="*/ 188579 w 377158"/>
              <a:gd name="connsiteY360" fmla="*/ 432046 h 1674349"/>
              <a:gd name="connsiteX361" fmla="*/ 204831 w 377158"/>
              <a:gd name="connsiteY361" fmla="*/ 448298 h 1674349"/>
              <a:gd name="connsiteX362" fmla="*/ 188579 w 377158"/>
              <a:gd name="connsiteY362" fmla="*/ 464549 h 1674349"/>
              <a:gd name="connsiteX363" fmla="*/ 172328 w 377158"/>
              <a:gd name="connsiteY363" fmla="*/ 448298 h 1674349"/>
              <a:gd name="connsiteX364" fmla="*/ 188579 w 377158"/>
              <a:gd name="connsiteY364" fmla="*/ 432046 h 1674349"/>
              <a:gd name="connsiteX365" fmla="*/ 102415 w 377158"/>
              <a:gd name="connsiteY365" fmla="*/ 432046 h 1674349"/>
              <a:gd name="connsiteX366" fmla="*/ 118667 w 377158"/>
              <a:gd name="connsiteY366" fmla="*/ 448298 h 1674349"/>
              <a:gd name="connsiteX367" fmla="*/ 102415 w 377158"/>
              <a:gd name="connsiteY367" fmla="*/ 464549 h 1674349"/>
              <a:gd name="connsiteX368" fmla="*/ 86164 w 377158"/>
              <a:gd name="connsiteY368" fmla="*/ 448298 h 1674349"/>
              <a:gd name="connsiteX369" fmla="*/ 102415 w 377158"/>
              <a:gd name="connsiteY369" fmla="*/ 432046 h 1674349"/>
              <a:gd name="connsiteX370" fmla="*/ 16251 w 377158"/>
              <a:gd name="connsiteY370" fmla="*/ 432046 h 1674349"/>
              <a:gd name="connsiteX371" fmla="*/ 32503 w 377158"/>
              <a:gd name="connsiteY371" fmla="*/ 448298 h 1674349"/>
              <a:gd name="connsiteX372" fmla="*/ 16251 w 377158"/>
              <a:gd name="connsiteY372" fmla="*/ 464549 h 1674349"/>
              <a:gd name="connsiteX373" fmla="*/ 0 w 377158"/>
              <a:gd name="connsiteY373" fmla="*/ 448298 h 1674349"/>
              <a:gd name="connsiteX374" fmla="*/ 16251 w 377158"/>
              <a:gd name="connsiteY374" fmla="*/ 432046 h 1674349"/>
              <a:gd name="connsiteX375" fmla="*/ 360907 w 377158"/>
              <a:gd name="connsiteY375" fmla="*/ 345637 h 1674349"/>
              <a:gd name="connsiteX376" fmla="*/ 377158 w 377158"/>
              <a:gd name="connsiteY376" fmla="*/ 361889 h 1674349"/>
              <a:gd name="connsiteX377" fmla="*/ 360907 w 377158"/>
              <a:gd name="connsiteY377" fmla="*/ 378141 h 1674349"/>
              <a:gd name="connsiteX378" fmla="*/ 344655 w 377158"/>
              <a:gd name="connsiteY378" fmla="*/ 361889 h 1674349"/>
              <a:gd name="connsiteX379" fmla="*/ 360907 w 377158"/>
              <a:gd name="connsiteY379" fmla="*/ 345637 h 1674349"/>
              <a:gd name="connsiteX380" fmla="*/ 274743 w 377158"/>
              <a:gd name="connsiteY380" fmla="*/ 345637 h 1674349"/>
              <a:gd name="connsiteX381" fmla="*/ 290994 w 377158"/>
              <a:gd name="connsiteY381" fmla="*/ 361889 h 1674349"/>
              <a:gd name="connsiteX382" fmla="*/ 274743 w 377158"/>
              <a:gd name="connsiteY382" fmla="*/ 378141 h 1674349"/>
              <a:gd name="connsiteX383" fmla="*/ 258491 w 377158"/>
              <a:gd name="connsiteY383" fmla="*/ 361889 h 1674349"/>
              <a:gd name="connsiteX384" fmla="*/ 274743 w 377158"/>
              <a:gd name="connsiteY384" fmla="*/ 345637 h 1674349"/>
              <a:gd name="connsiteX385" fmla="*/ 188579 w 377158"/>
              <a:gd name="connsiteY385" fmla="*/ 345637 h 1674349"/>
              <a:gd name="connsiteX386" fmla="*/ 204831 w 377158"/>
              <a:gd name="connsiteY386" fmla="*/ 361889 h 1674349"/>
              <a:gd name="connsiteX387" fmla="*/ 188579 w 377158"/>
              <a:gd name="connsiteY387" fmla="*/ 378141 h 1674349"/>
              <a:gd name="connsiteX388" fmla="*/ 172328 w 377158"/>
              <a:gd name="connsiteY388" fmla="*/ 361889 h 1674349"/>
              <a:gd name="connsiteX389" fmla="*/ 188579 w 377158"/>
              <a:gd name="connsiteY389" fmla="*/ 345637 h 1674349"/>
              <a:gd name="connsiteX390" fmla="*/ 102415 w 377158"/>
              <a:gd name="connsiteY390" fmla="*/ 345637 h 1674349"/>
              <a:gd name="connsiteX391" fmla="*/ 118667 w 377158"/>
              <a:gd name="connsiteY391" fmla="*/ 361889 h 1674349"/>
              <a:gd name="connsiteX392" fmla="*/ 102415 w 377158"/>
              <a:gd name="connsiteY392" fmla="*/ 378141 h 1674349"/>
              <a:gd name="connsiteX393" fmla="*/ 86164 w 377158"/>
              <a:gd name="connsiteY393" fmla="*/ 361889 h 1674349"/>
              <a:gd name="connsiteX394" fmla="*/ 102415 w 377158"/>
              <a:gd name="connsiteY394" fmla="*/ 345637 h 1674349"/>
              <a:gd name="connsiteX395" fmla="*/ 16251 w 377158"/>
              <a:gd name="connsiteY395" fmla="*/ 345637 h 1674349"/>
              <a:gd name="connsiteX396" fmla="*/ 32503 w 377158"/>
              <a:gd name="connsiteY396" fmla="*/ 361889 h 1674349"/>
              <a:gd name="connsiteX397" fmla="*/ 16251 w 377158"/>
              <a:gd name="connsiteY397" fmla="*/ 378141 h 1674349"/>
              <a:gd name="connsiteX398" fmla="*/ 0 w 377158"/>
              <a:gd name="connsiteY398" fmla="*/ 361889 h 1674349"/>
              <a:gd name="connsiteX399" fmla="*/ 16251 w 377158"/>
              <a:gd name="connsiteY399" fmla="*/ 345637 h 1674349"/>
              <a:gd name="connsiteX400" fmla="*/ 274743 w 377158"/>
              <a:gd name="connsiteY400" fmla="*/ 259289 h 1674349"/>
              <a:gd name="connsiteX401" fmla="*/ 290995 w 377158"/>
              <a:gd name="connsiteY401" fmla="*/ 275541 h 1674349"/>
              <a:gd name="connsiteX402" fmla="*/ 274743 w 377158"/>
              <a:gd name="connsiteY402" fmla="*/ 291792 h 1674349"/>
              <a:gd name="connsiteX403" fmla="*/ 258491 w 377158"/>
              <a:gd name="connsiteY403" fmla="*/ 275541 h 1674349"/>
              <a:gd name="connsiteX404" fmla="*/ 274743 w 377158"/>
              <a:gd name="connsiteY404" fmla="*/ 259289 h 1674349"/>
              <a:gd name="connsiteX405" fmla="*/ 188579 w 377158"/>
              <a:gd name="connsiteY405" fmla="*/ 259289 h 1674349"/>
              <a:gd name="connsiteX406" fmla="*/ 204831 w 377158"/>
              <a:gd name="connsiteY406" fmla="*/ 275541 h 1674349"/>
              <a:gd name="connsiteX407" fmla="*/ 188579 w 377158"/>
              <a:gd name="connsiteY407" fmla="*/ 291792 h 1674349"/>
              <a:gd name="connsiteX408" fmla="*/ 172328 w 377158"/>
              <a:gd name="connsiteY408" fmla="*/ 275541 h 1674349"/>
              <a:gd name="connsiteX409" fmla="*/ 188579 w 377158"/>
              <a:gd name="connsiteY409" fmla="*/ 259289 h 1674349"/>
              <a:gd name="connsiteX410" fmla="*/ 102415 w 377158"/>
              <a:gd name="connsiteY410" fmla="*/ 259289 h 1674349"/>
              <a:gd name="connsiteX411" fmla="*/ 118667 w 377158"/>
              <a:gd name="connsiteY411" fmla="*/ 275541 h 1674349"/>
              <a:gd name="connsiteX412" fmla="*/ 102415 w 377158"/>
              <a:gd name="connsiteY412" fmla="*/ 291792 h 1674349"/>
              <a:gd name="connsiteX413" fmla="*/ 86164 w 377158"/>
              <a:gd name="connsiteY413" fmla="*/ 275541 h 1674349"/>
              <a:gd name="connsiteX414" fmla="*/ 102415 w 377158"/>
              <a:gd name="connsiteY414" fmla="*/ 259289 h 1674349"/>
              <a:gd name="connsiteX415" fmla="*/ 16251 w 377158"/>
              <a:gd name="connsiteY415" fmla="*/ 259289 h 1674349"/>
              <a:gd name="connsiteX416" fmla="*/ 32503 w 377158"/>
              <a:gd name="connsiteY416" fmla="*/ 275541 h 1674349"/>
              <a:gd name="connsiteX417" fmla="*/ 16251 w 377158"/>
              <a:gd name="connsiteY417" fmla="*/ 291792 h 1674349"/>
              <a:gd name="connsiteX418" fmla="*/ 0 w 377158"/>
              <a:gd name="connsiteY418" fmla="*/ 275541 h 1674349"/>
              <a:gd name="connsiteX419" fmla="*/ 16251 w 377158"/>
              <a:gd name="connsiteY419" fmla="*/ 259289 h 1674349"/>
              <a:gd name="connsiteX420" fmla="*/ 360907 w 377158"/>
              <a:gd name="connsiteY420" fmla="*/ 259227 h 1674349"/>
              <a:gd name="connsiteX421" fmla="*/ 377158 w 377158"/>
              <a:gd name="connsiteY421" fmla="*/ 275479 h 1674349"/>
              <a:gd name="connsiteX422" fmla="*/ 360907 w 377158"/>
              <a:gd name="connsiteY422" fmla="*/ 291731 h 1674349"/>
              <a:gd name="connsiteX423" fmla="*/ 344655 w 377158"/>
              <a:gd name="connsiteY423" fmla="*/ 275479 h 1674349"/>
              <a:gd name="connsiteX424" fmla="*/ 360907 w 377158"/>
              <a:gd name="connsiteY424" fmla="*/ 259227 h 1674349"/>
              <a:gd name="connsiteX425" fmla="*/ 360907 w 377158"/>
              <a:gd name="connsiteY425" fmla="*/ 172818 h 1674349"/>
              <a:gd name="connsiteX426" fmla="*/ 377158 w 377158"/>
              <a:gd name="connsiteY426" fmla="*/ 189070 h 1674349"/>
              <a:gd name="connsiteX427" fmla="*/ 360907 w 377158"/>
              <a:gd name="connsiteY427" fmla="*/ 205322 h 1674349"/>
              <a:gd name="connsiteX428" fmla="*/ 344655 w 377158"/>
              <a:gd name="connsiteY428" fmla="*/ 189070 h 1674349"/>
              <a:gd name="connsiteX429" fmla="*/ 360907 w 377158"/>
              <a:gd name="connsiteY429" fmla="*/ 172818 h 1674349"/>
              <a:gd name="connsiteX430" fmla="*/ 274743 w 377158"/>
              <a:gd name="connsiteY430" fmla="*/ 172818 h 1674349"/>
              <a:gd name="connsiteX431" fmla="*/ 290994 w 377158"/>
              <a:gd name="connsiteY431" fmla="*/ 189070 h 1674349"/>
              <a:gd name="connsiteX432" fmla="*/ 274743 w 377158"/>
              <a:gd name="connsiteY432" fmla="*/ 205322 h 1674349"/>
              <a:gd name="connsiteX433" fmla="*/ 258491 w 377158"/>
              <a:gd name="connsiteY433" fmla="*/ 189070 h 1674349"/>
              <a:gd name="connsiteX434" fmla="*/ 274743 w 377158"/>
              <a:gd name="connsiteY434" fmla="*/ 172818 h 1674349"/>
              <a:gd name="connsiteX435" fmla="*/ 188579 w 377158"/>
              <a:gd name="connsiteY435" fmla="*/ 172818 h 1674349"/>
              <a:gd name="connsiteX436" fmla="*/ 204831 w 377158"/>
              <a:gd name="connsiteY436" fmla="*/ 189070 h 1674349"/>
              <a:gd name="connsiteX437" fmla="*/ 188579 w 377158"/>
              <a:gd name="connsiteY437" fmla="*/ 205322 h 1674349"/>
              <a:gd name="connsiteX438" fmla="*/ 172328 w 377158"/>
              <a:gd name="connsiteY438" fmla="*/ 189070 h 1674349"/>
              <a:gd name="connsiteX439" fmla="*/ 188579 w 377158"/>
              <a:gd name="connsiteY439" fmla="*/ 172818 h 1674349"/>
              <a:gd name="connsiteX440" fmla="*/ 102415 w 377158"/>
              <a:gd name="connsiteY440" fmla="*/ 172818 h 1674349"/>
              <a:gd name="connsiteX441" fmla="*/ 118667 w 377158"/>
              <a:gd name="connsiteY441" fmla="*/ 189070 h 1674349"/>
              <a:gd name="connsiteX442" fmla="*/ 102415 w 377158"/>
              <a:gd name="connsiteY442" fmla="*/ 205322 h 1674349"/>
              <a:gd name="connsiteX443" fmla="*/ 86164 w 377158"/>
              <a:gd name="connsiteY443" fmla="*/ 189070 h 1674349"/>
              <a:gd name="connsiteX444" fmla="*/ 102415 w 377158"/>
              <a:gd name="connsiteY444" fmla="*/ 172818 h 1674349"/>
              <a:gd name="connsiteX445" fmla="*/ 16251 w 377158"/>
              <a:gd name="connsiteY445" fmla="*/ 172818 h 1674349"/>
              <a:gd name="connsiteX446" fmla="*/ 32503 w 377158"/>
              <a:gd name="connsiteY446" fmla="*/ 189070 h 1674349"/>
              <a:gd name="connsiteX447" fmla="*/ 16251 w 377158"/>
              <a:gd name="connsiteY447" fmla="*/ 205322 h 1674349"/>
              <a:gd name="connsiteX448" fmla="*/ 0 w 377158"/>
              <a:gd name="connsiteY448" fmla="*/ 189070 h 1674349"/>
              <a:gd name="connsiteX449" fmla="*/ 16251 w 377158"/>
              <a:gd name="connsiteY449" fmla="*/ 172818 h 1674349"/>
              <a:gd name="connsiteX450" fmla="*/ 360907 w 377158"/>
              <a:gd name="connsiteY450" fmla="*/ 86409 h 1674349"/>
              <a:gd name="connsiteX451" fmla="*/ 377158 w 377158"/>
              <a:gd name="connsiteY451" fmla="*/ 102660 h 1674349"/>
              <a:gd name="connsiteX452" fmla="*/ 360907 w 377158"/>
              <a:gd name="connsiteY452" fmla="*/ 118912 h 1674349"/>
              <a:gd name="connsiteX453" fmla="*/ 344655 w 377158"/>
              <a:gd name="connsiteY453" fmla="*/ 102660 h 1674349"/>
              <a:gd name="connsiteX454" fmla="*/ 360907 w 377158"/>
              <a:gd name="connsiteY454" fmla="*/ 86409 h 1674349"/>
              <a:gd name="connsiteX455" fmla="*/ 274743 w 377158"/>
              <a:gd name="connsiteY455" fmla="*/ 86409 h 1674349"/>
              <a:gd name="connsiteX456" fmla="*/ 290994 w 377158"/>
              <a:gd name="connsiteY456" fmla="*/ 102660 h 1674349"/>
              <a:gd name="connsiteX457" fmla="*/ 274743 w 377158"/>
              <a:gd name="connsiteY457" fmla="*/ 118912 h 1674349"/>
              <a:gd name="connsiteX458" fmla="*/ 258491 w 377158"/>
              <a:gd name="connsiteY458" fmla="*/ 102660 h 1674349"/>
              <a:gd name="connsiteX459" fmla="*/ 274743 w 377158"/>
              <a:gd name="connsiteY459" fmla="*/ 86409 h 1674349"/>
              <a:gd name="connsiteX460" fmla="*/ 188579 w 377158"/>
              <a:gd name="connsiteY460" fmla="*/ 86409 h 1674349"/>
              <a:gd name="connsiteX461" fmla="*/ 204831 w 377158"/>
              <a:gd name="connsiteY461" fmla="*/ 102660 h 1674349"/>
              <a:gd name="connsiteX462" fmla="*/ 188579 w 377158"/>
              <a:gd name="connsiteY462" fmla="*/ 118912 h 1674349"/>
              <a:gd name="connsiteX463" fmla="*/ 172328 w 377158"/>
              <a:gd name="connsiteY463" fmla="*/ 102660 h 1674349"/>
              <a:gd name="connsiteX464" fmla="*/ 188579 w 377158"/>
              <a:gd name="connsiteY464" fmla="*/ 86409 h 1674349"/>
              <a:gd name="connsiteX465" fmla="*/ 102415 w 377158"/>
              <a:gd name="connsiteY465" fmla="*/ 86409 h 1674349"/>
              <a:gd name="connsiteX466" fmla="*/ 118667 w 377158"/>
              <a:gd name="connsiteY466" fmla="*/ 102660 h 1674349"/>
              <a:gd name="connsiteX467" fmla="*/ 102415 w 377158"/>
              <a:gd name="connsiteY467" fmla="*/ 118912 h 1674349"/>
              <a:gd name="connsiteX468" fmla="*/ 86164 w 377158"/>
              <a:gd name="connsiteY468" fmla="*/ 102660 h 1674349"/>
              <a:gd name="connsiteX469" fmla="*/ 102415 w 377158"/>
              <a:gd name="connsiteY469" fmla="*/ 86409 h 1674349"/>
              <a:gd name="connsiteX470" fmla="*/ 16251 w 377158"/>
              <a:gd name="connsiteY470" fmla="*/ 86409 h 1674349"/>
              <a:gd name="connsiteX471" fmla="*/ 32503 w 377158"/>
              <a:gd name="connsiteY471" fmla="*/ 102660 h 1674349"/>
              <a:gd name="connsiteX472" fmla="*/ 16251 w 377158"/>
              <a:gd name="connsiteY472" fmla="*/ 118912 h 1674349"/>
              <a:gd name="connsiteX473" fmla="*/ 0 w 377158"/>
              <a:gd name="connsiteY473" fmla="*/ 102660 h 1674349"/>
              <a:gd name="connsiteX474" fmla="*/ 16251 w 377158"/>
              <a:gd name="connsiteY474" fmla="*/ 86409 h 1674349"/>
              <a:gd name="connsiteX475" fmla="*/ 274743 w 377158"/>
              <a:gd name="connsiteY475" fmla="*/ 61 h 1674349"/>
              <a:gd name="connsiteX476" fmla="*/ 290994 w 377158"/>
              <a:gd name="connsiteY476" fmla="*/ 16313 h 1674349"/>
              <a:gd name="connsiteX477" fmla="*/ 274743 w 377158"/>
              <a:gd name="connsiteY477" fmla="*/ 32503 h 1674349"/>
              <a:gd name="connsiteX478" fmla="*/ 258491 w 377158"/>
              <a:gd name="connsiteY478" fmla="*/ 16251 h 1674349"/>
              <a:gd name="connsiteX479" fmla="*/ 274743 w 377158"/>
              <a:gd name="connsiteY479" fmla="*/ 61 h 1674349"/>
              <a:gd name="connsiteX480" fmla="*/ 102415 w 377158"/>
              <a:gd name="connsiteY480" fmla="*/ 61 h 1674349"/>
              <a:gd name="connsiteX481" fmla="*/ 118667 w 377158"/>
              <a:gd name="connsiteY481" fmla="*/ 16313 h 1674349"/>
              <a:gd name="connsiteX482" fmla="*/ 102415 w 377158"/>
              <a:gd name="connsiteY482" fmla="*/ 32503 h 1674349"/>
              <a:gd name="connsiteX483" fmla="*/ 86164 w 377158"/>
              <a:gd name="connsiteY483" fmla="*/ 16251 h 1674349"/>
              <a:gd name="connsiteX484" fmla="*/ 102415 w 377158"/>
              <a:gd name="connsiteY484" fmla="*/ 61 h 1674349"/>
              <a:gd name="connsiteX485" fmla="*/ 16251 w 377158"/>
              <a:gd name="connsiteY485" fmla="*/ 61 h 1674349"/>
              <a:gd name="connsiteX486" fmla="*/ 32503 w 377158"/>
              <a:gd name="connsiteY486" fmla="*/ 16313 h 1674349"/>
              <a:gd name="connsiteX487" fmla="*/ 16251 w 377158"/>
              <a:gd name="connsiteY487" fmla="*/ 32503 h 1674349"/>
              <a:gd name="connsiteX488" fmla="*/ 0 w 377158"/>
              <a:gd name="connsiteY488" fmla="*/ 16251 h 1674349"/>
              <a:gd name="connsiteX489" fmla="*/ 16251 w 377158"/>
              <a:gd name="connsiteY489" fmla="*/ 61 h 1674349"/>
              <a:gd name="connsiteX490" fmla="*/ 360907 w 377158"/>
              <a:gd name="connsiteY490" fmla="*/ 0 h 1674349"/>
              <a:gd name="connsiteX491" fmla="*/ 377158 w 377158"/>
              <a:gd name="connsiteY491" fmla="*/ 16251 h 1674349"/>
              <a:gd name="connsiteX492" fmla="*/ 360907 w 377158"/>
              <a:gd name="connsiteY492" fmla="*/ 32503 h 1674349"/>
              <a:gd name="connsiteX493" fmla="*/ 344655 w 377158"/>
              <a:gd name="connsiteY493" fmla="*/ 16251 h 1674349"/>
              <a:gd name="connsiteX494" fmla="*/ 360907 w 377158"/>
              <a:gd name="connsiteY494" fmla="*/ 0 h 1674349"/>
              <a:gd name="connsiteX495" fmla="*/ 188579 w 377158"/>
              <a:gd name="connsiteY495" fmla="*/ 0 h 1674349"/>
              <a:gd name="connsiteX496" fmla="*/ 204831 w 377158"/>
              <a:gd name="connsiteY496" fmla="*/ 16251 h 1674349"/>
              <a:gd name="connsiteX497" fmla="*/ 188579 w 377158"/>
              <a:gd name="connsiteY497" fmla="*/ 32503 h 1674349"/>
              <a:gd name="connsiteX498" fmla="*/ 172328 w 377158"/>
              <a:gd name="connsiteY498" fmla="*/ 16251 h 1674349"/>
              <a:gd name="connsiteX499" fmla="*/ 188579 w 377158"/>
              <a:gd name="connsiteY499" fmla="*/ 0 h 167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</a:cxnLst>
            <a:rect l="l" t="t" r="r" b="b"/>
            <a:pathLst>
              <a:path w="377158" h="1674349">
                <a:moveTo>
                  <a:pt x="360907" y="1641846"/>
                </a:moveTo>
                <a:cubicBezTo>
                  <a:pt x="369861" y="1641846"/>
                  <a:pt x="377158" y="1649144"/>
                  <a:pt x="377158" y="1658097"/>
                </a:cubicBezTo>
                <a:cubicBezTo>
                  <a:pt x="377158" y="1667051"/>
                  <a:pt x="369861" y="1674349"/>
                  <a:pt x="360907" y="1674349"/>
                </a:cubicBezTo>
                <a:cubicBezTo>
                  <a:pt x="351953" y="1674349"/>
                  <a:pt x="344655" y="1667051"/>
                  <a:pt x="344655" y="1658097"/>
                </a:cubicBezTo>
                <a:cubicBezTo>
                  <a:pt x="344655" y="1649144"/>
                  <a:pt x="351953" y="1641846"/>
                  <a:pt x="360907" y="1641846"/>
                </a:cubicBezTo>
                <a:close/>
                <a:moveTo>
                  <a:pt x="274743" y="1641846"/>
                </a:moveTo>
                <a:cubicBezTo>
                  <a:pt x="283697" y="1641846"/>
                  <a:pt x="290994" y="1649144"/>
                  <a:pt x="290994" y="1658097"/>
                </a:cubicBezTo>
                <a:cubicBezTo>
                  <a:pt x="290994" y="1667051"/>
                  <a:pt x="283697" y="1674349"/>
                  <a:pt x="274743" y="1674349"/>
                </a:cubicBezTo>
                <a:cubicBezTo>
                  <a:pt x="265789" y="1674349"/>
                  <a:pt x="258491" y="1667051"/>
                  <a:pt x="258491" y="1658097"/>
                </a:cubicBezTo>
                <a:cubicBezTo>
                  <a:pt x="258491" y="1649144"/>
                  <a:pt x="265789" y="1641846"/>
                  <a:pt x="274743" y="1641846"/>
                </a:cubicBezTo>
                <a:close/>
                <a:moveTo>
                  <a:pt x="188579" y="1641846"/>
                </a:moveTo>
                <a:cubicBezTo>
                  <a:pt x="197533" y="1641846"/>
                  <a:pt x="204831" y="1649144"/>
                  <a:pt x="204831" y="1658097"/>
                </a:cubicBezTo>
                <a:cubicBezTo>
                  <a:pt x="204831" y="1667051"/>
                  <a:pt x="197533" y="1674349"/>
                  <a:pt x="188579" y="1674349"/>
                </a:cubicBezTo>
                <a:cubicBezTo>
                  <a:pt x="179626" y="1674349"/>
                  <a:pt x="172328" y="1667051"/>
                  <a:pt x="172328" y="1658097"/>
                </a:cubicBezTo>
                <a:cubicBezTo>
                  <a:pt x="172328" y="1649144"/>
                  <a:pt x="179626" y="1641846"/>
                  <a:pt x="188579" y="1641846"/>
                </a:cubicBezTo>
                <a:close/>
                <a:moveTo>
                  <a:pt x="102415" y="1641846"/>
                </a:moveTo>
                <a:cubicBezTo>
                  <a:pt x="111369" y="1641846"/>
                  <a:pt x="118667" y="1649144"/>
                  <a:pt x="118667" y="1658097"/>
                </a:cubicBezTo>
                <a:cubicBezTo>
                  <a:pt x="118667" y="1667051"/>
                  <a:pt x="111369" y="1674349"/>
                  <a:pt x="102415" y="1674349"/>
                </a:cubicBezTo>
                <a:cubicBezTo>
                  <a:pt x="93462" y="1674349"/>
                  <a:pt x="86164" y="1667051"/>
                  <a:pt x="86164" y="1658097"/>
                </a:cubicBezTo>
                <a:cubicBezTo>
                  <a:pt x="86164" y="1649144"/>
                  <a:pt x="93462" y="1641846"/>
                  <a:pt x="102415" y="1641846"/>
                </a:cubicBezTo>
                <a:close/>
                <a:moveTo>
                  <a:pt x="16251" y="1641846"/>
                </a:moveTo>
                <a:cubicBezTo>
                  <a:pt x="25205" y="1641846"/>
                  <a:pt x="32503" y="1649144"/>
                  <a:pt x="32503" y="1658097"/>
                </a:cubicBezTo>
                <a:cubicBezTo>
                  <a:pt x="32503" y="1667051"/>
                  <a:pt x="25205" y="1674349"/>
                  <a:pt x="16251" y="1674349"/>
                </a:cubicBezTo>
                <a:cubicBezTo>
                  <a:pt x="7298" y="1674349"/>
                  <a:pt x="0" y="1667051"/>
                  <a:pt x="0" y="1658097"/>
                </a:cubicBezTo>
                <a:cubicBezTo>
                  <a:pt x="0" y="1649144"/>
                  <a:pt x="7298" y="1641846"/>
                  <a:pt x="16251" y="1641846"/>
                </a:cubicBezTo>
                <a:close/>
                <a:moveTo>
                  <a:pt x="274743" y="1555498"/>
                </a:moveTo>
                <a:cubicBezTo>
                  <a:pt x="283719" y="1555498"/>
                  <a:pt x="290995" y="1562774"/>
                  <a:pt x="290995" y="1571749"/>
                </a:cubicBezTo>
                <a:cubicBezTo>
                  <a:pt x="290995" y="1580725"/>
                  <a:pt x="283719" y="1588001"/>
                  <a:pt x="274743" y="1588001"/>
                </a:cubicBezTo>
                <a:cubicBezTo>
                  <a:pt x="265768" y="1588001"/>
                  <a:pt x="258491" y="1580725"/>
                  <a:pt x="258491" y="1571749"/>
                </a:cubicBezTo>
                <a:cubicBezTo>
                  <a:pt x="258491" y="1562774"/>
                  <a:pt x="265768" y="1555498"/>
                  <a:pt x="274743" y="1555498"/>
                </a:cubicBezTo>
                <a:close/>
                <a:moveTo>
                  <a:pt x="188579" y="1555498"/>
                </a:moveTo>
                <a:cubicBezTo>
                  <a:pt x="197555" y="1555498"/>
                  <a:pt x="204831" y="1562774"/>
                  <a:pt x="204831" y="1571749"/>
                </a:cubicBezTo>
                <a:cubicBezTo>
                  <a:pt x="204831" y="1580725"/>
                  <a:pt x="197555" y="1588001"/>
                  <a:pt x="188579" y="1588001"/>
                </a:cubicBezTo>
                <a:cubicBezTo>
                  <a:pt x="179604" y="1588001"/>
                  <a:pt x="172328" y="1580725"/>
                  <a:pt x="172328" y="1571749"/>
                </a:cubicBezTo>
                <a:cubicBezTo>
                  <a:pt x="172328" y="1562774"/>
                  <a:pt x="179604" y="1555498"/>
                  <a:pt x="188579" y="1555498"/>
                </a:cubicBezTo>
                <a:close/>
                <a:moveTo>
                  <a:pt x="102415" y="1555498"/>
                </a:moveTo>
                <a:cubicBezTo>
                  <a:pt x="111391" y="1555498"/>
                  <a:pt x="118667" y="1562774"/>
                  <a:pt x="118667" y="1571749"/>
                </a:cubicBezTo>
                <a:cubicBezTo>
                  <a:pt x="118667" y="1580725"/>
                  <a:pt x="111391" y="1588001"/>
                  <a:pt x="102415" y="1588001"/>
                </a:cubicBezTo>
                <a:cubicBezTo>
                  <a:pt x="93440" y="1588001"/>
                  <a:pt x="86164" y="1580725"/>
                  <a:pt x="86164" y="1571749"/>
                </a:cubicBezTo>
                <a:cubicBezTo>
                  <a:pt x="86164" y="1562774"/>
                  <a:pt x="93440" y="1555498"/>
                  <a:pt x="102415" y="1555498"/>
                </a:cubicBezTo>
                <a:close/>
                <a:moveTo>
                  <a:pt x="16251" y="1555498"/>
                </a:moveTo>
                <a:cubicBezTo>
                  <a:pt x="25227" y="1555498"/>
                  <a:pt x="32503" y="1562774"/>
                  <a:pt x="32503" y="1571749"/>
                </a:cubicBezTo>
                <a:cubicBezTo>
                  <a:pt x="32503" y="1580725"/>
                  <a:pt x="25227" y="1588001"/>
                  <a:pt x="16251" y="1588001"/>
                </a:cubicBezTo>
                <a:cubicBezTo>
                  <a:pt x="7276" y="1588001"/>
                  <a:pt x="0" y="1580725"/>
                  <a:pt x="0" y="1571749"/>
                </a:cubicBezTo>
                <a:cubicBezTo>
                  <a:pt x="0" y="1562774"/>
                  <a:pt x="7276" y="1555498"/>
                  <a:pt x="16251" y="1555498"/>
                </a:cubicBezTo>
                <a:close/>
                <a:moveTo>
                  <a:pt x="360907" y="1555437"/>
                </a:moveTo>
                <a:cubicBezTo>
                  <a:pt x="369861" y="1555437"/>
                  <a:pt x="377158" y="1562735"/>
                  <a:pt x="377158" y="1571688"/>
                </a:cubicBezTo>
                <a:cubicBezTo>
                  <a:pt x="377158" y="1580642"/>
                  <a:pt x="369861" y="1587940"/>
                  <a:pt x="360907" y="1587940"/>
                </a:cubicBezTo>
                <a:cubicBezTo>
                  <a:pt x="351953" y="1587940"/>
                  <a:pt x="344655" y="1580642"/>
                  <a:pt x="344655" y="1571688"/>
                </a:cubicBezTo>
                <a:cubicBezTo>
                  <a:pt x="344655" y="1562735"/>
                  <a:pt x="351953" y="1555437"/>
                  <a:pt x="360907" y="1555437"/>
                </a:cubicBezTo>
                <a:close/>
                <a:moveTo>
                  <a:pt x="360907" y="1469027"/>
                </a:moveTo>
                <a:cubicBezTo>
                  <a:pt x="369861" y="1469027"/>
                  <a:pt x="377158" y="1476325"/>
                  <a:pt x="377158" y="1485279"/>
                </a:cubicBezTo>
                <a:cubicBezTo>
                  <a:pt x="377097" y="1494294"/>
                  <a:pt x="369861" y="1501530"/>
                  <a:pt x="360907" y="1501530"/>
                </a:cubicBezTo>
                <a:cubicBezTo>
                  <a:pt x="351953" y="1501530"/>
                  <a:pt x="344655" y="1494233"/>
                  <a:pt x="344655" y="1485279"/>
                </a:cubicBezTo>
                <a:cubicBezTo>
                  <a:pt x="344655" y="1476325"/>
                  <a:pt x="351953" y="1469027"/>
                  <a:pt x="360907" y="1469027"/>
                </a:cubicBezTo>
                <a:close/>
                <a:moveTo>
                  <a:pt x="274743" y="1469027"/>
                </a:moveTo>
                <a:cubicBezTo>
                  <a:pt x="283697" y="1469027"/>
                  <a:pt x="290994" y="1476325"/>
                  <a:pt x="290994" y="1485279"/>
                </a:cubicBezTo>
                <a:cubicBezTo>
                  <a:pt x="290933" y="1494294"/>
                  <a:pt x="283697" y="1501530"/>
                  <a:pt x="274743" y="1501530"/>
                </a:cubicBezTo>
                <a:cubicBezTo>
                  <a:pt x="265789" y="1501530"/>
                  <a:pt x="258491" y="1494233"/>
                  <a:pt x="258491" y="1485279"/>
                </a:cubicBezTo>
                <a:cubicBezTo>
                  <a:pt x="258491" y="1476325"/>
                  <a:pt x="265789" y="1469027"/>
                  <a:pt x="274743" y="1469027"/>
                </a:cubicBezTo>
                <a:close/>
                <a:moveTo>
                  <a:pt x="188579" y="1469027"/>
                </a:moveTo>
                <a:cubicBezTo>
                  <a:pt x="197533" y="1469027"/>
                  <a:pt x="204831" y="1476325"/>
                  <a:pt x="204831" y="1485279"/>
                </a:cubicBezTo>
                <a:cubicBezTo>
                  <a:pt x="204769" y="1494294"/>
                  <a:pt x="197533" y="1501530"/>
                  <a:pt x="188579" y="1501530"/>
                </a:cubicBezTo>
                <a:cubicBezTo>
                  <a:pt x="179626" y="1501530"/>
                  <a:pt x="172328" y="1494233"/>
                  <a:pt x="172328" y="1485279"/>
                </a:cubicBezTo>
                <a:cubicBezTo>
                  <a:pt x="172328" y="1476325"/>
                  <a:pt x="179626" y="1469027"/>
                  <a:pt x="188579" y="1469027"/>
                </a:cubicBezTo>
                <a:close/>
                <a:moveTo>
                  <a:pt x="102415" y="1469027"/>
                </a:moveTo>
                <a:cubicBezTo>
                  <a:pt x="111369" y="1469027"/>
                  <a:pt x="118667" y="1476325"/>
                  <a:pt x="118667" y="1485279"/>
                </a:cubicBezTo>
                <a:cubicBezTo>
                  <a:pt x="118605" y="1494294"/>
                  <a:pt x="111369" y="1501530"/>
                  <a:pt x="102415" y="1501530"/>
                </a:cubicBezTo>
                <a:cubicBezTo>
                  <a:pt x="93462" y="1501530"/>
                  <a:pt x="86164" y="1494233"/>
                  <a:pt x="86164" y="1485279"/>
                </a:cubicBezTo>
                <a:cubicBezTo>
                  <a:pt x="86164" y="1476325"/>
                  <a:pt x="93462" y="1469027"/>
                  <a:pt x="102415" y="1469027"/>
                </a:cubicBezTo>
                <a:close/>
                <a:moveTo>
                  <a:pt x="16251" y="1469027"/>
                </a:moveTo>
                <a:cubicBezTo>
                  <a:pt x="25205" y="1469027"/>
                  <a:pt x="32503" y="1476325"/>
                  <a:pt x="32503" y="1485279"/>
                </a:cubicBezTo>
                <a:cubicBezTo>
                  <a:pt x="32442" y="1494294"/>
                  <a:pt x="25205" y="1501530"/>
                  <a:pt x="16251" y="1501530"/>
                </a:cubicBezTo>
                <a:cubicBezTo>
                  <a:pt x="7298" y="1501530"/>
                  <a:pt x="0" y="1494233"/>
                  <a:pt x="0" y="1485279"/>
                </a:cubicBezTo>
                <a:cubicBezTo>
                  <a:pt x="0" y="1476325"/>
                  <a:pt x="7298" y="1469027"/>
                  <a:pt x="16251" y="1469027"/>
                </a:cubicBezTo>
                <a:close/>
                <a:moveTo>
                  <a:pt x="360907" y="1382618"/>
                </a:moveTo>
                <a:cubicBezTo>
                  <a:pt x="369861" y="1382618"/>
                  <a:pt x="377158" y="1389916"/>
                  <a:pt x="377158" y="1398869"/>
                </a:cubicBezTo>
                <a:cubicBezTo>
                  <a:pt x="377097" y="1407884"/>
                  <a:pt x="369861" y="1415121"/>
                  <a:pt x="360907" y="1415121"/>
                </a:cubicBezTo>
                <a:cubicBezTo>
                  <a:pt x="351953" y="1415121"/>
                  <a:pt x="344655" y="1407823"/>
                  <a:pt x="344655" y="1398869"/>
                </a:cubicBezTo>
                <a:cubicBezTo>
                  <a:pt x="344655" y="1389916"/>
                  <a:pt x="351953" y="1382618"/>
                  <a:pt x="360907" y="1382618"/>
                </a:cubicBezTo>
                <a:close/>
                <a:moveTo>
                  <a:pt x="274743" y="1382618"/>
                </a:moveTo>
                <a:cubicBezTo>
                  <a:pt x="283697" y="1382618"/>
                  <a:pt x="290994" y="1389916"/>
                  <a:pt x="290994" y="1398869"/>
                </a:cubicBezTo>
                <a:cubicBezTo>
                  <a:pt x="290933" y="1407884"/>
                  <a:pt x="283697" y="1415121"/>
                  <a:pt x="274743" y="1415121"/>
                </a:cubicBezTo>
                <a:cubicBezTo>
                  <a:pt x="265789" y="1415121"/>
                  <a:pt x="258491" y="1407823"/>
                  <a:pt x="258491" y="1398869"/>
                </a:cubicBezTo>
                <a:cubicBezTo>
                  <a:pt x="258491" y="1389916"/>
                  <a:pt x="265789" y="1382618"/>
                  <a:pt x="274743" y="1382618"/>
                </a:cubicBezTo>
                <a:close/>
                <a:moveTo>
                  <a:pt x="188579" y="1382618"/>
                </a:moveTo>
                <a:cubicBezTo>
                  <a:pt x="197533" y="1382618"/>
                  <a:pt x="204831" y="1389916"/>
                  <a:pt x="204831" y="1398869"/>
                </a:cubicBezTo>
                <a:cubicBezTo>
                  <a:pt x="204769" y="1407884"/>
                  <a:pt x="197533" y="1415121"/>
                  <a:pt x="188579" y="1415121"/>
                </a:cubicBezTo>
                <a:cubicBezTo>
                  <a:pt x="179626" y="1415121"/>
                  <a:pt x="172328" y="1407823"/>
                  <a:pt x="172328" y="1398869"/>
                </a:cubicBezTo>
                <a:cubicBezTo>
                  <a:pt x="172328" y="1389916"/>
                  <a:pt x="179626" y="1382618"/>
                  <a:pt x="188579" y="1382618"/>
                </a:cubicBezTo>
                <a:close/>
                <a:moveTo>
                  <a:pt x="102415" y="1382618"/>
                </a:moveTo>
                <a:cubicBezTo>
                  <a:pt x="111369" y="1382618"/>
                  <a:pt x="118667" y="1389916"/>
                  <a:pt x="118667" y="1398869"/>
                </a:cubicBezTo>
                <a:cubicBezTo>
                  <a:pt x="118605" y="1407884"/>
                  <a:pt x="111369" y="1415121"/>
                  <a:pt x="102415" y="1415121"/>
                </a:cubicBezTo>
                <a:cubicBezTo>
                  <a:pt x="93462" y="1415121"/>
                  <a:pt x="86164" y="1407823"/>
                  <a:pt x="86164" y="1398869"/>
                </a:cubicBezTo>
                <a:cubicBezTo>
                  <a:pt x="86164" y="1389916"/>
                  <a:pt x="93462" y="1382618"/>
                  <a:pt x="102415" y="1382618"/>
                </a:cubicBezTo>
                <a:close/>
                <a:moveTo>
                  <a:pt x="16251" y="1382618"/>
                </a:moveTo>
                <a:cubicBezTo>
                  <a:pt x="25205" y="1382618"/>
                  <a:pt x="32503" y="1389916"/>
                  <a:pt x="32503" y="1398869"/>
                </a:cubicBezTo>
                <a:cubicBezTo>
                  <a:pt x="32442" y="1407884"/>
                  <a:pt x="25205" y="1415121"/>
                  <a:pt x="16251" y="1415121"/>
                </a:cubicBezTo>
                <a:cubicBezTo>
                  <a:pt x="7298" y="1415121"/>
                  <a:pt x="0" y="1407823"/>
                  <a:pt x="0" y="1398869"/>
                </a:cubicBezTo>
                <a:cubicBezTo>
                  <a:pt x="0" y="1389916"/>
                  <a:pt x="7298" y="1382618"/>
                  <a:pt x="16251" y="1382618"/>
                </a:cubicBezTo>
                <a:close/>
                <a:moveTo>
                  <a:pt x="360907" y="1296208"/>
                </a:moveTo>
                <a:cubicBezTo>
                  <a:pt x="369861" y="1296208"/>
                  <a:pt x="377158" y="1303507"/>
                  <a:pt x="377158" y="1312460"/>
                </a:cubicBezTo>
                <a:cubicBezTo>
                  <a:pt x="377158" y="1321414"/>
                  <a:pt x="369861" y="1328711"/>
                  <a:pt x="360907" y="1328711"/>
                </a:cubicBezTo>
                <a:cubicBezTo>
                  <a:pt x="351953" y="1328711"/>
                  <a:pt x="344655" y="1321414"/>
                  <a:pt x="344655" y="1312460"/>
                </a:cubicBezTo>
                <a:cubicBezTo>
                  <a:pt x="344655" y="1303507"/>
                  <a:pt x="351953" y="1296208"/>
                  <a:pt x="360907" y="1296208"/>
                </a:cubicBezTo>
                <a:close/>
                <a:moveTo>
                  <a:pt x="274743" y="1296208"/>
                </a:moveTo>
                <a:cubicBezTo>
                  <a:pt x="283697" y="1296208"/>
                  <a:pt x="290994" y="1303507"/>
                  <a:pt x="290994" y="1312460"/>
                </a:cubicBezTo>
                <a:cubicBezTo>
                  <a:pt x="290994" y="1321414"/>
                  <a:pt x="283697" y="1328711"/>
                  <a:pt x="274743" y="1328711"/>
                </a:cubicBezTo>
                <a:cubicBezTo>
                  <a:pt x="265789" y="1328711"/>
                  <a:pt x="258491" y="1321414"/>
                  <a:pt x="258491" y="1312460"/>
                </a:cubicBezTo>
                <a:cubicBezTo>
                  <a:pt x="258491" y="1303507"/>
                  <a:pt x="265789" y="1296208"/>
                  <a:pt x="274743" y="1296208"/>
                </a:cubicBezTo>
                <a:close/>
                <a:moveTo>
                  <a:pt x="188579" y="1296208"/>
                </a:moveTo>
                <a:cubicBezTo>
                  <a:pt x="197533" y="1296208"/>
                  <a:pt x="204831" y="1303507"/>
                  <a:pt x="204831" y="1312460"/>
                </a:cubicBezTo>
                <a:cubicBezTo>
                  <a:pt x="204831" y="1321414"/>
                  <a:pt x="197533" y="1328711"/>
                  <a:pt x="188579" y="1328711"/>
                </a:cubicBezTo>
                <a:cubicBezTo>
                  <a:pt x="179626" y="1328711"/>
                  <a:pt x="172328" y="1321414"/>
                  <a:pt x="172328" y="1312460"/>
                </a:cubicBezTo>
                <a:cubicBezTo>
                  <a:pt x="172328" y="1303507"/>
                  <a:pt x="179626" y="1296208"/>
                  <a:pt x="188579" y="1296208"/>
                </a:cubicBezTo>
                <a:close/>
                <a:moveTo>
                  <a:pt x="102415" y="1296208"/>
                </a:moveTo>
                <a:cubicBezTo>
                  <a:pt x="111369" y="1296208"/>
                  <a:pt x="118667" y="1303507"/>
                  <a:pt x="118667" y="1312460"/>
                </a:cubicBezTo>
                <a:cubicBezTo>
                  <a:pt x="118667" y="1321414"/>
                  <a:pt x="111369" y="1328711"/>
                  <a:pt x="102415" y="1328711"/>
                </a:cubicBezTo>
                <a:cubicBezTo>
                  <a:pt x="93462" y="1328711"/>
                  <a:pt x="86164" y="1321414"/>
                  <a:pt x="86164" y="1312460"/>
                </a:cubicBezTo>
                <a:cubicBezTo>
                  <a:pt x="86164" y="1303507"/>
                  <a:pt x="93462" y="1296208"/>
                  <a:pt x="102415" y="1296208"/>
                </a:cubicBezTo>
                <a:close/>
                <a:moveTo>
                  <a:pt x="16251" y="1296208"/>
                </a:moveTo>
                <a:cubicBezTo>
                  <a:pt x="25205" y="1296208"/>
                  <a:pt x="32503" y="1303507"/>
                  <a:pt x="32503" y="1312460"/>
                </a:cubicBezTo>
                <a:cubicBezTo>
                  <a:pt x="32503" y="1321414"/>
                  <a:pt x="25205" y="1328711"/>
                  <a:pt x="16251" y="1328711"/>
                </a:cubicBezTo>
                <a:cubicBezTo>
                  <a:pt x="7298" y="1328711"/>
                  <a:pt x="0" y="1321414"/>
                  <a:pt x="0" y="1312460"/>
                </a:cubicBezTo>
                <a:cubicBezTo>
                  <a:pt x="0" y="1303507"/>
                  <a:pt x="7298" y="1296208"/>
                  <a:pt x="16251" y="1296208"/>
                </a:cubicBezTo>
                <a:close/>
                <a:moveTo>
                  <a:pt x="360907" y="1209799"/>
                </a:moveTo>
                <a:cubicBezTo>
                  <a:pt x="369861" y="1209799"/>
                  <a:pt x="377158" y="1217097"/>
                  <a:pt x="377158" y="1226051"/>
                </a:cubicBezTo>
                <a:cubicBezTo>
                  <a:pt x="377158" y="1235005"/>
                  <a:pt x="369861" y="1242303"/>
                  <a:pt x="360907" y="1242303"/>
                </a:cubicBezTo>
                <a:cubicBezTo>
                  <a:pt x="351953" y="1242303"/>
                  <a:pt x="344655" y="1235005"/>
                  <a:pt x="344655" y="1226051"/>
                </a:cubicBezTo>
                <a:cubicBezTo>
                  <a:pt x="344655" y="1217097"/>
                  <a:pt x="351953" y="1209799"/>
                  <a:pt x="360907" y="1209799"/>
                </a:cubicBezTo>
                <a:close/>
                <a:moveTo>
                  <a:pt x="274743" y="1209799"/>
                </a:moveTo>
                <a:cubicBezTo>
                  <a:pt x="283697" y="1209799"/>
                  <a:pt x="290994" y="1217097"/>
                  <a:pt x="290994" y="1226051"/>
                </a:cubicBezTo>
                <a:cubicBezTo>
                  <a:pt x="290994" y="1235005"/>
                  <a:pt x="283697" y="1242303"/>
                  <a:pt x="274743" y="1242303"/>
                </a:cubicBezTo>
                <a:cubicBezTo>
                  <a:pt x="265789" y="1242303"/>
                  <a:pt x="258491" y="1235005"/>
                  <a:pt x="258491" y="1226051"/>
                </a:cubicBezTo>
                <a:cubicBezTo>
                  <a:pt x="258491" y="1217097"/>
                  <a:pt x="265789" y="1209799"/>
                  <a:pt x="274743" y="1209799"/>
                </a:cubicBezTo>
                <a:close/>
                <a:moveTo>
                  <a:pt x="188579" y="1209799"/>
                </a:moveTo>
                <a:cubicBezTo>
                  <a:pt x="197533" y="1209799"/>
                  <a:pt x="204831" y="1217097"/>
                  <a:pt x="204831" y="1226051"/>
                </a:cubicBezTo>
                <a:cubicBezTo>
                  <a:pt x="204831" y="1235005"/>
                  <a:pt x="197533" y="1242303"/>
                  <a:pt x="188579" y="1242303"/>
                </a:cubicBezTo>
                <a:cubicBezTo>
                  <a:pt x="179626" y="1242303"/>
                  <a:pt x="172328" y="1235005"/>
                  <a:pt x="172328" y="1226051"/>
                </a:cubicBezTo>
                <a:cubicBezTo>
                  <a:pt x="172328" y="1217097"/>
                  <a:pt x="179626" y="1209799"/>
                  <a:pt x="188579" y="1209799"/>
                </a:cubicBezTo>
                <a:close/>
                <a:moveTo>
                  <a:pt x="102415" y="1209799"/>
                </a:moveTo>
                <a:cubicBezTo>
                  <a:pt x="111369" y="1209799"/>
                  <a:pt x="118667" y="1217097"/>
                  <a:pt x="118667" y="1226051"/>
                </a:cubicBezTo>
                <a:cubicBezTo>
                  <a:pt x="118667" y="1235005"/>
                  <a:pt x="111369" y="1242303"/>
                  <a:pt x="102415" y="1242303"/>
                </a:cubicBezTo>
                <a:cubicBezTo>
                  <a:pt x="93462" y="1242303"/>
                  <a:pt x="86164" y="1235005"/>
                  <a:pt x="86164" y="1226051"/>
                </a:cubicBezTo>
                <a:cubicBezTo>
                  <a:pt x="86164" y="1217097"/>
                  <a:pt x="93462" y="1209799"/>
                  <a:pt x="102415" y="1209799"/>
                </a:cubicBezTo>
                <a:close/>
                <a:moveTo>
                  <a:pt x="16251" y="1209799"/>
                </a:moveTo>
                <a:cubicBezTo>
                  <a:pt x="25205" y="1209799"/>
                  <a:pt x="32503" y="1217097"/>
                  <a:pt x="32503" y="1226051"/>
                </a:cubicBezTo>
                <a:cubicBezTo>
                  <a:pt x="32503" y="1235005"/>
                  <a:pt x="25205" y="1242303"/>
                  <a:pt x="16251" y="1242303"/>
                </a:cubicBezTo>
                <a:cubicBezTo>
                  <a:pt x="7298" y="1242303"/>
                  <a:pt x="0" y="1235005"/>
                  <a:pt x="0" y="1226051"/>
                </a:cubicBezTo>
                <a:cubicBezTo>
                  <a:pt x="0" y="1217097"/>
                  <a:pt x="7298" y="1209799"/>
                  <a:pt x="16251" y="1209799"/>
                </a:cubicBezTo>
                <a:close/>
                <a:moveTo>
                  <a:pt x="274743" y="1123451"/>
                </a:moveTo>
                <a:cubicBezTo>
                  <a:pt x="283719" y="1123451"/>
                  <a:pt x="290995" y="1130728"/>
                  <a:pt x="290995" y="1139703"/>
                </a:cubicBezTo>
                <a:cubicBezTo>
                  <a:pt x="290995" y="1148679"/>
                  <a:pt x="283719" y="1155954"/>
                  <a:pt x="274743" y="1155954"/>
                </a:cubicBezTo>
                <a:cubicBezTo>
                  <a:pt x="265768" y="1155954"/>
                  <a:pt x="258491" y="1148679"/>
                  <a:pt x="258491" y="1139703"/>
                </a:cubicBezTo>
                <a:cubicBezTo>
                  <a:pt x="258491" y="1130728"/>
                  <a:pt x="265768" y="1123451"/>
                  <a:pt x="274743" y="1123451"/>
                </a:cubicBezTo>
                <a:close/>
                <a:moveTo>
                  <a:pt x="188579" y="1123451"/>
                </a:moveTo>
                <a:cubicBezTo>
                  <a:pt x="197555" y="1123451"/>
                  <a:pt x="204831" y="1130728"/>
                  <a:pt x="204831" y="1139703"/>
                </a:cubicBezTo>
                <a:cubicBezTo>
                  <a:pt x="204831" y="1148679"/>
                  <a:pt x="197555" y="1155954"/>
                  <a:pt x="188579" y="1155954"/>
                </a:cubicBezTo>
                <a:cubicBezTo>
                  <a:pt x="179604" y="1155954"/>
                  <a:pt x="172328" y="1148679"/>
                  <a:pt x="172328" y="1139703"/>
                </a:cubicBezTo>
                <a:cubicBezTo>
                  <a:pt x="172328" y="1130728"/>
                  <a:pt x="179604" y="1123451"/>
                  <a:pt x="188579" y="1123451"/>
                </a:cubicBezTo>
                <a:close/>
                <a:moveTo>
                  <a:pt x="102415" y="1123451"/>
                </a:moveTo>
                <a:cubicBezTo>
                  <a:pt x="111391" y="1123451"/>
                  <a:pt x="118667" y="1130728"/>
                  <a:pt x="118667" y="1139703"/>
                </a:cubicBezTo>
                <a:cubicBezTo>
                  <a:pt x="118667" y="1148679"/>
                  <a:pt x="111391" y="1155954"/>
                  <a:pt x="102415" y="1155954"/>
                </a:cubicBezTo>
                <a:cubicBezTo>
                  <a:pt x="93440" y="1155954"/>
                  <a:pt x="86164" y="1148679"/>
                  <a:pt x="86164" y="1139703"/>
                </a:cubicBezTo>
                <a:cubicBezTo>
                  <a:pt x="86164" y="1130728"/>
                  <a:pt x="93440" y="1123451"/>
                  <a:pt x="102415" y="1123451"/>
                </a:cubicBezTo>
                <a:close/>
                <a:moveTo>
                  <a:pt x="16251" y="1123451"/>
                </a:moveTo>
                <a:cubicBezTo>
                  <a:pt x="25227" y="1123451"/>
                  <a:pt x="32503" y="1130728"/>
                  <a:pt x="32503" y="1139703"/>
                </a:cubicBezTo>
                <a:cubicBezTo>
                  <a:pt x="32503" y="1148679"/>
                  <a:pt x="25227" y="1155954"/>
                  <a:pt x="16251" y="1155954"/>
                </a:cubicBezTo>
                <a:cubicBezTo>
                  <a:pt x="7276" y="1155954"/>
                  <a:pt x="0" y="1148679"/>
                  <a:pt x="0" y="1139703"/>
                </a:cubicBezTo>
                <a:cubicBezTo>
                  <a:pt x="0" y="1130728"/>
                  <a:pt x="7276" y="1123451"/>
                  <a:pt x="16251" y="1123451"/>
                </a:cubicBezTo>
                <a:close/>
                <a:moveTo>
                  <a:pt x="360907" y="1123390"/>
                </a:moveTo>
                <a:cubicBezTo>
                  <a:pt x="369861" y="1123390"/>
                  <a:pt x="377158" y="1130688"/>
                  <a:pt x="377158" y="1139641"/>
                </a:cubicBezTo>
                <a:cubicBezTo>
                  <a:pt x="377097" y="1148656"/>
                  <a:pt x="369861" y="1155893"/>
                  <a:pt x="360907" y="1155893"/>
                </a:cubicBezTo>
                <a:cubicBezTo>
                  <a:pt x="351953" y="1155893"/>
                  <a:pt x="344655" y="1148595"/>
                  <a:pt x="344655" y="1139641"/>
                </a:cubicBezTo>
                <a:cubicBezTo>
                  <a:pt x="344655" y="1130688"/>
                  <a:pt x="351953" y="1123390"/>
                  <a:pt x="360907" y="1123390"/>
                </a:cubicBezTo>
                <a:close/>
                <a:moveTo>
                  <a:pt x="360907" y="1036980"/>
                </a:moveTo>
                <a:cubicBezTo>
                  <a:pt x="369861" y="1036980"/>
                  <a:pt x="377158" y="1044278"/>
                  <a:pt x="377158" y="1053232"/>
                </a:cubicBezTo>
                <a:cubicBezTo>
                  <a:pt x="377158" y="1062186"/>
                  <a:pt x="369861" y="1069484"/>
                  <a:pt x="360907" y="1069484"/>
                </a:cubicBezTo>
                <a:cubicBezTo>
                  <a:pt x="351953" y="1069484"/>
                  <a:pt x="344655" y="1062186"/>
                  <a:pt x="344655" y="1053232"/>
                </a:cubicBezTo>
                <a:cubicBezTo>
                  <a:pt x="344655" y="1044278"/>
                  <a:pt x="351953" y="1036980"/>
                  <a:pt x="360907" y="1036980"/>
                </a:cubicBezTo>
                <a:close/>
                <a:moveTo>
                  <a:pt x="274743" y="1036980"/>
                </a:moveTo>
                <a:cubicBezTo>
                  <a:pt x="283697" y="1036980"/>
                  <a:pt x="290994" y="1044278"/>
                  <a:pt x="290994" y="1053232"/>
                </a:cubicBezTo>
                <a:cubicBezTo>
                  <a:pt x="290994" y="1062186"/>
                  <a:pt x="283697" y="1069484"/>
                  <a:pt x="274743" y="1069484"/>
                </a:cubicBezTo>
                <a:cubicBezTo>
                  <a:pt x="265789" y="1069484"/>
                  <a:pt x="258491" y="1062186"/>
                  <a:pt x="258491" y="1053232"/>
                </a:cubicBezTo>
                <a:cubicBezTo>
                  <a:pt x="258491" y="1044278"/>
                  <a:pt x="265789" y="1036980"/>
                  <a:pt x="274743" y="1036980"/>
                </a:cubicBezTo>
                <a:close/>
                <a:moveTo>
                  <a:pt x="188579" y="1036980"/>
                </a:moveTo>
                <a:cubicBezTo>
                  <a:pt x="197533" y="1036980"/>
                  <a:pt x="204831" y="1044278"/>
                  <a:pt x="204831" y="1053232"/>
                </a:cubicBezTo>
                <a:cubicBezTo>
                  <a:pt x="204831" y="1062186"/>
                  <a:pt x="197533" y="1069484"/>
                  <a:pt x="188579" y="1069484"/>
                </a:cubicBezTo>
                <a:cubicBezTo>
                  <a:pt x="179626" y="1069484"/>
                  <a:pt x="172328" y="1062186"/>
                  <a:pt x="172328" y="1053232"/>
                </a:cubicBezTo>
                <a:cubicBezTo>
                  <a:pt x="172328" y="1044278"/>
                  <a:pt x="179626" y="1036980"/>
                  <a:pt x="188579" y="1036980"/>
                </a:cubicBezTo>
                <a:close/>
                <a:moveTo>
                  <a:pt x="102415" y="1036980"/>
                </a:moveTo>
                <a:cubicBezTo>
                  <a:pt x="111369" y="1036980"/>
                  <a:pt x="118667" y="1044278"/>
                  <a:pt x="118667" y="1053232"/>
                </a:cubicBezTo>
                <a:cubicBezTo>
                  <a:pt x="118667" y="1062186"/>
                  <a:pt x="111369" y="1069484"/>
                  <a:pt x="102415" y="1069484"/>
                </a:cubicBezTo>
                <a:cubicBezTo>
                  <a:pt x="93462" y="1069484"/>
                  <a:pt x="86164" y="1062186"/>
                  <a:pt x="86164" y="1053232"/>
                </a:cubicBezTo>
                <a:cubicBezTo>
                  <a:pt x="86164" y="1044278"/>
                  <a:pt x="93462" y="1036980"/>
                  <a:pt x="102415" y="1036980"/>
                </a:cubicBezTo>
                <a:close/>
                <a:moveTo>
                  <a:pt x="16251" y="1036980"/>
                </a:moveTo>
                <a:cubicBezTo>
                  <a:pt x="25205" y="1036980"/>
                  <a:pt x="32503" y="1044278"/>
                  <a:pt x="32503" y="1053232"/>
                </a:cubicBezTo>
                <a:cubicBezTo>
                  <a:pt x="32503" y="1062186"/>
                  <a:pt x="25205" y="1069484"/>
                  <a:pt x="16251" y="1069484"/>
                </a:cubicBezTo>
                <a:cubicBezTo>
                  <a:pt x="7298" y="1069484"/>
                  <a:pt x="0" y="1062186"/>
                  <a:pt x="0" y="1053232"/>
                </a:cubicBezTo>
                <a:cubicBezTo>
                  <a:pt x="0" y="1044278"/>
                  <a:pt x="7298" y="1036980"/>
                  <a:pt x="16251" y="1036980"/>
                </a:cubicBezTo>
                <a:close/>
                <a:moveTo>
                  <a:pt x="360907" y="950571"/>
                </a:moveTo>
                <a:cubicBezTo>
                  <a:pt x="369861" y="950571"/>
                  <a:pt x="377158" y="957869"/>
                  <a:pt x="377158" y="966823"/>
                </a:cubicBezTo>
                <a:cubicBezTo>
                  <a:pt x="377097" y="975838"/>
                  <a:pt x="369861" y="983074"/>
                  <a:pt x="360907" y="983074"/>
                </a:cubicBezTo>
                <a:cubicBezTo>
                  <a:pt x="351953" y="983074"/>
                  <a:pt x="344655" y="975777"/>
                  <a:pt x="344655" y="966823"/>
                </a:cubicBezTo>
                <a:cubicBezTo>
                  <a:pt x="344655" y="957869"/>
                  <a:pt x="351953" y="950571"/>
                  <a:pt x="360907" y="950571"/>
                </a:cubicBezTo>
                <a:close/>
                <a:moveTo>
                  <a:pt x="274743" y="950571"/>
                </a:moveTo>
                <a:cubicBezTo>
                  <a:pt x="283697" y="950571"/>
                  <a:pt x="290994" y="957869"/>
                  <a:pt x="290994" y="966823"/>
                </a:cubicBezTo>
                <a:cubicBezTo>
                  <a:pt x="290933" y="975838"/>
                  <a:pt x="283697" y="983074"/>
                  <a:pt x="274743" y="983074"/>
                </a:cubicBezTo>
                <a:cubicBezTo>
                  <a:pt x="265789" y="983074"/>
                  <a:pt x="258491" y="975777"/>
                  <a:pt x="258491" y="966823"/>
                </a:cubicBezTo>
                <a:cubicBezTo>
                  <a:pt x="258491" y="957869"/>
                  <a:pt x="265789" y="950571"/>
                  <a:pt x="274743" y="950571"/>
                </a:cubicBezTo>
                <a:close/>
                <a:moveTo>
                  <a:pt x="188579" y="950571"/>
                </a:moveTo>
                <a:cubicBezTo>
                  <a:pt x="197533" y="950571"/>
                  <a:pt x="204831" y="957869"/>
                  <a:pt x="204831" y="966823"/>
                </a:cubicBezTo>
                <a:cubicBezTo>
                  <a:pt x="204769" y="975838"/>
                  <a:pt x="197533" y="983074"/>
                  <a:pt x="188579" y="983074"/>
                </a:cubicBezTo>
                <a:cubicBezTo>
                  <a:pt x="179626" y="983074"/>
                  <a:pt x="172328" y="975777"/>
                  <a:pt x="172328" y="966823"/>
                </a:cubicBezTo>
                <a:cubicBezTo>
                  <a:pt x="172328" y="957869"/>
                  <a:pt x="179626" y="950571"/>
                  <a:pt x="188579" y="950571"/>
                </a:cubicBezTo>
                <a:close/>
                <a:moveTo>
                  <a:pt x="102415" y="950571"/>
                </a:moveTo>
                <a:cubicBezTo>
                  <a:pt x="111369" y="950571"/>
                  <a:pt x="118667" y="957869"/>
                  <a:pt x="118667" y="966823"/>
                </a:cubicBezTo>
                <a:cubicBezTo>
                  <a:pt x="118605" y="975838"/>
                  <a:pt x="111369" y="983074"/>
                  <a:pt x="102415" y="983074"/>
                </a:cubicBezTo>
                <a:cubicBezTo>
                  <a:pt x="93462" y="983074"/>
                  <a:pt x="86164" y="975777"/>
                  <a:pt x="86164" y="966823"/>
                </a:cubicBezTo>
                <a:cubicBezTo>
                  <a:pt x="86164" y="957869"/>
                  <a:pt x="93462" y="950571"/>
                  <a:pt x="102415" y="950571"/>
                </a:cubicBezTo>
                <a:close/>
                <a:moveTo>
                  <a:pt x="16251" y="950571"/>
                </a:moveTo>
                <a:cubicBezTo>
                  <a:pt x="25205" y="950571"/>
                  <a:pt x="32503" y="957869"/>
                  <a:pt x="32503" y="966823"/>
                </a:cubicBezTo>
                <a:cubicBezTo>
                  <a:pt x="32442" y="975838"/>
                  <a:pt x="25205" y="983074"/>
                  <a:pt x="16251" y="983074"/>
                </a:cubicBezTo>
                <a:cubicBezTo>
                  <a:pt x="7298" y="983074"/>
                  <a:pt x="0" y="975777"/>
                  <a:pt x="0" y="966823"/>
                </a:cubicBezTo>
                <a:cubicBezTo>
                  <a:pt x="0" y="957869"/>
                  <a:pt x="7298" y="950571"/>
                  <a:pt x="16251" y="950571"/>
                </a:cubicBezTo>
                <a:close/>
                <a:moveTo>
                  <a:pt x="274743" y="864223"/>
                </a:moveTo>
                <a:cubicBezTo>
                  <a:pt x="283758" y="864223"/>
                  <a:pt x="290994" y="871521"/>
                  <a:pt x="290994" y="880475"/>
                </a:cubicBezTo>
                <a:cubicBezTo>
                  <a:pt x="290994" y="889429"/>
                  <a:pt x="283697" y="896665"/>
                  <a:pt x="274743" y="896665"/>
                </a:cubicBezTo>
                <a:cubicBezTo>
                  <a:pt x="265789" y="896665"/>
                  <a:pt x="258491" y="889368"/>
                  <a:pt x="258491" y="880414"/>
                </a:cubicBezTo>
                <a:cubicBezTo>
                  <a:pt x="258491" y="871460"/>
                  <a:pt x="265728" y="864223"/>
                  <a:pt x="274743" y="864223"/>
                </a:cubicBezTo>
                <a:close/>
                <a:moveTo>
                  <a:pt x="102415" y="864223"/>
                </a:moveTo>
                <a:cubicBezTo>
                  <a:pt x="111369" y="864223"/>
                  <a:pt x="118667" y="871521"/>
                  <a:pt x="118667" y="880475"/>
                </a:cubicBezTo>
                <a:cubicBezTo>
                  <a:pt x="118667" y="889429"/>
                  <a:pt x="111369" y="896665"/>
                  <a:pt x="102415" y="896665"/>
                </a:cubicBezTo>
                <a:cubicBezTo>
                  <a:pt x="93462" y="896665"/>
                  <a:pt x="86164" y="889368"/>
                  <a:pt x="86164" y="880414"/>
                </a:cubicBezTo>
                <a:cubicBezTo>
                  <a:pt x="86164" y="871460"/>
                  <a:pt x="93462" y="864223"/>
                  <a:pt x="102415" y="864223"/>
                </a:cubicBezTo>
                <a:close/>
                <a:moveTo>
                  <a:pt x="16251" y="864223"/>
                </a:moveTo>
                <a:cubicBezTo>
                  <a:pt x="25205" y="864223"/>
                  <a:pt x="32503" y="871521"/>
                  <a:pt x="32503" y="880475"/>
                </a:cubicBezTo>
                <a:cubicBezTo>
                  <a:pt x="32503" y="889429"/>
                  <a:pt x="25205" y="896665"/>
                  <a:pt x="16251" y="896665"/>
                </a:cubicBezTo>
                <a:cubicBezTo>
                  <a:pt x="7298" y="896665"/>
                  <a:pt x="0" y="889368"/>
                  <a:pt x="0" y="880414"/>
                </a:cubicBezTo>
                <a:cubicBezTo>
                  <a:pt x="0" y="871460"/>
                  <a:pt x="7298" y="864223"/>
                  <a:pt x="16251" y="864223"/>
                </a:cubicBezTo>
                <a:close/>
                <a:moveTo>
                  <a:pt x="360907" y="864162"/>
                </a:moveTo>
                <a:cubicBezTo>
                  <a:pt x="369861" y="864162"/>
                  <a:pt x="377158" y="871460"/>
                  <a:pt x="377158" y="880414"/>
                </a:cubicBezTo>
                <a:cubicBezTo>
                  <a:pt x="377158" y="889368"/>
                  <a:pt x="369861" y="896666"/>
                  <a:pt x="360907" y="896666"/>
                </a:cubicBezTo>
                <a:cubicBezTo>
                  <a:pt x="351953" y="896666"/>
                  <a:pt x="344655" y="889368"/>
                  <a:pt x="344655" y="880414"/>
                </a:cubicBezTo>
                <a:cubicBezTo>
                  <a:pt x="344655" y="871460"/>
                  <a:pt x="351953" y="864162"/>
                  <a:pt x="360907" y="864162"/>
                </a:cubicBezTo>
                <a:close/>
                <a:moveTo>
                  <a:pt x="188579" y="864162"/>
                </a:moveTo>
                <a:cubicBezTo>
                  <a:pt x="197533" y="864162"/>
                  <a:pt x="204831" y="871460"/>
                  <a:pt x="204831" y="880414"/>
                </a:cubicBezTo>
                <a:cubicBezTo>
                  <a:pt x="204831" y="889368"/>
                  <a:pt x="197533" y="896666"/>
                  <a:pt x="188579" y="896666"/>
                </a:cubicBezTo>
                <a:cubicBezTo>
                  <a:pt x="179626" y="896666"/>
                  <a:pt x="172328" y="889368"/>
                  <a:pt x="172328" y="880414"/>
                </a:cubicBezTo>
                <a:cubicBezTo>
                  <a:pt x="172328" y="871460"/>
                  <a:pt x="179626" y="864162"/>
                  <a:pt x="188579" y="864162"/>
                </a:cubicBezTo>
                <a:close/>
                <a:moveTo>
                  <a:pt x="360907" y="777683"/>
                </a:moveTo>
                <a:cubicBezTo>
                  <a:pt x="369861" y="777683"/>
                  <a:pt x="377158" y="784981"/>
                  <a:pt x="377158" y="793935"/>
                </a:cubicBezTo>
                <a:cubicBezTo>
                  <a:pt x="377158" y="802889"/>
                  <a:pt x="369861" y="810187"/>
                  <a:pt x="360907" y="810187"/>
                </a:cubicBezTo>
                <a:cubicBezTo>
                  <a:pt x="351953" y="810187"/>
                  <a:pt x="344655" y="802889"/>
                  <a:pt x="344655" y="793935"/>
                </a:cubicBezTo>
                <a:cubicBezTo>
                  <a:pt x="344655" y="784981"/>
                  <a:pt x="351953" y="777683"/>
                  <a:pt x="360907" y="777683"/>
                </a:cubicBezTo>
                <a:close/>
                <a:moveTo>
                  <a:pt x="274743" y="777683"/>
                </a:moveTo>
                <a:cubicBezTo>
                  <a:pt x="283697" y="777683"/>
                  <a:pt x="290994" y="784981"/>
                  <a:pt x="290994" y="793935"/>
                </a:cubicBezTo>
                <a:cubicBezTo>
                  <a:pt x="290994" y="802889"/>
                  <a:pt x="283697" y="810187"/>
                  <a:pt x="274743" y="810187"/>
                </a:cubicBezTo>
                <a:cubicBezTo>
                  <a:pt x="265789" y="810187"/>
                  <a:pt x="258491" y="802889"/>
                  <a:pt x="258491" y="793935"/>
                </a:cubicBezTo>
                <a:cubicBezTo>
                  <a:pt x="258491" y="784981"/>
                  <a:pt x="265789" y="777683"/>
                  <a:pt x="274743" y="777683"/>
                </a:cubicBezTo>
                <a:close/>
                <a:moveTo>
                  <a:pt x="188579" y="777683"/>
                </a:moveTo>
                <a:cubicBezTo>
                  <a:pt x="197533" y="777683"/>
                  <a:pt x="204831" y="784981"/>
                  <a:pt x="204831" y="793935"/>
                </a:cubicBezTo>
                <a:cubicBezTo>
                  <a:pt x="204831" y="802889"/>
                  <a:pt x="197533" y="810187"/>
                  <a:pt x="188579" y="810187"/>
                </a:cubicBezTo>
                <a:cubicBezTo>
                  <a:pt x="179626" y="810187"/>
                  <a:pt x="172328" y="802889"/>
                  <a:pt x="172328" y="793935"/>
                </a:cubicBezTo>
                <a:cubicBezTo>
                  <a:pt x="172328" y="784981"/>
                  <a:pt x="179626" y="777683"/>
                  <a:pt x="188579" y="777683"/>
                </a:cubicBezTo>
                <a:close/>
                <a:moveTo>
                  <a:pt x="102415" y="777683"/>
                </a:moveTo>
                <a:cubicBezTo>
                  <a:pt x="111369" y="777683"/>
                  <a:pt x="118667" y="784981"/>
                  <a:pt x="118667" y="793935"/>
                </a:cubicBezTo>
                <a:cubicBezTo>
                  <a:pt x="118667" y="802889"/>
                  <a:pt x="111369" y="810187"/>
                  <a:pt x="102415" y="810187"/>
                </a:cubicBezTo>
                <a:cubicBezTo>
                  <a:pt x="93462" y="810187"/>
                  <a:pt x="86164" y="802889"/>
                  <a:pt x="86164" y="793935"/>
                </a:cubicBezTo>
                <a:cubicBezTo>
                  <a:pt x="86164" y="784981"/>
                  <a:pt x="93462" y="777683"/>
                  <a:pt x="102415" y="777683"/>
                </a:cubicBezTo>
                <a:close/>
                <a:moveTo>
                  <a:pt x="16251" y="777683"/>
                </a:moveTo>
                <a:cubicBezTo>
                  <a:pt x="25205" y="777683"/>
                  <a:pt x="32503" y="784981"/>
                  <a:pt x="32503" y="793935"/>
                </a:cubicBezTo>
                <a:cubicBezTo>
                  <a:pt x="32503" y="802889"/>
                  <a:pt x="25205" y="810187"/>
                  <a:pt x="16251" y="810187"/>
                </a:cubicBezTo>
                <a:cubicBezTo>
                  <a:pt x="7298" y="810187"/>
                  <a:pt x="0" y="802889"/>
                  <a:pt x="0" y="793935"/>
                </a:cubicBezTo>
                <a:cubicBezTo>
                  <a:pt x="0" y="784981"/>
                  <a:pt x="7298" y="777683"/>
                  <a:pt x="16251" y="777683"/>
                </a:cubicBezTo>
                <a:close/>
                <a:moveTo>
                  <a:pt x="274743" y="691335"/>
                </a:moveTo>
                <a:cubicBezTo>
                  <a:pt x="283719" y="691335"/>
                  <a:pt x="290995" y="698612"/>
                  <a:pt x="290995" y="707587"/>
                </a:cubicBezTo>
                <a:cubicBezTo>
                  <a:pt x="290995" y="716563"/>
                  <a:pt x="283719" y="723839"/>
                  <a:pt x="274743" y="723839"/>
                </a:cubicBezTo>
                <a:cubicBezTo>
                  <a:pt x="265768" y="723839"/>
                  <a:pt x="258491" y="716563"/>
                  <a:pt x="258491" y="707587"/>
                </a:cubicBezTo>
                <a:cubicBezTo>
                  <a:pt x="258491" y="698612"/>
                  <a:pt x="265768" y="691335"/>
                  <a:pt x="274743" y="691335"/>
                </a:cubicBezTo>
                <a:close/>
                <a:moveTo>
                  <a:pt x="188579" y="691335"/>
                </a:moveTo>
                <a:cubicBezTo>
                  <a:pt x="197555" y="691335"/>
                  <a:pt x="204831" y="698612"/>
                  <a:pt x="204831" y="707587"/>
                </a:cubicBezTo>
                <a:cubicBezTo>
                  <a:pt x="204831" y="716563"/>
                  <a:pt x="197555" y="723839"/>
                  <a:pt x="188579" y="723839"/>
                </a:cubicBezTo>
                <a:cubicBezTo>
                  <a:pt x="179604" y="723839"/>
                  <a:pt x="172328" y="716563"/>
                  <a:pt x="172328" y="707587"/>
                </a:cubicBezTo>
                <a:cubicBezTo>
                  <a:pt x="172328" y="698612"/>
                  <a:pt x="179604" y="691335"/>
                  <a:pt x="188579" y="691335"/>
                </a:cubicBezTo>
                <a:close/>
                <a:moveTo>
                  <a:pt x="102415" y="691335"/>
                </a:moveTo>
                <a:cubicBezTo>
                  <a:pt x="111391" y="691335"/>
                  <a:pt x="118667" y="698612"/>
                  <a:pt x="118667" y="707587"/>
                </a:cubicBezTo>
                <a:cubicBezTo>
                  <a:pt x="118667" y="716563"/>
                  <a:pt x="111391" y="723839"/>
                  <a:pt x="102415" y="723839"/>
                </a:cubicBezTo>
                <a:cubicBezTo>
                  <a:pt x="93440" y="723839"/>
                  <a:pt x="86164" y="716563"/>
                  <a:pt x="86164" y="707587"/>
                </a:cubicBezTo>
                <a:cubicBezTo>
                  <a:pt x="86164" y="698612"/>
                  <a:pt x="93440" y="691335"/>
                  <a:pt x="102415" y="691335"/>
                </a:cubicBezTo>
                <a:close/>
                <a:moveTo>
                  <a:pt x="16251" y="691335"/>
                </a:moveTo>
                <a:cubicBezTo>
                  <a:pt x="25227" y="691335"/>
                  <a:pt x="32503" y="698612"/>
                  <a:pt x="32503" y="707587"/>
                </a:cubicBezTo>
                <a:cubicBezTo>
                  <a:pt x="32503" y="716563"/>
                  <a:pt x="25227" y="723839"/>
                  <a:pt x="16251" y="723839"/>
                </a:cubicBezTo>
                <a:cubicBezTo>
                  <a:pt x="7276" y="723839"/>
                  <a:pt x="0" y="716563"/>
                  <a:pt x="0" y="707587"/>
                </a:cubicBezTo>
                <a:cubicBezTo>
                  <a:pt x="0" y="698612"/>
                  <a:pt x="7276" y="691335"/>
                  <a:pt x="16251" y="691335"/>
                </a:cubicBezTo>
                <a:close/>
                <a:moveTo>
                  <a:pt x="360907" y="691274"/>
                </a:moveTo>
                <a:cubicBezTo>
                  <a:pt x="369861" y="691274"/>
                  <a:pt x="377158" y="698572"/>
                  <a:pt x="377158" y="707526"/>
                </a:cubicBezTo>
                <a:cubicBezTo>
                  <a:pt x="377158" y="716480"/>
                  <a:pt x="369861" y="723778"/>
                  <a:pt x="360907" y="723778"/>
                </a:cubicBezTo>
                <a:cubicBezTo>
                  <a:pt x="351953" y="723778"/>
                  <a:pt x="344655" y="716480"/>
                  <a:pt x="344655" y="707526"/>
                </a:cubicBezTo>
                <a:cubicBezTo>
                  <a:pt x="344655" y="698572"/>
                  <a:pt x="351953" y="691274"/>
                  <a:pt x="360907" y="691274"/>
                </a:cubicBezTo>
                <a:close/>
                <a:moveTo>
                  <a:pt x="360907" y="604865"/>
                </a:moveTo>
                <a:cubicBezTo>
                  <a:pt x="369861" y="604865"/>
                  <a:pt x="377158" y="612163"/>
                  <a:pt x="377158" y="621117"/>
                </a:cubicBezTo>
                <a:cubicBezTo>
                  <a:pt x="377097" y="630132"/>
                  <a:pt x="369861" y="637368"/>
                  <a:pt x="360907" y="637368"/>
                </a:cubicBezTo>
                <a:cubicBezTo>
                  <a:pt x="351953" y="637368"/>
                  <a:pt x="344655" y="630071"/>
                  <a:pt x="344655" y="621117"/>
                </a:cubicBezTo>
                <a:cubicBezTo>
                  <a:pt x="344655" y="612163"/>
                  <a:pt x="351953" y="604865"/>
                  <a:pt x="360907" y="604865"/>
                </a:cubicBezTo>
                <a:close/>
                <a:moveTo>
                  <a:pt x="274743" y="604865"/>
                </a:moveTo>
                <a:cubicBezTo>
                  <a:pt x="283697" y="604865"/>
                  <a:pt x="290994" y="612163"/>
                  <a:pt x="290994" y="621117"/>
                </a:cubicBezTo>
                <a:cubicBezTo>
                  <a:pt x="290933" y="630132"/>
                  <a:pt x="283697" y="637368"/>
                  <a:pt x="274743" y="637368"/>
                </a:cubicBezTo>
                <a:cubicBezTo>
                  <a:pt x="265789" y="637368"/>
                  <a:pt x="258491" y="630071"/>
                  <a:pt x="258491" y="621117"/>
                </a:cubicBezTo>
                <a:cubicBezTo>
                  <a:pt x="258491" y="612163"/>
                  <a:pt x="265789" y="604865"/>
                  <a:pt x="274743" y="604865"/>
                </a:cubicBezTo>
                <a:close/>
                <a:moveTo>
                  <a:pt x="188579" y="604865"/>
                </a:moveTo>
                <a:cubicBezTo>
                  <a:pt x="197533" y="604865"/>
                  <a:pt x="204831" y="612163"/>
                  <a:pt x="204831" y="621117"/>
                </a:cubicBezTo>
                <a:cubicBezTo>
                  <a:pt x="204769" y="630132"/>
                  <a:pt x="197533" y="637368"/>
                  <a:pt x="188579" y="637368"/>
                </a:cubicBezTo>
                <a:cubicBezTo>
                  <a:pt x="179626" y="637368"/>
                  <a:pt x="172328" y="630071"/>
                  <a:pt x="172328" y="621117"/>
                </a:cubicBezTo>
                <a:cubicBezTo>
                  <a:pt x="172328" y="612163"/>
                  <a:pt x="179626" y="604865"/>
                  <a:pt x="188579" y="604865"/>
                </a:cubicBezTo>
                <a:close/>
                <a:moveTo>
                  <a:pt x="102415" y="604865"/>
                </a:moveTo>
                <a:cubicBezTo>
                  <a:pt x="111369" y="604865"/>
                  <a:pt x="118667" y="612163"/>
                  <a:pt x="118667" y="621117"/>
                </a:cubicBezTo>
                <a:cubicBezTo>
                  <a:pt x="118605" y="630132"/>
                  <a:pt x="111369" y="637368"/>
                  <a:pt x="102415" y="637368"/>
                </a:cubicBezTo>
                <a:cubicBezTo>
                  <a:pt x="93462" y="637368"/>
                  <a:pt x="86164" y="630071"/>
                  <a:pt x="86164" y="621117"/>
                </a:cubicBezTo>
                <a:cubicBezTo>
                  <a:pt x="86164" y="612163"/>
                  <a:pt x="93462" y="604865"/>
                  <a:pt x="102415" y="604865"/>
                </a:cubicBezTo>
                <a:close/>
                <a:moveTo>
                  <a:pt x="16251" y="604865"/>
                </a:moveTo>
                <a:cubicBezTo>
                  <a:pt x="25205" y="604865"/>
                  <a:pt x="32503" y="612163"/>
                  <a:pt x="32503" y="621117"/>
                </a:cubicBezTo>
                <a:cubicBezTo>
                  <a:pt x="32442" y="630132"/>
                  <a:pt x="25205" y="637368"/>
                  <a:pt x="16251" y="637368"/>
                </a:cubicBezTo>
                <a:cubicBezTo>
                  <a:pt x="7298" y="637368"/>
                  <a:pt x="0" y="630071"/>
                  <a:pt x="0" y="621117"/>
                </a:cubicBezTo>
                <a:cubicBezTo>
                  <a:pt x="0" y="612163"/>
                  <a:pt x="7298" y="604865"/>
                  <a:pt x="16251" y="604865"/>
                </a:cubicBezTo>
                <a:close/>
                <a:moveTo>
                  <a:pt x="360907" y="518455"/>
                </a:moveTo>
                <a:cubicBezTo>
                  <a:pt x="369861" y="518455"/>
                  <a:pt x="377158" y="525753"/>
                  <a:pt x="377158" y="534707"/>
                </a:cubicBezTo>
                <a:cubicBezTo>
                  <a:pt x="377097" y="543722"/>
                  <a:pt x="369861" y="550959"/>
                  <a:pt x="360907" y="550959"/>
                </a:cubicBezTo>
                <a:cubicBezTo>
                  <a:pt x="351953" y="550959"/>
                  <a:pt x="344655" y="543661"/>
                  <a:pt x="344655" y="534707"/>
                </a:cubicBezTo>
                <a:cubicBezTo>
                  <a:pt x="344655" y="525753"/>
                  <a:pt x="351953" y="518455"/>
                  <a:pt x="360907" y="518455"/>
                </a:cubicBezTo>
                <a:close/>
                <a:moveTo>
                  <a:pt x="274743" y="518455"/>
                </a:moveTo>
                <a:cubicBezTo>
                  <a:pt x="283697" y="518455"/>
                  <a:pt x="290994" y="525753"/>
                  <a:pt x="290994" y="534707"/>
                </a:cubicBezTo>
                <a:cubicBezTo>
                  <a:pt x="290933" y="543722"/>
                  <a:pt x="283697" y="550959"/>
                  <a:pt x="274743" y="550959"/>
                </a:cubicBezTo>
                <a:cubicBezTo>
                  <a:pt x="265789" y="550959"/>
                  <a:pt x="258491" y="543661"/>
                  <a:pt x="258491" y="534707"/>
                </a:cubicBezTo>
                <a:cubicBezTo>
                  <a:pt x="258491" y="525753"/>
                  <a:pt x="265789" y="518455"/>
                  <a:pt x="274743" y="518455"/>
                </a:cubicBezTo>
                <a:close/>
                <a:moveTo>
                  <a:pt x="188579" y="518455"/>
                </a:moveTo>
                <a:cubicBezTo>
                  <a:pt x="197533" y="518455"/>
                  <a:pt x="204831" y="525753"/>
                  <a:pt x="204831" y="534707"/>
                </a:cubicBezTo>
                <a:cubicBezTo>
                  <a:pt x="204769" y="543722"/>
                  <a:pt x="197533" y="550959"/>
                  <a:pt x="188579" y="550959"/>
                </a:cubicBezTo>
                <a:cubicBezTo>
                  <a:pt x="179626" y="550959"/>
                  <a:pt x="172328" y="543661"/>
                  <a:pt x="172328" y="534707"/>
                </a:cubicBezTo>
                <a:cubicBezTo>
                  <a:pt x="172328" y="525753"/>
                  <a:pt x="179626" y="518455"/>
                  <a:pt x="188579" y="518455"/>
                </a:cubicBezTo>
                <a:close/>
                <a:moveTo>
                  <a:pt x="102415" y="518455"/>
                </a:moveTo>
                <a:cubicBezTo>
                  <a:pt x="111369" y="518455"/>
                  <a:pt x="118667" y="525753"/>
                  <a:pt x="118667" y="534707"/>
                </a:cubicBezTo>
                <a:cubicBezTo>
                  <a:pt x="118605" y="543722"/>
                  <a:pt x="111369" y="550959"/>
                  <a:pt x="102415" y="550959"/>
                </a:cubicBezTo>
                <a:cubicBezTo>
                  <a:pt x="93462" y="550959"/>
                  <a:pt x="86164" y="543661"/>
                  <a:pt x="86164" y="534707"/>
                </a:cubicBezTo>
                <a:cubicBezTo>
                  <a:pt x="86164" y="525753"/>
                  <a:pt x="93462" y="518455"/>
                  <a:pt x="102415" y="518455"/>
                </a:cubicBezTo>
                <a:close/>
                <a:moveTo>
                  <a:pt x="16251" y="518455"/>
                </a:moveTo>
                <a:cubicBezTo>
                  <a:pt x="25205" y="518455"/>
                  <a:pt x="32503" y="525753"/>
                  <a:pt x="32503" y="534707"/>
                </a:cubicBezTo>
                <a:cubicBezTo>
                  <a:pt x="32442" y="543722"/>
                  <a:pt x="25205" y="550959"/>
                  <a:pt x="16251" y="550959"/>
                </a:cubicBezTo>
                <a:cubicBezTo>
                  <a:pt x="7298" y="550959"/>
                  <a:pt x="0" y="543661"/>
                  <a:pt x="0" y="534707"/>
                </a:cubicBezTo>
                <a:cubicBezTo>
                  <a:pt x="0" y="525753"/>
                  <a:pt x="7298" y="518455"/>
                  <a:pt x="16251" y="518455"/>
                </a:cubicBezTo>
                <a:close/>
                <a:moveTo>
                  <a:pt x="360907" y="432046"/>
                </a:moveTo>
                <a:cubicBezTo>
                  <a:pt x="369861" y="432046"/>
                  <a:pt x="377158" y="439344"/>
                  <a:pt x="377158" y="448298"/>
                </a:cubicBezTo>
                <a:cubicBezTo>
                  <a:pt x="377158" y="457252"/>
                  <a:pt x="369861" y="464549"/>
                  <a:pt x="360907" y="464549"/>
                </a:cubicBezTo>
                <a:cubicBezTo>
                  <a:pt x="351953" y="464549"/>
                  <a:pt x="344655" y="457252"/>
                  <a:pt x="344655" y="448298"/>
                </a:cubicBezTo>
                <a:cubicBezTo>
                  <a:pt x="344655" y="439344"/>
                  <a:pt x="351953" y="432046"/>
                  <a:pt x="360907" y="432046"/>
                </a:cubicBezTo>
                <a:close/>
                <a:moveTo>
                  <a:pt x="274743" y="432046"/>
                </a:moveTo>
                <a:cubicBezTo>
                  <a:pt x="283697" y="432046"/>
                  <a:pt x="290994" y="439344"/>
                  <a:pt x="290994" y="448298"/>
                </a:cubicBezTo>
                <a:cubicBezTo>
                  <a:pt x="290994" y="457252"/>
                  <a:pt x="283697" y="464549"/>
                  <a:pt x="274743" y="464549"/>
                </a:cubicBezTo>
                <a:cubicBezTo>
                  <a:pt x="265789" y="464549"/>
                  <a:pt x="258491" y="457252"/>
                  <a:pt x="258491" y="448298"/>
                </a:cubicBezTo>
                <a:cubicBezTo>
                  <a:pt x="258491" y="439344"/>
                  <a:pt x="265789" y="432046"/>
                  <a:pt x="274743" y="432046"/>
                </a:cubicBezTo>
                <a:close/>
                <a:moveTo>
                  <a:pt x="188579" y="432046"/>
                </a:moveTo>
                <a:cubicBezTo>
                  <a:pt x="197533" y="432046"/>
                  <a:pt x="204831" y="439344"/>
                  <a:pt x="204831" y="448298"/>
                </a:cubicBezTo>
                <a:cubicBezTo>
                  <a:pt x="204831" y="457252"/>
                  <a:pt x="197533" y="464549"/>
                  <a:pt x="188579" y="464549"/>
                </a:cubicBezTo>
                <a:cubicBezTo>
                  <a:pt x="179626" y="464549"/>
                  <a:pt x="172328" y="457252"/>
                  <a:pt x="172328" y="448298"/>
                </a:cubicBezTo>
                <a:cubicBezTo>
                  <a:pt x="172328" y="439344"/>
                  <a:pt x="179626" y="432046"/>
                  <a:pt x="188579" y="432046"/>
                </a:cubicBezTo>
                <a:close/>
                <a:moveTo>
                  <a:pt x="102415" y="432046"/>
                </a:moveTo>
                <a:cubicBezTo>
                  <a:pt x="111369" y="432046"/>
                  <a:pt x="118667" y="439344"/>
                  <a:pt x="118667" y="448298"/>
                </a:cubicBezTo>
                <a:cubicBezTo>
                  <a:pt x="118667" y="457252"/>
                  <a:pt x="111369" y="464549"/>
                  <a:pt x="102415" y="464549"/>
                </a:cubicBezTo>
                <a:cubicBezTo>
                  <a:pt x="93462" y="464549"/>
                  <a:pt x="86164" y="457252"/>
                  <a:pt x="86164" y="448298"/>
                </a:cubicBezTo>
                <a:cubicBezTo>
                  <a:pt x="86164" y="439344"/>
                  <a:pt x="93462" y="432046"/>
                  <a:pt x="102415" y="432046"/>
                </a:cubicBezTo>
                <a:close/>
                <a:moveTo>
                  <a:pt x="16251" y="432046"/>
                </a:moveTo>
                <a:cubicBezTo>
                  <a:pt x="25205" y="432046"/>
                  <a:pt x="32503" y="439344"/>
                  <a:pt x="32503" y="448298"/>
                </a:cubicBezTo>
                <a:cubicBezTo>
                  <a:pt x="32503" y="457252"/>
                  <a:pt x="25205" y="464549"/>
                  <a:pt x="16251" y="464549"/>
                </a:cubicBezTo>
                <a:cubicBezTo>
                  <a:pt x="7298" y="464549"/>
                  <a:pt x="0" y="457252"/>
                  <a:pt x="0" y="448298"/>
                </a:cubicBezTo>
                <a:cubicBezTo>
                  <a:pt x="0" y="439344"/>
                  <a:pt x="7298" y="432046"/>
                  <a:pt x="16251" y="432046"/>
                </a:cubicBezTo>
                <a:close/>
                <a:moveTo>
                  <a:pt x="360907" y="345637"/>
                </a:moveTo>
                <a:cubicBezTo>
                  <a:pt x="369861" y="345637"/>
                  <a:pt x="377158" y="352935"/>
                  <a:pt x="377158" y="361889"/>
                </a:cubicBezTo>
                <a:cubicBezTo>
                  <a:pt x="377158" y="370842"/>
                  <a:pt x="369861" y="378141"/>
                  <a:pt x="360907" y="378141"/>
                </a:cubicBezTo>
                <a:cubicBezTo>
                  <a:pt x="351953" y="378141"/>
                  <a:pt x="344655" y="370842"/>
                  <a:pt x="344655" y="361889"/>
                </a:cubicBezTo>
                <a:cubicBezTo>
                  <a:pt x="344655" y="352935"/>
                  <a:pt x="351953" y="345637"/>
                  <a:pt x="360907" y="345637"/>
                </a:cubicBezTo>
                <a:close/>
                <a:moveTo>
                  <a:pt x="274743" y="345637"/>
                </a:moveTo>
                <a:cubicBezTo>
                  <a:pt x="283697" y="345637"/>
                  <a:pt x="290994" y="352935"/>
                  <a:pt x="290994" y="361889"/>
                </a:cubicBezTo>
                <a:cubicBezTo>
                  <a:pt x="290994" y="370842"/>
                  <a:pt x="283697" y="378141"/>
                  <a:pt x="274743" y="378141"/>
                </a:cubicBezTo>
                <a:cubicBezTo>
                  <a:pt x="265789" y="378141"/>
                  <a:pt x="258491" y="370842"/>
                  <a:pt x="258491" y="361889"/>
                </a:cubicBezTo>
                <a:cubicBezTo>
                  <a:pt x="258491" y="352935"/>
                  <a:pt x="265789" y="345637"/>
                  <a:pt x="274743" y="345637"/>
                </a:cubicBezTo>
                <a:close/>
                <a:moveTo>
                  <a:pt x="188579" y="345637"/>
                </a:moveTo>
                <a:cubicBezTo>
                  <a:pt x="197533" y="345637"/>
                  <a:pt x="204831" y="352935"/>
                  <a:pt x="204831" y="361889"/>
                </a:cubicBezTo>
                <a:cubicBezTo>
                  <a:pt x="204831" y="370842"/>
                  <a:pt x="197533" y="378141"/>
                  <a:pt x="188579" y="378141"/>
                </a:cubicBezTo>
                <a:cubicBezTo>
                  <a:pt x="179626" y="378141"/>
                  <a:pt x="172328" y="370842"/>
                  <a:pt x="172328" y="361889"/>
                </a:cubicBezTo>
                <a:cubicBezTo>
                  <a:pt x="172328" y="352935"/>
                  <a:pt x="179626" y="345637"/>
                  <a:pt x="188579" y="345637"/>
                </a:cubicBezTo>
                <a:close/>
                <a:moveTo>
                  <a:pt x="102415" y="345637"/>
                </a:moveTo>
                <a:cubicBezTo>
                  <a:pt x="111369" y="345637"/>
                  <a:pt x="118667" y="352935"/>
                  <a:pt x="118667" y="361889"/>
                </a:cubicBezTo>
                <a:cubicBezTo>
                  <a:pt x="118667" y="370842"/>
                  <a:pt x="111369" y="378141"/>
                  <a:pt x="102415" y="378141"/>
                </a:cubicBezTo>
                <a:cubicBezTo>
                  <a:pt x="93462" y="378141"/>
                  <a:pt x="86164" y="370842"/>
                  <a:pt x="86164" y="361889"/>
                </a:cubicBezTo>
                <a:cubicBezTo>
                  <a:pt x="86164" y="352935"/>
                  <a:pt x="93462" y="345637"/>
                  <a:pt x="102415" y="345637"/>
                </a:cubicBezTo>
                <a:close/>
                <a:moveTo>
                  <a:pt x="16251" y="345637"/>
                </a:moveTo>
                <a:cubicBezTo>
                  <a:pt x="25205" y="345637"/>
                  <a:pt x="32503" y="352935"/>
                  <a:pt x="32503" y="361889"/>
                </a:cubicBezTo>
                <a:cubicBezTo>
                  <a:pt x="32503" y="370842"/>
                  <a:pt x="25205" y="378141"/>
                  <a:pt x="16251" y="378141"/>
                </a:cubicBezTo>
                <a:cubicBezTo>
                  <a:pt x="7298" y="378141"/>
                  <a:pt x="0" y="370842"/>
                  <a:pt x="0" y="361889"/>
                </a:cubicBezTo>
                <a:cubicBezTo>
                  <a:pt x="0" y="352935"/>
                  <a:pt x="7298" y="345637"/>
                  <a:pt x="16251" y="345637"/>
                </a:cubicBezTo>
                <a:close/>
                <a:moveTo>
                  <a:pt x="274743" y="259289"/>
                </a:moveTo>
                <a:cubicBezTo>
                  <a:pt x="283719" y="259289"/>
                  <a:pt x="290995" y="266565"/>
                  <a:pt x="290995" y="275541"/>
                </a:cubicBezTo>
                <a:cubicBezTo>
                  <a:pt x="290995" y="284516"/>
                  <a:pt x="283719" y="291792"/>
                  <a:pt x="274743" y="291792"/>
                </a:cubicBezTo>
                <a:cubicBezTo>
                  <a:pt x="265768" y="291792"/>
                  <a:pt x="258491" y="284516"/>
                  <a:pt x="258491" y="275541"/>
                </a:cubicBezTo>
                <a:cubicBezTo>
                  <a:pt x="258491" y="266565"/>
                  <a:pt x="265768" y="259289"/>
                  <a:pt x="274743" y="259289"/>
                </a:cubicBezTo>
                <a:close/>
                <a:moveTo>
                  <a:pt x="188579" y="259289"/>
                </a:moveTo>
                <a:cubicBezTo>
                  <a:pt x="197555" y="259289"/>
                  <a:pt x="204831" y="266565"/>
                  <a:pt x="204831" y="275541"/>
                </a:cubicBezTo>
                <a:cubicBezTo>
                  <a:pt x="204831" y="284516"/>
                  <a:pt x="197555" y="291792"/>
                  <a:pt x="188579" y="291792"/>
                </a:cubicBezTo>
                <a:cubicBezTo>
                  <a:pt x="179604" y="291792"/>
                  <a:pt x="172328" y="284516"/>
                  <a:pt x="172328" y="275541"/>
                </a:cubicBezTo>
                <a:cubicBezTo>
                  <a:pt x="172328" y="266565"/>
                  <a:pt x="179604" y="259289"/>
                  <a:pt x="188579" y="259289"/>
                </a:cubicBezTo>
                <a:close/>
                <a:moveTo>
                  <a:pt x="102415" y="259289"/>
                </a:moveTo>
                <a:cubicBezTo>
                  <a:pt x="111391" y="259289"/>
                  <a:pt x="118667" y="266565"/>
                  <a:pt x="118667" y="275541"/>
                </a:cubicBezTo>
                <a:cubicBezTo>
                  <a:pt x="118667" y="284516"/>
                  <a:pt x="111391" y="291792"/>
                  <a:pt x="102415" y="291792"/>
                </a:cubicBezTo>
                <a:cubicBezTo>
                  <a:pt x="93440" y="291792"/>
                  <a:pt x="86164" y="284516"/>
                  <a:pt x="86164" y="275541"/>
                </a:cubicBezTo>
                <a:cubicBezTo>
                  <a:pt x="86164" y="266565"/>
                  <a:pt x="93440" y="259289"/>
                  <a:pt x="102415" y="259289"/>
                </a:cubicBezTo>
                <a:close/>
                <a:moveTo>
                  <a:pt x="16251" y="259289"/>
                </a:moveTo>
                <a:cubicBezTo>
                  <a:pt x="25227" y="259289"/>
                  <a:pt x="32503" y="266565"/>
                  <a:pt x="32503" y="275541"/>
                </a:cubicBezTo>
                <a:cubicBezTo>
                  <a:pt x="32503" y="284516"/>
                  <a:pt x="25227" y="291792"/>
                  <a:pt x="16251" y="291792"/>
                </a:cubicBezTo>
                <a:cubicBezTo>
                  <a:pt x="7276" y="291792"/>
                  <a:pt x="0" y="284516"/>
                  <a:pt x="0" y="275541"/>
                </a:cubicBezTo>
                <a:cubicBezTo>
                  <a:pt x="0" y="266565"/>
                  <a:pt x="7276" y="259289"/>
                  <a:pt x="16251" y="259289"/>
                </a:cubicBezTo>
                <a:close/>
                <a:moveTo>
                  <a:pt x="360907" y="259227"/>
                </a:moveTo>
                <a:cubicBezTo>
                  <a:pt x="369861" y="259227"/>
                  <a:pt x="377158" y="266525"/>
                  <a:pt x="377158" y="275479"/>
                </a:cubicBezTo>
                <a:cubicBezTo>
                  <a:pt x="377097" y="284494"/>
                  <a:pt x="369861" y="291731"/>
                  <a:pt x="360907" y="291731"/>
                </a:cubicBezTo>
                <a:cubicBezTo>
                  <a:pt x="351953" y="291731"/>
                  <a:pt x="344655" y="284433"/>
                  <a:pt x="344655" y="275479"/>
                </a:cubicBezTo>
                <a:cubicBezTo>
                  <a:pt x="344655" y="266525"/>
                  <a:pt x="351953" y="259227"/>
                  <a:pt x="360907" y="259227"/>
                </a:cubicBezTo>
                <a:close/>
                <a:moveTo>
                  <a:pt x="360907" y="172818"/>
                </a:moveTo>
                <a:cubicBezTo>
                  <a:pt x="369861" y="172818"/>
                  <a:pt x="377158" y="180116"/>
                  <a:pt x="377158" y="189070"/>
                </a:cubicBezTo>
                <a:cubicBezTo>
                  <a:pt x="377158" y="198024"/>
                  <a:pt x="369861" y="205322"/>
                  <a:pt x="360907" y="205322"/>
                </a:cubicBezTo>
                <a:cubicBezTo>
                  <a:pt x="351953" y="205322"/>
                  <a:pt x="344655" y="198024"/>
                  <a:pt x="344655" y="189070"/>
                </a:cubicBezTo>
                <a:cubicBezTo>
                  <a:pt x="344655" y="180116"/>
                  <a:pt x="351953" y="172818"/>
                  <a:pt x="360907" y="172818"/>
                </a:cubicBezTo>
                <a:close/>
                <a:moveTo>
                  <a:pt x="274743" y="172818"/>
                </a:moveTo>
                <a:cubicBezTo>
                  <a:pt x="283697" y="172818"/>
                  <a:pt x="290994" y="180116"/>
                  <a:pt x="290994" y="189070"/>
                </a:cubicBezTo>
                <a:cubicBezTo>
                  <a:pt x="290994" y="198024"/>
                  <a:pt x="283697" y="205322"/>
                  <a:pt x="274743" y="205322"/>
                </a:cubicBezTo>
                <a:cubicBezTo>
                  <a:pt x="265789" y="205322"/>
                  <a:pt x="258491" y="198024"/>
                  <a:pt x="258491" y="189070"/>
                </a:cubicBezTo>
                <a:cubicBezTo>
                  <a:pt x="258491" y="180116"/>
                  <a:pt x="265789" y="172818"/>
                  <a:pt x="274743" y="172818"/>
                </a:cubicBezTo>
                <a:close/>
                <a:moveTo>
                  <a:pt x="188579" y="172818"/>
                </a:moveTo>
                <a:cubicBezTo>
                  <a:pt x="197533" y="172818"/>
                  <a:pt x="204831" y="180116"/>
                  <a:pt x="204831" y="189070"/>
                </a:cubicBezTo>
                <a:cubicBezTo>
                  <a:pt x="204831" y="198024"/>
                  <a:pt x="197533" y="205322"/>
                  <a:pt x="188579" y="205322"/>
                </a:cubicBezTo>
                <a:cubicBezTo>
                  <a:pt x="179626" y="205322"/>
                  <a:pt x="172328" y="198024"/>
                  <a:pt x="172328" y="189070"/>
                </a:cubicBezTo>
                <a:cubicBezTo>
                  <a:pt x="172328" y="180116"/>
                  <a:pt x="179626" y="172818"/>
                  <a:pt x="188579" y="172818"/>
                </a:cubicBezTo>
                <a:close/>
                <a:moveTo>
                  <a:pt x="102415" y="172818"/>
                </a:moveTo>
                <a:cubicBezTo>
                  <a:pt x="111369" y="172818"/>
                  <a:pt x="118667" y="180116"/>
                  <a:pt x="118667" y="189070"/>
                </a:cubicBezTo>
                <a:cubicBezTo>
                  <a:pt x="118667" y="198024"/>
                  <a:pt x="111369" y="205322"/>
                  <a:pt x="102415" y="205322"/>
                </a:cubicBezTo>
                <a:cubicBezTo>
                  <a:pt x="93462" y="205322"/>
                  <a:pt x="86164" y="198024"/>
                  <a:pt x="86164" y="189070"/>
                </a:cubicBezTo>
                <a:cubicBezTo>
                  <a:pt x="86164" y="180116"/>
                  <a:pt x="93462" y="172818"/>
                  <a:pt x="102415" y="172818"/>
                </a:cubicBezTo>
                <a:close/>
                <a:moveTo>
                  <a:pt x="16251" y="172818"/>
                </a:moveTo>
                <a:cubicBezTo>
                  <a:pt x="25205" y="172818"/>
                  <a:pt x="32503" y="180116"/>
                  <a:pt x="32503" y="189070"/>
                </a:cubicBezTo>
                <a:cubicBezTo>
                  <a:pt x="32503" y="198024"/>
                  <a:pt x="25205" y="205322"/>
                  <a:pt x="16251" y="205322"/>
                </a:cubicBezTo>
                <a:cubicBezTo>
                  <a:pt x="7298" y="205322"/>
                  <a:pt x="0" y="198024"/>
                  <a:pt x="0" y="189070"/>
                </a:cubicBezTo>
                <a:cubicBezTo>
                  <a:pt x="0" y="180116"/>
                  <a:pt x="7298" y="172818"/>
                  <a:pt x="16251" y="172818"/>
                </a:cubicBezTo>
                <a:close/>
                <a:moveTo>
                  <a:pt x="360907" y="86409"/>
                </a:moveTo>
                <a:cubicBezTo>
                  <a:pt x="369861" y="86409"/>
                  <a:pt x="377158" y="93707"/>
                  <a:pt x="377158" y="102660"/>
                </a:cubicBezTo>
                <a:cubicBezTo>
                  <a:pt x="377097" y="111676"/>
                  <a:pt x="369861" y="118912"/>
                  <a:pt x="360907" y="118912"/>
                </a:cubicBezTo>
                <a:cubicBezTo>
                  <a:pt x="351953" y="118912"/>
                  <a:pt x="344655" y="111615"/>
                  <a:pt x="344655" y="102660"/>
                </a:cubicBezTo>
                <a:cubicBezTo>
                  <a:pt x="344655" y="93707"/>
                  <a:pt x="351953" y="86409"/>
                  <a:pt x="360907" y="86409"/>
                </a:cubicBezTo>
                <a:close/>
                <a:moveTo>
                  <a:pt x="274743" y="86409"/>
                </a:moveTo>
                <a:cubicBezTo>
                  <a:pt x="283697" y="86409"/>
                  <a:pt x="290994" y="93707"/>
                  <a:pt x="290994" y="102660"/>
                </a:cubicBezTo>
                <a:cubicBezTo>
                  <a:pt x="290933" y="111676"/>
                  <a:pt x="283697" y="118912"/>
                  <a:pt x="274743" y="118912"/>
                </a:cubicBezTo>
                <a:cubicBezTo>
                  <a:pt x="265789" y="118912"/>
                  <a:pt x="258491" y="111615"/>
                  <a:pt x="258491" y="102660"/>
                </a:cubicBezTo>
                <a:cubicBezTo>
                  <a:pt x="258491" y="93707"/>
                  <a:pt x="265789" y="86409"/>
                  <a:pt x="274743" y="86409"/>
                </a:cubicBezTo>
                <a:close/>
                <a:moveTo>
                  <a:pt x="188579" y="86409"/>
                </a:moveTo>
                <a:cubicBezTo>
                  <a:pt x="197533" y="86409"/>
                  <a:pt x="204831" y="93707"/>
                  <a:pt x="204831" y="102660"/>
                </a:cubicBezTo>
                <a:cubicBezTo>
                  <a:pt x="204769" y="111676"/>
                  <a:pt x="197533" y="118912"/>
                  <a:pt x="188579" y="118912"/>
                </a:cubicBezTo>
                <a:cubicBezTo>
                  <a:pt x="179626" y="118912"/>
                  <a:pt x="172328" y="111615"/>
                  <a:pt x="172328" y="102660"/>
                </a:cubicBezTo>
                <a:cubicBezTo>
                  <a:pt x="172328" y="93707"/>
                  <a:pt x="179626" y="86409"/>
                  <a:pt x="188579" y="86409"/>
                </a:cubicBezTo>
                <a:close/>
                <a:moveTo>
                  <a:pt x="102415" y="86409"/>
                </a:moveTo>
                <a:cubicBezTo>
                  <a:pt x="111369" y="86409"/>
                  <a:pt x="118667" y="93707"/>
                  <a:pt x="118667" y="102660"/>
                </a:cubicBezTo>
                <a:cubicBezTo>
                  <a:pt x="118605" y="111676"/>
                  <a:pt x="111369" y="118912"/>
                  <a:pt x="102415" y="118912"/>
                </a:cubicBezTo>
                <a:cubicBezTo>
                  <a:pt x="93462" y="118912"/>
                  <a:pt x="86164" y="111615"/>
                  <a:pt x="86164" y="102660"/>
                </a:cubicBezTo>
                <a:cubicBezTo>
                  <a:pt x="86164" y="93707"/>
                  <a:pt x="93462" y="86409"/>
                  <a:pt x="102415" y="86409"/>
                </a:cubicBezTo>
                <a:close/>
                <a:moveTo>
                  <a:pt x="16251" y="86409"/>
                </a:moveTo>
                <a:cubicBezTo>
                  <a:pt x="25205" y="86409"/>
                  <a:pt x="32503" y="93707"/>
                  <a:pt x="32503" y="102660"/>
                </a:cubicBezTo>
                <a:cubicBezTo>
                  <a:pt x="32442" y="111676"/>
                  <a:pt x="25205" y="118912"/>
                  <a:pt x="16251" y="118912"/>
                </a:cubicBezTo>
                <a:cubicBezTo>
                  <a:pt x="7298" y="118912"/>
                  <a:pt x="0" y="111615"/>
                  <a:pt x="0" y="102660"/>
                </a:cubicBezTo>
                <a:cubicBezTo>
                  <a:pt x="0" y="93707"/>
                  <a:pt x="7298" y="86409"/>
                  <a:pt x="16251" y="86409"/>
                </a:cubicBezTo>
                <a:close/>
                <a:moveTo>
                  <a:pt x="274743" y="61"/>
                </a:moveTo>
                <a:cubicBezTo>
                  <a:pt x="283758" y="61"/>
                  <a:pt x="290994" y="7359"/>
                  <a:pt x="290994" y="16313"/>
                </a:cubicBezTo>
                <a:cubicBezTo>
                  <a:pt x="290994" y="25267"/>
                  <a:pt x="283697" y="32503"/>
                  <a:pt x="274743" y="32503"/>
                </a:cubicBezTo>
                <a:cubicBezTo>
                  <a:pt x="265789" y="32503"/>
                  <a:pt x="258491" y="25205"/>
                  <a:pt x="258491" y="16251"/>
                </a:cubicBezTo>
                <a:cubicBezTo>
                  <a:pt x="258491" y="7297"/>
                  <a:pt x="265728" y="61"/>
                  <a:pt x="274743" y="61"/>
                </a:cubicBezTo>
                <a:close/>
                <a:moveTo>
                  <a:pt x="102415" y="61"/>
                </a:moveTo>
                <a:cubicBezTo>
                  <a:pt x="111369" y="61"/>
                  <a:pt x="118667" y="7359"/>
                  <a:pt x="118667" y="16313"/>
                </a:cubicBezTo>
                <a:cubicBezTo>
                  <a:pt x="118667" y="25267"/>
                  <a:pt x="111369" y="32503"/>
                  <a:pt x="102415" y="32503"/>
                </a:cubicBezTo>
                <a:cubicBezTo>
                  <a:pt x="93462" y="32503"/>
                  <a:pt x="86164" y="25205"/>
                  <a:pt x="86164" y="16251"/>
                </a:cubicBezTo>
                <a:cubicBezTo>
                  <a:pt x="86164" y="7297"/>
                  <a:pt x="93462" y="61"/>
                  <a:pt x="102415" y="61"/>
                </a:cubicBezTo>
                <a:close/>
                <a:moveTo>
                  <a:pt x="16251" y="61"/>
                </a:moveTo>
                <a:cubicBezTo>
                  <a:pt x="25205" y="61"/>
                  <a:pt x="32503" y="7359"/>
                  <a:pt x="32503" y="16313"/>
                </a:cubicBezTo>
                <a:cubicBezTo>
                  <a:pt x="32503" y="25267"/>
                  <a:pt x="25205" y="32503"/>
                  <a:pt x="16251" y="32503"/>
                </a:cubicBezTo>
                <a:cubicBezTo>
                  <a:pt x="7298" y="32503"/>
                  <a:pt x="0" y="25205"/>
                  <a:pt x="0" y="16251"/>
                </a:cubicBezTo>
                <a:cubicBezTo>
                  <a:pt x="0" y="7297"/>
                  <a:pt x="7298" y="61"/>
                  <a:pt x="16251" y="61"/>
                </a:cubicBezTo>
                <a:close/>
                <a:moveTo>
                  <a:pt x="360907" y="0"/>
                </a:moveTo>
                <a:cubicBezTo>
                  <a:pt x="369861" y="0"/>
                  <a:pt x="377158" y="7298"/>
                  <a:pt x="377158" y="16251"/>
                </a:cubicBezTo>
                <a:cubicBezTo>
                  <a:pt x="377158" y="25205"/>
                  <a:pt x="369861" y="32503"/>
                  <a:pt x="360907" y="32503"/>
                </a:cubicBezTo>
                <a:cubicBezTo>
                  <a:pt x="351953" y="32503"/>
                  <a:pt x="344655" y="25205"/>
                  <a:pt x="344655" y="16251"/>
                </a:cubicBezTo>
                <a:cubicBezTo>
                  <a:pt x="344655" y="7298"/>
                  <a:pt x="351953" y="0"/>
                  <a:pt x="360907" y="0"/>
                </a:cubicBezTo>
                <a:close/>
                <a:moveTo>
                  <a:pt x="188579" y="0"/>
                </a:moveTo>
                <a:cubicBezTo>
                  <a:pt x="197533" y="0"/>
                  <a:pt x="204831" y="7298"/>
                  <a:pt x="204831" y="16251"/>
                </a:cubicBezTo>
                <a:cubicBezTo>
                  <a:pt x="204831" y="25205"/>
                  <a:pt x="197533" y="32503"/>
                  <a:pt x="188579" y="32503"/>
                </a:cubicBezTo>
                <a:cubicBezTo>
                  <a:pt x="179626" y="32503"/>
                  <a:pt x="172328" y="25205"/>
                  <a:pt x="172328" y="16251"/>
                </a:cubicBezTo>
                <a:cubicBezTo>
                  <a:pt x="172328" y="7298"/>
                  <a:pt x="179626" y="0"/>
                  <a:pt x="188579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12000"/>
                </a:schemeClr>
              </a:gs>
              <a:gs pos="100000">
                <a:schemeClr val="accent2">
                  <a:alpha val="24000"/>
                </a:schemeClr>
              </a:gs>
            </a:gsLst>
            <a:lin ang="2700000" scaled="1"/>
          </a:gra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rgbClr val="F8FBFF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4111B863-7603-7500-3359-BB9C047A7307}"/>
              </a:ext>
            </a:extLst>
          </p:cNvPr>
          <p:cNvSpPr/>
          <p:nvPr userDrawn="1"/>
        </p:nvSpPr>
        <p:spPr>
          <a:xfrm>
            <a:off x="-393700" y="6289316"/>
            <a:ext cx="1137368" cy="1137368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  <a:alpha val="4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D50E29E-A0AE-F758-7B72-ED51D1B04681}"/>
              </a:ext>
            </a:extLst>
          </p:cNvPr>
          <p:cNvSpPr/>
          <p:nvPr userDrawn="1"/>
        </p:nvSpPr>
        <p:spPr>
          <a:xfrm>
            <a:off x="10281475" y="4195028"/>
            <a:ext cx="526225" cy="526225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4445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标题 20">
            <a:extLst>
              <a:ext uri="{FF2B5EF4-FFF2-40B4-BE49-F238E27FC236}">
                <a16:creationId xmlns:a16="http://schemas.microsoft.com/office/drawing/2014/main" id="{7CD7527F-AE2B-CE64-7AD1-2F1566ECA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168525"/>
            <a:ext cx="5842000" cy="132959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>
            <a:lvl1pPr algn="dist">
              <a:defRPr lang="zh-CN" altLang="en-US" sz="9600" b="1">
                <a:gradFill>
                  <a:gsLst>
                    <a:gs pos="3900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  <a:alpha val="7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marL="0" lvl="0"/>
            <a:r>
              <a:rPr lang="zh-CN" altLang="en-US" dirty="0"/>
              <a:t>中文致谢</a:t>
            </a:r>
          </a:p>
        </p:txBody>
      </p:sp>
      <p:sp>
        <p:nvSpPr>
          <p:cNvPr id="27" name="文本占位符 25">
            <a:extLst>
              <a:ext uri="{FF2B5EF4-FFF2-40B4-BE49-F238E27FC236}">
                <a16:creationId xmlns:a16="http://schemas.microsoft.com/office/drawing/2014/main" id="{C9EB476A-3386-C12E-8316-85C887C37E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3530600"/>
            <a:ext cx="5920946" cy="33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dist">
              <a:buNone/>
              <a:defRPr lang="zh-CN" altLang="en-US" sz="1600" b="0" kern="1200" dirty="0" smtClean="0">
                <a:solidFill>
                  <a:schemeClr val="accent1">
                    <a:lumMod val="20000"/>
                    <a:lumOff val="80000"/>
                    <a:alpha val="70000"/>
                  </a:schemeClr>
                </a:solidFill>
                <a:effectLst/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英文致谢</a:t>
            </a:r>
          </a:p>
        </p:txBody>
      </p:sp>
      <p:pic>
        <p:nvPicPr>
          <p:cNvPr id="28" name="图片 27" descr="穿着西装的人&#10;&#10;描述已自动生成">
            <a:extLst>
              <a:ext uri="{FF2B5EF4-FFF2-40B4-BE49-F238E27FC236}">
                <a16:creationId xmlns:a16="http://schemas.microsoft.com/office/drawing/2014/main" id="{3B4A6DD6-3FDC-2AD7-16B1-5FC39D234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0" r="18778"/>
          <a:stretch/>
        </p:blipFill>
        <p:spPr>
          <a:xfrm>
            <a:off x="7043924" y="-53340"/>
            <a:ext cx="4103370" cy="7520940"/>
          </a:xfrm>
          <a:prstGeom prst="rect">
            <a:avLst/>
          </a:prstGeom>
        </p:spPr>
      </p:pic>
      <p:sp>
        <p:nvSpPr>
          <p:cNvPr id="32" name="椭圆 31">
            <a:extLst>
              <a:ext uri="{FF2B5EF4-FFF2-40B4-BE49-F238E27FC236}">
                <a16:creationId xmlns:a16="http://schemas.microsoft.com/office/drawing/2014/main" id="{58B1951E-F0D7-7CB3-D502-DC532A644A80}"/>
              </a:ext>
            </a:extLst>
          </p:cNvPr>
          <p:cNvSpPr/>
          <p:nvPr userDrawn="1"/>
        </p:nvSpPr>
        <p:spPr>
          <a:xfrm>
            <a:off x="10078275" y="4271228"/>
            <a:ext cx="526225" cy="526225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4445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6">
            <a:hlinkClick r:id="rId3"/>
            <a:extLst>
              <a:ext uri="{FF2B5EF4-FFF2-40B4-BE49-F238E27FC236}">
                <a16:creationId xmlns:a16="http://schemas.microsoft.com/office/drawing/2014/main" id="{F75EEDED-4561-1C7B-A0B9-CB3B5691DA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302" y="486432"/>
            <a:ext cx="1402134" cy="185082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D7DC34FE-822F-1383-FDDC-1ED9EF1FE865}"/>
              </a:ext>
            </a:extLst>
          </p:cNvPr>
          <p:cNvSpPr/>
          <p:nvPr userDrawn="1"/>
        </p:nvSpPr>
        <p:spPr>
          <a:xfrm>
            <a:off x="7530728" y="2289076"/>
            <a:ext cx="602882" cy="602882"/>
          </a:xfrm>
          <a:prstGeom prst="ellipse">
            <a:avLst/>
          </a:prstGeom>
          <a:gradFill>
            <a:gsLst>
              <a:gs pos="1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444500" dist="1905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101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形状&#10;&#10;描述已自动生成">
            <a:extLst>
              <a:ext uri="{FF2B5EF4-FFF2-40B4-BE49-F238E27FC236}">
                <a16:creationId xmlns:a16="http://schemas.microsoft.com/office/drawing/2014/main" id="{17F9C61C-847C-92C9-A575-FF63D9C60E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占位符 2">
            <a:extLst>
              <a:ext uri="{FF2B5EF4-FFF2-40B4-BE49-F238E27FC236}">
                <a16:creationId xmlns:a16="http://schemas.microsoft.com/office/drawing/2014/main" id="{2FD15DCD-C8B0-CCF1-FB5F-153C2A0E787A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dirty="0"/>
              <a:t>英文 </a:t>
            </a:r>
            <a:r>
              <a:rPr kumimoji="1" lang="en-US" altLang="zh-CN" dirty="0" err="1"/>
              <a:t>Arail</a:t>
            </a:r>
            <a:endParaRPr kumimoji="1" lang="en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endParaRPr kumimoji="1" lang="en-US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dirty="0"/>
              <a:t>Freepik</a:t>
            </a:r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endParaRPr kumimoji="1" lang="en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endParaRPr kumimoji="1" lang="en-US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dirty="0"/>
              <a:t>姗姗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EE237D-DBD4-A25E-A500-02994D92FA10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OPPOSans R" panose="00020600040101010101" pitchFamily="18" charset="-122"/>
              </a:rPr>
              <a:t>标注</a:t>
            </a:r>
          </a:p>
        </p:txBody>
      </p:sp>
      <p:sp>
        <p:nvSpPr>
          <p:cNvPr id="6" name="文本占位符 7">
            <a:extLst>
              <a:ext uri="{FF2B5EF4-FFF2-40B4-BE49-F238E27FC236}">
                <a16:creationId xmlns:a16="http://schemas.microsoft.com/office/drawing/2014/main" id="{B59A5221-C5A1-27A6-46BD-6A9E419CE2EB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endParaRPr kumimoji="1" lang="en-US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endParaRPr kumimoji="1" lang="en-US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dirty="0"/>
              <a:t>行距</a:t>
            </a:r>
            <a:endParaRPr kumimoji="1" lang="en-US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endParaRPr kumimoji="1" lang="en-US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dirty="0"/>
              <a:t>素材</a:t>
            </a:r>
            <a:endParaRPr kumimoji="1" lang="en-US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endParaRPr kumimoji="1" lang="en-US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dirty="0"/>
              <a:t>声明</a:t>
            </a:r>
            <a:endParaRPr kumimoji="1" lang="en-US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endParaRPr kumimoji="1" lang="en-US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endParaRPr kumimoji="1" lang="en-US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endParaRPr kumimoji="1" lang="en-US" altLang="zh-CN" dirty="0"/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dirty="0"/>
              <a:t>作者</a:t>
            </a:r>
          </a:p>
        </p:txBody>
      </p:sp>
      <p:sp>
        <p:nvSpPr>
          <p:cNvPr id="7" name="文本占位符 1">
            <a:extLst>
              <a:ext uri="{FF2B5EF4-FFF2-40B4-BE49-F238E27FC236}">
                <a16:creationId xmlns:a16="http://schemas.microsoft.com/office/drawing/2014/main" id="{22654FFF-F2BD-B47A-06B5-732E9271232B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02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62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9" r:id="rId2"/>
    <p:sldLayoutId id="2147483691" r:id="rId3"/>
    <p:sldLayoutId id="2147483690" r:id="rId4"/>
    <p:sldLayoutId id="2147483698" r:id="rId5"/>
    <p:sldLayoutId id="2147483699" r:id="rId6"/>
    <p:sldLayoutId id="214748370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>
          <p15:clr>
            <a:srgbClr val="F26B43"/>
          </p15:clr>
        </p15:guide>
        <p15:guide id="2" pos="7408">
          <p15:clr>
            <a:srgbClr val="F26B43"/>
          </p15:clr>
        </p15:guide>
        <p15:guide id="3" orient="horz" pos="512">
          <p15:clr>
            <a:srgbClr val="F26B43"/>
          </p15:clr>
        </p15:guide>
        <p15:guide id="4" orient="horz" pos="40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6.xml"/><Relationship Id="rId7" Type="http://schemas.openxmlformats.org/officeDocument/2006/relationships/image" Target="../media/image12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notesSlide" Target="../notesSlides/notesSlide6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slideLayout" Target="../slideLayouts/slideLayout4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10" Type="http://schemas.openxmlformats.org/officeDocument/2006/relationships/tags" Target="../tags/tag16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14.png"/><Relationship Id="rId2" Type="http://schemas.openxmlformats.org/officeDocument/2006/relationships/tags" Target="../tags/tag24.xml"/><Relationship Id="rId16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4A77A7-CCA4-F513-058B-326690C96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113440"/>
            <a:ext cx="6743700" cy="10156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dirty="0">
                <a:latin typeface="+mn-lt"/>
                <a:cs typeface="+mn-ea"/>
                <a:sym typeface="+mn-lt"/>
              </a:rPr>
              <a:t>岗位晋升述职汇报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671D06-2163-50B4-0A05-18E1654E41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632" y="3098800"/>
            <a:ext cx="6705600" cy="279400"/>
          </a:xfrm>
        </p:spPr>
        <p:txBody>
          <a:bodyPr/>
          <a:lstStyle/>
          <a:p>
            <a:r>
              <a:rPr lang="en-US" altLang="zh-CN" dirty="0">
                <a:latin typeface="+mn-lt"/>
                <a:cs typeface="+mn-ea"/>
                <a:sym typeface="+mn-lt"/>
              </a:rPr>
              <a:t>Report On Post Promotion Of Employees</a:t>
            </a:r>
          </a:p>
          <a:p>
            <a:endParaRPr lang="zh-CN" altLang="en-US" dirty="0">
              <a:latin typeface="+mn-lt"/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54CB92B-3141-E6B5-D12D-0719B2FF3963}"/>
              </a:ext>
            </a:extLst>
          </p:cNvPr>
          <p:cNvSpPr txBox="1"/>
          <p:nvPr/>
        </p:nvSpPr>
        <p:spPr>
          <a:xfrm>
            <a:off x="608872" y="4189262"/>
            <a:ext cx="3425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晋升岗位：高级运营总监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C37CFC2-E746-BEFA-B0C6-577386250E96}"/>
              </a:ext>
            </a:extLst>
          </p:cNvPr>
          <p:cNvSpPr>
            <a:spLocks/>
          </p:cNvSpPr>
          <p:nvPr/>
        </p:nvSpPr>
        <p:spPr>
          <a:xfrm>
            <a:off x="704981" y="4742483"/>
            <a:ext cx="2656794" cy="481790"/>
          </a:xfrm>
          <a:prstGeom prst="roundRect">
            <a:avLst>
              <a:gd name="adj" fmla="val 5060"/>
            </a:avLst>
          </a:prstGeom>
          <a:gradFill>
            <a:gsLst>
              <a:gs pos="0">
                <a:schemeClr val="bg1"/>
              </a:gs>
              <a:gs pos="9823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4EA3E1CB-2F86-E12B-C454-483956A65041}"/>
              </a:ext>
            </a:extLst>
          </p:cNvPr>
          <p:cNvSpPr>
            <a:spLocks/>
          </p:cNvSpPr>
          <p:nvPr/>
        </p:nvSpPr>
        <p:spPr>
          <a:xfrm>
            <a:off x="668405" y="4737100"/>
            <a:ext cx="2729946" cy="492556"/>
          </a:xfrm>
          <a:prstGeom prst="roundRect">
            <a:avLst>
              <a:gd name="adj" fmla="val 5060"/>
            </a:avLst>
          </a:prstGeom>
          <a:gradFill>
            <a:gsLst>
              <a:gs pos="0">
                <a:schemeClr val="bg1"/>
              </a:gs>
              <a:gs pos="9823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76D0BC4-2E5A-6F44-ECA6-757586A347D0}"/>
              </a:ext>
            </a:extLst>
          </p:cNvPr>
          <p:cNvSpPr txBox="1"/>
          <p:nvPr/>
        </p:nvSpPr>
        <p:spPr>
          <a:xfrm>
            <a:off x="852670" y="4829490"/>
            <a:ext cx="2361416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汇报人：</a:t>
            </a:r>
            <a:r>
              <a:rPr lang="en-US" altLang="zh-CN" sz="2000" dirty="0" err="1">
                <a:solidFill>
                  <a:schemeClr val="accent1"/>
                </a:solidFill>
                <a:cs typeface="+mn-ea"/>
                <a:sym typeface="+mn-lt"/>
              </a:rPr>
              <a:t>OfficePLUS</a:t>
            </a:r>
            <a:endParaRPr lang="zh-CN" altLang="en-US" sz="20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06CCBAA-8630-D48A-A29F-572CF460D095}"/>
              </a:ext>
            </a:extLst>
          </p:cNvPr>
          <p:cNvCxnSpPr>
            <a:cxnSpLocks/>
          </p:cNvCxnSpPr>
          <p:nvPr/>
        </p:nvCxnSpPr>
        <p:spPr>
          <a:xfrm>
            <a:off x="695325" y="3547215"/>
            <a:ext cx="6597841" cy="0"/>
          </a:xfrm>
          <a:prstGeom prst="line">
            <a:avLst/>
          </a:prstGeom>
          <a:ln w="12700" cap="rnd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300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23">
            <a:extLst>
              <a:ext uri="{FF2B5EF4-FFF2-40B4-BE49-F238E27FC236}">
                <a16:creationId xmlns:a16="http://schemas.microsoft.com/office/drawing/2014/main" id="{F89CD8D9-35E5-D1C9-CE95-24625EC15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项目管理中的能力展示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7AB4638E-6EB9-F985-F1FC-77A7FF13028D}"/>
              </a:ext>
            </a:extLst>
          </p:cNvPr>
          <p:cNvSpPr/>
          <p:nvPr/>
        </p:nvSpPr>
        <p:spPr>
          <a:xfrm>
            <a:off x="1687714" y="1616958"/>
            <a:ext cx="1972476" cy="1972476"/>
          </a:xfrm>
          <a:prstGeom prst="ellipse">
            <a:avLst/>
          </a:prstGeom>
          <a:solidFill>
            <a:srgbClr val="FAFAFA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42900" sx="105000" sy="105000" algn="ctr" rotWithShape="0">
              <a:schemeClr val="accent1"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0EEFC358-50CD-AC3B-9B91-563CDE8A26EE}"/>
              </a:ext>
            </a:extLst>
          </p:cNvPr>
          <p:cNvSpPr txBox="1"/>
          <p:nvPr/>
        </p:nvSpPr>
        <p:spPr>
          <a:xfrm>
            <a:off x="2006915" y="2573033"/>
            <a:ext cx="1334074" cy="44092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/>
                <a:ea typeface="微软雅黑" panose="020B0503020204020204" charset="-122"/>
              </a:rPr>
              <a:t>进度管理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A5DDE2A1-3689-11BF-F9AB-5842AAA3B518}"/>
              </a:ext>
            </a:extLst>
          </p:cNvPr>
          <p:cNvSpPr/>
          <p:nvPr/>
        </p:nvSpPr>
        <p:spPr>
          <a:xfrm>
            <a:off x="2640312" y="1356568"/>
            <a:ext cx="1306085" cy="2493257"/>
          </a:xfrm>
          <a:custGeom>
            <a:avLst/>
            <a:gdLst>
              <a:gd name="connsiteX0" fmla="*/ 76969 w 1817704"/>
              <a:gd name="connsiteY0" fmla="*/ 149 h 3481258"/>
              <a:gd name="connsiteX1" fmla="*/ 732861 w 1817704"/>
              <a:gd name="connsiteY1" fmla="*/ 121498 h 3481258"/>
              <a:gd name="connsiteX2" fmla="*/ 1295121 w 1817704"/>
              <a:gd name="connsiteY2" fmla="*/ 486877 h 3481258"/>
              <a:gd name="connsiteX3" fmla="*/ 1676979 w 1817704"/>
              <a:gd name="connsiteY3" fmla="*/ 1042280 h 3481258"/>
              <a:gd name="connsiteX4" fmla="*/ 1817568 w 1817704"/>
              <a:gd name="connsiteY4" fmla="*/ 1705029 h 3481258"/>
              <a:gd name="connsiteX5" fmla="*/ 1693457 w 1817704"/>
              <a:gd name="connsiteY5" fmla="*/ 2374637 h 3481258"/>
              <a:gd name="connsiteX6" fmla="*/ 1320363 w 1817704"/>
              <a:gd name="connsiteY6" fmla="*/ 2948423 h 3481258"/>
              <a:gd name="connsiteX7" fmla="*/ 753435 w 1817704"/>
              <a:gd name="connsiteY7" fmla="*/ 3337995 h 3481258"/>
              <a:gd name="connsiteX8" fmla="*/ 77064 w 1817704"/>
              <a:gd name="connsiteY8" fmla="*/ 3481251 h 3481258"/>
              <a:gd name="connsiteX9" fmla="*/ 7 w 1817704"/>
              <a:gd name="connsiteY9" fmla="*/ 3406289 h 3481258"/>
              <a:gd name="connsiteX10" fmla="*/ 74969 w 1817704"/>
              <a:gd name="connsiteY10" fmla="*/ 3329232 h 3481258"/>
              <a:gd name="connsiteX11" fmla="*/ 77064 w 1817704"/>
              <a:gd name="connsiteY11" fmla="*/ 3329232 h 3481258"/>
              <a:gd name="connsiteX12" fmla="*/ 702095 w 1817704"/>
              <a:gd name="connsiteY12" fmla="*/ 3213980 h 3481258"/>
              <a:gd name="connsiteX13" fmla="*/ 1238162 w 1817704"/>
              <a:gd name="connsiteY13" fmla="*/ 2866031 h 3481258"/>
              <a:gd name="connsiteX14" fmla="*/ 1602493 w 1817704"/>
              <a:gd name="connsiteY14" fmla="*/ 2336727 h 3481258"/>
              <a:gd name="connsiteX15" fmla="*/ 1736891 w 1817704"/>
              <a:gd name="connsiteY15" fmla="*/ 1704934 h 3481258"/>
              <a:gd name="connsiteX16" fmla="*/ 1618971 w 1817704"/>
              <a:gd name="connsiteY16" fmla="*/ 1066283 h 3481258"/>
              <a:gd name="connsiteX17" fmla="*/ 1263308 w 1817704"/>
              <a:gd name="connsiteY17" fmla="*/ 518690 h 3481258"/>
              <a:gd name="connsiteX18" fmla="*/ 722478 w 1817704"/>
              <a:gd name="connsiteY18" fmla="*/ 146644 h 3481258"/>
              <a:gd name="connsiteX19" fmla="*/ 76969 w 1817704"/>
              <a:gd name="connsiteY19" fmla="*/ 9674 h 3481258"/>
              <a:gd name="connsiteX20" fmla="*/ 72302 w 1817704"/>
              <a:gd name="connsiteY20" fmla="*/ 4817 h 3481258"/>
              <a:gd name="connsiteX21" fmla="*/ 76969 w 1817704"/>
              <a:gd name="connsiteY21" fmla="*/ 149 h 3481258"/>
              <a:gd name="connsiteX0-1" fmla="*/ 351751 w 1817705"/>
              <a:gd name="connsiteY0-2" fmla="*/ 16861 h 3476679"/>
              <a:gd name="connsiteX1-3" fmla="*/ 732861 w 1817705"/>
              <a:gd name="connsiteY1-4" fmla="*/ 116919 h 3476679"/>
              <a:gd name="connsiteX2-5" fmla="*/ 1295121 w 1817705"/>
              <a:gd name="connsiteY2-6" fmla="*/ 482298 h 3476679"/>
              <a:gd name="connsiteX3-7" fmla="*/ 1676979 w 1817705"/>
              <a:gd name="connsiteY3-8" fmla="*/ 1037701 h 3476679"/>
              <a:gd name="connsiteX4-9" fmla="*/ 1817568 w 1817705"/>
              <a:gd name="connsiteY4-10" fmla="*/ 1700450 h 3476679"/>
              <a:gd name="connsiteX5-11" fmla="*/ 1693457 w 1817705"/>
              <a:gd name="connsiteY5-12" fmla="*/ 2370058 h 3476679"/>
              <a:gd name="connsiteX6-13" fmla="*/ 1320363 w 1817705"/>
              <a:gd name="connsiteY6-14" fmla="*/ 2943844 h 3476679"/>
              <a:gd name="connsiteX7-15" fmla="*/ 753435 w 1817705"/>
              <a:gd name="connsiteY7-16" fmla="*/ 3333416 h 3476679"/>
              <a:gd name="connsiteX8-17" fmla="*/ 77064 w 1817705"/>
              <a:gd name="connsiteY8-18" fmla="*/ 3476672 h 3476679"/>
              <a:gd name="connsiteX9-19" fmla="*/ 7 w 1817705"/>
              <a:gd name="connsiteY9-20" fmla="*/ 3401710 h 3476679"/>
              <a:gd name="connsiteX10-21" fmla="*/ 74969 w 1817705"/>
              <a:gd name="connsiteY10-22" fmla="*/ 3324653 h 3476679"/>
              <a:gd name="connsiteX11-23" fmla="*/ 77064 w 1817705"/>
              <a:gd name="connsiteY11-24" fmla="*/ 3324653 h 3476679"/>
              <a:gd name="connsiteX12-25" fmla="*/ 702095 w 1817705"/>
              <a:gd name="connsiteY12-26" fmla="*/ 3209401 h 3476679"/>
              <a:gd name="connsiteX13-27" fmla="*/ 1238162 w 1817705"/>
              <a:gd name="connsiteY13-28" fmla="*/ 2861452 h 3476679"/>
              <a:gd name="connsiteX14-29" fmla="*/ 1602493 w 1817705"/>
              <a:gd name="connsiteY14-30" fmla="*/ 2332148 h 3476679"/>
              <a:gd name="connsiteX15-31" fmla="*/ 1736891 w 1817705"/>
              <a:gd name="connsiteY15-32" fmla="*/ 1700355 h 3476679"/>
              <a:gd name="connsiteX16-33" fmla="*/ 1618971 w 1817705"/>
              <a:gd name="connsiteY16-34" fmla="*/ 1061704 h 3476679"/>
              <a:gd name="connsiteX17-35" fmla="*/ 1263308 w 1817705"/>
              <a:gd name="connsiteY17-36" fmla="*/ 514111 h 3476679"/>
              <a:gd name="connsiteX18-37" fmla="*/ 722478 w 1817705"/>
              <a:gd name="connsiteY18-38" fmla="*/ 142065 h 3476679"/>
              <a:gd name="connsiteX19-39" fmla="*/ 76969 w 1817705"/>
              <a:gd name="connsiteY19-40" fmla="*/ 5095 h 3476679"/>
              <a:gd name="connsiteX20-41" fmla="*/ 72302 w 1817705"/>
              <a:gd name="connsiteY20-42" fmla="*/ 238 h 3476679"/>
              <a:gd name="connsiteX21-43" fmla="*/ 351751 w 1817705"/>
              <a:gd name="connsiteY21-44" fmla="*/ 16861 h 3476679"/>
              <a:gd name="connsiteX0-45" fmla="*/ 351751 w 1817705"/>
              <a:gd name="connsiteY0-46" fmla="*/ 16861 h 3476679"/>
              <a:gd name="connsiteX1-47" fmla="*/ 732861 w 1817705"/>
              <a:gd name="connsiteY1-48" fmla="*/ 116919 h 3476679"/>
              <a:gd name="connsiteX2-49" fmla="*/ 1295121 w 1817705"/>
              <a:gd name="connsiteY2-50" fmla="*/ 482298 h 3476679"/>
              <a:gd name="connsiteX3-51" fmla="*/ 1676979 w 1817705"/>
              <a:gd name="connsiteY3-52" fmla="*/ 1037701 h 3476679"/>
              <a:gd name="connsiteX4-53" fmla="*/ 1817568 w 1817705"/>
              <a:gd name="connsiteY4-54" fmla="*/ 1700450 h 3476679"/>
              <a:gd name="connsiteX5-55" fmla="*/ 1693457 w 1817705"/>
              <a:gd name="connsiteY5-56" fmla="*/ 2370058 h 3476679"/>
              <a:gd name="connsiteX6-57" fmla="*/ 1320363 w 1817705"/>
              <a:gd name="connsiteY6-58" fmla="*/ 2943844 h 3476679"/>
              <a:gd name="connsiteX7-59" fmla="*/ 753435 w 1817705"/>
              <a:gd name="connsiteY7-60" fmla="*/ 3333416 h 3476679"/>
              <a:gd name="connsiteX8-61" fmla="*/ 77064 w 1817705"/>
              <a:gd name="connsiteY8-62" fmla="*/ 3476672 h 3476679"/>
              <a:gd name="connsiteX9-63" fmla="*/ 7 w 1817705"/>
              <a:gd name="connsiteY9-64" fmla="*/ 3401710 h 3476679"/>
              <a:gd name="connsiteX10-65" fmla="*/ 74969 w 1817705"/>
              <a:gd name="connsiteY10-66" fmla="*/ 3324653 h 3476679"/>
              <a:gd name="connsiteX11-67" fmla="*/ 77064 w 1817705"/>
              <a:gd name="connsiteY11-68" fmla="*/ 3324653 h 3476679"/>
              <a:gd name="connsiteX12-69" fmla="*/ 702095 w 1817705"/>
              <a:gd name="connsiteY12-70" fmla="*/ 3209401 h 3476679"/>
              <a:gd name="connsiteX13-71" fmla="*/ 1238162 w 1817705"/>
              <a:gd name="connsiteY13-72" fmla="*/ 2861452 h 3476679"/>
              <a:gd name="connsiteX14-73" fmla="*/ 1602493 w 1817705"/>
              <a:gd name="connsiteY14-74" fmla="*/ 2332148 h 3476679"/>
              <a:gd name="connsiteX15-75" fmla="*/ 1736891 w 1817705"/>
              <a:gd name="connsiteY15-76" fmla="*/ 1700355 h 3476679"/>
              <a:gd name="connsiteX16-77" fmla="*/ 1618971 w 1817705"/>
              <a:gd name="connsiteY16-78" fmla="*/ 1061704 h 3476679"/>
              <a:gd name="connsiteX17-79" fmla="*/ 1263308 w 1817705"/>
              <a:gd name="connsiteY17-80" fmla="*/ 514111 h 3476679"/>
              <a:gd name="connsiteX18-81" fmla="*/ 722478 w 1817705"/>
              <a:gd name="connsiteY18-82" fmla="*/ 142065 h 3476679"/>
              <a:gd name="connsiteX19-83" fmla="*/ 76969 w 1817705"/>
              <a:gd name="connsiteY19-84" fmla="*/ 5095 h 3476679"/>
              <a:gd name="connsiteX20-85" fmla="*/ 72302 w 1817705"/>
              <a:gd name="connsiteY20-86" fmla="*/ 238 h 3476679"/>
              <a:gd name="connsiteX21-87" fmla="*/ 351751 w 1817705"/>
              <a:gd name="connsiteY21-88" fmla="*/ 16861 h 3476679"/>
              <a:gd name="connsiteX0-89" fmla="*/ 351751 w 1817705"/>
              <a:gd name="connsiteY0-90" fmla="*/ 11766 h 3471584"/>
              <a:gd name="connsiteX1-91" fmla="*/ 732861 w 1817705"/>
              <a:gd name="connsiteY1-92" fmla="*/ 111824 h 3471584"/>
              <a:gd name="connsiteX2-93" fmla="*/ 1295121 w 1817705"/>
              <a:gd name="connsiteY2-94" fmla="*/ 477203 h 3471584"/>
              <a:gd name="connsiteX3-95" fmla="*/ 1676979 w 1817705"/>
              <a:gd name="connsiteY3-96" fmla="*/ 1032606 h 3471584"/>
              <a:gd name="connsiteX4-97" fmla="*/ 1817568 w 1817705"/>
              <a:gd name="connsiteY4-98" fmla="*/ 1695355 h 3471584"/>
              <a:gd name="connsiteX5-99" fmla="*/ 1693457 w 1817705"/>
              <a:gd name="connsiteY5-100" fmla="*/ 2364963 h 3471584"/>
              <a:gd name="connsiteX6-101" fmla="*/ 1320363 w 1817705"/>
              <a:gd name="connsiteY6-102" fmla="*/ 2938749 h 3471584"/>
              <a:gd name="connsiteX7-103" fmla="*/ 753435 w 1817705"/>
              <a:gd name="connsiteY7-104" fmla="*/ 3328321 h 3471584"/>
              <a:gd name="connsiteX8-105" fmla="*/ 77064 w 1817705"/>
              <a:gd name="connsiteY8-106" fmla="*/ 3471577 h 3471584"/>
              <a:gd name="connsiteX9-107" fmla="*/ 7 w 1817705"/>
              <a:gd name="connsiteY9-108" fmla="*/ 3396615 h 3471584"/>
              <a:gd name="connsiteX10-109" fmla="*/ 74969 w 1817705"/>
              <a:gd name="connsiteY10-110" fmla="*/ 3319558 h 3471584"/>
              <a:gd name="connsiteX11-111" fmla="*/ 77064 w 1817705"/>
              <a:gd name="connsiteY11-112" fmla="*/ 3319558 h 3471584"/>
              <a:gd name="connsiteX12-113" fmla="*/ 702095 w 1817705"/>
              <a:gd name="connsiteY12-114" fmla="*/ 3204306 h 3471584"/>
              <a:gd name="connsiteX13-115" fmla="*/ 1238162 w 1817705"/>
              <a:gd name="connsiteY13-116" fmla="*/ 2856357 h 3471584"/>
              <a:gd name="connsiteX14-117" fmla="*/ 1602493 w 1817705"/>
              <a:gd name="connsiteY14-118" fmla="*/ 2327053 h 3471584"/>
              <a:gd name="connsiteX15-119" fmla="*/ 1736891 w 1817705"/>
              <a:gd name="connsiteY15-120" fmla="*/ 1695260 h 3471584"/>
              <a:gd name="connsiteX16-121" fmla="*/ 1618971 w 1817705"/>
              <a:gd name="connsiteY16-122" fmla="*/ 1056609 h 3471584"/>
              <a:gd name="connsiteX17-123" fmla="*/ 1263308 w 1817705"/>
              <a:gd name="connsiteY17-124" fmla="*/ 509016 h 3471584"/>
              <a:gd name="connsiteX18-125" fmla="*/ 722478 w 1817705"/>
              <a:gd name="connsiteY18-126" fmla="*/ 136970 h 3471584"/>
              <a:gd name="connsiteX19-127" fmla="*/ 76969 w 1817705"/>
              <a:gd name="connsiteY19-128" fmla="*/ 0 h 3471584"/>
              <a:gd name="connsiteX20-129" fmla="*/ 349751 w 1817705"/>
              <a:gd name="connsiteY20-130" fmla="*/ 11110 h 3471584"/>
              <a:gd name="connsiteX21-131" fmla="*/ 351751 w 1817705"/>
              <a:gd name="connsiteY21-132" fmla="*/ 11766 h 3471584"/>
              <a:gd name="connsiteX0-133" fmla="*/ 351751 w 1817705"/>
              <a:gd name="connsiteY0-134" fmla="*/ 1650 h 3461468"/>
              <a:gd name="connsiteX1-135" fmla="*/ 732861 w 1817705"/>
              <a:gd name="connsiteY1-136" fmla="*/ 101708 h 3461468"/>
              <a:gd name="connsiteX2-137" fmla="*/ 1295121 w 1817705"/>
              <a:gd name="connsiteY2-138" fmla="*/ 467087 h 3461468"/>
              <a:gd name="connsiteX3-139" fmla="*/ 1676979 w 1817705"/>
              <a:gd name="connsiteY3-140" fmla="*/ 1022490 h 3461468"/>
              <a:gd name="connsiteX4-141" fmla="*/ 1817568 w 1817705"/>
              <a:gd name="connsiteY4-142" fmla="*/ 1685239 h 3461468"/>
              <a:gd name="connsiteX5-143" fmla="*/ 1693457 w 1817705"/>
              <a:gd name="connsiteY5-144" fmla="*/ 2354847 h 3461468"/>
              <a:gd name="connsiteX6-145" fmla="*/ 1320363 w 1817705"/>
              <a:gd name="connsiteY6-146" fmla="*/ 2928633 h 3461468"/>
              <a:gd name="connsiteX7-147" fmla="*/ 753435 w 1817705"/>
              <a:gd name="connsiteY7-148" fmla="*/ 3318205 h 3461468"/>
              <a:gd name="connsiteX8-149" fmla="*/ 77064 w 1817705"/>
              <a:gd name="connsiteY8-150" fmla="*/ 3461461 h 3461468"/>
              <a:gd name="connsiteX9-151" fmla="*/ 7 w 1817705"/>
              <a:gd name="connsiteY9-152" fmla="*/ 3386499 h 3461468"/>
              <a:gd name="connsiteX10-153" fmla="*/ 74969 w 1817705"/>
              <a:gd name="connsiteY10-154" fmla="*/ 3309442 h 3461468"/>
              <a:gd name="connsiteX11-155" fmla="*/ 77064 w 1817705"/>
              <a:gd name="connsiteY11-156" fmla="*/ 3309442 h 3461468"/>
              <a:gd name="connsiteX12-157" fmla="*/ 702095 w 1817705"/>
              <a:gd name="connsiteY12-158" fmla="*/ 3194190 h 3461468"/>
              <a:gd name="connsiteX13-159" fmla="*/ 1238162 w 1817705"/>
              <a:gd name="connsiteY13-160" fmla="*/ 2846241 h 3461468"/>
              <a:gd name="connsiteX14-161" fmla="*/ 1602493 w 1817705"/>
              <a:gd name="connsiteY14-162" fmla="*/ 2316937 h 3461468"/>
              <a:gd name="connsiteX15-163" fmla="*/ 1736891 w 1817705"/>
              <a:gd name="connsiteY15-164" fmla="*/ 1685144 h 3461468"/>
              <a:gd name="connsiteX16-165" fmla="*/ 1618971 w 1817705"/>
              <a:gd name="connsiteY16-166" fmla="*/ 1046493 h 3461468"/>
              <a:gd name="connsiteX17-167" fmla="*/ 1263308 w 1817705"/>
              <a:gd name="connsiteY17-168" fmla="*/ 498900 h 3461468"/>
              <a:gd name="connsiteX18-169" fmla="*/ 722478 w 1817705"/>
              <a:gd name="connsiteY18-170" fmla="*/ 126854 h 3461468"/>
              <a:gd name="connsiteX19-171" fmla="*/ 373093 w 1817705"/>
              <a:gd name="connsiteY19-172" fmla="*/ 11174 h 3461468"/>
              <a:gd name="connsiteX20-173" fmla="*/ 349751 w 1817705"/>
              <a:gd name="connsiteY20-174" fmla="*/ 994 h 3461468"/>
              <a:gd name="connsiteX21-175" fmla="*/ 351751 w 1817705"/>
              <a:gd name="connsiteY21-176" fmla="*/ 1650 h 3461468"/>
              <a:gd name="connsiteX0-177" fmla="*/ 351751 w 1817705"/>
              <a:gd name="connsiteY0-178" fmla="*/ 1650 h 3461468"/>
              <a:gd name="connsiteX1-179" fmla="*/ 732861 w 1817705"/>
              <a:gd name="connsiteY1-180" fmla="*/ 101708 h 3461468"/>
              <a:gd name="connsiteX2-181" fmla="*/ 1295121 w 1817705"/>
              <a:gd name="connsiteY2-182" fmla="*/ 467087 h 3461468"/>
              <a:gd name="connsiteX3-183" fmla="*/ 1676979 w 1817705"/>
              <a:gd name="connsiteY3-184" fmla="*/ 1022490 h 3461468"/>
              <a:gd name="connsiteX4-185" fmla="*/ 1817568 w 1817705"/>
              <a:gd name="connsiteY4-186" fmla="*/ 1685239 h 3461468"/>
              <a:gd name="connsiteX5-187" fmla="*/ 1693457 w 1817705"/>
              <a:gd name="connsiteY5-188" fmla="*/ 2354847 h 3461468"/>
              <a:gd name="connsiteX6-189" fmla="*/ 1320363 w 1817705"/>
              <a:gd name="connsiteY6-190" fmla="*/ 2928633 h 3461468"/>
              <a:gd name="connsiteX7-191" fmla="*/ 753435 w 1817705"/>
              <a:gd name="connsiteY7-192" fmla="*/ 3318205 h 3461468"/>
              <a:gd name="connsiteX8-193" fmla="*/ 77064 w 1817705"/>
              <a:gd name="connsiteY8-194" fmla="*/ 3461461 h 3461468"/>
              <a:gd name="connsiteX9-195" fmla="*/ 7 w 1817705"/>
              <a:gd name="connsiteY9-196" fmla="*/ 3386499 h 3461468"/>
              <a:gd name="connsiteX10-197" fmla="*/ 74969 w 1817705"/>
              <a:gd name="connsiteY10-198" fmla="*/ 3309442 h 3461468"/>
              <a:gd name="connsiteX11-199" fmla="*/ 77064 w 1817705"/>
              <a:gd name="connsiteY11-200" fmla="*/ 3309442 h 3461468"/>
              <a:gd name="connsiteX12-201" fmla="*/ 702095 w 1817705"/>
              <a:gd name="connsiteY12-202" fmla="*/ 3194190 h 3461468"/>
              <a:gd name="connsiteX13-203" fmla="*/ 1238162 w 1817705"/>
              <a:gd name="connsiteY13-204" fmla="*/ 2846241 h 3461468"/>
              <a:gd name="connsiteX14-205" fmla="*/ 1602493 w 1817705"/>
              <a:gd name="connsiteY14-206" fmla="*/ 2316937 h 3461468"/>
              <a:gd name="connsiteX15-207" fmla="*/ 1736891 w 1817705"/>
              <a:gd name="connsiteY15-208" fmla="*/ 1685144 h 3461468"/>
              <a:gd name="connsiteX16-209" fmla="*/ 1618971 w 1817705"/>
              <a:gd name="connsiteY16-210" fmla="*/ 1046493 h 3461468"/>
              <a:gd name="connsiteX17-211" fmla="*/ 1263308 w 1817705"/>
              <a:gd name="connsiteY17-212" fmla="*/ 498900 h 3461468"/>
              <a:gd name="connsiteX18-213" fmla="*/ 722478 w 1817705"/>
              <a:gd name="connsiteY18-214" fmla="*/ 126854 h 3461468"/>
              <a:gd name="connsiteX19-215" fmla="*/ 373093 w 1817705"/>
              <a:gd name="connsiteY19-216" fmla="*/ 11174 h 3461468"/>
              <a:gd name="connsiteX20-217" fmla="*/ 349751 w 1817705"/>
              <a:gd name="connsiteY20-218" fmla="*/ 994 h 3461468"/>
              <a:gd name="connsiteX21-219" fmla="*/ 351751 w 1817705"/>
              <a:gd name="connsiteY21-220" fmla="*/ 1650 h 3461468"/>
              <a:gd name="connsiteX0-221" fmla="*/ 351751 w 1817705"/>
              <a:gd name="connsiteY0-222" fmla="*/ 1650 h 3461468"/>
              <a:gd name="connsiteX1-223" fmla="*/ 732861 w 1817705"/>
              <a:gd name="connsiteY1-224" fmla="*/ 101708 h 3461468"/>
              <a:gd name="connsiteX2-225" fmla="*/ 1295121 w 1817705"/>
              <a:gd name="connsiteY2-226" fmla="*/ 467087 h 3461468"/>
              <a:gd name="connsiteX3-227" fmla="*/ 1676979 w 1817705"/>
              <a:gd name="connsiteY3-228" fmla="*/ 1022490 h 3461468"/>
              <a:gd name="connsiteX4-229" fmla="*/ 1817568 w 1817705"/>
              <a:gd name="connsiteY4-230" fmla="*/ 1685239 h 3461468"/>
              <a:gd name="connsiteX5-231" fmla="*/ 1693457 w 1817705"/>
              <a:gd name="connsiteY5-232" fmla="*/ 2354847 h 3461468"/>
              <a:gd name="connsiteX6-233" fmla="*/ 1320363 w 1817705"/>
              <a:gd name="connsiteY6-234" fmla="*/ 2928633 h 3461468"/>
              <a:gd name="connsiteX7-235" fmla="*/ 753435 w 1817705"/>
              <a:gd name="connsiteY7-236" fmla="*/ 3318205 h 3461468"/>
              <a:gd name="connsiteX8-237" fmla="*/ 77064 w 1817705"/>
              <a:gd name="connsiteY8-238" fmla="*/ 3461461 h 3461468"/>
              <a:gd name="connsiteX9-239" fmla="*/ 7 w 1817705"/>
              <a:gd name="connsiteY9-240" fmla="*/ 3386499 h 3461468"/>
              <a:gd name="connsiteX10-241" fmla="*/ 74969 w 1817705"/>
              <a:gd name="connsiteY10-242" fmla="*/ 3309442 h 3461468"/>
              <a:gd name="connsiteX11-243" fmla="*/ 77064 w 1817705"/>
              <a:gd name="connsiteY11-244" fmla="*/ 3309442 h 3461468"/>
              <a:gd name="connsiteX12-245" fmla="*/ 702095 w 1817705"/>
              <a:gd name="connsiteY12-246" fmla="*/ 3194190 h 3461468"/>
              <a:gd name="connsiteX13-247" fmla="*/ 1238162 w 1817705"/>
              <a:gd name="connsiteY13-248" fmla="*/ 2846241 h 3461468"/>
              <a:gd name="connsiteX14-249" fmla="*/ 1602493 w 1817705"/>
              <a:gd name="connsiteY14-250" fmla="*/ 2316937 h 3461468"/>
              <a:gd name="connsiteX15-251" fmla="*/ 1736891 w 1817705"/>
              <a:gd name="connsiteY15-252" fmla="*/ 1685144 h 3461468"/>
              <a:gd name="connsiteX16-253" fmla="*/ 1618971 w 1817705"/>
              <a:gd name="connsiteY16-254" fmla="*/ 1046493 h 3461468"/>
              <a:gd name="connsiteX17-255" fmla="*/ 1263308 w 1817705"/>
              <a:gd name="connsiteY17-256" fmla="*/ 498900 h 3461468"/>
              <a:gd name="connsiteX18-257" fmla="*/ 722478 w 1817705"/>
              <a:gd name="connsiteY18-258" fmla="*/ 126854 h 3461468"/>
              <a:gd name="connsiteX19-259" fmla="*/ 373093 w 1817705"/>
              <a:gd name="connsiteY19-260" fmla="*/ 11174 h 3461468"/>
              <a:gd name="connsiteX20-261" fmla="*/ 349751 w 1817705"/>
              <a:gd name="connsiteY20-262" fmla="*/ 994 h 3461468"/>
              <a:gd name="connsiteX21-263" fmla="*/ 351751 w 1817705"/>
              <a:gd name="connsiteY21-264" fmla="*/ 1650 h 34614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817705" h="3461468">
                <a:moveTo>
                  <a:pt x="351751" y="1650"/>
                </a:moveTo>
                <a:cubicBezTo>
                  <a:pt x="401516" y="4021"/>
                  <a:pt x="575633" y="24135"/>
                  <a:pt x="732861" y="101708"/>
                </a:cubicBezTo>
                <a:cubicBezTo>
                  <a:pt x="890089" y="179281"/>
                  <a:pt x="1133482" y="309734"/>
                  <a:pt x="1295121" y="467087"/>
                </a:cubicBezTo>
                <a:cubicBezTo>
                  <a:pt x="1456666" y="624440"/>
                  <a:pt x="1587539" y="814178"/>
                  <a:pt x="1676979" y="1022490"/>
                </a:cubicBezTo>
                <a:cubicBezTo>
                  <a:pt x="1766704" y="1230706"/>
                  <a:pt x="1814520" y="1457496"/>
                  <a:pt x="1817568" y="1685239"/>
                </a:cubicBezTo>
                <a:cubicBezTo>
                  <a:pt x="1820425" y="1912982"/>
                  <a:pt x="1778611" y="2142153"/>
                  <a:pt x="1693457" y="2354847"/>
                </a:cubicBezTo>
                <a:cubicBezTo>
                  <a:pt x="1608589" y="2567635"/>
                  <a:pt x="1480954" y="2763755"/>
                  <a:pt x="1320363" y="2928633"/>
                </a:cubicBezTo>
                <a:cubicBezTo>
                  <a:pt x="1159676" y="3093510"/>
                  <a:pt x="966128" y="3226956"/>
                  <a:pt x="753435" y="3318205"/>
                </a:cubicBezTo>
                <a:cubicBezTo>
                  <a:pt x="540837" y="3409740"/>
                  <a:pt x="309379" y="3458413"/>
                  <a:pt x="77064" y="3461461"/>
                </a:cubicBezTo>
                <a:cubicBezTo>
                  <a:pt x="35059" y="3462033"/>
                  <a:pt x="579" y="3428505"/>
                  <a:pt x="7" y="3386499"/>
                </a:cubicBezTo>
                <a:cubicBezTo>
                  <a:pt x="-564" y="3344494"/>
                  <a:pt x="32964" y="3310014"/>
                  <a:pt x="74969" y="3309442"/>
                </a:cubicBezTo>
                <a:lnTo>
                  <a:pt x="77064" y="3309442"/>
                </a:lnTo>
                <a:cubicBezTo>
                  <a:pt x="289853" y="3312300"/>
                  <a:pt x="503499" y="3273533"/>
                  <a:pt x="702095" y="3194190"/>
                </a:cubicBezTo>
                <a:cubicBezTo>
                  <a:pt x="900691" y="3115228"/>
                  <a:pt x="1084048" y="2996260"/>
                  <a:pt x="1238162" y="2846241"/>
                </a:cubicBezTo>
                <a:cubicBezTo>
                  <a:pt x="1392276" y="2696318"/>
                  <a:pt x="1517149" y="2515533"/>
                  <a:pt x="1602493" y="2316937"/>
                </a:cubicBezTo>
                <a:cubicBezTo>
                  <a:pt x="1688123" y="2118531"/>
                  <a:pt x="1733843" y="1902504"/>
                  <a:pt x="1736891" y="1685144"/>
                </a:cubicBezTo>
                <a:cubicBezTo>
                  <a:pt x="1739749" y="1467783"/>
                  <a:pt x="1700029" y="1249375"/>
                  <a:pt x="1618971" y="1046493"/>
                </a:cubicBezTo>
                <a:cubicBezTo>
                  <a:pt x="1538200" y="843515"/>
                  <a:pt x="1416565" y="656349"/>
                  <a:pt x="1263308" y="498900"/>
                </a:cubicBezTo>
                <a:cubicBezTo>
                  <a:pt x="1110051" y="341452"/>
                  <a:pt x="870847" y="208142"/>
                  <a:pt x="722478" y="126854"/>
                </a:cubicBezTo>
                <a:cubicBezTo>
                  <a:pt x="574109" y="45566"/>
                  <a:pt x="450966" y="24867"/>
                  <a:pt x="373093" y="11174"/>
                </a:cubicBezTo>
                <a:cubicBezTo>
                  <a:pt x="370426" y="11174"/>
                  <a:pt x="349656" y="3661"/>
                  <a:pt x="349751" y="994"/>
                </a:cubicBezTo>
                <a:cubicBezTo>
                  <a:pt x="349751" y="-1578"/>
                  <a:pt x="349179" y="1650"/>
                  <a:pt x="351751" y="165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2A4C94F-2C13-2684-0F49-B7AB0449B858}"/>
              </a:ext>
            </a:extLst>
          </p:cNvPr>
          <p:cNvSpPr/>
          <p:nvPr/>
        </p:nvSpPr>
        <p:spPr>
          <a:xfrm flipH="1" flipV="1">
            <a:off x="1401508" y="1356568"/>
            <a:ext cx="1306085" cy="2493257"/>
          </a:xfrm>
          <a:custGeom>
            <a:avLst/>
            <a:gdLst>
              <a:gd name="connsiteX0" fmla="*/ 76969 w 1817704"/>
              <a:gd name="connsiteY0" fmla="*/ 149 h 3481258"/>
              <a:gd name="connsiteX1" fmla="*/ 732861 w 1817704"/>
              <a:gd name="connsiteY1" fmla="*/ 121498 h 3481258"/>
              <a:gd name="connsiteX2" fmla="*/ 1295121 w 1817704"/>
              <a:gd name="connsiteY2" fmla="*/ 486877 h 3481258"/>
              <a:gd name="connsiteX3" fmla="*/ 1676979 w 1817704"/>
              <a:gd name="connsiteY3" fmla="*/ 1042280 h 3481258"/>
              <a:gd name="connsiteX4" fmla="*/ 1817568 w 1817704"/>
              <a:gd name="connsiteY4" fmla="*/ 1705029 h 3481258"/>
              <a:gd name="connsiteX5" fmla="*/ 1693457 w 1817704"/>
              <a:gd name="connsiteY5" fmla="*/ 2374637 h 3481258"/>
              <a:gd name="connsiteX6" fmla="*/ 1320363 w 1817704"/>
              <a:gd name="connsiteY6" fmla="*/ 2948423 h 3481258"/>
              <a:gd name="connsiteX7" fmla="*/ 753435 w 1817704"/>
              <a:gd name="connsiteY7" fmla="*/ 3337995 h 3481258"/>
              <a:gd name="connsiteX8" fmla="*/ 77064 w 1817704"/>
              <a:gd name="connsiteY8" fmla="*/ 3481251 h 3481258"/>
              <a:gd name="connsiteX9" fmla="*/ 7 w 1817704"/>
              <a:gd name="connsiteY9" fmla="*/ 3406289 h 3481258"/>
              <a:gd name="connsiteX10" fmla="*/ 74969 w 1817704"/>
              <a:gd name="connsiteY10" fmla="*/ 3329232 h 3481258"/>
              <a:gd name="connsiteX11" fmla="*/ 77064 w 1817704"/>
              <a:gd name="connsiteY11" fmla="*/ 3329232 h 3481258"/>
              <a:gd name="connsiteX12" fmla="*/ 702095 w 1817704"/>
              <a:gd name="connsiteY12" fmla="*/ 3213980 h 3481258"/>
              <a:gd name="connsiteX13" fmla="*/ 1238162 w 1817704"/>
              <a:gd name="connsiteY13" fmla="*/ 2866031 h 3481258"/>
              <a:gd name="connsiteX14" fmla="*/ 1602493 w 1817704"/>
              <a:gd name="connsiteY14" fmla="*/ 2336727 h 3481258"/>
              <a:gd name="connsiteX15" fmla="*/ 1736891 w 1817704"/>
              <a:gd name="connsiteY15" fmla="*/ 1704934 h 3481258"/>
              <a:gd name="connsiteX16" fmla="*/ 1618971 w 1817704"/>
              <a:gd name="connsiteY16" fmla="*/ 1066283 h 3481258"/>
              <a:gd name="connsiteX17" fmla="*/ 1263308 w 1817704"/>
              <a:gd name="connsiteY17" fmla="*/ 518690 h 3481258"/>
              <a:gd name="connsiteX18" fmla="*/ 722478 w 1817704"/>
              <a:gd name="connsiteY18" fmla="*/ 146644 h 3481258"/>
              <a:gd name="connsiteX19" fmla="*/ 76969 w 1817704"/>
              <a:gd name="connsiteY19" fmla="*/ 9674 h 3481258"/>
              <a:gd name="connsiteX20" fmla="*/ 72302 w 1817704"/>
              <a:gd name="connsiteY20" fmla="*/ 4817 h 3481258"/>
              <a:gd name="connsiteX21" fmla="*/ 76969 w 1817704"/>
              <a:gd name="connsiteY21" fmla="*/ 149 h 3481258"/>
              <a:gd name="connsiteX0-1" fmla="*/ 351751 w 1817705"/>
              <a:gd name="connsiteY0-2" fmla="*/ 16861 h 3476679"/>
              <a:gd name="connsiteX1-3" fmla="*/ 732861 w 1817705"/>
              <a:gd name="connsiteY1-4" fmla="*/ 116919 h 3476679"/>
              <a:gd name="connsiteX2-5" fmla="*/ 1295121 w 1817705"/>
              <a:gd name="connsiteY2-6" fmla="*/ 482298 h 3476679"/>
              <a:gd name="connsiteX3-7" fmla="*/ 1676979 w 1817705"/>
              <a:gd name="connsiteY3-8" fmla="*/ 1037701 h 3476679"/>
              <a:gd name="connsiteX4-9" fmla="*/ 1817568 w 1817705"/>
              <a:gd name="connsiteY4-10" fmla="*/ 1700450 h 3476679"/>
              <a:gd name="connsiteX5-11" fmla="*/ 1693457 w 1817705"/>
              <a:gd name="connsiteY5-12" fmla="*/ 2370058 h 3476679"/>
              <a:gd name="connsiteX6-13" fmla="*/ 1320363 w 1817705"/>
              <a:gd name="connsiteY6-14" fmla="*/ 2943844 h 3476679"/>
              <a:gd name="connsiteX7-15" fmla="*/ 753435 w 1817705"/>
              <a:gd name="connsiteY7-16" fmla="*/ 3333416 h 3476679"/>
              <a:gd name="connsiteX8-17" fmla="*/ 77064 w 1817705"/>
              <a:gd name="connsiteY8-18" fmla="*/ 3476672 h 3476679"/>
              <a:gd name="connsiteX9-19" fmla="*/ 7 w 1817705"/>
              <a:gd name="connsiteY9-20" fmla="*/ 3401710 h 3476679"/>
              <a:gd name="connsiteX10-21" fmla="*/ 74969 w 1817705"/>
              <a:gd name="connsiteY10-22" fmla="*/ 3324653 h 3476679"/>
              <a:gd name="connsiteX11-23" fmla="*/ 77064 w 1817705"/>
              <a:gd name="connsiteY11-24" fmla="*/ 3324653 h 3476679"/>
              <a:gd name="connsiteX12-25" fmla="*/ 702095 w 1817705"/>
              <a:gd name="connsiteY12-26" fmla="*/ 3209401 h 3476679"/>
              <a:gd name="connsiteX13-27" fmla="*/ 1238162 w 1817705"/>
              <a:gd name="connsiteY13-28" fmla="*/ 2861452 h 3476679"/>
              <a:gd name="connsiteX14-29" fmla="*/ 1602493 w 1817705"/>
              <a:gd name="connsiteY14-30" fmla="*/ 2332148 h 3476679"/>
              <a:gd name="connsiteX15-31" fmla="*/ 1736891 w 1817705"/>
              <a:gd name="connsiteY15-32" fmla="*/ 1700355 h 3476679"/>
              <a:gd name="connsiteX16-33" fmla="*/ 1618971 w 1817705"/>
              <a:gd name="connsiteY16-34" fmla="*/ 1061704 h 3476679"/>
              <a:gd name="connsiteX17-35" fmla="*/ 1263308 w 1817705"/>
              <a:gd name="connsiteY17-36" fmla="*/ 514111 h 3476679"/>
              <a:gd name="connsiteX18-37" fmla="*/ 722478 w 1817705"/>
              <a:gd name="connsiteY18-38" fmla="*/ 142065 h 3476679"/>
              <a:gd name="connsiteX19-39" fmla="*/ 76969 w 1817705"/>
              <a:gd name="connsiteY19-40" fmla="*/ 5095 h 3476679"/>
              <a:gd name="connsiteX20-41" fmla="*/ 72302 w 1817705"/>
              <a:gd name="connsiteY20-42" fmla="*/ 238 h 3476679"/>
              <a:gd name="connsiteX21-43" fmla="*/ 351751 w 1817705"/>
              <a:gd name="connsiteY21-44" fmla="*/ 16861 h 3476679"/>
              <a:gd name="connsiteX0-45" fmla="*/ 351751 w 1817705"/>
              <a:gd name="connsiteY0-46" fmla="*/ 16861 h 3476679"/>
              <a:gd name="connsiteX1-47" fmla="*/ 732861 w 1817705"/>
              <a:gd name="connsiteY1-48" fmla="*/ 116919 h 3476679"/>
              <a:gd name="connsiteX2-49" fmla="*/ 1295121 w 1817705"/>
              <a:gd name="connsiteY2-50" fmla="*/ 482298 h 3476679"/>
              <a:gd name="connsiteX3-51" fmla="*/ 1676979 w 1817705"/>
              <a:gd name="connsiteY3-52" fmla="*/ 1037701 h 3476679"/>
              <a:gd name="connsiteX4-53" fmla="*/ 1817568 w 1817705"/>
              <a:gd name="connsiteY4-54" fmla="*/ 1700450 h 3476679"/>
              <a:gd name="connsiteX5-55" fmla="*/ 1693457 w 1817705"/>
              <a:gd name="connsiteY5-56" fmla="*/ 2370058 h 3476679"/>
              <a:gd name="connsiteX6-57" fmla="*/ 1320363 w 1817705"/>
              <a:gd name="connsiteY6-58" fmla="*/ 2943844 h 3476679"/>
              <a:gd name="connsiteX7-59" fmla="*/ 753435 w 1817705"/>
              <a:gd name="connsiteY7-60" fmla="*/ 3333416 h 3476679"/>
              <a:gd name="connsiteX8-61" fmla="*/ 77064 w 1817705"/>
              <a:gd name="connsiteY8-62" fmla="*/ 3476672 h 3476679"/>
              <a:gd name="connsiteX9-63" fmla="*/ 7 w 1817705"/>
              <a:gd name="connsiteY9-64" fmla="*/ 3401710 h 3476679"/>
              <a:gd name="connsiteX10-65" fmla="*/ 74969 w 1817705"/>
              <a:gd name="connsiteY10-66" fmla="*/ 3324653 h 3476679"/>
              <a:gd name="connsiteX11-67" fmla="*/ 77064 w 1817705"/>
              <a:gd name="connsiteY11-68" fmla="*/ 3324653 h 3476679"/>
              <a:gd name="connsiteX12-69" fmla="*/ 702095 w 1817705"/>
              <a:gd name="connsiteY12-70" fmla="*/ 3209401 h 3476679"/>
              <a:gd name="connsiteX13-71" fmla="*/ 1238162 w 1817705"/>
              <a:gd name="connsiteY13-72" fmla="*/ 2861452 h 3476679"/>
              <a:gd name="connsiteX14-73" fmla="*/ 1602493 w 1817705"/>
              <a:gd name="connsiteY14-74" fmla="*/ 2332148 h 3476679"/>
              <a:gd name="connsiteX15-75" fmla="*/ 1736891 w 1817705"/>
              <a:gd name="connsiteY15-76" fmla="*/ 1700355 h 3476679"/>
              <a:gd name="connsiteX16-77" fmla="*/ 1618971 w 1817705"/>
              <a:gd name="connsiteY16-78" fmla="*/ 1061704 h 3476679"/>
              <a:gd name="connsiteX17-79" fmla="*/ 1263308 w 1817705"/>
              <a:gd name="connsiteY17-80" fmla="*/ 514111 h 3476679"/>
              <a:gd name="connsiteX18-81" fmla="*/ 722478 w 1817705"/>
              <a:gd name="connsiteY18-82" fmla="*/ 142065 h 3476679"/>
              <a:gd name="connsiteX19-83" fmla="*/ 76969 w 1817705"/>
              <a:gd name="connsiteY19-84" fmla="*/ 5095 h 3476679"/>
              <a:gd name="connsiteX20-85" fmla="*/ 72302 w 1817705"/>
              <a:gd name="connsiteY20-86" fmla="*/ 238 h 3476679"/>
              <a:gd name="connsiteX21-87" fmla="*/ 351751 w 1817705"/>
              <a:gd name="connsiteY21-88" fmla="*/ 16861 h 3476679"/>
              <a:gd name="connsiteX0-89" fmla="*/ 351751 w 1817705"/>
              <a:gd name="connsiteY0-90" fmla="*/ 11766 h 3471584"/>
              <a:gd name="connsiteX1-91" fmla="*/ 732861 w 1817705"/>
              <a:gd name="connsiteY1-92" fmla="*/ 111824 h 3471584"/>
              <a:gd name="connsiteX2-93" fmla="*/ 1295121 w 1817705"/>
              <a:gd name="connsiteY2-94" fmla="*/ 477203 h 3471584"/>
              <a:gd name="connsiteX3-95" fmla="*/ 1676979 w 1817705"/>
              <a:gd name="connsiteY3-96" fmla="*/ 1032606 h 3471584"/>
              <a:gd name="connsiteX4-97" fmla="*/ 1817568 w 1817705"/>
              <a:gd name="connsiteY4-98" fmla="*/ 1695355 h 3471584"/>
              <a:gd name="connsiteX5-99" fmla="*/ 1693457 w 1817705"/>
              <a:gd name="connsiteY5-100" fmla="*/ 2364963 h 3471584"/>
              <a:gd name="connsiteX6-101" fmla="*/ 1320363 w 1817705"/>
              <a:gd name="connsiteY6-102" fmla="*/ 2938749 h 3471584"/>
              <a:gd name="connsiteX7-103" fmla="*/ 753435 w 1817705"/>
              <a:gd name="connsiteY7-104" fmla="*/ 3328321 h 3471584"/>
              <a:gd name="connsiteX8-105" fmla="*/ 77064 w 1817705"/>
              <a:gd name="connsiteY8-106" fmla="*/ 3471577 h 3471584"/>
              <a:gd name="connsiteX9-107" fmla="*/ 7 w 1817705"/>
              <a:gd name="connsiteY9-108" fmla="*/ 3396615 h 3471584"/>
              <a:gd name="connsiteX10-109" fmla="*/ 74969 w 1817705"/>
              <a:gd name="connsiteY10-110" fmla="*/ 3319558 h 3471584"/>
              <a:gd name="connsiteX11-111" fmla="*/ 77064 w 1817705"/>
              <a:gd name="connsiteY11-112" fmla="*/ 3319558 h 3471584"/>
              <a:gd name="connsiteX12-113" fmla="*/ 702095 w 1817705"/>
              <a:gd name="connsiteY12-114" fmla="*/ 3204306 h 3471584"/>
              <a:gd name="connsiteX13-115" fmla="*/ 1238162 w 1817705"/>
              <a:gd name="connsiteY13-116" fmla="*/ 2856357 h 3471584"/>
              <a:gd name="connsiteX14-117" fmla="*/ 1602493 w 1817705"/>
              <a:gd name="connsiteY14-118" fmla="*/ 2327053 h 3471584"/>
              <a:gd name="connsiteX15-119" fmla="*/ 1736891 w 1817705"/>
              <a:gd name="connsiteY15-120" fmla="*/ 1695260 h 3471584"/>
              <a:gd name="connsiteX16-121" fmla="*/ 1618971 w 1817705"/>
              <a:gd name="connsiteY16-122" fmla="*/ 1056609 h 3471584"/>
              <a:gd name="connsiteX17-123" fmla="*/ 1263308 w 1817705"/>
              <a:gd name="connsiteY17-124" fmla="*/ 509016 h 3471584"/>
              <a:gd name="connsiteX18-125" fmla="*/ 722478 w 1817705"/>
              <a:gd name="connsiteY18-126" fmla="*/ 136970 h 3471584"/>
              <a:gd name="connsiteX19-127" fmla="*/ 76969 w 1817705"/>
              <a:gd name="connsiteY19-128" fmla="*/ 0 h 3471584"/>
              <a:gd name="connsiteX20-129" fmla="*/ 349751 w 1817705"/>
              <a:gd name="connsiteY20-130" fmla="*/ 11110 h 3471584"/>
              <a:gd name="connsiteX21-131" fmla="*/ 351751 w 1817705"/>
              <a:gd name="connsiteY21-132" fmla="*/ 11766 h 3471584"/>
              <a:gd name="connsiteX0-133" fmla="*/ 351751 w 1817705"/>
              <a:gd name="connsiteY0-134" fmla="*/ 1650 h 3461468"/>
              <a:gd name="connsiteX1-135" fmla="*/ 732861 w 1817705"/>
              <a:gd name="connsiteY1-136" fmla="*/ 101708 h 3461468"/>
              <a:gd name="connsiteX2-137" fmla="*/ 1295121 w 1817705"/>
              <a:gd name="connsiteY2-138" fmla="*/ 467087 h 3461468"/>
              <a:gd name="connsiteX3-139" fmla="*/ 1676979 w 1817705"/>
              <a:gd name="connsiteY3-140" fmla="*/ 1022490 h 3461468"/>
              <a:gd name="connsiteX4-141" fmla="*/ 1817568 w 1817705"/>
              <a:gd name="connsiteY4-142" fmla="*/ 1685239 h 3461468"/>
              <a:gd name="connsiteX5-143" fmla="*/ 1693457 w 1817705"/>
              <a:gd name="connsiteY5-144" fmla="*/ 2354847 h 3461468"/>
              <a:gd name="connsiteX6-145" fmla="*/ 1320363 w 1817705"/>
              <a:gd name="connsiteY6-146" fmla="*/ 2928633 h 3461468"/>
              <a:gd name="connsiteX7-147" fmla="*/ 753435 w 1817705"/>
              <a:gd name="connsiteY7-148" fmla="*/ 3318205 h 3461468"/>
              <a:gd name="connsiteX8-149" fmla="*/ 77064 w 1817705"/>
              <a:gd name="connsiteY8-150" fmla="*/ 3461461 h 3461468"/>
              <a:gd name="connsiteX9-151" fmla="*/ 7 w 1817705"/>
              <a:gd name="connsiteY9-152" fmla="*/ 3386499 h 3461468"/>
              <a:gd name="connsiteX10-153" fmla="*/ 74969 w 1817705"/>
              <a:gd name="connsiteY10-154" fmla="*/ 3309442 h 3461468"/>
              <a:gd name="connsiteX11-155" fmla="*/ 77064 w 1817705"/>
              <a:gd name="connsiteY11-156" fmla="*/ 3309442 h 3461468"/>
              <a:gd name="connsiteX12-157" fmla="*/ 702095 w 1817705"/>
              <a:gd name="connsiteY12-158" fmla="*/ 3194190 h 3461468"/>
              <a:gd name="connsiteX13-159" fmla="*/ 1238162 w 1817705"/>
              <a:gd name="connsiteY13-160" fmla="*/ 2846241 h 3461468"/>
              <a:gd name="connsiteX14-161" fmla="*/ 1602493 w 1817705"/>
              <a:gd name="connsiteY14-162" fmla="*/ 2316937 h 3461468"/>
              <a:gd name="connsiteX15-163" fmla="*/ 1736891 w 1817705"/>
              <a:gd name="connsiteY15-164" fmla="*/ 1685144 h 3461468"/>
              <a:gd name="connsiteX16-165" fmla="*/ 1618971 w 1817705"/>
              <a:gd name="connsiteY16-166" fmla="*/ 1046493 h 3461468"/>
              <a:gd name="connsiteX17-167" fmla="*/ 1263308 w 1817705"/>
              <a:gd name="connsiteY17-168" fmla="*/ 498900 h 3461468"/>
              <a:gd name="connsiteX18-169" fmla="*/ 722478 w 1817705"/>
              <a:gd name="connsiteY18-170" fmla="*/ 126854 h 3461468"/>
              <a:gd name="connsiteX19-171" fmla="*/ 373093 w 1817705"/>
              <a:gd name="connsiteY19-172" fmla="*/ 11174 h 3461468"/>
              <a:gd name="connsiteX20-173" fmla="*/ 349751 w 1817705"/>
              <a:gd name="connsiteY20-174" fmla="*/ 994 h 3461468"/>
              <a:gd name="connsiteX21-175" fmla="*/ 351751 w 1817705"/>
              <a:gd name="connsiteY21-176" fmla="*/ 1650 h 3461468"/>
              <a:gd name="connsiteX0-177" fmla="*/ 351751 w 1817705"/>
              <a:gd name="connsiteY0-178" fmla="*/ 1650 h 3461468"/>
              <a:gd name="connsiteX1-179" fmla="*/ 732861 w 1817705"/>
              <a:gd name="connsiteY1-180" fmla="*/ 101708 h 3461468"/>
              <a:gd name="connsiteX2-181" fmla="*/ 1295121 w 1817705"/>
              <a:gd name="connsiteY2-182" fmla="*/ 467087 h 3461468"/>
              <a:gd name="connsiteX3-183" fmla="*/ 1676979 w 1817705"/>
              <a:gd name="connsiteY3-184" fmla="*/ 1022490 h 3461468"/>
              <a:gd name="connsiteX4-185" fmla="*/ 1817568 w 1817705"/>
              <a:gd name="connsiteY4-186" fmla="*/ 1685239 h 3461468"/>
              <a:gd name="connsiteX5-187" fmla="*/ 1693457 w 1817705"/>
              <a:gd name="connsiteY5-188" fmla="*/ 2354847 h 3461468"/>
              <a:gd name="connsiteX6-189" fmla="*/ 1320363 w 1817705"/>
              <a:gd name="connsiteY6-190" fmla="*/ 2928633 h 3461468"/>
              <a:gd name="connsiteX7-191" fmla="*/ 753435 w 1817705"/>
              <a:gd name="connsiteY7-192" fmla="*/ 3318205 h 3461468"/>
              <a:gd name="connsiteX8-193" fmla="*/ 77064 w 1817705"/>
              <a:gd name="connsiteY8-194" fmla="*/ 3461461 h 3461468"/>
              <a:gd name="connsiteX9-195" fmla="*/ 7 w 1817705"/>
              <a:gd name="connsiteY9-196" fmla="*/ 3386499 h 3461468"/>
              <a:gd name="connsiteX10-197" fmla="*/ 74969 w 1817705"/>
              <a:gd name="connsiteY10-198" fmla="*/ 3309442 h 3461468"/>
              <a:gd name="connsiteX11-199" fmla="*/ 77064 w 1817705"/>
              <a:gd name="connsiteY11-200" fmla="*/ 3309442 h 3461468"/>
              <a:gd name="connsiteX12-201" fmla="*/ 702095 w 1817705"/>
              <a:gd name="connsiteY12-202" fmla="*/ 3194190 h 3461468"/>
              <a:gd name="connsiteX13-203" fmla="*/ 1238162 w 1817705"/>
              <a:gd name="connsiteY13-204" fmla="*/ 2846241 h 3461468"/>
              <a:gd name="connsiteX14-205" fmla="*/ 1602493 w 1817705"/>
              <a:gd name="connsiteY14-206" fmla="*/ 2316937 h 3461468"/>
              <a:gd name="connsiteX15-207" fmla="*/ 1736891 w 1817705"/>
              <a:gd name="connsiteY15-208" fmla="*/ 1685144 h 3461468"/>
              <a:gd name="connsiteX16-209" fmla="*/ 1618971 w 1817705"/>
              <a:gd name="connsiteY16-210" fmla="*/ 1046493 h 3461468"/>
              <a:gd name="connsiteX17-211" fmla="*/ 1263308 w 1817705"/>
              <a:gd name="connsiteY17-212" fmla="*/ 498900 h 3461468"/>
              <a:gd name="connsiteX18-213" fmla="*/ 722478 w 1817705"/>
              <a:gd name="connsiteY18-214" fmla="*/ 126854 h 3461468"/>
              <a:gd name="connsiteX19-215" fmla="*/ 373093 w 1817705"/>
              <a:gd name="connsiteY19-216" fmla="*/ 11174 h 3461468"/>
              <a:gd name="connsiteX20-217" fmla="*/ 349751 w 1817705"/>
              <a:gd name="connsiteY20-218" fmla="*/ 994 h 3461468"/>
              <a:gd name="connsiteX21-219" fmla="*/ 351751 w 1817705"/>
              <a:gd name="connsiteY21-220" fmla="*/ 1650 h 3461468"/>
              <a:gd name="connsiteX0-221" fmla="*/ 351751 w 1817705"/>
              <a:gd name="connsiteY0-222" fmla="*/ 1650 h 3461468"/>
              <a:gd name="connsiteX1-223" fmla="*/ 732861 w 1817705"/>
              <a:gd name="connsiteY1-224" fmla="*/ 101708 h 3461468"/>
              <a:gd name="connsiteX2-225" fmla="*/ 1295121 w 1817705"/>
              <a:gd name="connsiteY2-226" fmla="*/ 467087 h 3461468"/>
              <a:gd name="connsiteX3-227" fmla="*/ 1676979 w 1817705"/>
              <a:gd name="connsiteY3-228" fmla="*/ 1022490 h 3461468"/>
              <a:gd name="connsiteX4-229" fmla="*/ 1817568 w 1817705"/>
              <a:gd name="connsiteY4-230" fmla="*/ 1685239 h 3461468"/>
              <a:gd name="connsiteX5-231" fmla="*/ 1693457 w 1817705"/>
              <a:gd name="connsiteY5-232" fmla="*/ 2354847 h 3461468"/>
              <a:gd name="connsiteX6-233" fmla="*/ 1320363 w 1817705"/>
              <a:gd name="connsiteY6-234" fmla="*/ 2928633 h 3461468"/>
              <a:gd name="connsiteX7-235" fmla="*/ 753435 w 1817705"/>
              <a:gd name="connsiteY7-236" fmla="*/ 3318205 h 3461468"/>
              <a:gd name="connsiteX8-237" fmla="*/ 77064 w 1817705"/>
              <a:gd name="connsiteY8-238" fmla="*/ 3461461 h 3461468"/>
              <a:gd name="connsiteX9-239" fmla="*/ 7 w 1817705"/>
              <a:gd name="connsiteY9-240" fmla="*/ 3386499 h 3461468"/>
              <a:gd name="connsiteX10-241" fmla="*/ 74969 w 1817705"/>
              <a:gd name="connsiteY10-242" fmla="*/ 3309442 h 3461468"/>
              <a:gd name="connsiteX11-243" fmla="*/ 77064 w 1817705"/>
              <a:gd name="connsiteY11-244" fmla="*/ 3309442 h 3461468"/>
              <a:gd name="connsiteX12-245" fmla="*/ 702095 w 1817705"/>
              <a:gd name="connsiteY12-246" fmla="*/ 3194190 h 3461468"/>
              <a:gd name="connsiteX13-247" fmla="*/ 1238162 w 1817705"/>
              <a:gd name="connsiteY13-248" fmla="*/ 2846241 h 3461468"/>
              <a:gd name="connsiteX14-249" fmla="*/ 1602493 w 1817705"/>
              <a:gd name="connsiteY14-250" fmla="*/ 2316937 h 3461468"/>
              <a:gd name="connsiteX15-251" fmla="*/ 1736891 w 1817705"/>
              <a:gd name="connsiteY15-252" fmla="*/ 1685144 h 3461468"/>
              <a:gd name="connsiteX16-253" fmla="*/ 1618971 w 1817705"/>
              <a:gd name="connsiteY16-254" fmla="*/ 1046493 h 3461468"/>
              <a:gd name="connsiteX17-255" fmla="*/ 1263308 w 1817705"/>
              <a:gd name="connsiteY17-256" fmla="*/ 498900 h 3461468"/>
              <a:gd name="connsiteX18-257" fmla="*/ 722478 w 1817705"/>
              <a:gd name="connsiteY18-258" fmla="*/ 126854 h 3461468"/>
              <a:gd name="connsiteX19-259" fmla="*/ 373093 w 1817705"/>
              <a:gd name="connsiteY19-260" fmla="*/ 11174 h 3461468"/>
              <a:gd name="connsiteX20-261" fmla="*/ 349751 w 1817705"/>
              <a:gd name="connsiteY20-262" fmla="*/ 994 h 3461468"/>
              <a:gd name="connsiteX21-263" fmla="*/ 351751 w 1817705"/>
              <a:gd name="connsiteY21-264" fmla="*/ 1650 h 34614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817705" h="3461468">
                <a:moveTo>
                  <a:pt x="351751" y="1650"/>
                </a:moveTo>
                <a:cubicBezTo>
                  <a:pt x="401516" y="4021"/>
                  <a:pt x="575633" y="24135"/>
                  <a:pt x="732861" y="101708"/>
                </a:cubicBezTo>
                <a:cubicBezTo>
                  <a:pt x="890089" y="179281"/>
                  <a:pt x="1133482" y="309734"/>
                  <a:pt x="1295121" y="467087"/>
                </a:cubicBezTo>
                <a:cubicBezTo>
                  <a:pt x="1456666" y="624440"/>
                  <a:pt x="1587539" y="814178"/>
                  <a:pt x="1676979" y="1022490"/>
                </a:cubicBezTo>
                <a:cubicBezTo>
                  <a:pt x="1766704" y="1230706"/>
                  <a:pt x="1814520" y="1457496"/>
                  <a:pt x="1817568" y="1685239"/>
                </a:cubicBezTo>
                <a:cubicBezTo>
                  <a:pt x="1820425" y="1912982"/>
                  <a:pt x="1778611" y="2142153"/>
                  <a:pt x="1693457" y="2354847"/>
                </a:cubicBezTo>
                <a:cubicBezTo>
                  <a:pt x="1608589" y="2567635"/>
                  <a:pt x="1480954" y="2763755"/>
                  <a:pt x="1320363" y="2928633"/>
                </a:cubicBezTo>
                <a:cubicBezTo>
                  <a:pt x="1159676" y="3093510"/>
                  <a:pt x="966128" y="3226956"/>
                  <a:pt x="753435" y="3318205"/>
                </a:cubicBezTo>
                <a:cubicBezTo>
                  <a:pt x="540837" y="3409740"/>
                  <a:pt x="309379" y="3458413"/>
                  <a:pt x="77064" y="3461461"/>
                </a:cubicBezTo>
                <a:cubicBezTo>
                  <a:pt x="35059" y="3462033"/>
                  <a:pt x="579" y="3428505"/>
                  <a:pt x="7" y="3386499"/>
                </a:cubicBezTo>
                <a:cubicBezTo>
                  <a:pt x="-564" y="3344494"/>
                  <a:pt x="32964" y="3310014"/>
                  <a:pt x="74969" y="3309442"/>
                </a:cubicBezTo>
                <a:lnTo>
                  <a:pt x="77064" y="3309442"/>
                </a:lnTo>
                <a:cubicBezTo>
                  <a:pt x="289853" y="3312300"/>
                  <a:pt x="503499" y="3273533"/>
                  <a:pt x="702095" y="3194190"/>
                </a:cubicBezTo>
                <a:cubicBezTo>
                  <a:pt x="900691" y="3115228"/>
                  <a:pt x="1084048" y="2996260"/>
                  <a:pt x="1238162" y="2846241"/>
                </a:cubicBezTo>
                <a:cubicBezTo>
                  <a:pt x="1392276" y="2696318"/>
                  <a:pt x="1517149" y="2515533"/>
                  <a:pt x="1602493" y="2316937"/>
                </a:cubicBezTo>
                <a:cubicBezTo>
                  <a:pt x="1688123" y="2118531"/>
                  <a:pt x="1733843" y="1902504"/>
                  <a:pt x="1736891" y="1685144"/>
                </a:cubicBezTo>
                <a:cubicBezTo>
                  <a:pt x="1739749" y="1467783"/>
                  <a:pt x="1700029" y="1249375"/>
                  <a:pt x="1618971" y="1046493"/>
                </a:cubicBezTo>
                <a:cubicBezTo>
                  <a:pt x="1538200" y="843515"/>
                  <a:pt x="1416565" y="656349"/>
                  <a:pt x="1263308" y="498900"/>
                </a:cubicBezTo>
                <a:cubicBezTo>
                  <a:pt x="1110051" y="341452"/>
                  <a:pt x="870847" y="208142"/>
                  <a:pt x="722478" y="126854"/>
                </a:cubicBezTo>
                <a:cubicBezTo>
                  <a:pt x="574109" y="45566"/>
                  <a:pt x="450966" y="24867"/>
                  <a:pt x="373093" y="11174"/>
                </a:cubicBezTo>
                <a:cubicBezTo>
                  <a:pt x="370426" y="11174"/>
                  <a:pt x="349656" y="3661"/>
                  <a:pt x="349751" y="994"/>
                </a:cubicBezTo>
                <a:cubicBezTo>
                  <a:pt x="349751" y="-1578"/>
                  <a:pt x="349179" y="1650"/>
                  <a:pt x="351751" y="165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B12665F-3DF4-73AC-A64C-2EE6C18E6F81}"/>
              </a:ext>
            </a:extLst>
          </p:cNvPr>
          <p:cNvSpPr/>
          <p:nvPr/>
        </p:nvSpPr>
        <p:spPr>
          <a:xfrm>
            <a:off x="5146224" y="1616958"/>
            <a:ext cx="1972476" cy="1972476"/>
          </a:xfrm>
          <a:prstGeom prst="ellipse">
            <a:avLst/>
          </a:prstGeom>
          <a:solidFill>
            <a:srgbClr val="FAFAFA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42900" sx="105000" sy="105000" algn="ctr" rotWithShape="0">
              <a:schemeClr val="accent2"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文本框 17">
            <a:extLst>
              <a:ext uri="{FF2B5EF4-FFF2-40B4-BE49-F238E27FC236}">
                <a16:creationId xmlns:a16="http://schemas.microsoft.com/office/drawing/2014/main" id="{2CAAB7CA-1C36-98CA-5D6F-54EBF47871DE}"/>
              </a:ext>
            </a:extLst>
          </p:cNvPr>
          <p:cNvSpPr txBox="1"/>
          <p:nvPr/>
        </p:nvSpPr>
        <p:spPr>
          <a:xfrm>
            <a:off x="5465425" y="2573033"/>
            <a:ext cx="1334074" cy="44092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沟通管理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5C02146-9374-681C-ED79-4BC72F2912AB}"/>
              </a:ext>
            </a:extLst>
          </p:cNvPr>
          <p:cNvSpPr/>
          <p:nvPr/>
        </p:nvSpPr>
        <p:spPr>
          <a:xfrm>
            <a:off x="6098822" y="1356568"/>
            <a:ext cx="1306085" cy="2493257"/>
          </a:xfrm>
          <a:custGeom>
            <a:avLst/>
            <a:gdLst>
              <a:gd name="connsiteX0" fmla="*/ 76969 w 1817704"/>
              <a:gd name="connsiteY0" fmla="*/ 149 h 3481258"/>
              <a:gd name="connsiteX1" fmla="*/ 732861 w 1817704"/>
              <a:gd name="connsiteY1" fmla="*/ 121498 h 3481258"/>
              <a:gd name="connsiteX2" fmla="*/ 1295121 w 1817704"/>
              <a:gd name="connsiteY2" fmla="*/ 486877 h 3481258"/>
              <a:gd name="connsiteX3" fmla="*/ 1676979 w 1817704"/>
              <a:gd name="connsiteY3" fmla="*/ 1042280 h 3481258"/>
              <a:gd name="connsiteX4" fmla="*/ 1817568 w 1817704"/>
              <a:gd name="connsiteY4" fmla="*/ 1705029 h 3481258"/>
              <a:gd name="connsiteX5" fmla="*/ 1693457 w 1817704"/>
              <a:gd name="connsiteY5" fmla="*/ 2374637 h 3481258"/>
              <a:gd name="connsiteX6" fmla="*/ 1320363 w 1817704"/>
              <a:gd name="connsiteY6" fmla="*/ 2948423 h 3481258"/>
              <a:gd name="connsiteX7" fmla="*/ 753435 w 1817704"/>
              <a:gd name="connsiteY7" fmla="*/ 3337995 h 3481258"/>
              <a:gd name="connsiteX8" fmla="*/ 77064 w 1817704"/>
              <a:gd name="connsiteY8" fmla="*/ 3481251 h 3481258"/>
              <a:gd name="connsiteX9" fmla="*/ 7 w 1817704"/>
              <a:gd name="connsiteY9" fmla="*/ 3406289 h 3481258"/>
              <a:gd name="connsiteX10" fmla="*/ 74969 w 1817704"/>
              <a:gd name="connsiteY10" fmla="*/ 3329232 h 3481258"/>
              <a:gd name="connsiteX11" fmla="*/ 77064 w 1817704"/>
              <a:gd name="connsiteY11" fmla="*/ 3329232 h 3481258"/>
              <a:gd name="connsiteX12" fmla="*/ 702095 w 1817704"/>
              <a:gd name="connsiteY12" fmla="*/ 3213980 h 3481258"/>
              <a:gd name="connsiteX13" fmla="*/ 1238162 w 1817704"/>
              <a:gd name="connsiteY13" fmla="*/ 2866031 h 3481258"/>
              <a:gd name="connsiteX14" fmla="*/ 1602493 w 1817704"/>
              <a:gd name="connsiteY14" fmla="*/ 2336727 h 3481258"/>
              <a:gd name="connsiteX15" fmla="*/ 1736891 w 1817704"/>
              <a:gd name="connsiteY15" fmla="*/ 1704934 h 3481258"/>
              <a:gd name="connsiteX16" fmla="*/ 1618971 w 1817704"/>
              <a:gd name="connsiteY16" fmla="*/ 1066283 h 3481258"/>
              <a:gd name="connsiteX17" fmla="*/ 1263308 w 1817704"/>
              <a:gd name="connsiteY17" fmla="*/ 518690 h 3481258"/>
              <a:gd name="connsiteX18" fmla="*/ 722478 w 1817704"/>
              <a:gd name="connsiteY18" fmla="*/ 146644 h 3481258"/>
              <a:gd name="connsiteX19" fmla="*/ 76969 w 1817704"/>
              <a:gd name="connsiteY19" fmla="*/ 9674 h 3481258"/>
              <a:gd name="connsiteX20" fmla="*/ 72302 w 1817704"/>
              <a:gd name="connsiteY20" fmla="*/ 4817 h 3481258"/>
              <a:gd name="connsiteX21" fmla="*/ 76969 w 1817704"/>
              <a:gd name="connsiteY21" fmla="*/ 149 h 3481258"/>
              <a:gd name="connsiteX0-1" fmla="*/ 351751 w 1817705"/>
              <a:gd name="connsiteY0-2" fmla="*/ 16861 h 3476679"/>
              <a:gd name="connsiteX1-3" fmla="*/ 732861 w 1817705"/>
              <a:gd name="connsiteY1-4" fmla="*/ 116919 h 3476679"/>
              <a:gd name="connsiteX2-5" fmla="*/ 1295121 w 1817705"/>
              <a:gd name="connsiteY2-6" fmla="*/ 482298 h 3476679"/>
              <a:gd name="connsiteX3-7" fmla="*/ 1676979 w 1817705"/>
              <a:gd name="connsiteY3-8" fmla="*/ 1037701 h 3476679"/>
              <a:gd name="connsiteX4-9" fmla="*/ 1817568 w 1817705"/>
              <a:gd name="connsiteY4-10" fmla="*/ 1700450 h 3476679"/>
              <a:gd name="connsiteX5-11" fmla="*/ 1693457 w 1817705"/>
              <a:gd name="connsiteY5-12" fmla="*/ 2370058 h 3476679"/>
              <a:gd name="connsiteX6-13" fmla="*/ 1320363 w 1817705"/>
              <a:gd name="connsiteY6-14" fmla="*/ 2943844 h 3476679"/>
              <a:gd name="connsiteX7-15" fmla="*/ 753435 w 1817705"/>
              <a:gd name="connsiteY7-16" fmla="*/ 3333416 h 3476679"/>
              <a:gd name="connsiteX8-17" fmla="*/ 77064 w 1817705"/>
              <a:gd name="connsiteY8-18" fmla="*/ 3476672 h 3476679"/>
              <a:gd name="connsiteX9-19" fmla="*/ 7 w 1817705"/>
              <a:gd name="connsiteY9-20" fmla="*/ 3401710 h 3476679"/>
              <a:gd name="connsiteX10-21" fmla="*/ 74969 w 1817705"/>
              <a:gd name="connsiteY10-22" fmla="*/ 3324653 h 3476679"/>
              <a:gd name="connsiteX11-23" fmla="*/ 77064 w 1817705"/>
              <a:gd name="connsiteY11-24" fmla="*/ 3324653 h 3476679"/>
              <a:gd name="connsiteX12-25" fmla="*/ 702095 w 1817705"/>
              <a:gd name="connsiteY12-26" fmla="*/ 3209401 h 3476679"/>
              <a:gd name="connsiteX13-27" fmla="*/ 1238162 w 1817705"/>
              <a:gd name="connsiteY13-28" fmla="*/ 2861452 h 3476679"/>
              <a:gd name="connsiteX14-29" fmla="*/ 1602493 w 1817705"/>
              <a:gd name="connsiteY14-30" fmla="*/ 2332148 h 3476679"/>
              <a:gd name="connsiteX15-31" fmla="*/ 1736891 w 1817705"/>
              <a:gd name="connsiteY15-32" fmla="*/ 1700355 h 3476679"/>
              <a:gd name="connsiteX16-33" fmla="*/ 1618971 w 1817705"/>
              <a:gd name="connsiteY16-34" fmla="*/ 1061704 h 3476679"/>
              <a:gd name="connsiteX17-35" fmla="*/ 1263308 w 1817705"/>
              <a:gd name="connsiteY17-36" fmla="*/ 514111 h 3476679"/>
              <a:gd name="connsiteX18-37" fmla="*/ 722478 w 1817705"/>
              <a:gd name="connsiteY18-38" fmla="*/ 142065 h 3476679"/>
              <a:gd name="connsiteX19-39" fmla="*/ 76969 w 1817705"/>
              <a:gd name="connsiteY19-40" fmla="*/ 5095 h 3476679"/>
              <a:gd name="connsiteX20-41" fmla="*/ 72302 w 1817705"/>
              <a:gd name="connsiteY20-42" fmla="*/ 238 h 3476679"/>
              <a:gd name="connsiteX21-43" fmla="*/ 351751 w 1817705"/>
              <a:gd name="connsiteY21-44" fmla="*/ 16861 h 3476679"/>
              <a:gd name="connsiteX0-45" fmla="*/ 351751 w 1817705"/>
              <a:gd name="connsiteY0-46" fmla="*/ 16861 h 3476679"/>
              <a:gd name="connsiteX1-47" fmla="*/ 732861 w 1817705"/>
              <a:gd name="connsiteY1-48" fmla="*/ 116919 h 3476679"/>
              <a:gd name="connsiteX2-49" fmla="*/ 1295121 w 1817705"/>
              <a:gd name="connsiteY2-50" fmla="*/ 482298 h 3476679"/>
              <a:gd name="connsiteX3-51" fmla="*/ 1676979 w 1817705"/>
              <a:gd name="connsiteY3-52" fmla="*/ 1037701 h 3476679"/>
              <a:gd name="connsiteX4-53" fmla="*/ 1817568 w 1817705"/>
              <a:gd name="connsiteY4-54" fmla="*/ 1700450 h 3476679"/>
              <a:gd name="connsiteX5-55" fmla="*/ 1693457 w 1817705"/>
              <a:gd name="connsiteY5-56" fmla="*/ 2370058 h 3476679"/>
              <a:gd name="connsiteX6-57" fmla="*/ 1320363 w 1817705"/>
              <a:gd name="connsiteY6-58" fmla="*/ 2943844 h 3476679"/>
              <a:gd name="connsiteX7-59" fmla="*/ 753435 w 1817705"/>
              <a:gd name="connsiteY7-60" fmla="*/ 3333416 h 3476679"/>
              <a:gd name="connsiteX8-61" fmla="*/ 77064 w 1817705"/>
              <a:gd name="connsiteY8-62" fmla="*/ 3476672 h 3476679"/>
              <a:gd name="connsiteX9-63" fmla="*/ 7 w 1817705"/>
              <a:gd name="connsiteY9-64" fmla="*/ 3401710 h 3476679"/>
              <a:gd name="connsiteX10-65" fmla="*/ 74969 w 1817705"/>
              <a:gd name="connsiteY10-66" fmla="*/ 3324653 h 3476679"/>
              <a:gd name="connsiteX11-67" fmla="*/ 77064 w 1817705"/>
              <a:gd name="connsiteY11-68" fmla="*/ 3324653 h 3476679"/>
              <a:gd name="connsiteX12-69" fmla="*/ 702095 w 1817705"/>
              <a:gd name="connsiteY12-70" fmla="*/ 3209401 h 3476679"/>
              <a:gd name="connsiteX13-71" fmla="*/ 1238162 w 1817705"/>
              <a:gd name="connsiteY13-72" fmla="*/ 2861452 h 3476679"/>
              <a:gd name="connsiteX14-73" fmla="*/ 1602493 w 1817705"/>
              <a:gd name="connsiteY14-74" fmla="*/ 2332148 h 3476679"/>
              <a:gd name="connsiteX15-75" fmla="*/ 1736891 w 1817705"/>
              <a:gd name="connsiteY15-76" fmla="*/ 1700355 h 3476679"/>
              <a:gd name="connsiteX16-77" fmla="*/ 1618971 w 1817705"/>
              <a:gd name="connsiteY16-78" fmla="*/ 1061704 h 3476679"/>
              <a:gd name="connsiteX17-79" fmla="*/ 1263308 w 1817705"/>
              <a:gd name="connsiteY17-80" fmla="*/ 514111 h 3476679"/>
              <a:gd name="connsiteX18-81" fmla="*/ 722478 w 1817705"/>
              <a:gd name="connsiteY18-82" fmla="*/ 142065 h 3476679"/>
              <a:gd name="connsiteX19-83" fmla="*/ 76969 w 1817705"/>
              <a:gd name="connsiteY19-84" fmla="*/ 5095 h 3476679"/>
              <a:gd name="connsiteX20-85" fmla="*/ 72302 w 1817705"/>
              <a:gd name="connsiteY20-86" fmla="*/ 238 h 3476679"/>
              <a:gd name="connsiteX21-87" fmla="*/ 351751 w 1817705"/>
              <a:gd name="connsiteY21-88" fmla="*/ 16861 h 3476679"/>
              <a:gd name="connsiteX0-89" fmla="*/ 351751 w 1817705"/>
              <a:gd name="connsiteY0-90" fmla="*/ 11766 h 3471584"/>
              <a:gd name="connsiteX1-91" fmla="*/ 732861 w 1817705"/>
              <a:gd name="connsiteY1-92" fmla="*/ 111824 h 3471584"/>
              <a:gd name="connsiteX2-93" fmla="*/ 1295121 w 1817705"/>
              <a:gd name="connsiteY2-94" fmla="*/ 477203 h 3471584"/>
              <a:gd name="connsiteX3-95" fmla="*/ 1676979 w 1817705"/>
              <a:gd name="connsiteY3-96" fmla="*/ 1032606 h 3471584"/>
              <a:gd name="connsiteX4-97" fmla="*/ 1817568 w 1817705"/>
              <a:gd name="connsiteY4-98" fmla="*/ 1695355 h 3471584"/>
              <a:gd name="connsiteX5-99" fmla="*/ 1693457 w 1817705"/>
              <a:gd name="connsiteY5-100" fmla="*/ 2364963 h 3471584"/>
              <a:gd name="connsiteX6-101" fmla="*/ 1320363 w 1817705"/>
              <a:gd name="connsiteY6-102" fmla="*/ 2938749 h 3471584"/>
              <a:gd name="connsiteX7-103" fmla="*/ 753435 w 1817705"/>
              <a:gd name="connsiteY7-104" fmla="*/ 3328321 h 3471584"/>
              <a:gd name="connsiteX8-105" fmla="*/ 77064 w 1817705"/>
              <a:gd name="connsiteY8-106" fmla="*/ 3471577 h 3471584"/>
              <a:gd name="connsiteX9-107" fmla="*/ 7 w 1817705"/>
              <a:gd name="connsiteY9-108" fmla="*/ 3396615 h 3471584"/>
              <a:gd name="connsiteX10-109" fmla="*/ 74969 w 1817705"/>
              <a:gd name="connsiteY10-110" fmla="*/ 3319558 h 3471584"/>
              <a:gd name="connsiteX11-111" fmla="*/ 77064 w 1817705"/>
              <a:gd name="connsiteY11-112" fmla="*/ 3319558 h 3471584"/>
              <a:gd name="connsiteX12-113" fmla="*/ 702095 w 1817705"/>
              <a:gd name="connsiteY12-114" fmla="*/ 3204306 h 3471584"/>
              <a:gd name="connsiteX13-115" fmla="*/ 1238162 w 1817705"/>
              <a:gd name="connsiteY13-116" fmla="*/ 2856357 h 3471584"/>
              <a:gd name="connsiteX14-117" fmla="*/ 1602493 w 1817705"/>
              <a:gd name="connsiteY14-118" fmla="*/ 2327053 h 3471584"/>
              <a:gd name="connsiteX15-119" fmla="*/ 1736891 w 1817705"/>
              <a:gd name="connsiteY15-120" fmla="*/ 1695260 h 3471584"/>
              <a:gd name="connsiteX16-121" fmla="*/ 1618971 w 1817705"/>
              <a:gd name="connsiteY16-122" fmla="*/ 1056609 h 3471584"/>
              <a:gd name="connsiteX17-123" fmla="*/ 1263308 w 1817705"/>
              <a:gd name="connsiteY17-124" fmla="*/ 509016 h 3471584"/>
              <a:gd name="connsiteX18-125" fmla="*/ 722478 w 1817705"/>
              <a:gd name="connsiteY18-126" fmla="*/ 136970 h 3471584"/>
              <a:gd name="connsiteX19-127" fmla="*/ 76969 w 1817705"/>
              <a:gd name="connsiteY19-128" fmla="*/ 0 h 3471584"/>
              <a:gd name="connsiteX20-129" fmla="*/ 349751 w 1817705"/>
              <a:gd name="connsiteY20-130" fmla="*/ 11110 h 3471584"/>
              <a:gd name="connsiteX21-131" fmla="*/ 351751 w 1817705"/>
              <a:gd name="connsiteY21-132" fmla="*/ 11766 h 3471584"/>
              <a:gd name="connsiteX0-133" fmla="*/ 351751 w 1817705"/>
              <a:gd name="connsiteY0-134" fmla="*/ 1650 h 3461468"/>
              <a:gd name="connsiteX1-135" fmla="*/ 732861 w 1817705"/>
              <a:gd name="connsiteY1-136" fmla="*/ 101708 h 3461468"/>
              <a:gd name="connsiteX2-137" fmla="*/ 1295121 w 1817705"/>
              <a:gd name="connsiteY2-138" fmla="*/ 467087 h 3461468"/>
              <a:gd name="connsiteX3-139" fmla="*/ 1676979 w 1817705"/>
              <a:gd name="connsiteY3-140" fmla="*/ 1022490 h 3461468"/>
              <a:gd name="connsiteX4-141" fmla="*/ 1817568 w 1817705"/>
              <a:gd name="connsiteY4-142" fmla="*/ 1685239 h 3461468"/>
              <a:gd name="connsiteX5-143" fmla="*/ 1693457 w 1817705"/>
              <a:gd name="connsiteY5-144" fmla="*/ 2354847 h 3461468"/>
              <a:gd name="connsiteX6-145" fmla="*/ 1320363 w 1817705"/>
              <a:gd name="connsiteY6-146" fmla="*/ 2928633 h 3461468"/>
              <a:gd name="connsiteX7-147" fmla="*/ 753435 w 1817705"/>
              <a:gd name="connsiteY7-148" fmla="*/ 3318205 h 3461468"/>
              <a:gd name="connsiteX8-149" fmla="*/ 77064 w 1817705"/>
              <a:gd name="connsiteY8-150" fmla="*/ 3461461 h 3461468"/>
              <a:gd name="connsiteX9-151" fmla="*/ 7 w 1817705"/>
              <a:gd name="connsiteY9-152" fmla="*/ 3386499 h 3461468"/>
              <a:gd name="connsiteX10-153" fmla="*/ 74969 w 1817705"/>
              <a:gd name="connsiteY10-154" fmla="*/ 3309442 h 3461468"/>
              <a:gd name="connsiteX11-155" fmla="*/ 77064 w 1817705"/>
              <a:gd name="connsiteY11-156" fmla="*/ 3309442 h 3461468"/>
              <a:gd name="connsiteX12-157" fmla="*/ 702095 w 1817705"/>
              <a:gd name="connsiteY12-158" fmla="*/ 3194190 h 3461468"/>
              <a:gd name="connsiteX13-159" fmla="*/ 1238162 w 1817705"/>
              <a:gd name="connsiteY13-160" fmla="*/ 2846241 h 3461468"/>
              <a:gd name="connsiteX14-161" fmla="*/ 1602493 w 1817705"/>
              <a:gd name="connsiteY14-162" fmla="*/ 2316937 h 3461468"/>
              <a:gd name="connsiteX15-163" fmla="*/ 1736891 w 1817705"/>
              <a:gd name="connsiteY15-164" fmla="*/ 1685144 h 3461468"/>
              <a:gd name="connsiteX16-165" fmla="*/ 1618971 w 1817705"/>
              <a:gd name="connsiteY16-166" fmla="*/ 1046493 h 3461468"/>
              <a:gd name="connsiteX17-167" fmla="*/ 1263308 w 1817705"/>
              <a:gd name="connsiteY17-168" fmla="*/ 498900 h 3461468"/>
              <a:gd name="connsiteX18-169" fmla="*/ 722478 w 1817705"/>
              <a:gd name="connsiteY18-170" fmla="*/ 126854 h 3461468"/>
              <a:gd name="connsiteX19-171" fmla="*/ 373093 w 1817705"/>
              <a:gd name="connsiteY19-172" fmla="*/ 11174 h 3461468"/>
              <a:gd name="connsiteX20-173" fmla="*/ 349751 w 1817705"/>
              <a:gd name="connsiteY20-174" fmla="*/ 994 h 3461468"/>
              <a:gd name="connsiteX21-175" fmla="*/ 351751 w 1817705"/>
              <a:gd name="connsiteY21-176" fmla="*/ 1650 h 3461468"/>
              <a:gd name="connsiteX0-177" fmla="*/ 351751 w 1817705"/>
              <a:gd name="connsiteY0-178" fmla="*/ 1650 h 3461468"/>
              <a:gd name="connsiteX1-179" fmla="*/ 732861 w 1817705"/>
              <a:gd name="connsiteY1-180" fmla="*/ 101708 h 3461468"/>
              <a:gd name="connsiteX2-181" fmla="*/ 1295121 w 1817705"/>
              <a:gd name="connsiteY2-182" fmla="*/ 467087 h 3461468"/>
              <a:gd name="connsiteX3-183" fmla="*/ 1676979 w 1817705"/>
              <a:gd name="connsiteY3-184" fmla="*/ 1022490 h 3461468"/>
              <a:gd name="connsiteX4-185" fmla="*/ 1817568 w 1817705"/>
              <a:gd name="connsiteY4-186" fmla="*/ 1685239 h 3461468"/>
              <a:gd name="connsiteX5-187" fmla="*/ 1693457 w 1817705"/>
              <a:gd name="connsiteY5-188" fmla="*/ 2354847 h 3461468"/>
              <a:gd name="connsiteX6-189" fmla="*/ 1320363 w 1817705"/>
              <a:gd name="connsiteY6-190" fmla="*/ 2928633 h 3461468"/>
              <a:gd name="connsiteX7-191" fmla="*/ 753435 w 1817705"/>
              <a:gd name="connsiteY7-192" fmla="*/ 3318205 h 3461468"/>
              <a:gd name="connsiteX8-193" fmla="*/ 77064 w 1817705"/>
              <a:gd name="connsiteY8-194" fmla="*/ 3461461 h 3461468"/>
              <a:gd name="connsiteX9-195" fmla="*/ 7 w 1817705"/>
              <a:gd name="connsiteY9-196" fmla="*/ 3386499 h 3461468"/>
              <a:gd name="connsiteX10-197" fmla="*/ 74969 w 1817705"/>
              <a:gd name="connsiteY10-198" fmla="*/ 3309442 h 3461468"/>
              <a:gd name="connsiteX11-199" fmla="*/ 77064 w 1817705"/>
              <a:gd name="connsiteY11-200" fmla="*/ 3309442 h 3461468"/>
              <a:gd name="connsiteX12-201" fmla="*/ 702095 w 1817705"/>
              <a:gd name="connsiteY12-202" fmla="*/ 3194190 h 3461468"/>
              <a:gd name="connsiteX13-203" fmla="*/ 1238162 w 1817705"/>
              <a:gd name="connsiteY13-204" fmla="*/ 2846241 h 3461468"/>
              <a:gd name="connsiteX14-205" fmla="*/ 1602493 w 1817705"/>
              <a:gd name="connsiteY14-206" fmla="*/ 2316937 h 3461468"/>
              <a:gd name="connsiteX15-207" fmla="*/ 1736891 w 1817705"/>
              <a:gd name="connsiteY15-208" fmla="*/ 1685144 h 3461468"/>
              <a:gd name="connsiteX16-209" fmla="*/ 1618971 w 1817705"/>
              <a:gd name="connsiteY16-210" fmla="*/ 1046493 h 3461468"/>
              <a:gd name="connsiteX17-211" fmla="*/ 1263308 w 1817705"/>
              <a:gd name="connsiteY17-212" fmla="*/ 498900 h 3461468"/>
              <a:gd name="connsiteX18-213" fmla="*/ 722478 w 1817705"/>
              <a:gd name="connsiteY18-214" fmla="*/ 126854 h 3461468"/>
              <a:gd name="connsiteX19-215" fmla="*/ 373093 w 1817705"/>
              <a:gd name="connsiteY19-216" fmla="*/ 11174 h 3461468"/>
              <a:gd name="connsiteX20-217" fmla="*/ 349751 w 1817705"/>
              <a:gd name="connsiteY20-218" fmla="*/ 994 h 3461468"/>
              <a:gd name="connsiteX21-219" fmla="*/ 351751 w 1817705"/>
              <a:gd name="connsiteY21-220" fmla="*/ 1650 h 3461468"/>
              <a:gd name="connsiteX0-221" fmla="*/ 351751 w 1817705"/>
              <a:gd name="connsiteY0-222" fmla="*/ 1650 h 3461468"/>
              <a:gd name="connsiteX1-223" fmla="*/ 732861 w 1817705"/>
              <a:gd name="connsiteY1-224" fmla="*/ 101708 h 3461468"/>
              <a:gd name="connsiteX2-225" fmla="*/ 1295121 w 1817705"/>
              <a:gd name="connsiteY2-226" fmla="*/ 467087 h 3461468"/>
              <a:gd name="connsiteX3-227" fmla="*/ 1676979 w 1817705"/>
              <a:gd name="connsiteY3-228" fmla="*/ 1022490 h 3461468"/>
              <a:gd name="connsiteX4-229" fmla="*/ 1817568 w 1817705"/>
              <a:gd name="connsiteY4-230" fmla="*/ 1685239 h 3461468"/>
              <a:gd name="connsiteX5-231" fmla="*/ 1693457 w 1817705"/>
              <a:gd name="connsiteY5-232" fmla="*/ 2354847 h 3461468"/>
              <a:gd name="connsiteX6-233" fmla="*/ 1320363 w 1817705"/>
              <a:gd name="connsiteY6-234" fmla="*/ 2928633 h 3461468"/>
              <a:gd name="connsiteX7-235" fmla="*/ 753435 w 1817705"/>
              <a:gd name="connsiteY7-236" fmla="*/ 3318205 h 3461468"/>
              <a:gd name="connsiteX8-237" fmla="*/ 77064 w 1817705"/>
              <a:gd name="connsiteY8-238" fmla="*/ 3461461 h 3461468"/>
              <a:gd name="connsiteX9-239" fmla="*/ 7 w 1817705"/>
              <a:gd name="connsiteY9-240" fmla="*/ 3386499 h 3461468"/>
              <a:gd name="connsiteX10-241" fmla="*/ 74969 w 1817705"/>
              <a:gd name="connsiteY10-242" fmla="*/ 3309442 h 3461468"/>
              <a:gd name="connsiteX11-243" fmla="*/ 77064 w 1817705"/>
              <a:gd name="connsiteY11-244" fmla="*/ 3309442 h 3461468"/>
              <a:gd name="connsiteX12-245" fmla="*/ 702095 w 1817705"/>
              <a:gd name="connsiteY12-246" fmla="*/ 3194190 h 3461468"/>
              <a:gd name="connsiteX13-247" fmla="*/ 1238162 w 1817705"/>
              <a:gd name="connsiteY13-248" fmla="*/ 2846241 h 3461468"/>
              <a:gd name="connsiteX14-249" fmla="*/ 1602493 w 1817705"/>
              <a:gd name="connsiteY14-250" fmla="*/ 2316937 h 3461468"/>
              <a:gd name="connsiteX15-251" fmla="*/ 1736891 w 1817705"/>
              <a:gd name="connsiteY15-252" fmla="*/ 1685144 h 3461468"/>
              <a:gd name="connsiteX16-253" fmla="*/ 1618971 w 1817705"/>
              <a:gd name="connsiteY16-254" fmla="*/ 1046493 h 3461468"/>
              <a:gd name="connsiteX17-255" fmla="*/ 1263308 w 1817705"/>
              <a:gd name="connsiteY17-256" fmla="*/ 498900 h 3461468"/>
              <a:gd name="connsiteX18-257" fmla="*/ 722478 w 1817705"/>
              <a:gd name="connsiteY18-258" fmla="*/ 126854 h 3461468"/>
              <a:gd name="connsiteX19-259" fmla="*/ 373093 w 1817705"/>
              <a:gd name="connsiteY19-260" fmla="*/ 11174 h 3461468"/>
              <a:gd name="connsiteX20-261" fmla="*/ 349751 w 1817705"/>
              <a:gd name="connsiteY20-262" fmla="*/ 994 h 3461468"/>
              <a:gd name="connsiteX21-263" fmla="*/ 351751 w 1817705"/>
              <a:gd name="connsiteY21-264" fmla="*/ 1650 h 34614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817705" h="3461468">
                <a:moveTo>
                  <a:pt x="351751" y="1650"/>
                </a:moveTo>
                <a:cubicBezTo>
                  <a:pt x="401516" y="4021"/>
                  <a:pt x="575633" y="24135"/>
                  <a:pt x="732861" y="101708"/>
                </a:cubicBezTo>
                <a:cubicBezTo>
                  <a:pt x="890089" y="179281"/>
                  <a:pt x="1133482" y="309734"/>
                  <a:pt x="1295121" y="467087"/>
                </a:cubicBezTo>
                <a:cubicBezTo>
                  <a:pt x="1456666" y="624440"/>
                  <a:pt x="1587539" y="814178"/>
                  <a:pt x="1676979" y="1022490"/>
                </a:cubicBezTo>
                <a:cubicBezTo>
                  <a:pt x="1766704" y="1230706"/>
                  <a:pt x="1814520" y="1457496"/>
                  <a:pt x="1817568" y="1685239"/>
                </a:cubicBezTo>
                <a:cubicBezTo>
                  <a:pt x="1820425" y="1912982"/>
                  <a:pt x="1778611" y="2142153"/>
                  <a:pt x="1693457" y="2354847"/>
                </a:cubicBezTo>
                <a:cubicBezTo>
                  <a:pt x="1608589" y="2567635"/>
                  <a:pt x="1480954" y="2763755"/>
                  <a:pt x="1320363" y="2928633"/>
                </a:cubicBezTo>
                <a:cubicBezTo>
                  <a:pt x="1159676" y="3093510"/>
                  <a:pt x="966128" y="3226956"/>
                  <a:pt x="753435" y="3318205"/>
                </a:cubicBezTo>
                <a:cubicBezTo>
                  <a:pt x="540837" y="3409740"/>
                  <a:pt x="309379" y="3458413"/>
                  <a:pt x="77064" y="3461461"/>
                </a:cubicBezTo>
                <a:cubicBezTo>
                  <a:pt x="35059" y="3462033"/>
                  <a:pt x="579" y="3428505"/>
                  <a:pt x="7" y="3386499"/>
                </a:cubicBezTo>
                <a:cubicBezTo>
                  <a:pt x="-564" y="3344494"/>
                  <a:pt x="32964" y="3310014"/>
                  <a:pt x="74969" y="3309442"/>
                </a:cubicBezTo>
                <a:lnTo>
                  <a:pt x="77064" y="3309442"/>
                </a:lnTo>
                <a:cubicBezTo>
                  <a:pt x="289853" y="3312300"/>
                  <a:pt x="503499" y="3273533"/>
                  <a:pt x="702095" y="3194190"/>
                </a:cubicBezTo>
                <a:cubicBezTo>
                  <a:pt x="900691" y="3115228"/>
                  <a:pt x="1084048" y="2996260"/>
                  <a:pt x="1238162" y="2846241"/>
                </a:cubicBezTo>
                <a:cubicBezTo>
                  <a:pt x="1392276" y="2696318"/>
                  <a:pt x="1517149" y="2515533"/>
                  <a:pt x="1602493" y="2316937"/>
                </a:cubicBezTo>
                <a:cubicBezTo>
                  <a:pt x="1688123" y="2118531"/>
                  <a:pt x="1733843" y="1902504"/>
                  <a:pt x="1736891" y="1685144"/>
                </a:cubicBezTo>
                <a:cubicBezTo>
                  <a:pt x="1739749" y="1467783"/>
                  <a:pt x="1700029" y="1249375"/>
                  <a:pt x="1618971" y="1046493"/>
                </a:cubicBezTo>
                <a:cubicBezTo>
                  <a:pt x="1538200" y="843515"/>
                  <a:pt x="1416565" y="656349"/>
                  <a:pt x="1263308" y="498900"/>
                </a:cubicBezTo>
                <a:cubicBezTo>
                  <a:pt x="1110051" y="341452"/>
                  <a:pt x="870847" y="208142"/>
                  <a:pt x="722478" y="126854"/>
                </a:cubicBezTo>
                <a:cubicBezTo>
                  <a:pt x="574109" y="45566"/>
                  <a:pt x="450966" y="24867"/>
                  <a:pt x="373093" y="11174"/>
                </a:cubicBezTo>
                <a:cubicBezTo>
                  <a:pt x="370426" y="11174"/>
                  <a:pt x="349656" y="3661"/>
                  <a:pt x="349751" y="994"/>
                </a:cubicBezTo>
                <a:cubicBezTo>
                  <a:pt x="349751" y="-1578"/>
                  <a:pt x="349179" y="1650"/>
                  <a:pt x="351751" y="165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6C045C9-F05C-C2F7-AF2C-310B2E352012}"/>
              </a:ext>
            </a:extLst>
          </p:cNvPr>
          <p:cNvSpPr/>
          <p:nvPr/>
        </p:nvSpPr>
        <p:spPr>
          <a:xfrm flipH="1" flipV="1">
            <a:off x="4860018" y="1356568"/>
            <a:ext cx="1306085" cy="2493257"/>
          </a:xfrm>
          <a:custGeom>
            <a:avLst/>
            <a:gdLst>
              <a:gd name="connsiteX0" fmla="*/ 76969 w 1817704"/>
              <a:gd name="connsiteY0" fmla="*/ 149 h 3481258"/>
              <a:gd name="connsiteX1" fmla="*/ 732861 w 1817704"/>
              <a:gd name="connsiteY1" fmla="*/ 121498 h 3481258"/>
              <a:gd name="connsiteX2" fmla="*/ 1295121 w 1817704"/>
              <a:gd name="connsiteY2" fmla="*/ 486877 h 3481258"/>
              <a:gd name="connsiteX3" fmla="*/ 1676979 w 1817704"/>
              <a:gd name="connsiteY3" fmla="*/ 1042280 h 3481258"/>
              <a:gd name="connsiteX4" fmla="*/ 1817568 w 1817704"/>
              <a:gd name="connsiteY4" fmla="*/ 1705029 h 3481258"/>
              <a:gd name="connsiteX5" fmla="*/ 1693457 w 1817704"/>
              <a:gd name="connsiteY5" fmla="*/ 2374637 h 3481258"/>
              <a:gd name="connsiteX6" fmla="*/ 1320363 w 1817704"/>
              <a:gd name="connsiteY6" fmla="*/ 2948423 h 3481258"/>
              <a:gd name="connsiteX7" fmla="*/ 753435 w 1817704"/>
              <a:gd name="connsiteY7" fmla="*/ 3337995 h 3481258"/>
              <a:gd name="connsiteX8" fmla="*/ 77064 w 1817704"/>
              <a:gd name="connsiteY8" fmla="*/ 3481251 h 3481258"/>
              <a:gd name="connsiteX9" fmla="*/ 7 w 1817704"/>
              <a:gd name="connsiteY9" fmla="*/ 3406289 h 3481258"/>
              <a:gd name="connsiteX10" fmla="*/ 74969 w 1817704"/>
              <a:gd name="connsiteY10" fmla="*/ 3329232 h 3481258"/>
              <a:gd name="connsiteX11" fmla="*/ 77064 w 1817704"/>
              <a:gd name="connsiteY11" fmla="*/ 3329232 h 3481258"/>
              <a:gd name="connsiteX12" fmla="*/ 702095 w 1817704"/>
              <a:gd name="connsiteY12" fmla="*/ 3213980 h 3481258"/>
              <a:gd name="connsiteX13" fmla="*/ 1238162 w 1817704"/>
              <a:gd name="connsiteY13" fmla="*/ 2866031 h 3481258"/>
              <a:gd name="connsiteX14" fmla="*/ 1602493 w 1817704"/>
              <a:gd name="connsiteY14" fmla="*/ 2336727 h 3481258"/>
              <a:gd name="connsiteX15" fmla="*/ 1736891 w 1817704"/>
              <a:gd name="connsiteY15" fmla="*/ 1704934 h 3481258"/>
              <a:gd name="connsiteX16" fmla="*/ 1618971 w 1817704"/>
              <a:gd name="connsiteY16" fmla="*/ 1066283 h 3481258"/>
              <a:gd name="connsiteX17" fmla="*/ 1263308 w 1817704"/>
              <a:gd name="connsiteY17" fmla="*/ 518690 h 3481258"/>
              <a:gd name="connsiteX18" fmla="*/ 722478 w 1817704"/>
              <a:gd name="connsiteY18" fmla="*/ 146644 h 3481258"/>
              <a:gd name="connsiteX19" fmla="*/ 76969 w 1817704"/>
              <a:gd name="connsiteY19" fmla="*/ 9674 h 3481258"/>
              <a:gd name="connsiteX20" fmla="*/ 72302 w 1817704"/>
              <a:gd name="connsiteY20" fmla="*/ 4817 h 3481258"/>
              <a:gd name="connsiteX21" fmla="*/ 76969 w 1817704"/>
              <a:gd name="connsiteY21" fmla="*/ 149 h 3481258"/>
              <a:gd name="connsiteX0-1" fmla="*/ 351751 w 1817705"/>
              <a:gd name="connsiteY0-2" fmla="*/ 16861 h 3476679"/>
              <a:gd name="connsiteX1-3" fmla="*/ 732861 w 1817705"/>
              <a:gd name="connsiteY1-4" fmla="*/ 116919 h 3476679"/>
              <a:gd name="connsiteX2-5" fmla="*/ 1295121 w 1817705"/>
              <a:gd name="connsiteY2-6" fmla="*/ 482298 h 3476679"/>
              <a:gd name="connsiteX3-7" fmla="*/ 1676979 w 1817705"/>
              <a:gd name="connsiteY3-8" fmla="*/ 1037701 h 3476679"/>
              <a:gd name="connsiteX4-9" fmla="*/ 1817568 w 1817705"/>
              <a:gd name="connsiteY4-10" fmla="*/ 1700450 h 3476679"/>
              <a:gd name="connsiteX5-11" fmla="*/ 1693457 w 1817705"/>
              <a:gd name="connsiteY5-12" fmla="*/ 2370058 h 3476679"/>
              <a:gd name="connsiteX6-13" fmla="*/ 1320363 w 1817705"/>
              <a:gd name="connsiteY6-14" fmla="*/ 2943844 h 3476679"/>
              <a:gd name="connsiteX7-15" fmla="*/ 753435 w 1817705"/>
              <a:gd name="connsiteY7-16" fmla="*/ 3333416 h 3476679"/>
              <a:gd name="connsiteX8-17" fmla="*/ 77064 w 1817705"/>
              <a:gd name="connsiteY8-18" fmla="*/ 3476672 h 3476679"/>
              <a:gd name="connsiteX9-19" fmla="*/ 7 w 1817705"/>
              <a:gd name="connsiteY9-20" fmla="*/ 3401710 h 3476679"/>
              <a:gd name="connsiteX10-21" fmla="*/ 74969 w 1817705"/>
              <a:gd name="connsiteY10-22" fmla="*/ 3324653 h 3476679"/>
              <a:gd name="connsiteX11-23" fmla="*/ 77064 w 1817705"/>
              <a:gd name="connsiteY11-24" fmla="*/ 3324653 h 3476679"/>
              <a:gd name="connsiteX12-25" fmla="*/ 702095 w 1817705"/>
              <a:gd name="connsiteY12-26" fmla="*/ 3209401 h 3476679"/>
              <a:gd name="connsiteX13-27" fmla="*/ 1238162 w 1817705"/>
              <a:gd name="connsiteY13-28" fmla="*/ 2861452 h 3476679"/>
              <a:gd name="connsiteX14-29" fmla="*/ 1602493 w 1817705"/>
              <a:gd name="connsiteY14-30" fmla="*/ 2332148 h 3476679"/>
              <a:gd name="connsiteX15-31" fmla="*/ 1736891 w 1817705"/>
              <a:gd name="connsiteY15-32" fmla="*/ 1700355 h 3476679"/>
              <a:gd name="connsiteX16-33" fmla="*/ 1618971 w 1817705"/>
              <a:gd name="connsiteY16-34" fmla="*/ 1061704 h 3476679"/>
              <a:gd name="connsiteX17-35" fmla="*/ 1263308 w 1817705"/>
              <a:gd name="connsiteY17-36" fmla="*/ 514111 h 3476679"/>
              <a:gd name="connsiteX18-37" fmla="*/ 722478 w 1817705"/>
              <a:gd name="connsiteY18-38" fmla="*/ 142065 h 3476679"/>
              <a:gd name="connsiteX19-39" fmla="*/ 76969 w 1817705"/>
              <a:gd name="connsiteY19-40" fmla="*/ 5095 h 3476679"/>
              <a:gd name="connsiteX20-41" fmla="*/ 72302 w 1817705"/>
              <a:gd name="connsiteY20-42" fmla="*/ 238 h 3476679"/>
              <a:gd name="connsiteX21-43" fmla="*/ 351751 w 1817705"/>
              <a:gd name="connsiteY21-44" fmla="*/ 16861 h 3476679"/>
              <a:gd name="connsiteX0-45" fmla="*/ 351751 w 1817705"/>
              <a:gd name="connsiteY0-46" fmla="*/ 16861 h 3476679"/>
              <a:gd name="connsiteX1-47" fmla="*/ 732861 w 1817705"/>
              <a:gd name="connsiteY1-48" fmla="*/ 116919 h 3476679"/>
              <a:gd name="connsiteX2-49" fmla="*/ 1295121 w 1817705"/>
              <a:gd name="connsiteY2-50" fmla="*/ 482298 h 3476679"/>
              <a:gd name="connsiteX3-51" fmla="*/ 1676979 w 1817705"/>
              <a:gd name="connsiteY3-52" fmla="*/ 1037701 h 3476679"/>
              <a:gd name="connsiteX4-53" fmla="*/ 1817568 w 1817705"/>
              <a:gd name="connsiteY4-54" fmla="*/ 1700450 h 3476679"/>
              <a:gd name="connsiteX5-55" fmla="*/ 1693457 w 1817705"/>
              <a:gd name="connsiteY5-56" fmla="*/ 2370058 h 3476679"/>
              <a:gd name="connsiteX6-57" fmla="*/ 1320363 w 1817705"/>
              <a:gd name="connsiteY6-58" fmla="*/ 2943844 h 3476679"/>
              <a:gd name="connsiteX7-59" fmla="*/ 753435 w 1817705"/>
              <a:gd name="connsiteY7-60" fmla="*/ 3333416 h 3476679"/>
              <a:gd name="connsiteX8-61" fmla="*/ 77064 w 1817705"/>
              <a:gd name="connsiteY8-62" fmla="*/ 3476672 h 3476679"/>
              <a:gd name="connsiteX9-63" fmla="*/ 7 w 1817705"/>
              <a:gd name="connsiteY9-64" fmla="*/ 3401710 h 3476679"/>
              <a:gd name="connsiteX10-65" fmla="*/ 74969 w 1817705"/>
              <a:gd name="connsiteY10-66" fmla="*/ 3324653 h 3476679"/>
              <a:gd name="connsiteX11-67" fmla="*/ 77064 w 1817705"/>
              <a:gd name="connsiteY11-68" fmla="*/ 3324653 h 3476679"/>
              <a:gd name="connsiteX12-69" fmla="*/ 702095 w 1817705"/>
              <a:gd name="connsiteY12-70" fmla="*/ 3209401 h 3476679"/>
              <a:gd name="connsiteX13-71" fmla="*/ 1238162 w 1817705"/>
              <a:gd name="connsiteY13-72" fmla="*/ 2861452 h 3476679"/>
              <a:gd name="connsiteX14-73" fmla="*/ 1602493 w 1817705"/>
              <a:gd name="connsiteY14-74" fmla="*/ 2332148 h 3476679"/>
              <a:gd name="connsiteX15-75" fmla="*/ 1736891 w 1817705"/>
              <a:gd name="connsiteY15-76" fmla="*/ 1700355 h 3476679"/>
              <a:gd name="connsiteX16-77" fmla="*/ 1618971 w 1817705"/>
              <a:gd name="connsiteY16-78" fmla="*/ 1061704 h 3476679"/>
              <a:gd name="connsiteX17-79" fmla="*/ 1263308 w 1817705"/>
              <a:gd name="connsiteY17-80" fmla="*/ 514111 h 3476679"/>
              <a:gd name="connsiteX18-81" fmla="*/ 722478 w 1817705"/>
              <a:gd name="connsiteY18-82" fmla="*/ 142065 h 3476679"/>
              <a:gd name="connsiteX19-83" fmla="*/ 76969 w 1817705"/>
              <a:gd name="connsiteY19-84" fmla="*/ 5095 h 3476679"/>
              <a:gd name="connsiteX20-85" fmla="*/ 72302 w 1817705"/>
              <a:gd name="connsiteY20-86" fmla="*/ 238 h 3476679"/>
              <a:gd name="connsiteX21-87" fmla="*/ 351751 w 1817705"/>
              <a:gd name="connsiteY21-88" fmla="*/ 16861 h 3476679"/>
              <a:gd name="connsiteX0-89" fmla="*/ 351751 w 1817705"/>
              <a:gd name="connsiteY0-90" fmla="*/ 11766 h 3471584"/>
              <a:gd name="connsiteX1-91" fmla="*/ 732861 w 1817705"/>
              <a:gd name="connsiteY1-92" fmla="*/ 111824 h 3471584"/>
              <a:gd name="connsiteX2-93" fmla="*/ 1295121 w 1817705"/>
              <a:gd name="connsiteY2-94" fmla="*/ 477203 h 3471584"/>
              <a:gd name="connsiteX3-95" fmla="*/ 1676979 w 1817705"/>
              <a:gd name="connsiteY3-96" fmla="*/ 1032606 h 3471584"/>
              <a:gd name="connsiteX4-97" fmla="*/ 1817568 w 1817705"/>
              <a:gd name="connsiteY4-98" fmla="*/ 1695355 h 3471584"/>
              <a:gd name="connsiteX5-99" fmla="*/ 1693457 w 1817705"/>
              <a:gd name="connsiteY5-100" fmla="*/ 2364963 h 3471584"/>
              <a:gd name="connsiteX6-101" fmla="*/ 1320363 w 1817705"/>
              <a:gd name="connsiteY6-102" fmla="*/ 2938749 h 3471584"/>
              <a:gd name="connsiteX7-103" fmla="*/ 753435 w 1817705"/>
              <a:gd name="connsiteY7-104" fmla="*/ 3328321 h 3471584"/>
              <a:gd name="connsiteX8-105" fmla="*/ 77064 w 1817705"/>
              <a:gd name="connsiteY8-106" fmla="*/ 3471577 h 3471584"/>
              <a:gd name="connsiteX9-107" fmla="*/ 7 w 1817705"/>
              <a:gd name="connsiteY9-108" fmla="*/ 3396615 h 3471584"/>
              <a:gd name="connsiteX10-109" fmla="*/ 74969 w 1817705"/>
              <a:gd name="connsiteY10-110" fmla="*/ 3319558 h 3471584"/>
              <a:gd name="connsiteX11-111" fmla="*/ 77064 w 1817705"/>
              <a:gd name="connsiteY11-112" fmla="*/ 3319558 h 3471584"/>
              <a:gd name="connsiteX12-113" fmla="*/ 702095 w 1817705"/>
              <a:gd name="connsiteY12-114" fmla="*/ 3204306 h 3471584"/>
              <a:gd name="connsiteX13-115" fmla="*/ 1238162 w 1817705"/>
              <a:gd name="connsiteY13-116" fmla="*/ 2856357 h 3471584"/>
              <a:gd name="connsiteX14-117" fmla="*/ 1602493 w 1817705"/>
              <a:gd name="connsiteY14-118" fmla="*/ 2327053 h 3471584"/>
              <a:gd name="connsiteX15-119" fmla="*/ 1736891 w 1817705"/>
              <a:gd name="connsiteY15-120" fmla="*/ 1695260 h 3471584"/>
              <a:gd name="connsiteX16-121" fmla="*/ 1618971 w 1817705"/>
              <a:gd name="connsiteY16-122" fmla="*/ 1056609 h 3471584"/>
              <a:gd name="connsiteX17-123" fmla="*/ 1263308 w 1817705"/>
              <a:gd name="connsiteY17-124" fmla="*/ 509016 h 3471584"/>
              <a:gd name="connsiteX18-125" fmla="*/ 722478 w 1817705"/>
              <a:gd name="connsiteY18-126" fmla="*/ 136970 h 3471584"/>
              <a:gd name="connsiteX19-127" fmla="*/ 76969 w 1817705"/>
              <a:gd name="connsiteY19-128" fmla="*/ 0 h 3471584"/>
              <a:gd name="connsiteX20-129" fmla="*/ 349751 w 1817705"/>
              <a:gd name="connsiteY20-130" fmla="*/ 11110 h 3471584"/>
              <a:gd name="connsiteX21-131" fmla="*/ 351751 w 1817705"/>
              <a:gd name="connsiteY21-132" fmla="*/ 11766 h 3471584"/>
              <a:gd name="connsiteX0-133" fmla="*/ 351751 w 1817705"/>
              <a:gd name="connsiteY0-134" fmla="*/ 1650 h 3461468"/>
              <a:gd name="connsiteX1-135" fmla="*/ 732861 w 1817705"/>
              <a:gd name="connsiteY1-136" fmla="*/ 101708 h 3461468"/>
              <a:gd name="connsiteX2-137" fmla="*/ 1295121 w 1817705"/>
              <a:gd name="connsiteY2-138" fmla="*/ 467087 h 3461468"/>
              <a:gd name="connsiteX3-139" fmla="*/ 1676979 w 1817705"/>
              <a:gd name="connsiteY3-140" fmla="*/ 1022490 h 3461468"/>
              <a:gd name="connsiteX4-141" fmla="*/ 1817568 w 1817705"/>
              <a:gd name="connsiteY4-142" fmla="*/ 1685239 h 3461468"/>
              <a:gd name="connsiteX5-143" fmla="*/ 1693457 w 1817705"/>
              <a:gd name="connsiteY5-144" fmla="*/ 2354847 h 3461468"/>
              <a:gd name="connsiteX6-145" fmla="*/ 1320363 w 1817705"/>
              <a:gd name="connsiteY6-146" fmla="*/ 2928633 h 3461468"/>
              <a:gd name="connsiteX7-147" fmla="*/ 753435 w 1817705"/>
              <a:gd name="connsiteY7-148" fmla="*/ 3318205 h 3461468"/>
              <a:gd name="connsiteX8-149" fmla="*/ 77064 w 1817705"/>
              <a:gd name="connsiteY8-150" fmla="*/ 3461461 h 3461468"/>
              <a:gd name="connsiteX9-151" fmla="*/ 7 w 1817705"/>
              <a:gd name="connsiteY9-152" fmla="*/ 3386499 h 3461468"/>
              <a:gd name="connsiteX10-153" fmla="*/ 74969 w 1817705"/>
              <a:gd name="connsiteY10-154" fmla="*/ 3309442 h 3461468"/>
              <a:gd name="connsiteX11-155" fmla="*/ 77064 w 1817705"/>
              <a:gd name="connsiteY11-156" fmla="*/ 3309442 h 3461468"/>
              <a:gd name="connsiteX12-157" fmla="*/ 702095 w 1817705"/>
              <a:gd name="connsiteY12-158" fmla="*/ 3194190 h 3461468"/>
              <a:gd name="connsiteX13-159" fmla="*/ 1238162 w 1817705"/>
              <a:gd name="connsiteY13-160" fmla="*/ 2846241 h 3461468"/>
              <a:gd name="connsiteX14-161" fmla="*/ 1602493 w 1817705"/>
              <a:gd name="connsiteY14-162" fmla="*/ 2316937 h 3461468"/>
              <a:gd name="connsiteX15-163" fmla="*/ 1736891 w 1817705"/>
              <a:gd name="connsiteY15-164" fmla="*/ 1685144 h 3461468"/>
              <a:gd name="connsiteX16-165" fmla="*/ 1618971 w 1817705"/>
              <a:gd name="connsiteY16-166" fmla="*/ 1046493 h 3461468"/>
              <a:gd name="connsiteX17-167" fmla="*/ 1263308 w 1817705"/>
              <a:gd name="connsiteY17-168" fmla="*/ 498900 h 3461468"/>
              <a:gd name="connsiteX18-169" fmla="*/ 722478 w 1817705"/>
              <a:gd name="connsiteY18-170" fmla="*/ 126854 h 3461468"/>
              <a:gd name="connsiteX19-171" fmla="*/ 373093 w 1817705"/>
              <a:gd name="connsiteY19-172" fmla="*/ 11174 h 3461468"/>
              <a:gd name="connsiteX20-173" fmla="*/ 349751 w 1817705"/>
              <a:gd name="connsiteY20-174" fmla="*/ 994 h 3461468"/>
              <a:gd name="connsiteX21-175" fmla="*/ 351751 w 1817705"/>
              <a:gd name="connsiteY21-176" fmla="*/ 1650 h 3461468"/>
              <a:gd name="connsiteX0-177" fmla="*/ 351751 w 1817705"/>
              <a:gd name="connsiteY0-178" fmla="*/ 1650 h 3461468"/>
              <a:gd name="connsiteX1-179" fmla="*/ 732861 w 1817705"/>
              <a:gd name="connsiteY1-180" fmla="*/ 101708 h 3461468"/>
              <a:gd name="connsiteX2-181" fmla="*/ 1295121 w 1817705"/>
              <a:gd name="connsiteY2-182" fmla="*/ 467087 h 3461468"/>
              <a:gd name="connsiteX3-183" fmla="*/ 1676979 w 1817705"/>
              <a:gd name="connsiteY3-184" fmla="*/ 1022490 h 3461468"/>
              <a:gd name="connsiteX4-185" fmla="*/ 1817568 w 1817705"/>
              <a:gd name="connsiteY4-186" fmla="*/ 1685239 h 3461468"/>
              <a:gd name="connsiteX5-187" fmla="*/ 1693457 w 1817705"/>
              <a:gd name="connsiteY5-188" fmla="*/ 2354847 h 3461468"/>
              <a:gd name="connsiteX6-189" fmla="*/ 1320363 w 1817705"/>
              <a:gd name="connsiteY6-190" fmla="*/ 2928633 h 3461468"/>
              <a:gd name="connsiteX7-191" fmla="*/ 753435 w 1817705"/>
              <a:gd name="connsiteY7-192" fmla="*/ 3318205 h 3461468"/>
              <a:gd name="connsiteX8-193" fmla="*/ 77064 w 1817705"/>
              <a:gd name="connsiteY8-194" fmla="*/ 3461461 h 3461468"/>
              <a:gd name="connsiteX9-195" fmla="*/ 7 w 1817705"/>
              <a:gd name="connsiteY9-196" fmla="*/ 3386499 h 3461468"/>
              <a:gd name="connsiteX10-197" fmla="*/ 74969 w 1817705"/>
              <a:gd name="connsiteY10-198" fmla="*/ 3309442 h 3461468"/>
              <a:gd name="connsiteX11-199" fmla="*/ 77064 w 1817705"/>
              <a:gd name="connsiteY11-200" fmla="*/ 3309442 h 3461468"/>
              <a:gd name="connsiteX12-201" fmla="*/ 702095 w 1817705"/>
              <a:gd name="connsiteY12-202" fmla="*/ 3194190 h 3461468"/>
              <a:gd name="connsiteX13-203" fmla="*/ 1238162 w 1817705"/>
              <a:gd name="connsiteY13-204" fmla="*/ 2846241 h 3461468"/>
              <a:gd name="connsiteX14-205" fmla="*/ 1602493 w 1817705"/>
              <a:gd name="connsiteY14-206" fmla="*/ 2316937 h 3461468"/>
              <a:gd name="connsiteX15-207" fmla="*/ 1736891 w 1817705"/>
              <a:gd name="connsiteY15-208" fmla="*/ 1685144 h 3461468"/>
              <a:gd name="connsiteX16-209" fmla="*/ 1618971 w 1817705"/>
              <a:gd name="connsiteY16-210" fmla="*/ 1046493 h 3461468"/>
              <a:gd name="connsiteX17-211" fmla="*/ 1263308 w 1817705"/>
              <a:gd name="connsiteY17-212" fmla="*/ 498900 h 3461468"/>
              <a:gd name="connsiteX18-213" fmla="*/ 722478 w 1817705"/>
              <a:gd name="connsiteY18-214" fmla="*/ 126854 h 3461468"/>
              <a:gd name="connsiteX19-215" fmla="*/ 373093 w 1817705"/>
              <a:gd name="connsiteY19-216" fmla="*/ 11174 h 3461468"/>
              <a:gd name="connsiteX20-217" fmla="*/ 349751 w 1817705"/>
              <a:gd name="connsiteY20-218" fmla="*/ 994 h 3461468"/>
              <a:gd name="connsiteX21-219" fmla="*/ 351751 w 1817705"/>
              <a:gd name="connsiteY21-220" fmla="*/ 1650 h 3461468"/>
              <a:gd name="connsiteX0-221" fmla="*/ 351751 w 1817705"/>
              <a:gd name="connsiteY0-222" fmla="*/ 1650 h 3461468"/>
              <a:gd name="connsiteX1-223" fmla="*/ 732861 w 1817705"/>
              <a:gd name="connsiteY1-224" fmla="*/ 101708 h 3461468"/>
              <a:gd name="connsiteX2-225" fmla="*/ 1295121 w 1817705"/>
              <a:gd name="connsiteY2-226" fmla="*/ 467087 h 3461468"/>
              <a:gd name="connsiteX3-227" fmla="*/ 1676979 w 1817705"/>
              <a:gd name="connsiteY3-228" fmla="*/ 1022490 h 3461468"/>
              <a:gd name="connsiteX4-229" fmla="*/ 1817568 w 1817705"/>
              <a:gd name="connsiteY4-230" fmla="*/ 1685239 h 3461468"/>
              <a:gd name="connsiteX5-231" fmla="*/ 1693457 w 1817705"/>
              <a:gd name="connsiteY5-232" fmla="*/ 2354847 h 3461468"/>
              <a:gd name="connsiteX6-233" fmla="*/ 1320363 w 1817705"/>
              <a:gd name="connsiteY6-234" fmla="*/ 2928633 h 3461468"/>
              <a:gd name="connsiteX7-235" fmla="*/ 753435 w 1817705"/>
              <a:gd name="connsiteY7-236" fmla="*/ 3318205 h 3461468"/>
              <a:gd name="connsiteX8-237" fmla="*/ 77064 w 1817705"/>
              <a:gd name="connsiteY8-238" fmla="*/ 3461461 h 3461468"/>
              <a:gd name="connsiteX9-239" fmla="*/ 7 w 1817705"/>
              <a:gd name="connsiteY9-240" fmla="*/ 3386499 h 3461468"/>
              <a:gd name="connsiteX10-241" fmla="*/ 74969 w 1817705"/>
              <a:gd name="connsiteY10-242" fmla="*/ 3309442 h 3461468"/>
              <a:gd name="connsiteX11-243" fmla="*/ 77064 w 1817705"/>
              <a:gd name="connsiteY11-244" fmla="*/ 3309442 h 3461468"/>
              <a:gd name="connsiteX12-245" fmla="*/ 702095 w 1817705"/>
              <a:gd name="connsiteY12-246" fmla="*/ 3194190 h 3461468"/>
              <a:gd name="connsiteX13-247" fmla="*/ 1238162 w 1817705"/>
              <a:gd name="connsiteY13-248" fmla="*/ 2846241 h 3461468"/>
              <a:gd name="connsiteX14-249" fmla="*/ 1602493 w 1817705"/>
              <a:gd name="connsiteY14-250" fmla="*/ 2316937 h 3461468"/>
              <a:gd name="connsiteX15-251" fmla="*/ 1736891 w 1817705"/>
              <a:gd name="connsiteY15-252" fmla="*/ 1685144 h 3461468"/>
              <a:gd name="connsiteX16-253" fmla="*/ 1618971 w 1817705"/>
              <a:gd name="connsiteY16-254" fmla="*/ 1046493 h 3461468"/>
              <a:gd name="connsiteX17-255" fmla="*/ 1263308 w 1817705"/>
              <a:gd name="connsiteY17-256" fmla="*/ 498900 h 3461468"/>
              <a:gd name="connsiteX18-257" fmla="*/ 722478 w 1817705"/>
              <a:gd name="connsiteY18-258" fmla="*/ 126854 h 3461468"/>
              <a:gd name="connsiteX19-259" fmla="*/ 373093 w 1817705"/>
              <a:gd name="connsiteY19-260" fmla="*/ 11174 h 3461468"/>
              <a:gd name="connsiteX20-261" fmla="*/ 349751 w 1817705"/>
              <a:gd name="connsiteY20-262" fmla="*/ 994 h 3461468"/>
              <a:gd name="connsiteX21-263" fmla="*/ 351751 w 1817705"/>
              <a:gd name="connsiteY21-264" fmla="*/ 1650 h 34614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817705" h="3461468">
                <a:moveTo>
                  <a:pt x="351751" y="1650"/>
                </a:moveTo>
                <a:cubicBezTo>
                  <a:pt x="401516" y="4021"/>
                  <a:pt x="575633" y="24135"/>
                  <a:pt x="732861" y="101708"/>
                </a:cubicBezTo>
                <a:cubicBezTo>
                  <a:pt x="890089" y="179281"/>
                  <a:pt x="1133482" y="309734"/>
                  <a:pt x="1295121" y="467087"/>
                </a:cubicBezTo>
                <a:cubicBezTo>
                  <a:pt x="1456666" y="624440"/>
                  <a:pt x="1587539" y="814178"/>
                  <a:pt x="1676979" y="1022490"/>
                </a:cubicBezTo>
                <a:cubicBezTo>
                  <a:pt x="1766704" y="1230706"/>
                  <a:pt x="1814520" y="1457496"/>
                  <a:pt x="1817568" y="1685239"/>
                </a:cubicBezTo>
                <a:cubicBezTo>
                  <a:pt x="1820425" y="1912982"/>
                  <a:pt x="1778611" y="2142153"/>
                  <a:pt x="1693457" y="2354847"/>
                </a:cubicBezTo>
                <a:cubicBezTo>
                  <a:pt x="1608589" y="2567635"/>
                  <a:pt x="1480954" y="2763755"/>
                  <a:pt x="1320363" y="2928633"/>
                </a:cubicBezTo>
                <a:cubicBezTo>
                  <a:pt x="1159676" y="3093510"/>
                  <a:pt x="966128" y="3226956"/>
                  <a:pt x="753435" y="3318205"/>
                </a:cubicBezTo>
                <a:cubicBezTo>
                  <a:pt x="540837" y="3409740"/>
                  <a:pt x="309379" y="3458413"/>
                  <a:pt x="77064" y="3461461"/>
                </a:cubicBezTo>
                <a:cubicBezTo>
                  <a:pt x="35059" y="3462033"/>
                  <a:pt x="579" y="3428505"/>
                  <a:pt x="7" y="3386499"/>
                </a:cubicBezTo>
                <a:cubicBezTo>
                  <a:pt x="-564" y="3344494"/>
                  <a:pt x="32964" y="3310014"/>
                  <a:pt x="74969" y="3309442"/>
                </a:cubicBezTo>
                <a:lnTo>
                  <a:pt x="77064" y="3309442"/>
                </a:lnTo>
                <a:cubicBezTo>
                  <a:pt x="289853" y="3312300"/>
                  <a:pt x="503499" y="3273533"/>
                  <a:pt x="702095" y="3194190"/>
                </a:cubicBezTo>
                <a:cubicBezTo>
                  <a:pt x="900691" y="3115228"/>
                  <a:pt x="1084048" y="2996260"/>
                  <a:pt x="1238162" y="2846241"/>
                </a:cubicBezTo>
                <a:cubicBezTo>
                  <a:pt x="1392276" y="2696318"/>
                  <a:pt x="1517149" y="2515533"/>
                  <a:pt x="1602493" y="2316937"/>
                </a:cubicBezTo>
                <a:cubicBezTo>
                  <a:pt x="1688123" y="2118531"/>
                  <a:pt x="1733843" y="1902504"/>
                  <a:pt x="1736891" y="1685144"/>
                </a:cubicBezTo>
                <a:cubicBezTo>
                  <a:pt x="1739749" y="1467783"/>
                  <a:pt x="1700029" y="1249375"/>
                  <a:pt x="1618971" y="1046493"/>
                </a:cubicBezTo>
                <a:cubicBezTo>
                  <a:pt x="1538200" y="843515"/>
                  <a:pt x="1416565" y="656349"/>
                  <a:pt x="1263308" y="498900"/>
                </a:cubicBezTo>
                <a:cubicBezTo>
                  <a:pt x="1110051" y="341452"/>
                  <a:pt x="870847" y="208142"/>
                  <a:pt x="722478" y="126854"/>
                </a:cubicBezTo>
                <a:cubicBezTo>
                  <a:pt x="574109" y="45566"/>
                  <a:pt x="450966" y="24867"/>
                  <a:pt x="373093" y="11174"/>
                </a:cubicBezTo>
                <a:cubicBezTo>
                  <a:pt x="370426" y="11174"/>
                  <a:pt x="349656" y="3661"/>
                  <a:pt x="349751" y="994"/>
                </a:cubicBezTo>
                <a:cubicBezTo>
                  <a:pt x="349751" y="-1578"/>
                  <a:pt x="349179" y="1650"/>
                  <a:pt x="351751" y="165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5441BCEE-5F3E-A149-380A-D54D6B3BF367}"/>
              </a:ext>
            </a:extLst>
          </p:cNvPr>
          <p:cNvSpPr/>
          <p:nvPr/>
        </p:nvSpPr>
        <p:spPr>
          <a:xfrm>
            <a:off x="8531809" y="1616958"/>
            <a:ext cx="1972476" cy="1972476"/>
          </a:xfrm>
          <a:prstGeom prst="ellipse">
            <a:avLst/>
          </a:prstGeom>
          <a:solidFill>
            <a:srgbClr val="FAFAFA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203200" sx="105000" sy="105000" algn="ctr" rotWithShape="0">
              <a:schemeClr val="bg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3793BD16-AF1A-7D0D-3D4A-A5C1EA9A91A2}"/>
              </a:ext>
            </a:extLst>
          </p:cNvPr>
          <p:cNvSpPr txBox="1"/>
          <p:nvPr/>
        </p:nvSpPr>
        <p:spPr>
          <a:xfrm>
            <a:off x="8656273" y="2573033"/>
            <a:ext cx="172354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rPr>
              <a:t>成本风险管理</a:t>
            </a: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8F539502-36A3-8DEC-9F64-A8A4FB9B5785}"/>
              </a:ext>
            </a:extLst>
          </p:cNvPr>
          <p:cNvSpPr/>
          <p:nvPr/>
        </p:nvSpPr>
        <p:spPr>
          <a:xfrm>
            <a:off x="9484407" y="1356568"/>
            <a:ext cx="1306085" cy="2493257"/>
          </a:xfrm>
          <a:custGeom>
            <a:avLst/>
            <a:gdLst>
              <a:gd name="connsiteX0" fmla="*/ 76969 w 1817704"/>
              <a:gd name="connsiteY0" fmla="*/ 149 h 3481258"/>
              <a:gd name="connsiteX1" fmla="*/ 732861 w 1817704"/>
              <a:gd name="connsiteY1" fmla="*/ 121498 h 3481258"/>
              <a:gd name="connsiteX2" fmla="*/ 1295121 w 1817704"/>
              <a:gd name="connsiteY2" fmla="*/ 486877 h 3481258"/>
              <a:gd name="connsiteX3" fmla="*/ 1676979 w 1817704"/>
              <a:gd name="connsiteY3" fmla="*/ 1042280 h 3481258"/>
              <a:gd name="connsiteX4" fmla="*/ 1817568 w 1817704"/>
              <a:gd name="connsiteY4" fmla="*/ 1705029 h 3481258"/>
              <a:gd name="connsiteX5" fmla="*/ 1693457 w 1817704"/>
              <a:gd name="connsiteY5" fmla="*/ 2374637 h 3481258"/>
              <a:gd name="connsiteX6" fmla="*/ 1320363 w 1817704"/>
              <a:gd name="connsiteY6" fmla="*/ 2948423 h 3481258"/>
              <a:gd name="connsiteX7" fmla="*/ 753435 w 1817704"/>
              <a:gd name="connsiteY7" fmla="*/ 3337995 h 3481258"/>
              <a:gd name="connsiteX8" fmla="*/ 77064 w 1817704"/>
              <a:gd name="connsiteY8" fmla="*/ 3481251 h 3481258"/>
              <a:gd name="connsiteX9" fmla="*/ 7 w 1817704"/>
              <a:gd name="connsiteY9" fmla="*/ 3406289 h 3481258"/>
              <a:gd name="connsiteX10" fmla="*/ 74969 w 1817704"/>
              <a:gd name="connsiteY10" fmla="*/ 3329232 h 3481258"/>
              <a:gd name="connsiteX11" fmla="*/ 77064 w 1817704"/>
              <a:gd name="connsiteY11" fmla="*/ 3329232 h 3481258"/>
              <a:gd name="connsiteX12" fmla="*/ 702095 w 1817704"/>
              <a:gd name="connsiteY12" fmla="*/ 3213980 h 3481258"/>
              <a:gd name="connsiteX13" fmla="*/ 1238162 w 1817704"/>
              <a:gd name="connsiteY13" fmla="*/ 2866031 h 3481258"/>
              <a:gd name="connsiteX14" fmla="*/ 1602493 w 1817704"/>
              <a:gd name="connsiteY14" fmla="*/ 2336727 h 3481258"/>
              <a:gd name="connsiteX15" fmla="*/ 1736891 w 1817704"/>
              <a:gd name="connsiteY15" fmla="*/ 1704934 h 3481258"/>
              <a:gd name="connsiteX16" fmla="*/ 1618971 w 1817704"/>
              <a:gd name="connsiteY16" fmla="*/ 1066283 h 3481258"/>
              <a:gd name="connsiteX17" fmla="*/ 1263308 w 1817704"/>
              <a:gd name="connsiteY17" fmla="*/ 518690 h 3481258"/>
              <a:gd name="connsiteX18" fmla="*/ 722478 w 1817704"/>
              <a:gd name="connsiteY18" fmla="*/ 146644 h 3481258"/>
              <a:gd name="connsiteX19" fmla="*/ 76969 w 1817704"/>
              <a:gd name="connsiteY19" fmla="*/ 9674 h 3481258"/>
              <a:gd name="connsiteX20" fmla="*/ 72302 w 1817704"/>
              <a:gd name="connsiteY20" fmla="*/ 4817 h 3481258"/>
              <a:gd name="connsiteX21" fmla="*/ 76969 w 1817704"/>
              <a:gd name="connsiteY21" fmla="*/ 149 h 3481258"/>
              <a:gd name="connsiteX0-1" fmla="*/ 351751 w 1817705"/>
              <a:gd name="connsiteY0-2" fmla="*/ 16861 h 3476679"/>
              <a:gd name="connsiteX1-3" fmla="*/ 732861 w 1817705"/>
              <a:gd name="connsiteY1-4" fmla="*/ 116919 h 3476679"/>
              <a:gd name="connsiteX2-5" fmla="*/ 1295121 w 1817705"/>
              <a:gd name="connsiteY2-6" fmla="*/ 482298 h 3476679"/>
              <a:gd name="connsiteX3-7" fmla="*/ 1676979 w 1817705"/>
              <a:gd name="connsiteY3-8" fmla="*/ 1037701 h 3476679"/>
              <a:gd name="connsiteX4-9" fmla="*/ 1817568 w 1817705"/>
              <a:gd name="connsiteY4-10" fmla="*/ 1700450 h 3476679"/>
              <a:gd name="connsiteX5-11" fmla="*/ 1693457 w 1817705"/>
              <a:gd name="connsiteY5-12" fmla="*/ 2370058 h 3476679"/>
              <a:gd name="connsiteX6-13" fmla="*/ 1320363 w 1817705"/>
              <a:gd name="connsiteY6-14" fmla="*/ 2943844 h 3476679"/>
              <a:gd name="connsiteX7-15" fmla="*/ 753435 w 1817705"/>
              <a:gd name="connsiteY7-16" fmla="*/ 3333416 h 3476679"/>
              <a:gd name="connsiteX8-17" fmla="*/ 77064 w 1817705"/>
              <a:gd name="connsiteY8-18" fmla="*/ 3476672 h 3476679"/>
              <a:gd name="connsiteX9-19" fmla="*/ 7 w 1817705"/>
              <a:gd name="connsiteY9-20" fmla="*/ 3401710 h 3476679"/>
              <a:gd name="connsiteX10-21" fmla="*/ 74969 w 1817705"/>
              <a:gd name="connsiteY10-22" fmla="*/ 3324653 h 3476679"/>
              <a:gd name="connsiteX11-23" fmla="*/ 77064 w 1817705"/>
              <a:gd name="connsiteY11-24" fmla="*/ 3324653 h 3476679"/>
              <a:gd name="connsiteX12-25" fmla="*/ 702095 w 1817705"/>
              <a:gd name="connsiteY12-26" fmla="*/ 3209401 h 3476679"/>
              <a:gd name="connsiteX13-27" fmla="*/ 1238162 w 1817705"/>
              <a:gd name="connsiteY13-28" fmla="*/ 2861452 h 3476679"/>
              <a:gd name="connsiteX14-29" fmla="*/ 1602493 w 1817705"/>
              <a:gd name="connsiteY14-30" fmla="*/ 2332148 h 3476679"/>
              <a:gd name="connsiteX15-31" fmla="*/ 1736891 w 1817705"/>
              <a:gd name="connsiteY15-32" fmla="*/ 1700355 h 3476679"/>
              <a:gd name="connsiteX16-33" fmla="*/ 1618971 w 1817705"/>
              <a:gd name="connsiteY16-34" fmla="*/ 1061704 h 3476679"/>
              <a:gd name="connsiteX17-35" fmla="*/ 1263308 w 1817705"/>
              <a:gd name="connsiteY17-36" fmla="*/ 514111 h 3476679"/>
              <a:gd name="connsiteX18-37" fmla="*/ 722478 w 1817705"/>
              <a:gd name="connsiteY18-38" fmla="*/ 142065 h 3476679"/>
              <a:gd name="connsiteX19-39" fmla="*/ 76969 w 1817705"/>
              <a:gd name="connsiteY19-40" fmla="*/ 5095 h 3476679"/>
              <a:gd name="connsiteX20-41" fmla="*/ 72302 w 1817705"/>
              <a:gd name="connsiteY20-42" fmla="*/ 238 h 3476679"/>
              <a:gd name="connsiteX21-43" fmla="*/ 351751 w 1817705"/>
              <a:gd name="connsiteY21-44" fmla="*/ 16861 h 3476679"/>
              <a:gd name="connsiteX0-45" fmla="*/ 351751 w 1817705"/>
              <a:gd name="connsiteY0-46" fmla="*/ 16861 h 3476679"/>
              <a:gd name="connsiteX1-47" fmla="*/ 732861 w 1817705"/>
              <a:gd name="connsiteY1-48" fmla="*/ 116919 h 3476679"/>
              <a:gd name="connsiteX2-49" fmla="*/ 1295121 w 1817705"/>
              <a:gd name="connsiteY2-50" fmla="*/ 482298 h 3476679"/>
              <a:gd name="connsiteX3-51" fmla="*/ 1676979 w 1817705"/>
              <a:gd name="connsiteY3-52" fmla="*/ 1037701 h 3476679"/>
              <a:gd name="connsiteX4-53" fmla="*/ 1817568 w 1817705"/>
              <a:gd name="connsiteY4-54" fmla="*/ 1700450 h 3476679"/>
              <a:gd name="connsiteX5-55" fmla="*/ 1693457 w 1817705"/>
              <a:gd name="connsiteY5-56" fmla="*/ 2370058 h 3476679"/>
              <a:gd name="connsiteX6-57" fmla="*/ 1320363 w 1817705"/>
              <a:gd name="connsiteY6-58" fmla="*/ 2943844 h 3476679"/>
              <a:gd name="connsiteX7-59" fmla="*/ 753435 w 1817705"/>
              <a:gd name="connsiteY7-60" fmla="*/ 3333416 h 3476679"/>
              <a:gd name="connsiteX8-61" fmla="*/ 77064 w 1817705"/>
              <a:gd name="connsiteY8-62" fmla="*/ 3476672 h 3476679"/>
              <a:gd name="connsiteX9-63" fmla="*/ 7 w 1817705"/>
              <a:gd name="connsiteY9-64" fmla="*/ 3401710 h 3476679"/>
              <a:gd name="connsiteX10-65" fmla="*/ 74969 w 1817705"/>
              <a:gd name="connsiteY10-66" fmla="*/ 3324653 h 3476679"/>
              <a:gd name="connsiteX11-67" fmla="*/ 77064 w 1817705"/>
              <a:gd name="connsiteY11-68" fmla="*/ 3324653 h 3476679"/>
              <a:gd name="connsiteX12-69" fmla="*/ 702095 w 1817705"/>
              <a:gd name="connsiteY12-70" fmla="*/ 3209401 h 3476679"/>
              <a:gd name="connsiteX13-71" fmla="*/ 1238162 w 1817705"/>
              <a:gd name="connsiteY13-72" fmla="*/ 2861452 h 3476679"/>
              <a:gd name="connsiteX14-73" fmla="*/ 1602493 w 1817705"/>
              <a:gd name="connsiteY14-74" fmla="*/ 2332148 h 3476679"/>
              <a:gd name="connsiteX15-75" fmla="*/ 1736891 w 1817705"/>
              <a:gd name="connsiteY15-76" fmla="*/ 1700355 h 3476679"/>
              <a:gd name="connsiteX16-77" fmla="*/ 1618971 w 1817705"/>
              <a:gd name="connsiteY16-78" fmla="*/ 1061704 h 3476679"/>
              <a:gd name="connsiteX17-79" fmla="*/ 1263308 w 1817705"/>
              <a:gd name="connsiteY17-80" fmla="*/ 514111 h 3476679"/>
              <a:gd name="connsiteX18-81" fmla="*/ 722478 w 1817705"/>
              <a:gd name="connsiteY18-82" fmla="*/ 142065 h 3476679"/>
              <a:gd name="connsiteX19-83" fmla="*/ 76969 w 1817705"/>
              <a:gd name="connsiteY19-84" fmla="*/ 5095 h 3476679"/>
              <a:gd name="connsiteX20-85" fmla="*/ 72302 w 1817705"/>
              <a:gd name="connsiteY20-86" fmla="*/ 238 h 3476679"/>
              <a:gd name="connsiteX21-87" fmla="*/ 351751 w 1817705"/>
              <a:gd name="connsiteY21-88" fmla="*/ 16861 h 3476679"/>
              <a:gd name="connsiteX0-89" fmla="*/ 351751 w 1817705"/>
              <a:gd name="connsiteY0-90" fmla="*/ 11766 h 3471584"/>
              <a:gd name="connsiteX1-91" fmla="*/ 732861 w 1817705"/>
              <a:gd name="connsiteY1-92" fmla="*/ 111824 h 3471584"/>
              <a:gd name="connsiteX2-93" fmla="*/ 1295121 w 1817705"/>
              <a:gd name="connsiteY2-94" fmla="*/ 477203 h 3471584"/>
              <a:gd name="connsiteX3-95" fmla="*/ 1676979 w 1817705"/>
              <a:gd name="connsiteY3-96" fmla="*/ 1032606 h 3471584"/>
              <a:gd name="connsiteX4-97" fmla="*/ 1817568 w 1817705"/>
              <a:gd name="connsiteY4-98" fmla="*/ 1695355 h 3471584"/>
              <a:gd name="connsiteX5-99" fmla="*/ 1693457 w 1817705"/>
              <a:gd name="connsiteY5-100" fmla="*/ 2364963 h 3471584"/>
              <a:gd name="connsiteX6-101" fmla="*/ 1320363 w 1817705"/>
              <a:gd name="connsiteY6-102" fmla="*/ 2938749 h 3471584"/>
              <a:gd name="connsiteX7-103" fmla="*/ 753435 w 1817705"/>
              <a:gd name="connsiteY7-104" fmla="*/ 3328321 h 3471584"/>
              <a:gd name="connsiteX8-105" fmla="*/ 77064 w 1817705"/>
              <a:gd name="connsiteY8-106" fmla="*/ 3471577 h 3471584"/>
              <a:gd name="connsiteX9-107" fmla="*/ 7 w 1817705"/>
              <a:gd name="connsiteY9-108" fmla="*/ 3396615 h 3471584"/>
              <a:gd name="connsiteX10-109" fmla="*/ 74969 w 1817705"/>
              <a:gd name="connsiteY10-110" fmla="*/ 3319558 h 3471584"/>
              <a:gd name="connsiteX11-111" fmla="*/ 77064 w 1817705"/>
              <a:gd name="connsiteY11-112" fmla="*/ 3319558 h 3471584"/>
              <a:gd name="connsiteX12-113" fmla="*/ 702095 w 1817705"/>
              <a:gd name="connsiteY12-114" fmla="*/ 3204306 h 3471584"/>
              <a:gd name="connsiteX13-115" fmla="*/ 1238162 w 1817705"/>
              <a:gd name="connsiteY13-116" fmla="*/ 2856357 h 3471584"/>
              <a:gd name="connsiteX14-117" fmla="*/ 1602493 w 1817705"/>
              <a:gd name="connsiteY14-118" fmla="*/ 2327053 h 3471584"/>
              <a:gd name="connsiteX15-119" fmla="*/ 1736891 w 1817705"/>
              <a:gd name="connsiteY15-120" fmla="*/ 1695260 h 3471584"/>
              <a:gd name="connsiteX16-121" fmla="*/ 1618971 w 1817705"/>
              <a:gd name="connsiteY16-122" fmla="*/ 1056609 h 3471584"/>
              <a:gd name="connsiteX17-123" fmla="*/ 1263308 w 1817705"/>
              <a:gd name="connsiteY17-124" fmla="*/ 509016 h 3471584"/>
              <a:gd name="connsiteX18-125" fmla="*/ 722478 w 1817705"/>
              <a:gd name="connsiteY18-126" fmla="*/ 136970 h 3471584"/>
              <a:gd name="connsiteX19-127" fmla="*/ 76969 w 1817705"/>
              <a:gd name="connsiteY19-128" fmla="*/ 0 h 3471584"/>
              <a:gd name="connsiteX20-129" fmla="*/ 349751 w 1817705"/>
              <a:gd name="connsiteY20-130" fmla="*/ 11110 h 3471584"/>
              <a:gd name="connsiteX21-131" fmla="*/ 351751 w 1817705"/>
              <a:gd name="connsiteY21-132" fmla="*/ 11766 h 3471584"/>
              <a:gd name="connsiteX0-133" fmla="*/ 351751 w 1817705"/>
              <a:gd name="connsiteY0-134" fmla="*/ 1650 h 3461468"/>
              <a:gd name="connsiteX1-135" fmla="*/ 732861 w 1817705"/>
              <a:gd name="connsiteY1-136" fmla="*/ 101708 h 3461468"/>
              <a:gd name="connsiteX2-137" fmla="*/ 1295121 w 1817705"/>
              <a:gd name="connsiteY2-138" fmla="*/ 467087 h 3461468"/>
              <a:gd name="connsiteX3-139" fmla="*/ 1676979 w 1817705"/>
              <a:gd name="connsiteY3-140" fmla="*/ 1022490 h 3461468"/>
              <a:gd name="connsiteX4-141" fmla="*/ 1817568 w 1817705"/>
              <a:gd name="connsiteY4-142" fmla="*/ 1685239 h 3461468"/>
              <a:gd name="connsiteX5-143" fmla="*/ 1693457 w 1817705"/>
              <a:gd name="connsiteY5-144" fmla="*/ 2354847 h 3461468"/>
              <a:gd name="connsiteX6-145" fmla="*/ 1320363 w 1817705"/>
              <a:gd name="connsiteY6-146" fmla="*/ 2928633 h 3461468"/>
              <a:gd name="connsiteX7-147" fmla="*/ 753435 w 1817705"/>
              <a:gd name="connsiteY7-148" fmla="*/ 3318205 h 3461468"/>
              <a:gd name="connsiteX8-149" fmla="*/ 77064 w 1817705"/>
              <a:gd name="connsiteY8-150" fmla="*/ 3461461 h 3461468"/>
              <a:gd name="connsiteX9-151" fmla="*/ 7 w 1817705"/>
              <a:gd name="connsiteY9-152" fmla="*/ 3386499 h 3461468"/>
              <a:gd name="connsiteX10-153" fmla="*/ 74969 w 1817705"/>
              <a:gd name="connsiteY10-154" fmla="*/ 3309442 h 3461468"/>
              <a:gd name="connsiteX11-155" fmla="*/ 77064 w 1817705"/>
              <a:gd name="connsiteY11-156" fmla="*/ 3309442 h 3461468"/>
              <a:gd name="connsiteX12-157" fmla="*/ 702095 w 1817705"/>
              <a:gd name="connsiteY12-158" fmla="*/ 3194190 h 3461468"/>
              <a:gd name="connsiteX13-159" fmla="*/ 1238162 w 1817705"/>
              <a:gd name="connsiteY13-160" fmla="*/ 2846241 h 3461468"/>
              <a:gd name="connsiteX14-161" fmla="*/ 1602493 w 1817705"/>
              <a:gd name="connsiteY14-162" fmla="*/ 2316937 h 3461468"/>
              <a:gd name="connsiteX15-163" fmla="*/ 1736891 w 1817705"/>
              <a:gd name="connsiteY15-164" fmla="*/ 1685144 h 3461468"/>
              <a:gd name="connsiteX16-165" fmla="*/ 1618971 w 1817705"/>
              <a:gd name="connsiteY16-166" fmla="*/ 1046493 h 3461468"/>
              <a:gd name="connsiteX17-167" fmla="*/ 1263308 w 1817705"/>
              <a:gd name="connsiteY17-168" fmla="*/ 498900 h 3461468"/>
              <a:gd name="connsiteX18-169" fmla="*/ 722478 w 1817705"/>
              <a:gd name="connsiteY18-170" fmla="*/ 126854 h 3461468"/>
              <a:gd name="connsiteX19-171" fmla="*/ 373093 w 1817705"/>
              <a:gd name="connsiteY19-172" fmla="*/ 11174 h 3461468"/>
              <a:gd name="connsiteX20-173" fmla="*/ 349751 w 1817705"/>
              <a:gd name="connsiteY20-174" fmla="*/ 994 h 3461468"/>
              <a:gd name="connsiteX21-175" fmla="*/ 351751 w 1817705"/>
              <a:gd name="connsiteY21-176" fmla="*/ 1650 h 3461468"/>
              <a:gd name="connsiteX0-177" fmla="*/ 351751 w 1817705"/>
              <a:gd name="connsiteY0-178" fmla="*/ 1650 h 3461468"/>
              <a:gd name="connsiteX1-179" fmla="*/ 732861 w 1817705"/>
              <a:gd name="connsiteY1-180" fmla="*/ 101708 h 3461468"/>
              <a:gd name="connsiteX2-181" fmla="*/ 1295121 w 1817705"/>
              <a:gd name="connsiteY2-182" fmla="*/ 467087 h 3461468"/>
              <a:gd name="connsiteX3-183" fmla="*/ 1676979 w 1817705"/>
              <a:gd name="connsiteY3-184" fmla="*/ 1022490 h 3461468"/>
              <a:gd name="connsiteX4-185" fmla="*/ 1817568 w 1817705"/>
              <a:gd name="connsiteY4-186" fmla="*/ 1685239 h 3461468"/>
              <a:gd name="connsiteX5-187" fmla="*/ 1693457 w 1817705"/>
              <a:gd name="connsiteY5-188" fmla="*/ 2354847 h 3461468"/>
              <a:gd name="connsiteX6-189" fmla="*/ 1320363 w 1817705"/>
              <a:gd name="connsiteY6-190" fmla="*/ 2928633 h 3461468"/>
              <a:gd name="connsiteX7-191" fmla="*/ 753435 w 1817705"/>
              <a:gd name="connsiteY7-192" fmla="*/ 3318205 h 3461468"/>
              <a:gd name="connsiteX8-193" fmla="*/ 77064 w 1817705"/>
              <a:gd name="connsiteY8-194" fmla="*/ 3461461 h 3461468"/>
              <a:gd name="connsiteX9-195" fmla="*/ 7 w 1817705"/>
              <a:gd name="connsiteY9-196" fmla="*/ 3386499 h 3461468"/>
              <a:gd name="connsiteX10-197" fmla="*/ 74969 w 1817705"/>
              <a:gd name="connsiteY10-198" fmla="*/ 3309442 h 3461468"/>
              <a:gd name="connsiteX11-199" fmla="*/ 77064 w 1817705"/>
              <a:gd name="connsiteY11-200" fmla="*/ 3309442 h 3461468"/>
              <a:gd name="connsiteX12-201" fmla="*/ 702095 w 1817705"/>
              <a:gd name="connsiteY12-202" fmla="*/ 3194190 h 3461468"/>
              <a:gd name="connsiteX13-203" fmla="*/ 1238162 w 1817705"/>
              <a:gd name="connsiteY13-204" fmla="*/ 2846241 h 3461468"/>
              <a:gd name="connsiteX14-205" fmla="*/ 1602493 w 1817705"/>
              <a:gd name="connsiteY14-206" fmla="*/ 2316937 h 3461468"/>
              <a:gd name="connsiteX15-207" fmla="*/ 1736891 w 1817705"/>
              <a:gd name="connsiteY15-208" fmla="*/ 1685144 h 3461468"/>
              <a:gd name="connsiteX16-209" fmla="*/ 1618971 w 1817705"/>
              <a:gd name="connsiteY16-210" fmla="*/ 1046493 h 3461468"/>
              <a:gd name="connsiteX17-211" fmla="*/ 1263308 w 1817705"/>
              <a:gd name="connsiteY17-212" fmla="*/ 498900 h 3461468"/>
              <a:gd name="connsiteX18-213" fmla="*/ 722478 w 1817705"/>
              <a:gd name="connsiteY18-214" fmla="*/ 126854 h 3461468"/>
              <a:gd name="connsiteX19-215" fmla="*/ 373093 w 1817705"/>
              <a:gd name="connsiteY19-216" fmla="*/ 11174 h 3461468"/>
              <a:gd name="connsiteX20-217" fmla="*/ 349751 w 1817705"/>
              <a:gd name="connsiteY20-218" fmla="*/ 994 h 3461468"/>
              <a:gd name="connsiteX21-219" fmla="*/ 351751 w 1817705"/>
              <a:gd name="connsiteY21-220" fmla="*/ 1650 h 3461468"/>
              <a:gd name="connsiteX0-221" fmla="*/ 351751 w 1817705"/>
              <a:gd name="connsiteY0-222" fmla="*/ 1650 h 3461468"/>
              <a:gd name="connsiteX1-223" fmla="*/ 732861 w 1817705"/>
              <a:gd name="connsiteY1-224" fmla="*/ 101708 h 3461468"/>
              <a:gd name="connsiteX2-225" fmla="*/ 1295121 w 1817705"/>
              <a:gd name="connsiteY2-226" fmla="*/ 467087 h 3461468"/>
              <a:gd name="connsiteX3-227" fmla="*/ 1676979 w 1817705"/>
              <a:gd name="connsiteY3-228" fmla="*/ 1022490 h 3461468"/>
              <a:gd name="connsiteX4-229" fmla="*/ 1817568 w 1817705"/>
              <a:gd name="connsiteY4-230" fmla="*/ 1685239 h 3461468"/>
              <a:gd name="connsiteX5-231" fmla="*/ 1693457 w 1817705"/>
              <a:gd name="connsiteY5-232" fmla="*/ 2354847 h 3461468"/>
              <a:gd name="connsiteX6-233" fmla="*/ 1320363 w 1817705"/>
              <a:gd name="connsiteY6-234" fmla="*/ 2928633 h 3461468"/>
              <a:gd name="connsiteX7-235" fmla="*/ 753435 w 1817705"/>
              <a:gd name="connsiteY7-236" fmla="*/ 3318205 h 3461468"/>
              <a:gd name="connsiteX8-237" fmla="*/ 77064 w 1817705"/>
              <a:gd name="connsiteY8-238" fmla="*/ 3461461 h 3461468"/>
              <a:gd name="connsiteX9-239" fmla="*/ 7 w 1817705"/>
              <a:gd name="connsiteY9-240" fmla="*/ 3386499 h 3461468"/>
              <a:gd name="connsiteX10-241" fmla="*/ 74969 w 1817705"/>
              <a:gd name="connsiteY10-242" fmla="*/ 3309442 h 3461468"/>
              <a:gd name="connsiteX11-243" fmla="*/ 77064 w 1817705"/>
              <a:gd name="connsiteY11-244" fmla="*/ 3309442 h 3461468"/>
              <a:gd name="connsiteX12-245" fmla="*/ 702095 w 1817705"/>
              <a:gd name="connsiteY12-246" fmla="*/ 3194190 h 3461468"/>
              <a:gd name="connsiteX13-247" fmla="*/ 1238162 w 1817705"/>
              <a:gd name="connsiteY13-248" fmla="*/ 2846241 h 3461468"/>
              <a:gd name="connsiteX14-249" fmla="*/ 1602493 w 1817705"/>
              <a:gd name="connsiteY14-250" fmla="*/ 2316937 h 3461468"/>
              <a:gd name="connsiteX15-251" fmla="*/ 1736891 w 1817705"/>
              <a:gd name="connsiteY15-252" fmla="*/ 1685144 h 3461468"/>
              <a:gd name="connsiteX16-253" fmla="*/ 1618971 w 1817705"/>
              <a:gd name="connsiteY16-254" fmla="*/ 1046493 h 3461468"/>
              <a:gd name="connsiteX17-255" fmla="*/ 1263308 w 1817705"/>
              <a:gd name="connsiteY17-256" fmla="*/ 498900 h 3461468"/>
              <a:gd name="connsiteX18-257" fmla="*/ 722478 w 1817705"/>
              <a:gd name="connsiteY18-258" fmla="*/ 126854 h 3461468"/>
              <a:gd name="connsiteX19-259" fmla="*/ 373093 w 1817705"/>
              <a:gd name="connsiteY19-260" fmla="*/ 11174 h 3461468"/>
              <a:gd name="connsiteX20-261" fmla="*/ 349751 w 1817705"/>
              <a:gd name="connsiteY20-262" fmla="*/ 994 h 3461468"/>
              <a:gd name="connsiteX21-263" fmla="*/ 351751 w 1817705"/>
              <a:gd name="connsiteY21-264" fmla="*/ 1650 h 34614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817705" h="3461468">
                <a:moveTo>
                  <a:pt x="351751" y="1650"/>
                </a:moveTo>
                <a:cubicBezTo>
                  <a:pt x="401516" y="4021"/>
                  <a:pt x="575633" y="24135"/>
                  <a:pt x="732861" y="101708"/>
                </a:cubicBezTo>
                <a:cubicBezTo>
                  <a:pt x="890089" y="179281"/>
                  <a:pt x="1133482" y="309734"/>
                  <a:pt x="1295121" y="467087"/>
                </a:cubicBezTo>
                <a:cubicBezTo>
                  <a:pt x="1456666" y="624440"/>
                  <a:pt x="1587539" y="814178"/>
                  <a:pt x="1676979" y="1022490"/>
                </a:cubicBezTo>
                <a:cubicBezTo>
                  <a:pt x="1766704" y="1230706"/>
                  <a:pt x="1814520" y="1457496"/>
                  <a:pt x="1817568" y="1685239"/>
                </a:cubicBezTo>
                <a:cubicBezTo>
                  <a:pt x="1820425" y="1912982"/>
                  <a:pt x="1778611" y="2142153"/>
                  <a:pt x="1693457" y="2354847"/>
                </a:cubicBezTo>
                <a:cubicBezTo>
                  <a:pt x="1608589" y="2567635"/>
                  <a:pt x="1480954" y="2763755"/>
                  <a:pt x="1320363" y="2928633"/>
                </a:cubicBezTo>
                <a:cubicBezTo>
                  <a:pt x="1159676" y="3093510"/>
                  <a:pt x="966128" y="3226956"/>
                  <a:pt x="753435" y="3318205"/>
                </a:cubicBezTo>
                <a:cubicBezTo>
                  <a:pt x="540837" y="3409740"/>
                  <a:pt x="309379" y="3458413"/>
                  <a:pt x="77064" y="3461461"/>
                </a:cubicBezTo>
                <a:cubicBezTo>
                  <a:pt x="35059" y="3462033"/>
                  <a:pt x="579" y="3428505"/>
                  <a:pt x="7" y="3386499"/>
                </a:cubicBezTo>
                <a:cubicBezTo>
                  <a:pt x="-564" y="3344494"/>
                  <a:pt x="32964" y="3310014"/>
                  <a:pt x="74969" y="3309442"/>
                </a:cubicBezTo>
                <a:lnTo>
                  <a:pt x="77064" y="3309442"/>
                </a:lnTo>
                <a:cubicBezTo>
                  <a:pt x="289853" y="3312300"/>
                  <a:pt x="503499" y="3273533"/>
                  <a:pt x="702095" y="3194190"/>
                </a:cubicBezTo>
                <a:cubicBezTo>
                  <a:pt x="900691" y="3115228"/>
                  <a:pt x="1084048" y="2996260"/>
                  <a:pt x="1238162" y="2846241"/>
                </a:cubicBezTo>
                <a:cubicBezTo>
                  <a:pt x="1392276" y="2696318"/>
                  <a:pt x="1517149" y="2515533"/>
                  <a:pt x="1602493" y="2316937"/>
                </a:cubicBezTo>
                <a:cubicBezTo>
                  <a:pt x="1688123" y="2118531"/>
                  <a:pt x="1733843" y="1902504"/>
                  <a:pt x="1736891" y="1685144"/>
                </a:cubicBezTo>
                <a:cubicBezTo>
                  <a:pt x="1739749" y="1467783"/>
                  <a:pt x="1700029" y="1249375"/>
                  <a:pt x="1618971" y="1046493"/>
                </a:cubicBezTo>
                <a:cubicBezTo>
                  <a:pt x="1538200" y="843515"/>
                  <a:pt x="1416565" y="656349"/>
                  <a:pt x="1263308" y="498900"/>
                </a:cubicBezTo>
                <a:cubicBezTo>
                  <a:pt x="1110051" y="341452"/>
                  <a:pt x="870847" y="208142"/>
                  <a:pt x="722478" y="126854"/>
                </a:cubicBezTo>
                <a:cubicBezTo>
                  <a:pt x="574109" y="45566"/>
                  <a:pt x="450966" y="24867"/>
                  <a:pt x="373093" y="11174"/>
                </a:cubicBezTo>
                <a:cubicBezTo>
                  <a:pt x="370426" y="11174"/>
                  <a:pt x="349656" y="3661"/>
                  <a:pt x="349751" y="994"/>
                </a:cubicBezTo>
                <a:cubicBezTo>
                  <a:pt x="349751" y="-1578"/>
                  <a:pt x="349179" y="1650"/>
                  <a:pt x="351751" y="16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B8CBE32F-DE9F-FA2F-EA47-ADE2A1D8DDC2}"/>
              </a:ext>
            </a:extLst>
          </p:cNvPr>
          <p:cNvSpPr/>
          <p:nvPr/>
        </p:nvSpPr>
        <p:spPr>
          <a:xfrm flipH="1" flipV="1">
            <a:off x="8245603" y="1356568"/>
            <a:ext cx="1306085" cy="2493257"/>
          </a:xfrm>
          <a:custGeom>
            <a:avLst/>
            <a:gdLst>
              <a:gd name="connsiteX0" fmla="*/ 76969 w 1817704"/>
              <a:gd name="connsiteY0" fmla="*/ 149 h 3481258"/>
              <a:gd name="connsiteX1" fmla="*/ 732861 w 1817704"/>
              <a:gd name="connsiteY1" fmla="*/ 121498 h 3481258"/>
              <a:gd name="connsiteX2" fmla="*/ 1295121 w 1817704"/>
              <a:gd name="connsiteY2" fmla="*/ 486877 h 3481258"/>
              <a:gd name="connsiteX3" fmla="*/ 1676979 w 1817704"/>
              <a:gd name="connsiteY3" fmla="*/ 1042280 h 3481258"/>
              <a:gd name="connsiteX4" fmla="*/ 1817568 w 1817704"/>
              <a:gd name="connsiteY4" fmla="*/ 1705029 h 3481258"/>
              <a:gd name="connsiteX5" fmla="*/ 1693457 w 1817704"/>
              <a:gd name="connsiteY5" fmla="*/ 2374637 h 3481258"/>
              <a:gd name="connsiteX6" fmla="*/ 1320363 w 1817704"/>
              <a:gd name="connsiteY6" fmla="*/ 2948423 h 3481258"/>
              <a:gd name="connsiteX7" fmla="*/ 753435 w 1817704"/>
              <a:gd name="connsiteY7" fmla="*/ 3337995 h 3481258"/>
              <a:gd name="connsiteX8" fmla="*/ 77064 w 1817704"/>
              <a:gd name="connsiteY8" fmla="*/ 3481251 h 3481258"/>
              <a:gd name="connsiteX9" fmla="*/ 7 w 1817704"/>
              <a:gd name="connsiteY9" fmla="*/ 3406289 h 3481258"/>
              <a:gd name="connsiteX10" fmla="*/ 74969 w 1817704"/>
              <a:gd name="connsiteY10" fmla="*/ 3329232 h 3481258"/>
              <a:gd name="connsiteX11" fmla="*/ 77064 w 1817704"/>
              <a:gd name="connsiteY11" fmla="*/ 3329232 h 3481258"/>
              <a:gd name="connsiteX12" fmla="*/ 702095 w 1817704"/>
              <a:gd name="connsiteY12" fmla="*/ 3213980 h 3481258"/>
              <a:gd name="connsiteX13" fmla="*/ 1238162 w 1817704"/>
              <a:gd name="connsiteY13" fmla="*/ 2866031 h 3481258"/>
              <a:gd name="connsiteX14" fmla="*/ 1602493 w 1817704"/>
              <a:gd name="connsiteY14" fmla="*/ 2336727 h 3481258"/>
              <a:gd name="connsiteX15" fmla="*/ 1736891 w 1817704"/>
              <a:gd name="connsiteY15" fmla="*/ 1704934 h 3481258"/>
              <a:gd name="connsiteX16" fmla="*/ 1618971 w 1817704"/>
              <a:gd name="connsiteY16" fmla="*/ 1066283 h 3481258"/>
              <a:gd name="connsiteX17" fmla="*/ 1263308 w 1817704"/>
              <a:gd name="connsiteY17" fmla="*/ 518690 h 3481258"/>
              <a:gd name="connsiteX18" fmla="*/ 722478 w 1817704"/>
              <a:gd name="connsiteY18" fmla="*/ 146644 h 3481258"/>
              <a:gd name="connsiteX19" fmla="*/ 76969 w 1817704"/>
              <a:gd name="connsiteY19" fmla="*/ 9674 h 3481258"/>
              <a:gd name="connsiteX20" fmla="*/ 72302 w 1817704"/>
              <a:gd name="connsiteY20" fmla="*/ 4817 h 3481258"/>
              <a:gd name="connsiteX21" fmla="*/ 76969 w 1817704"/>
              <a:gd name="connsiteY21" fmla="*/ 149 h 3481258"/>
              <a:gd name="connsiteX0-1" fmla="*/ 351751 w 1817705"/>
              <a:gd name="connsiteY0-2" fmla="*/ 16861 h 3476679"/>
              <a:gd name="connsiteX1-3" fmla="*/ 732861 w 1817705"/>
              <a:gd name="connsiteY1-4" fmla="*/ 116919 h 3476679"/>
              <a:gd name="connsiteX2-5" fmla="*/ 1295121 w 1817705"/>
              <a:gd name="connsiteY2-6" fmla="*/ 482298 h 3476679"/>
              <a:gd name="connsiteX3-7" fmla="*/ 1676979 w 1817705"/>
              <a:gd name="connsiteY3-8" fmla="*/ 1037701 h 3476679"/>
              <a:gd name="connsiteX4-9" fmla="*/ 1817568 w 1817705"/>
              <a:gd name="connsiteY4-10" fmla="*/ 1700450 h 3476679"/>
              <a:gd name="connsiteX5-11" fmla="*/ 1693457 w 1817705"/>
              <a:gd name="connsiteY5-12" fmla="*/ 2370058 h 3476679"/>
              <a:gd name="connsiteX6-13" fmla="*/ 1320363 w 1817705"/>
              <a:gd name="connsiteY6-14" fmla="*/ 2943844 h 3476679"/>
              <a:gd name="connsiteX7-15" fmla="*/ 753435 w 1817705"/>
              <a:gd name="connsiteY7-16" fmla="*/ 3333416 h 3476679"/>
              <a:gd name="connsiteX8-17" fmla="*/ 77064 w 1817705"/>
              <a:gd name="connsiteY8-18" fmla="*/ 3476672 h 3476679"/>
              <a:gd name="connsiteX9-19" fmla="*/ 7 w 1817705"/>
              <a:gd name="connsiteY9-20" fmla="*/ 3401710 h 3476679"/>
              <a:gd name="connsiteX10-21" fmla="*/ 74969 w 1817705"/>
              <a:gd name="connsiteY10-22" fmla="*/ 3324653 h 3476679"/>
              <a:gd name="connsiteX11-23" fmla="*/ 77064 w 1817705"/>
              <a:gd name="connsiteY11-24" fmla="*/ 3324653 h 3476679"/>
              <a:gd name="connsiteX12-25" fmla="*/ 702095 w 1817705"/>
              <a:gd name="connsiteY12-26" fmla="*/ 3209401 h 3476679"/>
              <a:gd name="connsiteX13-27" fmla="*/ 1238162 w 1817705"/>
              <a:gd name="connsiteY13-28" fmla="*/ 2861452 h 3476679"/>
              <a:gd name="connsiteX14-29" fmla="*/ 1602493 w 1817705"/>
              <a:gd name="connsiteY14-30" fmla="*/ 2332148 h 3476679"/>
              <a:gd name="connsiteX15-31" fmla="*/ 1736891 w 1817705"/>
              <a:gd name="connsiteY15-32" fmla="*/ 1700355 h 3476679"/>
              <a:gd name="connsiteX16-33" fmla="*/ 1618971 w 1817705"/>
              <a:gd name="connsiteY16-34" fmla="*/ 1061704 h 3476679"/>
              <a:gd name="connsiteX17-35" fmla="*/ 1263308 w 1817705"/>
              <a:gd name="connsiteY17-36" fmla="*/ 514111 h 3476679"/>
              <a:gd name="connsiteX18-37" fmla="*/ 722478 w 1817705"/>
              <a:gd name="connsiteY18-38" fmla="*/ 142065 h 3476679"/>
              <a:gd name="connsiteX19-39" fmla="*/ 76969 w 1817705"/>
              <a:gd name="connsiteY19-40" fmla="*/ 5095 h 3476679"/>
              <a:gd name="connsiteX20-41" fmla="*/ 72302 w 1817705"/>
              <a:gd name="connsiteY20-42" fmla="*/ 238 h 3476679"/>
              <a:gd name="connsiteX21-43" fmla="*/ 351751 w 1817705"/>
              <a:gd name="connsiteY21-44" fmla="*/ 16861 h 3476679"/>
              <a:gd name="connsiteX0-45" fmla="*/ 351751 w 1817705"/>
              <a:gd name="connsiteY0-46" fmla="*/ 16861 h 3476679"/>
              <a:gd name="connsiteX1-47" fmla="*/ 732861 w 1817705"/>
              <a:gd name="connsiteY1-48" fmla="*/ 116919 h 3476679"/>
              <a:gd name="connsiteX2-49" fmla="*/ 1295121 w 1817705"/>
              <a:gd name="connsiteY2-50" fmla="*/ 482298 h 3476679"/>
              <a:gd name="connsiteX3-51" fmla="*/ 1676979 w 1817705"/>
              <a:gd name="connsiteY3-52" fmla="*/ 1037701 h 3476679"/>
              <a:gd name="connsiteX4-53" fmla="*/ 1817568 w 1817705"/>
              <a:gd name="connsiteY4-54" fmla="*/ 1700450 h 3476679"/>
              <a:gd name="connsiteX5-55" fmla="*/ 1693457 w 1817705"/>
              <a:gd name="connsiteY5-56" fmla="*/ 2370058 h 3476679"/>
              <a:gd name="connsiteX6-57" fmla="*/ 1320363 w 1817705"/>
              <a:gd name="connsiteY6-58" fmla="*/ 2943844 h 3476679"/>
              <a:gd name="connsiteX7-59" fmla="*/ 753435 w 1817705"/>
              <a:gd name="connsiteY7-60" fmla="*/ 3333416 h 3476679"/>
              <a:gd name="connsiteX8-61" fmla="*/ 77064 w 1817705"/>
              <a:gd name="connsiteY8-62" fmla="*/ 3476672 h 3476679"/>
              <a:gd name="connsiteX9-63" fmla="*/ 7 w 1817705"/>
              <a:gd name="connsiteY9-64" fmla="*/ 3401710 h 3476679"/>
              <a:gd name="connsiteX10-65" fmla="*/ 74969 w 1817705"/>
              <a:gd name="connsiteY10-66" fmla="*/ 3324653 h 3476679"/>
              <a:gd name="connsiteX11-67" fmla="*/ 77064 w 1817705"/>
              <a:gd name="connsiteY11-68" fmla="*/ 3324653 h 3476679"/>
              <a:gd name="connsiteX12-69" fmla="*/ 702095 w 1817705"/>
              <a:gd name="connsiteY12-70" fmla="*/ 3209401 h 3476679"/>
              <a:gd name="connsiteX13-71" fmla="*/ 1238162 w 1817705"/>
              <a:gd name="connsiteY13-72" fmla="*/ 2861452 h 3476679"/>
              <a:gd name="connsiteX14-73" fmla="*/ 1602493 w 1817705"/>
              <a:gd name="connsiteY14-74" fmla="*/ 2332148 h 3476679"/>
              <a:gd name="connsiteX15-75" fmla="*/ 1736891 w 1817705"/>
              <a:gd name="connsiteY15-76" fmla="*/ 1700355 h 3476679"/>
              <a:gd name="connsiteX16-77" fmla="*/ 1618971 w 1817705"/>
              <a:gd name="connsiteY16-78" fmla="*/ 1061704 h 3476679"/>
              <a:gd name="connsiteX17-79" fmla="*/ 1263308 w 1817705"/>
              <a:gd name="connsiteY17-80" fmla="*/ 514111 h 3476679"/>
              <a:gd name="connsiteX18-81" fmla="*/ 722478 w 1817705"/>
              <a:gd name="connsiteY18-82" fmla="*/ 142065 h 3476679"/>
              <a:gd name="connsiteX19-83" fmla="*/ 76969 w 1817705"/>
              <a:gd name="connsiteY19-84" fmla="*/ 5095 h 3476679"/>
              <a:gd name="connsiteX20-85" fmla="*/ 72302 w 1817705"/>
              <a:gd name="connsiteY20-86" fmla="*/ 238 h 3476679"/>
              <a:gd name="connsiteX21-87" fmla="*/ 351751 w 1817705"/>
              <a:gd name="connsiteY21-88" fmla="*/ 16861 h 3476679"/>
              <a:gd name="connsiteX0-89" fmla="*/ 351751 w 1817705"/>
              <a:gd name="connsiteY0-90" fmla="*/ 11766 h 3471584"/>
              <a:gd name="connsiteX1-91" fmla="*/ 732861 w 1817705"/>
              <a:gd name="connsiteY1-92" fmla="*/ 111824 h 3471584"/>
              <a:gd name="connsiteX2-93" fmla="*/ 1295121 w 1817705"/>
              <a:gd name="connsiteY2-94" fmla="*/ 477203 h 3471584"/>
              <a:gd name="connsiteX3-95" fmla="*/ 1676979 w 1817705"/>
              <a:gd name="connsiteY3-96" fmla="*/ 1032606 h 3471584"/>
              <a:gd name="connsiteX4-97" fmla="*/ 1817568 w 1817705"/>
              <a:gd name="connsiteY4-98" fmla="*/ 1695355 h 3471584"/>
              <a:gd name="connsiteX5-99" fmla="*/ 1693457 w 1817705"/>
              <a:gd name="connsiteY5-100" fmla="*/ 2364963 h 3471584"/>
              <a:gd name="connsiteX6-101" fmla="*/ 1320363 w 1817705"/>
              <a:gd name="connsiteY6-102" fmla="*/ 2938749 h 3471584"/>
              <a:gd name="connsiteX7-103" fmla="*/ 753435 w 1817705"/>
              <a:gd name="connsiteY7-104" fmla="*/ 3328321 h 3471584"/>
              <a:gd name="connsiteX8-105" fmla="*/ 77064 w 1817705"/>
              <a:gd name="connsiteY8-106" fmla="*/ 3471577 h 3471584"/>
              <a:gd name="connsiteX9-107" fmla="*/ 7 w 1817705"/>
              <a:gd name="connsiteY9-108" fmla="*/ 3396615 h 3471584"/>
              <a:gd name="connsiteX10-109" fmla="*/ 74969 w 1817705"/>
              <a:gd name="connsiteY10-110" fmla="*/ 3319558 h 3471584"/>
              <a:gd name="connsiteX11-111" fmla="*/ 77064 w 1817705"/>
              <a:gd name="connsiteY11-112" fmla="*/ 3319558 h 3471584"/>
              <a:gd name="connsiteX12-113" fmla="*/ 702095 w 1817705"/>
              <a:gd name="connsiteY12-114" fmla="*/ 3204306 h 3471584"/>
              <a:gd name="connsiteX13-115" fmla="*/ 1238162 w 1817705"/>
              <a:gd name="connsiteY13-116" fmla="*/ 2856357 h 3471584"/>
              <a:gd name="connsiteX14-117" fmla="*/ 1602493 w 1817705"/>
              <a:gd name="connsiteY14-118" fmla="*/ 2327053 h 3471584"/>
              <a:gd name="connsiteX15-119" fmla="*/ 1736891 w 1817705"/>
              <a:gd name="connsiteY15-120" fmla="*/ 1695260 h 3471584"/>
              <a:gd name="connsiteX16-121" fmla="*/ 1618971 w 1817705"/>
              <a:gd name="connsiteY16-122" fmla="*/ 1056609 h 3471584"/>
              <a:gd name="connsiteX17-123" fmla="*/ 1263308 w 1817705"/>
              <a:gd name="connsiteY17-124" fmla="*/ 509016 h 3471584"/>
              <a:gd name="connsiteX18-125" fmla="*/ 722478 w 1817705"/>
              <a:gd name="connsiteY18-126" fmla="*/ 136970 h 3471584"/>
              <a:gd name="connsiteX19-127" fmla="*/ 76969 w 1817705"/>
              <a:gd name="connsiteY19-128" fmla="*/ 0 h 3471584"/>
              <a:gd name="connsiteX20-129" fmla="*/ 349751 w 1817705"/>
              <a:gd name="connsiteY20-130" fmla="*/ 11110 h 3471584"/>
              <a:gd name="connsiteX21-131" fmla="*/ 351751 w 1817705"/>
              <a:gd name="connsiteY21-132" fmla="*/ 11766 h 3471584"/>
              <a:gd name="connsiteX0-133" fmla="*/ 351751 w 1817705"/>
              <a:gd name="connsiteY0-134" fmla="*/ 1650 h 3461468"/>
              <a:gd name="connsiteX1-135" fmla="*/ 732861 w 1817705"/>
              <a:gd name="connsiteY1-136" fmla="*/ 101708 h 3461468"/>
              <a:gd name="connsiteX2-137" fmla="*/ 1295121 w 1817705"/>
              <a:gd name="connsiteY2-138" fmla="*/ 467087 h 3461468"/>
              <a:gd name="connsiteX3-139" fmla="*/ 1676979 w 1817705"/>
              <a:gd name="connsiteY3-140" fmla="*/ 1022490 h 3461468"/>
              <a:gd name="connsiteX4-141" fmla="*/ 1817568 w 1817705"/>
              <a:gd name="connsiteY4-142" fmla="*/ 1685239 h 3461468"/>
              <a:gd name="connsiteX5-143" fmla="*/ 1693457 w 1817705"/>
              <a:gd name="connsiteY5-144" fmla="*/ 2354847 h 3461468"/>
              <a:gd name="connsiteX6-145" fmla="*/ 1320363 w 1817705"/>
              <a:gd name="connsiteY6-146" fmla="*/ 2928633 h 3461468"/>
              <a:gd name="connsiteX7-147" fmla="*/ 753435 w 1817705"/>
              <a:gd name="connsiteY7-148" fmla="*/ 3318205 h 3461468"/>
              <a:gd name="connsiteX8-149" fmla="*/ 77064 w 1817705"/>
              <a:gd name="connsiteY8-150" fmla="*/ 3461461 h 3461468"/>
              <a:gd name="connsiteX9-151" fmla="*/ 7 w 1817705"/>
              <a:gd name="connsiteY9-152" fmla="*/ 3386499 h 3461468"/>
              <a:gd name="connsiteX10-153" fmla="*/ 74969 w 1817705"/>
              <a:gd name="connsiteY10-154" fmla="*/ 3309442 h 3461468"/>
              <a:gd name="connsiteX11-155" fmla="*/ 77064 w 1817705"/>
              <a:gd name="connsiteY11-156" fmla="*/ 3309442 h 3461468"/>
              <a:gd name="connsiteX12-157" fmla="*/ 702095 w 1817705"/>
              <a:gd name="connsiteY12-158" fmla="*/ 3194190 h 3461468"/>
              <a:gd name="connsiteX13-159" fmla="*/ 1238162 w 1817705"/>
              <a:gd name="connsiteY13-160" fmla="*/ 2846241 h 3461468"/>
              <a:gd name="connsiteX14-161" fmla="*/ 1602493 w 1817705"/>
              <a:gd name="connsiteY14-162" fmla="*/ 2316937 h 3461468"/>
              <a:gd name="connsiteX15-163" fmla="*/ 1736891 w 1817705"/>
              <a:gd name="connsiteY15-164" fmla="*/ 1685144 h 3461468"/>
              <a:gd name="connsiteX16-165" fmla="*/ 1618971 w 1817705"/>
              <a:gd name="connsiteY16-166" fmla="*/ 1046493 h 3461468"/>
              <a:gd name="connsiteX17-167" fmla="*/ 1263308 w 1817705"/>
              <a:gd name="connsiteY17-168" fmla="*/ 498900 h 3461468"/>
              <a:gd name="connsiteX18-169" fmla="*/ 722478 w 1817705"/>
              <a:gd name="connsiteY18-170" fmla="*/ 126854 h 3461468"/>
              <a:gd name="connsiteX19-171" fmla="*/ 373093 w 1817705"/>
              <a:gd name="connsiteY19-172" fmla="*/ 11174 h 3461468"/>
              <a:gd name="connsiteX20-173" fmla="*/ 349751 w 1817705"/>
              <a:gd name="connsiteY20-174" fmla="*/ 994 h 3461468"/>
              <a:gd name="connsiteX21-175" fmla="*/ 351751 w 1817705"/>
              <a:gd name="connsiteY21-176" fmla="*/ 1650 h 3461468"/>
              <a:gd name="connsiteX0-177" fmla="*/ 351751 w 1817705"/>
              <a:gd name="connsiteY0-178" fmla="*/ 1650 h 3461468"/>
              <a:gd name="connsiteX1-179" fmla="*/ 732861 w 1817705"/>
              <a:gd name="connsiteY1-180" fmla="*/ 101708 h 3461468"/>
              <a:gd name="connsiteX2-181" fmla="*/ 1295121 w 1817705"/>
              <a:gd name="connsiteY2-182" fmla="*/ 467087 h 3461468"/>
              <a:gd name="connsiteX3-183" fmla="*/ 1676979 w 1817705"/>
              <a:gd name="connsiteY3-184" fmla="*/ 1022490 h 3461468"/>
              <a:gd name="connsiteX4-185" fmla="*/ 1817568 w 1817705"/>
              <a:gd name="connsiteY4-186" fmla="*/ 1685239 h 3461468"/>
              <a:gd name="connsiteX5-187" fmla="*/ 1693457 w 1817705"/>
              <a:gd name="connsiteY5-188" fmla="*/ 2354847 h 3461468"/>
              <a:gd name="connsiteX6-189" fmla="*/ 1320363 w 1817705"/>
              <a:gd name="connsiteY6-190" fmla="*/ 2928633 h 3461468"/>
              <a:gd name="connsiteX7-191" fmla="*/ 753435 w 1817705"/>
              <a:gd name="connsiteY7-192" fmla="*/ 3318205 h 3461468"/>
              <a:gd name="connsiteX8-193" fmla="*/ 77064 w 1817705"/>
              <a:gd name="connsiteY8-194" fmla="*/ 3461461 h 3461468"/>
              <a:gd name="connsiteX9-195" fmla="*/ 7 w 1817705"/>
              <a:gd name="connsiteY9-196" fmla="*/ 3386499 h 3461468"/>
              <a:gd name="connsiteX10-197" fmla="*/ 74969 w 1817705"/>
              <a:gd name="connsiteY10-198" fmla="*/ 3309442 h 3461468"/>
              <a:gd name="connsiteX11-199" fmla="*/ 77064 w 1817705"/>
              <a:gd name="connsiteY11-200" fmla="*/ 3309442 h 3461468"/>
              <a:gd name="connsiteX12-201" fmla="*/ 702095 w 1817705"/>
              <a:gd name="connsiteY12-202" fmla="*/ 3194190 h 3461468"/>
              <a:gd name="connsiteX13-203" fmla="*/ 1238162 w 1817705"/>
              <a:gd name="connsiteY13-204" fmla="*/ 2846241 h 3461468"/>
              <a:gd name="connsiteX14-205" fmla="*/ 1602493 w 1817705"/>
              <a:gd name="connsiteY14-206" fmla="*/ 2316937 h 3461468"/>
              <a:gd name="connsiteX15-207" fmla="*/ 1736891 w 1817705"/>
              <a:gd name="connsiteY15-208" fmla="*/ 1685144 h 3461468"/>
              <a:gd name="connsiteX16-209" fmla="*/ 1618971 w 1817705"/>
              <a:gd name="connsiteY16-210" fmla="*/ 1046493 h 3461468"/>
              <a:gd name="connsiteX17-211" fmla="*/ 1263308 w 1817705"/>
              <a:gd name="connsiteY17-212" fmla="*/ 498900 h 3461468"/>
              <a:gd name="connsiteX18-213" fmla="*/ 722478 w 1817705"/>
              <a:gd name="connsiteY18-214" fmla="*/ 126854 h 3461468"/>
              <a:gd name="connsiteX19-215" fmla="*/ 373093 w 1817705"/>
              <a:gd name="connsiteY19-216" fmla="*/ 11174 h 3461468"/>
              <a:gd name="connsiteX20-217" fmla="*/ 349751 w 1817705"/>
              <a:gd name="connsiteY20-218" fmla="*/ 994 h 3461468"/>
              <a:gd name="connsiteX21-219" fmla="*/ 351751 w 1817705"/>
              <a:gd name="connsiteY21-220" fmla="*/ 1650 h 3461468"/>
              <a:gd name="connsiteX0-221" fmla="*/ 351751 w 1817705"/>
              <a:gd name="connsiteY0-222" fmla="*/ 1650 h 3461468"/>
              <a:gd name="connsiteX1-223" fmla="*/ 732861 w 1817705"/>
              <a:gd name="connsiteY1-224" fmla="*/ 101708 h 3461468"/>
              <a:gd name="connsiteX2-225" fmla="*/ 1295121 w 1817705"/>
              <a:gd name="connsiteY2-226" fmla="*/ 467087 h 3461468"/>
              <a:gd name="connsiteX3-227" fmla="*/ 1676979 w 1817705"/>
              <a:gd name="connsiteY3-228" fmla="*/ 1022490 h 3461468"/>
              <a:gd name="connsiteX4-229" fmla="*/ 1817568 w 1817705"/>
              <a:gd name="connsiteY4-230" fmla="*/ 1685239 h 3461468"/>
              <a:gd name="connsiteX5-231" fmla="*/ 1693457 w 1817705"/>
              <a:gd name="connsiteY5-232" fmla="*/ 2354847 h 3461468"/>
              <a:gd name="connsiteX6-233" fmla="*/ 1320363 w 1817705"/>
              <a:gd name="connsiteY6-234" fmla="*/ 2928633 h 3461468"/>
              <a:gd name="connsiteX7-235" fmla="*/ 753435 w 1817705"/>
              <a:gd name="connsiteY7-236" fmla="*/ 3318205 h 3461468"/>
              <a:gd name="connsiteX8-237" fmla="*/ 77064 w 1817705"/>
              <a:gd name="connsiteY8-238" fmla="*/ 3461461 h 3461468"/>
              <a:gd name="connsiteX9-239" fmla="*/ 7 w 1817705"/>
              <a:gd name="connsiteY9-240" fmla="*/ 3386499 h 3461468"/>
              <a:gd name="connsiteX10-241" fmla="*/ 74969 w 1817705"/>
              <a:gd name="connsiteY10-242" fmla="*/ 3309442 h 3461468"/>
              <a:gd name="connsiteX11-243" fmla="*/ 77064 w 1817705"/>
              <a:gd name="connsiteY11-244" fmla="*/ 3309442 h 3461468"/>
              <a:gd name="connsiteX12-245" fmla="*/ 702095 w 1817705"/>
              <a:gd name="connsiteY12-246" fmla="*/ 3194190 h 3461468"/>
              <a:gd name="connsiteX13-247" fmla="*/ 1238162 w 1817705"/>
              <a:gd name="connsiteY13-248" fmla="*/ 2846241 h 3461468"/>
              <a:gd name="connsiteX14-249" fmla="*/ 1602493 w 1817705"/>
              <a:gd name="connsiteY14-250" fmla="*/ 2316937 h 3461468"/>
              <a:gd name="connsiteX15-251" fmla="*/ 1736891 w 1817705"/>
              <a:gd name="connsiteY15-252" fmla="*/ 1685144 h 3461468"/>
              <a:gd name="connsiteX16-253" fmla="*/ 1618971 w 1817705"/>
              <a:gd name="connsiteY16-254" fmla="*/ 1046493 h 3461468"/>
              <a:gd name="connsiteX17-255" fmla="*/ 1263308 w 1817705"/>
              <a:gd name="connsiteY17-256" fmla="*/ 498900 h 3461468"/>
              <a:gd name="connsiteX18-257" fmla="*/ 722478 w 1817705"/>
              <a:gd name="connsiteY18-258" fmla="*/ 126854 h 3461468"/>
              <a:gd name="connsiteX19-259" fmla="*/ 373093 w 1817705"/>
              <a:gd name="connsiteY19-260" fmla="*/ 11174 h 3461468"/>
              <a:gd name="connsiteX20-261" fmla="*/ 349751 w 1817705"/>
              <a:gd name="connsiteY20-262" fmla="*/ 994 h 3461468"/>
              <a:gd name="connsiteX21-263" fmla="*/ 351751 w 1817705"/>
              <a:gd name="connsiteY21-264" fmla="*/ 1650 h 34614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817705" h="3461468">
                <a:moveTo>
                  <a:pt x="351751" y="1650"/>
                </a:moveTo>
                <a:cubicBezTo>
                  <a:pt x="401516" y="4021"/>
                  <a:pt x="575633" y="24135"/>
                  <a:pt x="732861" y="101708"/>
                </a:cubicBezTo>
                <a:cubicBezTo>
                  <a:pt x="890089" y="179281"/>
                  <a:pt x="1133482" y="309734"/>
                  <a:pt x="1295121" y="467087"/>
                </a:cubicBezTo>
                <a:cubicBezTo>
                  <a:pt x="1456666" y="624440"/>
                  <a:pt x="1587539" y="814178"/>
                  <a:pt x="1676979" y="1022490"/>
                </a:cubicBezTo>
                <a:cubicBezTo>
                  <a:pt x="1766704" y="1230706"/>
                  <a:pt x="1814520" y="1457496"/>
                  <a:pt x="1817568" y="1685239"/>
                </a:cubicBezTo>
                <a:cubicBezTo>
                  <a:pt x="1820425" y="1912982"/>
                  <a:pt x="1778611" y="2142153"/>
                  <a:pt x="1693457" y="2354847"/>
                </a:cubicBezTo>
                <a:cubicBezTo>
                  <a:pt x="1608589" y="2567635"/>
                  <a:pt x="1480954" y="2763755"/>
                  <a:pt x="1320363" y="2928633"/>
                </a:cubicBezTo>
                <a:cubicBezTo>
                  <a:pt x="1159676" y="3093510"/>
                  <a:pt x="966128" y="3226956"/>
                  <a:pt x="753435" y="3318205"/>
                </a:cubicBezTo>
                <a:cubicBezTo>
                  <a:pt x="540837" y="3409740"/>
                  <a:pt x="309379" y="3458413"/>
                  <a:pt x="77064" y="3461461"/>
                </a:cubicBezTo>
                <a:cubicBezTo>
                  <a:pt x="35059" y="3462033"/>
                  <a:pt x="579" y="3428505"/>
                  <a:pt x="7" y="3386499"/>
                </a:cubicBezTo>
                <a:cubicBezTo>
                  <a:pt x="-564" y="3344494"/>
                  <a:pt x="32964" y="3310014"/>
                  <a:pt x="74969" y="3309442"/>
                </a:cubicBezTo>
                <a:lnTo>
                  <a:pt x="77064" y="3309442"/>
                </a:lnTo>
                <a:cubicBezTo>
                  <a:pt x="289853" y="3312300"/>
                  <a:pt x="503499" y="3273533"/>
                  <a:pt x="702095" y="3194190"/>
                </a:cubicBezTo>
                <a:cubicBezTo>
                  <a:pt x="900691" y="3115228"/>
                  <a:pt x="1084048" y="2996260"/>
                  <a:pt x="1238162" y="2846241"/>
                </a:cubicBezTo>
                <a:cubicBezTo>
                  <a:pt x="1392276" y="2696318"/>
                  <a:pt x="1517149" y="2515533"/>
                  <a:pt x="1602493" y="2316937"/>
                </a:cubicBezTo>
                <a:cubicBezTo>
                  <a:pt x="1688123" y="2118531"/>
                  <a:pt x="1733843" y="1902504"/>
                  <a:pt x="1736891" y="1685144"/>
                </a:cubicBezTo>
                <a:cubicBezTo>
                  <a:pt x="1739749" y="1467783"/>
                  <a:pt x="1700029" y="1249375"/>
                  <a:pt x="1618971" y="1046493"/>
                </a:cubicBezTo>
                <a:cubicBezTo>
                  <a:pt x="1538200" y="843515"/>
                  <a:pt x="1416565" y="656349"/>
                  <a:pt x="1263308" y="498900"/>
                </a:cubicBezTo>
                <a:cubicBezTo>
                  <a:pt x="1110051" y="341452"/>
                  <a:pt x="870847" y="208142"/>
                  <a:pt x="722478" y="126854"/>
                </a:cubicBezTo>
                <a:cubicBezTo>
                  <a:pt x="574109" y="45566"/>
                  <a:pt x="450966" y="24867"/>
                  <a:pt x="373093" y="11174"/>
                </a:cubicBezTo>
                <a:cubicBezTo>
                  <a:pt x="370426" y="11174"/>
                  <a:pt x="349656" y="3661"/>
                  <a:pt x="349751" y="994"/>
                </a:cubicBezTo>
                <a:cubicBezTo>
                  <a:pt x="349751" y="-1578"/>
                  <a:pt x="349179" y="1650"/>
                  <a:pt x="351751" y="16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1" name="文本框 26">
            <a:extLst>
              <a:ext uri="{FF2B5EF4-FFF2-40B4-BE49-F238E27FC236}">
                <a16:creationId xmlns:a16="http://schemas.microsoft.com/office/drawing/2014/main" id="{ED411548-8C23-4E21-372E-478EE5DFF1DA}"/>
              </a:ext>
            </a:extLst>
          </p:cNvPr>
          <p:cNvSpPr txBox="1"/>
          <p:nvPr/>
        </p:nvSpPr>
        <p:spPr>
          <a:xfrm>
            <a:off x="1512443" y="4330313"/>
            <a:ext cx="2323019" cy="142061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注意管理客户的期望值，不要向客户承诺不切合实际实际的交付时间。合理统筹安排项目的活动顺序。</a:t>
            </a:r>
          </a:p>
        </p:txBody>
      </p:sp>
      <p:sp>
        <p:nvSpPr>
          <p:cNvPr id="22" name="文本框 28">
            <a:extLst>
              <a:ext uri="{FF2B5EF4-FFF2-40B4-BE49-F238E27FC236}">
                <a16:creationId xmlns:a16="http://schemas.microsoft.com/office/drawing/2014/main" id="{0AA3F452-06AF-07D4-2FFF-7D8DAD03BF70}"/>
              </a:ext>
            </a:extLst>
          </p:cNvPr>
          <p:cNvSpPr txBox="1"/>
          <p:nvPr/>
        </p:nvSpPr>
        <p:spPr>
          <a:xfrm>
            <a:off x="5002178" y="4330313"/>
            <a:ext cx="2260569" cy="141864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沟通的确认，双向反馈，确保信息的正确流动。结论先行，理由和事实 ，结构化更加清晰。</a:t>
            </a:r>
          </a:p>
        </p:txBody>
      </p:sp>
      <p:sp>
        <p:nvSpPr>
          <p:cNvPr id="23" name="文本框 30">
            <a:extLst>
              <a:ext uri="{FF2B5EF4-FFF2-40B4-BE49-F238E27FC236}">
                <a16:creationId xmlns:a16="http://schemas.microsoft.com/office/drawing/2014/main" id="{F775389F-72DC-AA49-B884-C436A60FE050}"/>
              </a:ext>
            </a:extLst>
          </p:cNvPr>
          <p:cNvSpPr txBox="1"/>
          <p:nvPr/>
        </p:nvSpPr>
        <p:spPr>
          <a:xfrm>
            <a:off x="8379999" y="4330313"/>
            <a:ext cx="2276097" cy="142061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成本管理方面，只要管理好客户的需求，便可将风险转移到下游合作伙伴。有应急和管理储备能力。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3A3FF44-4E89-44F6-A033-72A61F4D14F8}"/>
              </a:ext>
            </a:extLst>
          </p:cNvPr>
          <p:cNvSpPr txBox="1"/>
          <p:nvPr/>
        </p:nvSpPr>
        <p:spPr>
          <a:xfrm>
            <a:off x="2393022" y="2087698"/>
            <a:ext cx="56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3"/>
                </a:solidFill>
              </a:rPr>
              <a:t>01</a:t>
            </a:r>
            <a:endParaRPr lang="zh-CN" altLang="en-US" sz="2400" dirty="0">
              <a:solidFill>
                <a:schemeClr val="accent3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09C3019-3BEE-D1F2-E68A-79D5D2CC1EDB}"/>
              </a:ext>
            </a:extLst>
          </p:cNvPr>
          <p:cNvSpPr txBox="1"/>
          <p:nvPr/>
        </p:nvSpPr>
        <p:spPr>
          <a:xfrm>
            <a:off x="5851532" y="2087698"/>
            <a:ext cx="56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3"/>
                </a:solidFill>
              </a:rPr>
              <a:t>02</a:t>
            </a:r>
            <a:endParaRPr lang="zh-CN" altLang="en-US" sz="2400" dirty="0">
              <a:solidFill>
                <a:schemeClr val="accent3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EA72F8B-C075-BE33-09BB-95643020D317}"/>
              </a:ext>
            </a:extLst>
          </p:cNvPr>
          <p:cNvSpPr txBox="1"/>
          <p:nvPr/>
        </p:nvSpPr>
        <p:spPr>
          <a:xfrm>
            <a:off x="9237117" y="2087698"/>
            <a:ext cx="56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3"/>
                </a:solidFill>
              </a:rPr>
              <a:t>03</a:t>
            </a:r>
            <a:endParaRPr lang="zh-CN" altLang="en-US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72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889BE2-4B72-39D4-70D5-1F7C4DBE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丰富的团队管理经验</a:t>
            </a:r>
          </a:p>
        </p:txBody>
      </p:sp>
      <p:sp>
        <p:nvSpPr>
          <p:cNvPr id="3" name="椭圆 2" descr="e7d195523061f1c0d3ba7f298e59d031c9c3f97027ed136f882110EF8F17BAD1F2C348D17C7856EF46CB4678CC9E44EE1ABA681E3133328A7B4D22AAF822B2429426B2355AA8CC4431B8568D2CF3B73AE9F4AE98D5A0D6A5566EF967553E96D781C502472DAB692B5E92B1CB5B32F40BF8CF6181A24AB2F2CD3A9A53F0FE7F0D4E247476572CCFAC">
            <a:extLst>
              <a:ext uri="{FF2B5EF4-FFF2-40B4-BE49-F238E27FC236}">
                <a16:creationId xmlns:a16="http://schemas.microsoft.com/office/drawing/2014/main" id="{A254EC22-7FED-3592-6E13-0A01B9F1E63D}"/>
              </a:ext>
            </a:extLst>
          </p:cNvPr>
          <p:cNvSpPr/>
          <p:nvPr/>
        </p:nvSpPr>
        <p:spPr>
          <a:xfrm>
            <a:off x="615128" y="1494528"/>
            <a:ext cx="4321610" cy="432161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矩形 19" descr="e7d195523061f1c0d3ba7f298e59d031c9c3f97027ed136f882110EF8F17BAD1F2C348D17C7856EF46CB4678CC9E44EE1ABA681E3133328A7B4D22AAF822B2429426B2355AA8CC4431B8568D2CF3B73AE9F4AE98D5A0D6A5566EF967553E96D781C502472DAB692B5E92B1CB5B32F40BF8CF6181A24AB2F2CD3A9A53F0FE7F0D4E247476572CCFAC">
            <a:extLst>
              <a:ext uri="{FF2B5EF4-FFF2-40B4-BE49-F238E27FC236}">
                <a16:creationId xmlns:a16="http://schemas.microsoft.com/office/drawing/2014/main" id="{4949CABD-DA6C-A42F-07E2-FED7AFE8F2A4}"/>
              </a:ext>
            </a:extLst>
          </p:cNvPr>
          <p:cNvSpPr/>
          <p:nvPr/>
        </p:nvSpPr>
        <p:spPr>
          <a:xfrm>
            <a:off x="5451636" y="1606970"/>
            <a:ext cx="6095908" cy="4001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创造良好的工作氛围，树立团队精神，多沟通</a:t>
            </a:r>
          </a:p>
        </p:txBody>
      </p:sp>
      <p:sp>
        <p:nvSpPr>
          <p:cNvPr id="21" name="矩形 20" descr="e7d195523061f1c0d3ba7f298e59d031c9c3f97027ed136f882110EF8F17BAD1F2C348D17C7856EF46CB4678CC9E44EE1ABA681E3133328A7B4D22AAF822B2429426B2355AA8CC4431B8568D2CF3B73AE9F4AE98D5A0D6A5566EF967553E96D781C502472DAB692B5E92B1CB5B32F40BF8CF6181A24AB2F2CD3A9A53F0FE7F0D4E247476572CCFAC">
            <a:extLst>
              <a:ext uri="{FF2B5EF4-FFF2-40B4-BE49-F238E27FC236}">
                <a16:creationId xmlns:a16="http://schemas.microsoft.com/office/drawing/2014/main" id="{AB8A046C-4D5F-BC40-EA6D-E01C2F849E85}"/>
              </a:ext>
            </a:extLst>
          </p:cNvPr>
          <p:cNvSpPr/>
          <p:nvPr/>
        </p:nvSpPr>
        <p:spPr>
          <a:xfrm>
            <a:off x="5451637" y="5262207"/>
            <a:ext cx="6095908" cy="4001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及时适当的鼓励和批评，使员工好的行为趋向于重复</a:t>
            </a:r>
          </a:p>
        </p:txBody>
      </p:sp>
      <p:sp>
        <p:nvSpPr>
          <p:cNvPr id="22" name="矩形 21" descr="e7d195523061f1c0d3ba7f298e59d031c9c3f97027ed136f882110EF8F17BAD1F2C348D17C7856EF46CB4678CC9E44EE1ABA681E3133328A7B4D22AAF822B2429426B2355AA8CC4431B8568D2CF3B73AE9F4AE98D5A0D6A5566EF967553E96D781C502472DAB692B5E92B1CB5B32F40BF8CF6181A24AB2F2CD3A9A53F0FE7F0D4E247476572CCFAC">
            <a:extLst>
              <a:ext uri="{FF2B5EF4-FFF2-40B4-BE49-F238E27FC236}">
                <a16:creationId xmlns:a16="http://schemas.microsoft.com/office/drawing/2014/main" id="{79F8A805-39C1-BF2F-48CC-3A933B44EA73}"/>
              </a:ext>
            </a:extLst>
          </p:cNvPr>
          <p:cNvSpPr/>
          <p:nvPr/>
        </p:nvSpPr>
        <p:spPr>
          <a:xfrm>
            <a:off x="5905461" y="4464401"/>
            <a:ext cx="5473107" cy="4001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规划好团队的考核标准，做好阶段性考核</a:t>
            </a:r>
          </a:p>
        </p:txBody>
      </p:sp>
      <p:sp>
        <p:nvSpPr>
          <p:cNvPr id="23" name="矩形 22" descr="e7d195523061f1c0d3ba7f298e59d031c9c3f97027ed136f882110EF8F17BAD1F2C348D17C7856EF46CB4678CC9E44EE1ABA681E3133328A7B4D22AAF822B2429426B2355AA8CC4431B8568D2CF3B73AE9F4AE98D5A0D6A5566EF967553E96D781C502472DAB692B5E92B1CB5B32F40BF8CF6181A24AB2F2CD3A9A53F0FE7F0D4E247476572CCFAC">
            <a:extLst>
              <a:ext uri="{FF2B5EF4-FFF2-40B4-BE49-F238E27FC236}">
                <a16:creationId xmlns:a16="http://schemas.microsoft.com/office/drawing/2014/main" id="{EEF5BEE7-5D65-9D6E-5D31-7D545D60084E}"/>
              </a:ext>
            </a:extLst>
          </p:cNvPr>
          <p:cNvSpPr/>
          <p:nvPr/>
        </p:nvSpPr>
        <p:spPr>
          <a:xfrm>
            <a:off x="5882311" y="2533126"/>
            <a:ext cx="5694561" cy="4001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明确共同的团队目标，如学习目标，发展目标等</a:t>
            </a:r>
          </a:p>
        </p:txBody>
      </p:sp>
      <p:sp>
        <p:nvSpPr>
          <p:cNvPr id="24" name="矩形 23" descr="e7d195523061f1c0d3ba7f298e59d031c9c3f97027ed136f882110EF8F17BAD1F2C348D17C7856EF46CB4678CC9E44EE1ABA681E3133328A7B4D22AAF822B2429426B2355AA8CC4431B8568D2CF3B73AE9F4AE98D5A0D6A5566EF967553E96D781C502472DAB692B5E92B1CB5B32F40BF8CF6181A24AB2F2CD3A9A53F0FE7F0D4E247476572CCFAC">
            <a:extLst>
              <a:ext uri="{FF2B5EF4-FFF2-40B4-BE49-F238E27FC236}">
                <a16:creationId xmlns:a16="http://schemas.microsoft.com/office/drawing/2014/main" id="{7C9C57DF-5F6C-A80B-6E42-0E4A5B64A7A3}"/>
              </a:ext>
            </a:extLst>
          </p:cNvPr>
          <p:cNvSpPr/>
          <p:nvPr/>
        </p:nvSpPr>
        <p:spPr>
          <a:xfrm>
            <a:off x="5995084" y="3492976"/>
            <a:ext cx="5185180" cy="4001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团队成员合理分配，结合实际情况因人就势</a:t>
            </a:r>
          </a:p>
        </p:txBody>
      </p:sp>
      <p:pic>
        <p:nvPicPr>
          <p:cNvPr id="62" name="图片 61" descr="蓝色的天空和建筑&#10;&#10;描述已自动生成">
            <a:extLst>
              <a:ext uri="{FF2B5EF4-FFF2-40B4-BE49-F238E27FC236}">
                <a16:creationId xmlns:a16="http://schemas.microsoft.com/office/drawing/2014/main" id="{C6AACE0C-8BA2-8099-2934-82A8B05E2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6" t="1767" r="16637" b="2050"/>
          <a:stretch>
            <a:fillRect/>
          </a:stretch>
        </p:blipFill>
        <p:spPr>
          <a:xfrm>
            <a:off x="954582" y="1833982"/>
            <a:ext cx="3642702" cy="3642702"/>
          </a:xfrm>
          <a:custGeom>
            <a:avLst/>
            <a:gdLst>
              <a:gd name="connsiteX0" fmla="*/ 2162629 w 4325258"/>
              <a:gd name="connsiteY0" fmla="*/ 0 h 4325258"/>
              <a:gd name="connsiteX1" fmla="*/ 4325258 w 4325258"/>
              <a:gd name="connsiteY1" fmla="*/ 2162629 h 4325258"/>
              <a:gd name="connsiteX2" fmla="*/ 2162629 w 4325258"/>
              <a:gd name="connsiteY2" fmla="*/ 4325258 h 4325258"/>
              <a:gd name="connsiteX3" fmla="*/ 0 w 4325258"/>
              <a:gd name="connsiteY3" fmla="*/ 2162629 h 4325258"/>
              <a:gd name="connsiteX4" fmla="*/ 2162629 w 4325258"/>
              <a:gd name="connsiteY4" fmla="*/ 0 h 432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5258" h="4325258">
                <a:moveTo>
                  <a:pt x="2162629" y="0"/>
                </a:moveTo>
                <a:cubicBezTo>
                  <a:pt x="3357016" y="0"/>
                  <a:pt x="4325258" y="968242"/>
                  <a:pt x="4325258" y="2162629"/>
                </a:cubicBezTo>
                <a:cubicBezTo>
                  <a:pt x="4325258" y="3357016"/>
                  <a:pt x="3357016" y="4325258"/>
                  <a:pt x="2162629" y="4325258"/>
                </a:cubicBezTo>
                <a:cubicBezTo>
                  <a:pt x="968242" y="4325258"/>
                  <a:pt x="0" y="3357016"/>
                  <a:pt x="0" y="2162629"/>
                </a:cubicBezTo>
                <a:cubicBezTo>
                  <a:pt x="0" y="968242"/>
                  <a:pt x="968242" y="0"/>
                  <a:pt x="2162629" y="0"/>
                </a:cubicBezTo>
                <a:close/>
              </a:path>
            </a:pathLst>
          </a:custGeom>
          <a:solidFill>
            <a:sysClr val="window" lastClr="FFFFFF"/>
          </a:solidFill>
          <a:ln w="50800">
            <a:solidFill>
              <a:schemeClr val="accent3"/>
            </a:solidFill>
          </a:ln>
          <a:effectLst>
            <a:outerShdw blurRad="596900" dist="342900" dir="2700000" algn="tl" rotWithShape="0">
              <a:sysClr val="windowText" lastClr="000000">
                <a:lumMod val="75000"/>
                <a:lumOff val="25000"/>
                <a:alpha val="11000"/>
              </a:sysClr>
            </a:outerShdw>
          </a:effectLst>
        </p:spPr>
      </p:pic>
      <p:sp>
        <p:nvSpPr>
          <p:cNvPr id="64" name="弧形 63">
            <a:extLst>
              <a:ext uri="{FF2B5EF4-FFF2-40B4-BE49-F238E27FC236}">
                <a16:creationId xmlns:a16="http://schemas.microsoft.com/office/drawing/2014/main" id="{0FDE44EC-F333-2210-C5BE-ABB3815FFEF2}"/>
              </a:ext>
            </a:extLst>
          </p:cNvPr>
          <p:cNvSpPr/>
          <p:nvPr/>
        </p:nvSpPr>
        <p:spPr>
          <a:xfrm rot="2305645">
            <a:off x="153564" y="873519"/>
            <a:ext cx="5479200" cy="5479200"/>
          </a:xfrm>
          <a:prstGeom prst="arc">
            <a:avLst>
              <a:gd name="adj1" fmla="val 16092395"/>
              <a:gd name="adj2" fmla="val 126075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CFF03BAE-1330-047C-F8AC-A55F36A0744F}"/>
              </a:ext>
            </a:extLst>
          </p:cNvPr>
          <p:cNvSpPr/>
          <p:nvPr/>
        </p:nvSpPr>
        <p:spPr>
          <a:xfrm>
            <a:off x="4726409" y="1631251"/>
            <a:ext cx="528365" cy="528364"/>
          </a:xfrm>
          <a:prstGeom prst="ellipse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DD6B20CB-F9E8-B43C-1C8F-A4CFD462055F}"/>
              </a:ext>
            </a:extLst>
          </p:cNvPr>
          <p:cNvSpPr/>
          <p:nvPr/>
        </p:nvSpPr>
        <p:spPr>
          <a:xfrm>
            <a:off x="4882544" y="1787386"/>
            <a:ext cx="216095" cy="21609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66700" dist="139700" dir="2700000" algn="tl" rotWithShape="0">
              <a:sysClr val="window" lastClr="FFFFFF">
                <a:lumMod val="50000"/>
                <a:alpha val="45000"/>
              </a:sys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2A832967-063F-4E31-AAA5-3E26FE11B58A}"/>
              </a:ext>
            </a:extLst>
          </p:cNvPr>
          <p:cNvSpPr/>
          <p:nvPr/>
        </p:nvSpPr>
        <p:spPr>
          <a:xfrm>
            <a:off x="5235417" y="2476202"/>
            <a:ext cx="528365" cy="528364"/>
          </a:xfrm>
          <a:prstGeom prst="ellipse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3833232F-BD07-0B20-0375-015E875C3C35}"/>
              </a:ext>
            </a:extLst>
          </p:cNvPr>
          <p:cNvSpPr/>
          <p:nvPr/>
        </p:nvSpPr>
        <p:spPr>
          <a:xfrm>
            <a:off x="5391552" y="2632337"/>
            <a:ext cx="216095" cy="21609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66700" dist="139700" dir="2700000" algn="tl" rotWithShape="0">
              <a:sysClr val="window" lastClr="FFFFFF">
                <a:lumMod val="50000"/>
                <a:alpha val="45000"/>
              </a:sys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E0587759-E8D7-E51B-6B3F-52318629A150}"/>
              </a:ext>
            </a:extLst>
          </p:cNvPr>
          <p:cNvSpPr/>
          <p:nvPr/>
        </p:nvSpPr>
        <p:spPr>
          <a:xfrm>
            <a:off x="5368735" y="3393950"/>
            <a:ext cx="528365" cy="528364"/>
          </a:xfrm>
          <a:prstGeom prst="ellipse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F132E3F2-247E-F93F-7D08-6CB1F98B5A7B}"/>
              </a:ext>
            </a:extLst>
          </p:cNvPr>
          <p:cNvSpPr/>
          <p:nvPr/>
        </p:nvSpPr>
        <p:spPr>
          <a:xfrm>
            <a:off x="5524870" y="3550085"/>
            <a:ext cx="216095" cy="21609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66700" dist="139700" dir="2700000" algn="tl" rotWithShape="0">
              <a:sysClr val="window" lastClr="FFFFFF">
                <a:lumMod val="50000"/>
                <a:alpha val="45000"/>
              </a:sys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E63D7C1-1A6D-4EFF-D499-0F9C026E8123}"/>
              </a:ext>
            </a:extLst>
          </p:cNvPr>
          <p:cNvSpPr/>
          <p:nvPr/>
        </p:nvSpPr>
        <p:spPr>
          <a:xfrm>
            <a:off x="5201809" y="4307233"/>
            <a:ext cx="528365" cy="528364"/>
          </a:xfrm>
          <a:prstGeom prst="ellipse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6C690DB3-0A04-7F06-B3C7-737B12F264A4}"/>
              </a:ext>
            </a:extLst>
          </p:cNvPr>
          <p:cNvSpPr/>
          <p:nvPr/>
        </p:nvSpPr>
        <p:spPr>
          <a:xfrm>
            <a:off x="5357944" y="4463368"/>
            <a:ext cx="216095" cy="21609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66700" dist="139700" dir="2700000" algn="tl" rotWithShape="0">
              <a:sysClr val="window" lastClr="FFFFFF">
                <a:lumMod val="50000"/>
                <a:alpha val="45000"/>
              </a:sys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3C68882E-E37D-122D-DE50-8F7DB4F86CCE}"/>
              </a:ext>
            </a:extLst>
          </p:cNvPr>
          <p:cNvSpPr/>
          <p:nvPr/>
        </p:nvSpPr>
        <p:spPr>
          <a:xfrm>
            <a:off x="4737985" y="5079530"/>
            <a:ext cx="528365" cy="528364"/>
          </a:xfrm>
          <a:prstGeom prst="ellipse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F98BC799-28C2-C959-30D3-E54FE9FB3FCE}"/>
              </a:ext>
            </a:extLst>
          </p:cNvPr>
          <p:cNvSpPr/>
          <p:nvPr/>
        </p:nvSpPr>
        <p:spPr>
          <a:xfrm>
            <a:off x="4894120" y="5235665"/>
            <a:ext cx="216095" cy="21609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66700" dist="139700" dir="2700000" algn="tl" rotWithShape="0">
              <a:sysClr val="window" lastClr="FFFFFF">
                <a:lumMod val="50000"/>
                <a:alpha val="45000"/>
              </a:sys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1950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3E7A0D8-9A86-B6C3-0E6D-7DB648F4E3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03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50693-F32B-E1E9-85E8-CD506C4084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岗位认知</a:t>
            </a:r>
          </a:p>
          <a:p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59AF90-84B9-0E8A-3DDA-3BFBF09639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17745" y="4559299"/>
            <a:ext cx="2869203" cy="376257"/>
          </a:xfrm>
        </p:spPr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 Self Assessment</a:t>
            </a:r>
          </a:p>
          <a:p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4121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46EF6F-49A6-4BDB-8F83-73C83C85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对农商行业的认识 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E3C5AA3-1F86-4C22-B2BC-51E6B6428D7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734" y="2039665"/>
            <a:ext cx="3189983" cy="3377381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10000"/>
                  <a:lumOff val="90000"/>
                </a:schemeClr>
              </a:gs>
            </a:gsLst>
            <a:lin ang="2700000" scaled="1"/>
          </a:gradFill>
          <a:ln>
            <a:noFill/>
          </a:ln>
          <a:effectLst>
            <a:outerShdw blurRad="401828" dist="100457" dir="2699999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327" tIns="51664" rIns="103327" bIns="51664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203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1FD8AAA7-B136-4732-998B-206309126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" b="817"/>
          <a:stretch/>
        </p:blipFill>
        <p:spPr bwMode="auto">
          <a:xfrm flipH="1">
            <a:off x="770275" y="2030341"/>
            <a:ext cx="3179443" cy="9456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38A95821-A984-450C-9A5C-8CE1D1066C6F}"/>
              </a:ext>
            </a:extLst>
          </p:cNvPr>
          <p:cNvSpPr/>
          <p:nvPr/>
        </p:nvSpPr>
        <p:spPr>
          <a:xfrm flipH="1">
            <a:off x="699336" y="2039665"/>
            <a:ext cx="69806" cy="3377381"/>
          </a:xfrm>
          <a:prstGeom prst="rect">
            <a:avLst/>
          </a:prstGeom>
          <a:solidFill>
            <a:schemeClr val="accent1">
              <a:alpha val="7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327" tIns="51664" rIns="103327" bIns="51664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203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A63DB6A-C040-4683-83CB-3C4FE77B3074}"/>
              </a:ext>
            </a:extLst>
          </p:cNvPr>
          <p:cNvSpPr/>
          <p:nvPr/>
        </p:nvSpPr>
        <p:spPr>
          <a:xfrm>
            <a:off x="1053230" y="3152825"/>
            <a:ext cx="2782132" cy="369332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2700000" scaled="1"/>
                </a:gradFill>
                <a:cs typeface="+mn-ea"/>
                <a:sym typeface="+mn-lt"/>
              </a:rPr>
              <a:t>农业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27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7801B9F-CB9B-4F60-B4C4-BBB4A6BBF463}"/>
              </a:ext>
            </a:extLst>
          </p:cNvPr>
          <p:cNvSpPr/>
          <p:nvPr/>
        </p:nvSpPr>
        <p:spPr>
          <a:xfrm>
            <a:off x="1063960" y="3611144"/>
            <a:ext cx="2508228" cy="1657770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利用动植物的生长发育规律，通过人工培育获得产品。作为第一产业，是我国国民经济基础，是安天下、稳民心的战略性产业</a:t>
            </a:r>
          </a:p>
        </p:txBody>
      </p:sp>
      <p:sp>
        <p:nvSpPr>
          <p:cNvPr id="36" name="直角三角形 35">
            <a:extLst>
              <a:ext uri="{FF2B5EF4-FFF2-40B4-BE49-F238E27FC236}">
                <a16:creationId xmlns:a16="http://schemas.microsoft.com/office/drawing/2014/main" id="{C97ABB2B-9ACD-4361-8744-116D81346830}"/>
              </a:ext>
            </a:extLst>
          </p:cNvPr>
          <p:cNvSpPr/>
          <p:nvPr/>
        </p:nvSpPr>
        <p:spPr>
          <a:xfrm flipH="1" flipV="1">
            <a:off x="699338" y="5415994"/>
            <a:ext cx="3250380" cy="85322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75000"/>
                  <a:alpha val="43000"/>
                </a:schemeClr>
              </a:gs>
              <a:gs pos="100000">
                <a:schemeClr val="tx1">
                  <a:lumMod val="50000"/>
                  <a:lumOff val="50000"/>
                  <a:alpha val="49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327" tIns="51664" rIns="103327" bIns="51664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203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EAFCE0B-F03B-4744-896A-8B63AC49ED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25819" y="1406188"/>
            <a:ext cx="3189983" cy="3377381"/>
          </a:xfrm>
          <a:prstGeom prst="rect">
            <a:avLst/>
          </a:prstGeom>
          <a:gradFill>
            <a:gsLst>
              <a:gs pos="100000">
                <a:srgbClr val="D2E4FE">
                  <a:alpha val="0"/>
                  <a:lumMod val="10000"/>
                  <a:lumOff val="90000"/>
                </a:srgbClr>
              </a:gs>
              <a:gs pos="0">
                <a:srgbClr val="D2E4FE"/>
              </a:gs>
            </a:gsLst>
            <a:lin ang="2700000" scaled="1"/>
          </a:gradFill>
          <a:ln>
            <a:noFill/>
          </a:ln>
          <a:effectLst>
            <a:outerShdw blurRad="401828" dist="100457" dir="2699999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327" tIns="51664" rIns="103327" bIns="51664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203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1" name="Picture 10">
            <a:extLst>
              <a:ext uri="{FF2B5EF4-FFF2-40B4-BE49-F238E27FC236}">
                <a16:creationId xmlns:a16="http://schemas.microsoft.com/office/drawing/2014/main" id="{6CDDA911-42A9-43BA-871D-A2AEDCF01A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" b="1626"/>
          <a:stretch/>
        </p:blipFill>
        <p:spPr>
          <a:xfrm>
            <a:off x="4538420" y="1408686"/>
            <a:ext cx="3179440" cy="916902"/>
          </a:xfrm>
          <a:prstGeom prst="rect">
            <a:avLst/>
          </a:prstGeom>
          <a:effectLst/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1C5AD4E8-9EC9-4BD0-AEE3-D62F0C79A3C3}"/>
              </a:ext>
            </a:extLst>
          </p:cNvPr>
          <p:cNvSpPr/>
          <p:nvPr/>
        </p:nvSpPr>
        <p:spPr>
          <a:xfrm flipH="1">
            <a:off x="4467489" y="1406188"/>
            <a:ext cx="69806" cy="3377381"/>
          </a:xfrm>
          <a:prstGeom prst="rect">
            <a:avLst/>
          </a:prstGeom>
          <a:solidFill>
            <a:schemeClr val="accent1">
              <a:alpha val="7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327" tIns="51664" rIns="103327" bIns="51664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203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610DFB5-9B85-4973-BBA1-99B25CCC7D09}"/>
              </a:ext>
            </a:extLst>
          </p:cNvPr>
          <p:cNvSpPr/>
          <p:nvPr/>
        </p:nvSpPr>
        <p:spPr>
          <a:xfrm>
            <a:off x="4766010" y="2473714"/>
            <a:ext cx="2712326" cy="369332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2700000" scaled="1"/>
                </a:gradFill>
                <a:effectLst/>
                <a:uLnTx/>
                <a:uFillTx/>
                <a:cs typeface="+mn-ea"/>
                <a:sym typeface="+mn-lt"/>
              </a:rPr>
              <a:t>文旅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27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63D9BFA-AAF5-4D50-8EB7-DB0CB7C26EF1}"/>
              </a:ext>
            </a:extLst>
          </p:cNvPr>
          <p:cNvSpPr/>
          <p:nvPr/>
        </p:nvSpPr>
        <p:spPr>
          <a:xfrm>
            <a:off x="4766012" y="2913034"/>
            <a:ext cx="2508228" cy="1657770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以旅游经营者创造的观赏对象和休闲娱乐方式为消费内容，使旅游者获得富有文化内涵和深度参与旅游体验的旅游活动的集合</a:t>
            </a:r>
          </a:p>
        </p:txBody>
      </p:sp>
      <p:sp>
        <p:nvSpPr>
          <p:cNvPr id="37" name="直角三角形 36">
            <a:extLst>
              <a:ext uri="{FF2B5EF4-FFF2-40B4-BE49-F238E27FC236}">
                <a16:creationId xmlns:a16="http://schemas.microsoft.com/office/drawing/2014/main" id="{052F0A42-F209-4F09-B231-8F7FC3EFA77C}"/>
              </a:ext>
            </a:extLst>
          </p:cNvPr>
          <p:cNvSpPr/>
          <p:nvPr/>
        </p:nvSpPr>
        <p:spPr>
          <a:xfrm flipH="1" flipV="1">
            <a:off x="4465422" y="4791735"/>
            <a:ext cx="3250380" cy="85322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75000"/>
                  <a:alpha val="43000"/>
                </a:schemeClr>
              </a:gs>
              <a:gs pos="100000">
                <a:schemeClr val="tx1">
                  <a:lumMod val="50000"/>
                  <a:lumOff val="50000"/>
                  <a:alpha val="49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327" tIns="51664" rIns="103327" bIns="51664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203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7627934-6D95-4181-B774-217B7A219A6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33692" y="2047825"/>
            <a:ext cx="3153346" cy="3377381"/>
          </a:xfrm>
          <a:prstGeom prst="rect">
            <a:avLst/>
          </a:prstGeom>
          <a:gradFill>
            <a:gsLst>
              <a:gs pos="100000">
                <a:srgbClr val="D2E4FE">
                  <a:alpha val="0"/>
                  <a:lumMod val="10000"/>
                  <a:lumOff val="90000"/>
                </a:srgbClr>
              </a:gs>
              <a:gs pos="0">
                <a:srgbClr val="D2E4FE"/>
              </a:gs>
            </a:gsLst>
            <a:lin ang="2700000" scaled="1"/>
          </a:gradFill>
          <a:ln>
            <a:noFill/>
          </a:ln>
          <a:effectLst>
            <a:outerShdw blurRad="401828" dist="100457" dir="2699999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327" tIns="51664" rIns="103327" bIns="51664" rtlCol="0" anchor="ctr">
            <a:noAutofit/>
          </a:bodyPr>
          <a:lstStyle/>
          <a:p>
            <a:pPr algn="ctr"/>
            <a:endParaRPr lang="zh-CN" altLang="en-US" sz="2034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9" name="Picture 8">
            <a:extLst>
              <a:ext uri="{FF2B5EF4-FFF2-40B4-BE49-F238E27FC236}">
                <a16:creationId xmlns:a16="http://schemas.microsoft.com/office/drawing/2014/main" id="{F0D752A9-C88D-480A-A103-46501599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b="2754"/>
          <a:stretch/>
        </p:blipFill>
        <p:spPr bwMode="auto">
          <a:xfrm>
            <a:off x="8268145" y="2039665"/>
            <a:ext cx="3224519" cy="9060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DBFF4FBC-C094-42ED-869E-8A3D06DD170B}"/>
              </a:ext>
            </a:extLst>
          </p:cNvPr>
          <p:cNvSpPr/>
          <p:nvPr/>
        </p:nvSpPr>
        <p:spPr>
          <a:xfrm flipH="1">
            <a:off x="8233564" y="2039665"/>
            <a:ext cx="102185" cy="3397201"/>
          </a:xfrm>
          <a:prstGeom prst="rect">
            <a:avLst/>
          </a:prstGeom>
          <a:solidFill>
            <a:schemeClr val="accent1">
              <a:alpha val="7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327" tIns="51664" rIns="103327" bIns="51664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203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5027CAD-B6FB-4902-8413-DA18AF582496}"/>
              </a:ext>
            </a:extLst>
          </p:cNvPr>
          <p:cNvSpPr/>
          <p:nvPr/>
        </p:nvSpPr>
        <p:spPr>
          <a:xfrm>
            <a:off x="8580887" y="3110274"/>
            <a:ext cx="2712326" cy="369332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2700000" scaled="1"/>
                </a:gradFill>
                <a:effectLst/>
                <a:uLnTx/>
                <a:uFillTx/>
                <a:cs typeface="+mn-ea"/>
                <a:sym typeface="+mn-lt"/>
              </a:rPr>
              <a:t>商业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27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8D627F1-3866-45A1-B233-BC40F8C52EFB}"/>
              </a:ext>
            </a:extLst>
          </p:cNvPr>
          <p:cNvSpPr/>
          <p:nvPr/>
        </p:nvSpPr>
        <p:spPr>
          <a:xfrm>
            <a:off x="8591618" y="3542191"/>
            <a:ext cx="2508228" cy="1657770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/>
          <a:p>
            <a:pPr marR="0" lvl="0" indent="0" algn="just" fontAlgn="auto">
              <a:lnSpc>
                <a:spcPct val="13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以旅游经营者创造的观赏对象和休闲娱乐方式为消费内容，使旅游者获得富有文化内涵和深度参与旅游体验的旅游活动的集合</a:t>
            </a:r>
          </a:p>
        </p:txBody>
      </p:sp>
      <p:sp>
        <p:nvSpPr>
          <p:cNvPr id="38" name="直角三角形 37">
            <a:extLst>
              <a:ext uri="{FF2B5EF4-FFF2-40B4-BE49-F238E27FC236}">
                <a16:creationId xmlns:a16="http://schemas.microsoft.com/office/drawing/2014/main" id="{739E544E-A53D-47B2-8A65-9324588BF068}"/>
              </a:ext>
            </a:extLst>
          </p:cNvPr>
          <p:cNvSpPr/>
          <p:nvPr/>
        </p:nvSpPr>
        <p:spPr>
          <a:xfrm flipH="1" flipV="1">
            <a:off x="8233712" y="5437874"/>
            <a:ext cx="3250380" cy="85322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75000"/>
                  <a:alpha val="43000"/>
                </a:schemeClr>
              </a:gs>
              <a:gs pos="100000">
                <a:schemeClr val="tx1">
                  <a:lumMod val="50000"/>
                  <a:lumOff val="50000"/>
                  <a:alpha val="49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327" tIns="51664" rIns="103327" bIns="51664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20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4477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57CCC-23B2-6ED4-0452-448537FF2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对竞聘岗位的认识</a:t>
            </a: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AE609109-3CDB-C24D-5F74-C9AFD6627DC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400000">
            <a:off x="3113396" y="2608979"/>
            <a:ext cx="3670610" cy="1541586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72" tIns="40636" rIns="81272" bIns="40636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2CEA6DA9-221A-B016-FDEC-F93E1E94326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 flipH="1">
            <a:off x="5478346" y="2614348"/>
            <a:ext cx="3670610" cy="1541586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72" tIns="40636" rIns="81272" bIns="40636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748D1CDC-51F9-3435-97E4-75621190DE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06765" y="1546021"/>
            <a:ext cx="2697550" cy="3830209"/>
          </a:xfrm>
          <a:prstGeom prst="roundRect">
            <a:avLst>
              <a:gd name="adj" fmla="val 8802"/>
            </a:avLst>
          </a:prstGeom>
          <a:solidFill>
            <a:schemeClr val="bg1"/>
          </a:solidFill>
          <a:ln w="11288">
            <a:noFill/>
          </a:ln>
          <a:effectLst>
            <a:outerShdw blurRad="248331" sx="102000" sy="102000" algn="ctr" rotWithShape="0">
              <a:schemeClr val="accent1"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272" tIns="40636" rIns="81272" bIns="406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244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939CCCE-E0D7-C35C-A9E7-1347904460A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478481" y="2876077"/>
            <a:ext cx="1754118" cy="389842"/>
          </a:xfrm>
          <a:prstGeom prst="rect">
            <a:avLst/>
          </a:prstGeom>
          <a:noFill/>
          <a:effectLst/>
        </p:spPr>
        <p:txBody>
          <a:bodyPr wrap="square" lIns="81272" tIns="40636" rIns="81272" bIns="40636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>
              <a:defRPr/>
            </a:pPr>
            <a:r>
              <a:rPr lang="zh-CN" altLang="en-US" b="1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2700000" scaled="1"/>
                </a:gradFill>
                <a:latin typeface="+mn-lt"/>
                <a:ea typeface="+mn-ea"/>
                <a:cs typeface="+mn-ea"/>
              </a:rPr>
              <a:t>服务意识</a:t>
            </a:r>
            <a:endParaRPr lang="en-US" altLang="zh-CN" b="1" dirty="0"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2700000" scaled="1"/>
              </a:gradFill>
              <a:latin typeface="+mn-lt"/>
              <a:ea typeface="+mn-ea"/>
              <a:cs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365B597-57D1-6A6B-D238-BA32C345CDC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34336" y="3558018"/>
            <a:ext cx="2242409" cy="1331254"/>
          </a:xfrm>
          <a:prstGeom prst="rect">
            <a:avLst/>
          </a:prstGeom>
          <a:noFill/>
          <a:effectLst/>
        </p:spPr>
        <p:txBody>
          <a:bodyPr wrap="square" lIns="81272" tIns="40636" rIns="81272" bIns="40636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ea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600" dirty="0"/>
              <a:t>由原服务好“客户”就服务好一切向除服务好“客户”外，服务好上级、下级的意识转变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575C233D-C0A9-EFA0-E7E4-DF05C50B8138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471495" y="3444434"/>
            <a:ext cx="1768090" cy="0"/>
          </a:xfrm>
          <a:prstGeom prst="line">
            <a:avLst/>
          </a:prstGeom>
          <a:ln w="11288">
            <a:gradFill flip="none" rotWithShape="1">
              <a:gsLst>
                <a:gs pos="9000">
                  <a:schemeClr val="accent3">
                    <a:alpha val="0"/>
                  </a:schemeClr>
                </a:gs>
                <a:gs pos="5000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844B41C6-B97F-7AC5-E4CF-CF178AE7017C}"/>
              </a:ext>
            </a:extLst>
          </p:cNvPr>
          <p:cNvGrpSpPr/>
          <p:nvPr/>
        </p:nvGrpSpPr>
        <p:grpSpPr>
          <a:xfrm>
            <a:off x="8969792" y="1913983"/>
            <a:ext cx="771497" cy="771497"/>
            <a:chOff x="8969792" y="1913983"/>
            <a:chExt cx="771497" cy="771497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0B215AC8-C443-9C48-B4F1-38C7D5007B0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969792" y="1913983"/>
              <a:ext cx="771497" cy="7714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225755" sx="102000" sy="102000" algn="ctr" rotWithShape="0">
                <a:schemeClr val="accent3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1272" tIns="40636" rIns="81272" bIns="406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27" name="iconfont-10405-5081213">
              <a:extLst>
                <a:ext uri="{FF2B5EF4-FFF2-40B4-BE49-F238E27FC236}">
                  <a16:creationId xmlns:a16="http://schemas.microsoft.com/office/drawing/2014/main" id="{FFAC1287-8347-7785-3BD0-80B37932540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9136870" y="2080266"/>
              <a:ext cx="437341" cy="438930"/>
            </a:xfrm>
            <a:custGeom>
              <a:avLst/>
              <a:gdLst>
                <a:gd name="connsiteX0" fmla="*/ 182113 w 606510"/>
                <a:gd name="connsiteY0" fmla="*/ 516615 h 608712"/>
                <a:gd name="connsiteX1" fmla="*/ 186595 w 606510"/>
                <a:gd name="connsiteY1" fmla="*/ 518463 h 608712"/>
                <a:gd name="connsiteX2" fmla="*/ 190839 w 606510"/>
                <a:gd name="connsiteY2" fmla="*/ 528703 h 608712"/>
                <a:gd name="connsiteX3" fmla="*/ 190839 w 606510"/>
                <a:gd name="connsiteY3" fmla="*/ 593520 h 608712"/>
                <a:gd name="connsiteX4" fmla="*/ 176315 w 606510"/>
                <a:gd name="connsiteY4" fmla="*/ 608045 h 608712"/>
                <a:gd name="connsiteX5" fmla="*/ 161839 w 606510"/>
                <a:gd name="connsiteY5" fmla="*/ 593520 h 608712"/>
                <a:gd name="connsiteX6" fmla="*/ 161839 w 606510"/>
                <a:gd name="connsiteY6" fmla="*/ 538224 h 608712"/>
                <a:gd name="connsiteX7" fmla="*/ 169878 w 606510"/>
                <a:gd name="connsiteY7" fmla="*/ 541653 h 608712"/>
                <a:gd name="connsiteX8" fmla="*/ 175543 w 606510"/>
                <a:gd name="connsiteY8" fmla="*/ 542843 h 608712"/>
                <a:gd name="connsiteX9" fmla="*/ 189779 w 606510"/>
                <a:gd name="connsiteY9" fmla="*/ 531223 h 608712"/>
                <a:gd name="connsiteX10" fmla="*/ 424427 w 606510"/>
                <a:gd name="connsiteY10" fmla="*/ 516563 h 608712"/>
                <a:gd name="connsiteX11" fmla="*/ 416733 w 606510"/>
                <a:gd name="connsiteY11" fmla="*/ 531223 h 608712"/>
                <a:gd name="connsiteX12" fmla="*/ 430921 w 606510"/>
                <a:gd name="connsiteY12" fmla="*/ 542843 h 608712"/>
                <a:gd name="connsiteX13" fmla="*/ 436635 w 606510"/>
                <a:gd name="connsiteY13" fmla="*/ 541653 h 608712"/>
                <a:gd name="connsiteX14" fmla="*/ 444612 w 606510"/>
                <a:gd name="connsiteY14" fmla="*/ 538249 h 608712"/>
                <a:gd name="connsiteX15" fmla="*/ 444612 w 606510"/>
                <a:gd name="connsiteY15" fmla="*/ 593519 h 608712"/>
                <a:gd name="connsiteX16" fmla="*/ 430089 w 606510"/>
                <a:gd name="connsiteY16" fmla="*/ 608045 h 608712"/>
                <a:gd name="connsiteX17" fmla="*/ 415614 w 606510"/>
                <a:gd name="connsiteY17" fmla="*/ 593519 h 608712"/>
                <a:gd name="connsiteX18" fmla="*/ 415614 w 606510"/>
                <a:gd name="connsiteY18" fmla="*/ 528697 h 608712"/>
                <a:gd name="connsiteX19" fmla="*/ 419852 w 606510"/>
                <a:gd name="connsiteY19" fmla="*/ 518457 h 608712"/>
                <a:gd name="connsiteX20" fmla="*/ 288673 w 606510"/>
                <a:gd name="connsiteY20" fmla="*/ 473602 h 608712"/>
                <a:gd name="connsiteX21" fmla="*/ 288791 w 606510"/>
                <a:gd name="connsiteY21" fmla="*/ 473641 h 608712"/>
                <a:gd name="connsiteX22" fmla="*/ 288791 w 606510"/>
                <a:gd name="connsiteY22" fmla="*/ 594187 h 608712"/>
                <a:gd name="connsiteX23" fmla="*/ 293053 w 606510"/>
                <a:gd name="connsiteY23" fmla="*/ 604468 h 608712"/>
                <a:gd name="connsiteX24" fmla="*/ 303231 w 606510"/>
                <a:gd name="connsiteY24" fmla="*/ 608678 h 608712"/>
                <a:gd name="connsiteX25" fmla="*/ 303148 w 606510"/>
                <a:gd name="connsiteY25" fmla="*/ 608712 h 608712"/>
                <a:gd name="connsiteX26" fmla="*/ 288673 w 606510"/>
                <a:gd name="connsiteY26" fmla="*/ 594186 h 608712"/>
                <a:gd name="connsiteX27" fmla="*/ 317838 w 606510"/>
                <a:gd name="connsiteY27" fmla="*/ 473597 h 608712"/>
                <a:gd name="connsiteX28" fmla="*/ 317838 w 606510"/>
                <a:gd name="connsiteY28" fmla="*/ 594187 h 608712"/>
                <a:gd name="connsiteX29" fmla="*/ 303315 w 606510"/>
                <a:gd name="connsiteY29" fmla="*/ 608712 h 608712"/>
                <a:gd name="connsiteX30" fmla="*/ 303231 w 606510"/>
                <a:gd name="connsiteY30" fmla="*/ 608678 h 608712"/>
                <a:gd name="connsiteX31" fmla="*/ 313409 w 606510"/>
                <a:gd name="connsiteY31" fmla="*/ 604467 h 608712"/>
                <a:gd name="connsiteX32" fmla="*/ 317671 w 606510"/>
                <a:gd name="connsiteY32" fmla="*/ 594186 h 608712"/>
                <a:gd name="connsiteX33" fmla="*/ 317671 w 606510"/>
                <a:gd name="connsiteY33" fmla="*/ 473653 h 608712"/>
                <a:gd name="connsiteX34" fmla="*/ 533955 w 606510"/>
                <a:gd name="connsiteY34" fmla="*/ 468604 h 608712"/>
                <a:gd name="connsiteX35" fmla="*/ 532757 w 606510"/>
                <a:gd name="connsiteY35" fmla="*/ 470507 h 608712"/>
                <a:gd name="connsiteX36" fmla="*/ 545040 w 606510"/>
                <a:gd name="connsiteY36" fmla="*/ 492747 h 608712"/>
                <a:gd name="connsiteX37" fmla="*/ 556397 w 606510"/>
                <a:gd name="connsiteY37" fmla="*/ 486451 h 608712"/>
                <a:gd name="connsiteX38" fmla="*/ 549476 w 606510"/>
                <a:gd name="connsiteY38" fmla="*/ 493506 h 608712"/>
                <a:gd name="connsiteX39" fmla="*/ 444612 w 606510"/>
                <a:gd name="connsiteY39" fmla="*/ 538249 h 608712"/>
                <a:gd name="connsiteX40" fmla="*/ 444612 w 606510"/>
                <a:gd name="connsiteY40" fmla="*/ 528697 h 608712"/>
                <a:gd name="connsiteX41" fmla="*/ 430089 w 606510"/>
                <a:gd name="connsiteY41" fmla="*/ 514218 h 608712"/>
                <a:gd name="connsiteX42" fmla="*/ 424427 w 606510"/>
                <a:gd name="connsiteY42" fmla="*/ 516563 h 608712"/>
                <a:gd name="connsiteX43" fmla="*/ 425256 w 606510"/>
                <a:gd name="connsiteY43" fmla="*/ 514984 h 608712"/>
                <a:gd name="connsiteX44" fmla="*/ 72521 w 606510"/>
                <a:gd name="connsiteY44" fmla="*/ 468588 h 608712"/>
                <a:gd name="connsiteX45" fmla="*/ 181257 w 606510"/>
                <a:gd name="connsiteY45" fmla="*/ 514984 h 608712"/>
                <a:gd name="connsiteX46" fmla="*/ 182113 w 606510"/>
                <a:gd name="connsiteY46" fmla="*/ 516615 h 608712"/>
                <a:gd name="connsiteX47" fmla="*/ 176315 w 606510"/>
                <a:gd name="connsiteY47" fmla="*/ 514225 h 608712"/>
                <a:gd name="connsiteX48" fmla="*/ 161839 w 606510"/>
                <a:gd name="connsiteY48" fmla="*/ 528703 h 608712"/>
                <a:gd name="connsiteX49" fmla="*/ 161839 w 606510"/>
                <a:gd name="connsiteY49" fmla="*/ 538224 h 608712"/>
                <a:gd name="connsiteX50" fmla="*/ 56989 w 606510"/>
                <a:gd name="connsiteY50" fmla="*/ 493506 h 608712"/>
                <a:gd name="connsiteX51" fmla="*/ 50169 w 606510"/>
                <a:gd name="connsiteY51" fmla="*/ 486516 h 608712"/>
                <a:gd name="connsiteX52" fmla="*/ 61493 w 606510"/>
                <a:gd name="connsiteY52" fmla="*/ 492747 h 608712"/>
                <a:gd name="connsiteX53" fmla="*/ 73732 w 606510"/>
                <a:gd name="connsiteY53" fmla="*/ 470513 h 608712"/>
                <a:gd name="connsiteX54" fmla="*/ 316661 w 606510"/>
                <a:gd name="connsiteY54" fmla="*/ 463778 h 608712"/>
                <a:gd name="connsiteX55" fmla="*/ 317671 w 606510"/>
                <a:gd name="connsiteY55" fmla="*/ 466209 h 608712"/>
                <a:gd name="connsiteX56" fmla="*/ 317671 w 606510"/>
                <a:gd name="connsiteY56" fmla="*/ 473653 h 608712"/>
                <a:gd name="connsiteX57" fmla="*/ 308614 w 606510"/>
                <a:gd name="connsiteY57" fmla="*/ 476650 h 608712"/>
                <a:gd name="connsiteX58" fmla="*/ 303948 w 606510"/>
                <a:gd name="connsiteY58" fmla="*/ 477412 h 608712"/>
                <a:gd name="connsiteX59" fmla="*/ 303257 w 606510"/>
                <a:gd name="connsiteY59" fmla="*/ 477160 h 608712"/>
                <a:gd name="connsiteX60" fmla="*/ 312000 w 606510"/>
                <a:gd name="connsiteY60" fmla="*/ 473941 h 608712"/>
                <a:gd name="connsiteX61" fmla="*/ 316941 w 606510"/>
                <a:gd name="connsiteY61" fmla="*/ 465181 h 608712"/>
                <a:gd name="connsiteX62" fmla="*/ 295969 w 606510"/>
                <a:gd name="connsiteY62" fmla="*/ 454745 h 608712"/>
                <a:gd name="connsiteX63" fmla="*/ 289618 w 606510"/>
                <a:gd name="connsiteY63" fmla="*/ 465220 h 608712"/>
                <a:gd name="connsiteX64" fmla="*/ 294533 w 606510"/>
                <a:gd name="connsiteY64" fmla="*/ 473977 h 608712"/>
                <a:gd name="connsiteX65" fmla="*/ 303257 w 606510"/>
                <a:gd name="connsiteY65" fmla="*/ 477160 h 608712"/>
                <a:gd name="connsiteX66" fmla="*/ 302559 w 606510"/>
                <a:gd name="connsiteY66" fmla="*/ 477417 h 608712"/>
                <a:gd name="connsiteX67" fmla="*/ 298035 w 606510"/>
                <a:gd name="connsiteY67" fmla="*/ 476702 h 608712"/>
                <a:gd name="connsiteX68" fmla="*/ 288791 w 606510"/>
                <a:gd name="connsiteY68" fmla="*/ 473641 h 608712"/>
                <a:gd name="connsiteX69" fmla="*/ 288791 w 606510"/>
                <a:gd name="connsiteY69" fmla="*/ 466219 h 608712"/>
                <a:gd name="connsiteX70" fmla="*/ 293053 w 606510"/>
                <a:gd name="connsiteY70" fmla="*/ 455956 h 608712"/>
                <a:gd name="connsiteX71" fmla="*/ 303315 w 606510"/>
                <a:gd name="connsiteY71" fmla="*/ 451694 h 608712"/>
                <a:gd name="connsiteX72" fmla="*/ 313576 w 606510"/>
                <a:gd name="connsiteY72" fmla="*/ 455956 h 608712"/>
                <a:gd name="connsiteX73" fmla="*/ 316511 w 606510"/>
                <a:gd name="connsiteY73" fmla="*/ 463022 h 608712"/>
                <a:gd name="connsiteX74" fmla="*/ 316661 w 606510"/>
                <a:gd name="connsiteY74" fmla="*/ 463778 h 608712"/>
                <a:gd name="connsiteX75" fmla="*/ 313409 w 606510"/>
                <a:gd name="connsiteY75" fmla="*/ 455945 h 608712"/>
                <a:gd name="connsiteX76" fmla="*/ 303245 w 606510"/>
                <a:gd name="connsiteY76" fmla="*/ 451723 h 608712"/>
                <a:gd name="connsiteX77" fmla="*/ 303148 w 606510"/>
                <a:gd name="connsiteY77" fmla="*/ 451682 h 608712"/>
                <a:gd name="connsiteX78" fmla="*/ 303245 w 606510"/>
                <a:gd name="connsiteY78" fmla="*/ 451723 h 608712"/>
                <a:gd name="connsiteX79" fmla="*/ 295969 w 606510"/>
                <a:gd name="connsiteY79" fmla="*/ 454745 h 608712"/>
                <a:gd name="connsiteX80" fmla="*/ 296029 w 606510"/>
                <a:gd name="connsiteY80" fmla="*/ 454647 h 608712"/>
                <a:gd name="connsiteX81" fmla="*/ 411665 w 606510"/>
                <a:gd name="connsiteY81" fmla="*/ 411949 h 608712"/>
                <a:gd name="connsiteX82" fmla="*/ 411665 w 606510"/>
                <a:gd name="connsiteY82" fmla="*/ 417553 h 608712"/>
                <a:gd name="connsiteX83" fmla="*/ 428247 w 606510"/>
                <a:gd name="connsiteY83" fmla="*/ 417553 h 608712"/>
                <a:gd name="connsiteX84" fmla="*/ 427137 w 606510"/>
                <a:gd name="connsiteY84" fmla="*/ 427249 h 608712"/>
                <a:gd name="connsiteX85" fmla="*/ 436827 w 606510"/>
                <a:gd name="connsiteY85" fmla="*/ 432613 h 608712"/>
                <a:gd name="connsiteX86" fmla="*/ 444480 w 606510"/>
                <a:gd name="connsiteY86" fmla="*/ 430444 h 608712"/>
                <a:gd name="connsiteX87" fmla="*/ 442157 w 606510"/>
                <a:gd name="connsiteY87" fmla="*/ 432455 h 608712"/>
                <a:gd name="connsiteX88" fmla="*/ 317838 w 606510"/>
                <a:gd name="connsiteY88" fmla="*/ 473597 h 608712"/>
                <a:gd name="connsiteX89" fmla="*/ 317838 w 606510"/>
                <a:gd name="connsiteY89" fmla="*/ 466219 h 608712"/>
                <a:gd name="connsiteX90" fmla="*/ 316511 w 606510"/>
                <a:gd name="connsiteY90" fmla="*/ 463022 h 608712"/>
                <a:gd name="connsiteX91" fmla="*/ 314982 w 606510"/>
                <a:gd name="connsiteY91" fmla="*/ 455355 h 608712"/>
                <a:gd name="connsiteX92" fmla="*/ 307131 w 606510"/>
                <a:gd name="connsiteY92" fmla="*/ 449136 h 608712"/>
                <a:gd name="connsiteX93" fmla="*/ 303236 w 606510"/>
                <a:gd name="connsiteY93" fmla="*/ 447846 h 608712"/>
                <a:gd name="connsiteX94" fmla="*/ 194845 w 606510"/>
                <a:gd name="connsiteY94" fmla="*/ 411944 h 608712"/>
                <a:gd name="connsiteX95" fmla="*/ 303236 w 606510"/>
                <a:gd name="connsiteY95" fmla="*/ 447846 h 608712"/>
                <a:gd name="connsiteX96" fmla="*/ 299378 w 606510"/>
                <a:gd name="connsiteY96" fmla="*/ 449123 h 608712"/>
                <a:gd name="connsiteX97" fmla="*/ 296029 w 606510"/>
                <a:gd name="connsiteY97" fmla="*/ 454647 h 608712"/>
                <a:gd name="connsiteX98" fmla="*/ 292911 w 606510"/>
                <a:gd name="connsiteY98" fmla="*/ 455945 h 608712"/>
                <a:gd name="connsiteX99" fmla="*/ 288673 w 606510"/>
                <a:gd name="connsiteY99" fmla="*/ 466209 h 608712"/>
                <a:gd name="connsiteX100" fmla="*/ 288673 w 606510"/>
                <a:gd name="connsiteY100" fmla="*/ 473602 h 608712"/>
                <a:gd name="connsiteX101" fmla="*/ 164453 w 606510"/>
                <a:gd name="connsiteY101" fmla="*/ 432472 h 608712"/>
                <a:gd name="connsiteX102" fmla="*/ 160809 w 606510"/>
                <a:gd name="connsiteY102" fmla="*/ 429325 h 608712"/>
                <a:gd name="connsiteX103" fmla="*/ 178601 w 606510"/>
                <a:gd name="connsiteY103" fmla="*/ 426691 h 608712"/>
                <a:gd name="connsiteX104" fmla="*/ 181372 w 606510"/>
                <a:gd name="connsiteY104" fmla="*/ 417553 h 608712"/>
                <a:gd name="connsiteX105" fmla="*/ 194845 w 606510"/>
                <a:gd name="connsiteY105" fmla="*/ 417553 h 608712"/>
                <a:gd name="connsiteX106" fmla="*/ 173597 w 606510"/>
                <a:gd name="connsiteY106" fmla="*/ 404906 h 608712"/>
                <a:gd name="connsiteX107" fmla="*/ 175120 w 606510"/>
                <a:gd name="connsiteY107" fmla="*/ 405410 h 608712"/>
                <a:gd name="connsiteX108" fmla="*/ 177030 w 606510"/>
                <a:gd name="connsiteY108" fmla="*/ 406926 h 608712"/>
                <a:gd name="connsiteX109" fmla="*/ 181690 w 606510"/>
                <a:gd name="connsiteY109" fmla="*/ 416505 h 608712"/>
                <a:gd name="connsiteX110" fmla="*/ 181372 w 606510"/>
                <a:gd name="connsiteY110" fmla="*/ 417553 h 608712"/>
                <a:gd name="connsiteX111" fmla="*/ 165840 w 606510"/>
                <a:gd name="connsiteY111" fmla="*/ 417553 h 608712"/>
                <a:gd name="connsiteX112" fmla="*/ 165840 w 606510"/>
                <a:gd name="connsiteY112" fmla="*/ 405475 h 608712"/>
                <a:gd name="connsiteX113" fmla="*/ 433016 w 606510"/>
                <a:gd name="connsiteY113" fmla="*/ 404881 h 608712"/>
                <a:gd name="connsiteX114" fmla="*/ 440718 w 606510"/>
                <a:gd name="connsiteY114" fmla="*/ 405447 h 608712"/>
                <a:gd name="connsiteX115" fmla="*/ 440718 w 606510"/>
                <a:gd name="connsiteY115" fmla="*/ 417553 h 608712"/>
                <a:gd name="connsiteX116" fmla="*/ 428247 w 606510"/>
                <a:gd name="connsiteY116" fmla="*/ 417553 h 608712"/>
                <a:gd name="connsiteX117" fmla="*/ 429470 w 606510"/>
                <a:gd name="connsiteY117" fmla="*/ 406864 h 608712"/>
                <a:gd name="connsiteX118" fmla="*/ 431217 w 606510"/>
                <a:gd name="connsiteY118" fmla="*/ 405476 h 608712"/>
                <a:gd name="connsiteX119" fmla="*/ 29006 w 606510"/>
                <a:gd name="connsiteY119" fmla="*/ 399449 h 608712"/>
                <a:gd name="connsiteX120" fmla="*/ 72521 w 606510"/>
                <a:gd name="connsiteY120" fmla="*/ 468588 h 608712"/>
                <a:gd name="connsiteX121" fmla="*/ 68416 w 606510"/>
                <a:gd name="connsiteY121" fmla="*/ 466837 h 608712"/>
                <a:gd name="connsiteX122" fmla="*/ 57304 w 606510"/>
                <a:gd name="connsiteY122" fmla="*/ 466723 h 608712"/>
                <a:gd name="connsiteX123" fmla="*/ 49371 w 606510"/>
                <a:gd name="connsiteY123" fmla="*/ 474504 h 608712"/>
                <a:gd name="connsiteX124" fmla="*/ 49252 w 606510"/>
                <a:gd name="connsiteY124" fmla="*/ 485576 h 608712"/>
                <a:gd name="connsiteX125" fmla="*/ 50169 w 606510"/>
                <a:gd name="connsiteY125" fmla="*/ 486516 h 608712"/>
                <a:gd name="connsiteX126" fmla="*/ 49207 w 606510"/>
                <a:gd name="connsiteY126" fmla="*/ 485987 h 608712"/>
                <a:gd name="connsiteX127" fmla="*/ 2203 w 606510"/>
                <a:gd name="connsiteY127" fmla="*/ 411381 h 608712"/>
                <a:gd name="connsiteX128" fmla="*/ 1578 w 606510"/>
                <a:gd name="connsiteY128" fmla="*/ 407741 h 608712"/>
                <a:gd name="connsiteX129" fmla="*/ 29006 w 606510"/>
                <a:gd name="connsiteY129" fmla="*/ 407741 h 608712"/>
                <a:gd name="connsiteX130" fmla="*/ 577505 w 606510"/>
                <a:gd name="connsiteY130" fmla="*/ 399441 h 608712"/>
                <a:gd name="connsiteX131" fmla="*/ 577505 w 606510"/>
                <a:gd name="connsiteY131" fmla="*/ 407741 h 608712"/>
                <a:gd name="connsiteX132" fmla="*/ 603473 w 606510"/>
                <a:gd name="connsiteY132" fmla="*/ 407741 h 608712"/>
                <a:gd name="connsiteX133" fmla="*/ 604266 w 606510"/>
                <a:gd name="connsiteY133" fmla="*/ 411357 h 608712"/>
                <a:gd name="connsiteX134" fmla="*/ 557323 w 606510"/>
                <a:gd name="connsiteY134" fmla="*/ 485937 h 608712"/>
                <a:gd name="connsiteX135" fmla="*/ 556397 w 606510"/>
                <a:gd name="connsiteY135" fmla="*/ 486451 h 608712"/>
                <a:gd name="connsiteX136" fmla="*/ 557255 w 606510"/>
                <a:gd name="connsiteY136" fmla="*/ 485576 h 608712"/>
                <a:gd name="connsiteX137" fmla="*/ 557142 w 606510"/>
                <a:gd name="connsiteY137" fmla="*/ 474504 h 608712"/>
                <a:gd name="connsiteX138" fmla="*/ 549208 w 606510"/>
                <a:gd name="connsiteY138" fmla="*/ 466723 h 608712"/>
                <a:gd name="connsiteX139" fmla="*/ 538097 w 606510"/>
                <a:gd name="connsiteY139" fmla="*/ 466837 h 608712"/>
                <a:gd name="connsiteX140" fmla="*/ 533955 w 606510"/>
                <a:gd name="connsiteY140" fmla="*/ 468604 h 608712"/>
                <a:gd name="connsiteX141" fmla="*/ 124356 w 606510"/>
                <a:gd name="connsiteY141" fmla="*/ 365114 h 608712"/>
                <a:gd name="connsiteX142" fmla="*/ 133475 w 606510"/>
                <a:gd name="connsiteY142" fmla="*/ 372352 h 608712"/>
                <a:gd name="connsiteX143" fmla="*/ 124356 w 606510"/>
                <a:gd name="connsiteY143" fmla="*/ 372352 h 608712"/>
                <a:gd name="connsiteX144" fmla="*/ 482152 w 606510"/>
                <a:gd name="connsiteY144" fmla="*/ 365010 h 608712"/>
                <a:gd name="connsiteX145" fmla="*/ 482152 w 606510"/>
                <a:gd name="connsiteY145" fmla="*/ 372352 h 608712"/>
                <a:gd name="connsiteX146" fmla="*/ 472911 w 606510"/>
                <a:gd name="connsiteY146" fmla="*/ 372352 h 608712"/>
                <a:gd name="connsiteX147" fmla="*/ 536021 w 606510"/>
                <a:gd name="connsiteY147" fmla="*/ 331557 h 608712"/>
                <a:gd name="connsiteX148" fmla="*/ 536021 w 606510"/>
                <a:gd name="connsiteY148" fmla="*/ 344772 h 608712"/>
                <a:gd name="connsiteX149" fmla="*/ 565074 w 606510"/>
                <a:gd name="connsiteY149" fmla="*/ 344772 h 608712"/>
                <a:gd name="connsiteX150" fmla="*/ 565074 w 606510"/>
                <a:gd name="connsiteY150" fmla="*/ 341278 h 608712"/>
                <a:gd name="connsiteX151" fmla="*/ 567172 w 606510"/>
                <a:gd name="connsiteY151" fmla="*/ 342471 h 608712"/>
                <a:gd name="connsiteX152" fmla="*/ 562601 w 606510"/>
                <a:gd name="connsiteY152" fmla="*/ 391052 h 608712"/>
                <a:gd name="connsiteX153" fmla="*/ 473038 w 606510"/>
                <a:gd name="connsiteY153" fmla="*/ 462161 h 608712"/>
                <a:gd name="connsiteX154" fmla="*/ 463991 w 606510"/>
                <a:gd name="connsiteY154" fmla="*/ 465399 h 608712"/>
                <a:gd name="connsiteX155" fmla="*/ 450326 w 606510"/>
                <a:gd name="connsiteY155" fmla="*/ 455636 h 608712"/>
                <a:gd name="connsiteX156" fmla="*/ 454992 w 606510"/>
                <a:gd name="connsiteY156" fmla="*/ 439537 h 608712"/>
                <a:gd name="connsiteX157" fmla="*/ 544555 w 606510"/>
                <a:gd name="connsiteY157" fmla="*/ 368429 h 608712"/>
                <a:gd name="connsiteX158" fmla="*/ 545793 w 606510"/>
                <a:gd name="connsiteY158" fmla="*/ 359474 h 608712"/>
                <a:gd name="connsiteX159" fmla="*/ 536842 w 606510"/>
                <a:gd name="connsiteY159" fmla="*/ 358665 h 608712"/>
                <a:gd name="connsiteX160" fmla="*/ 447516 w 606510"/>
                <a:gd name="connsiteY160" fmla="*/ 429583 h 608712"/>
                <a:gd name="connsiteX161" fmla="*/ 444480 w 606510"/>
                <a:gd name="connsiteY161" fmla="*/ 430444 h 608712"/>
                <a:gd name="connsiteX162" fmla="*/ 450560 w 606510"/>
                <a:gd name="connsiteY162" fmla="*/ 425180 h 608712"/>
                <a:gd name="connsiteX163" fmla="*/ 451393 w 606510"/>
                <a:gd name="connsiteY163" fmla="*/ 414120 h 608712"/>
                <a:gd name="connsiteX164" fmla="*/ 444115 w 606510"/>
                <a:gd name="connsiteY164" fmla="*/ 405696 h 608712"/>
                <a:gd name="connsiteX165" fmla="*/ 440718 w 606510"/>
                <a:gd name="connsiteY165" fmla="*/ 405447 h 608712"/>
                <a:gd name="connsiteX166" fmla="*/ 440718 w 606510"/>
                <a:gd name="connsiteY166" fmla="*/ 397928 h 608712"/>
                <a:gd name="connsiteX167" fmla="*/ 453149 w 606510"/>
                <a:gd name="connsiteY167" fmla="*/ 388052 h 608712"/>
                <a:gd name="connsiteX168" fmla="*/ 453149 w 606510"/>
                <a:gd name="connsiteY168" fmla="*/ 397596 h 608712"/>
                <a:gd name="connsiteX169" fmla="*/ 482154 w 606510"/>
                <a:gd name="connsiteY169" fmla="*/ 397596 h 608712"/>
                <a:gd name="connsiteX170" fmla="*/ 482154 w 606510"/>
                <a:gd name="connsiteY170" fmla="*/ 365009 h 608712"/>
                <a:gd name="connsiteX171" fmla="*/ 494579 w 606510"/>
                <a:gd name="connsiteY171" fmla="*/ 355138 h 608712"/>
                <a:gd name="connsiteX172" fmla="*/ 494579 w 606510"/>
                <a:gd name="connsiteY172" fmla="*/ 363542 h 608712"/>
                <a:gd name="connsiteX173" fmla="*/ 523623 w 606510"/>
                <a:gd name="connsiteY173" fmla="*/ 363542 h 608712"/>
                <a:gd name="connsiteX174" fmla="*/ 523623 w 606510"/>
                <a:gd name="connsiteY174" fmla="*/ 334682 h 608712"/>
                <a:gd name="connsiteX175" fmla="*/ 70442 w 606510"/>
                <a:gd name="connsiteY175" fmla="*/ 330508 h 608712"/>
                <a:gd name="connsiteX176" fmla="*/ 82890 w 606510"/>
                <a:gd name="connsiteY176" fmla="*/ 334479 h 608712"/>
                <a:gd name="connsiteX177" fmla="*/ 82890 w 606510"/>
                <a:gd name="connsiteY177" fmla="*/ 363542 h 608712"/>
                <a:gd name="connsiteX178" fmla="*/ 111886 w 606510"/>
                <a:gd name="connsiteY178" fmla="*/ 363542 h 608712"/>
                <a:gd name="connsiteX179" fmla="*/ 111886 w 606510"/>
                <a:gd name="connsiteY179" fmla="*/ 355214 h 608712"/>
                <a:gd name="connsiteX180" fmla="*/ 124313 w 606510"/>
                <a:gd name="connsiteY180" fmla="*/ 365079 h 608712"/>
                <a:gd name="connsiteX181" fmla="*/ 124313 w 606510"/>
                <a:gd name="connsiteY181" fmla="*/ 372352 h 608712"/>
                <a:gd name="connsiteX182" fmla="*/ 124356 w 606510"/>
                <a:gd name="connsiteY182" fmla="*/ 372352 h 608712"/>
                <a:gd name="connsiteX183" fmla="*/ 124356 w 606510"/>
                <a:gd name="connsiteY183" fmla="*/ 397596 h 608712"/>
                <a:gd name="connsiteX184" fmla="*/ 153361 w 606510"/>
                <a:gd name="connsiteY184" fmla="*/ 397596 h 608712"/>
                <a:gd name="connsiteX185" fmla="*/ 153361 w 606510"/>
                <a:gd name="connsiteY185" fmla="*/ 388138 h 608712"/>
                <a:gd name="connsiteX186" fmla="*/ 165840 w 606510"/>
                <a:gd name="connsiteY186" fmla="*/ 398044 h 608712"/>
                <a:gd name="connsiteX187" fmla="*/ 165840 w 606510"/>
                <a:gd name="connsiteY187" fmla="*/ 405475 h 608712"/>
                <a:gd name="connsiteX188" fmla="*/ 162495 w 606510"/>
                <a:gd name="connsiteY188" fmla="*/ 405721 h 608712"/>
                <a:gd name="connsiteX189" fmla="*/ 155215 w 606510"/>
                <a:gd name="connsiteY189" fmla="*/ 414142 h 608712"/>
                <a:gd name="connsiteX190" fmla="*/ 156030 w 606510"/>
                <a:gd name="connsiteY190" fmla="*/ 425200 h 608712"/>
                <a:gd name="connsiteX191" fmla="*/ 160809 w 606510"/>
                <a:gd name="connsiteY191" fmla="*/ 429325 h 608712"/>
                <a:gd name="connsiteX192" fmla="*/ 158982 w 606510"/>
                <a:gd name="connsiteY192" fmla="*/ 429596 h 608712"/>
                <a:gd name="connsiteX193" fmla="*/ 69650 w 606510"/>
                <a:gd name="connsiteY193" fmla="*/ 358682 h 608712"/>
                <a:gd name="connsiteX194" fmla="*/ 60650 w 606510"/>
                <a:gd name="connsiteY194" fmla="*/ 359492 h 608712"/>
                <a:gd name="connsiteX195" fmla="*/ 61888 w 606510"/>
                <a:gd name="connsiteY195" fmla="*/ 368398 h 608712"/>
                <a:gd name="connsiteX196" fmla="*/ 151458 w 606510"/>
                <a:gd name="connsiteY196" fmla="*/ 439502 h 608712"/>
                <a:gd name="connsiteX197" fmla="*/ 156173 w 606510"/>
                <a:gd name="connsiteY197" fmla="*/ 455646 h 608712"/>
                <a:gd name="connsiteX198" fmla="*/ 142459 w 606510"/>
                <a:gd name="connsiteY198" fmla="*/ 465362 h 608712"/>
                <a:gd name="connsiteX199" fmla="*/ 142459 w 606510"/>
                <a:gd name="connsiteY199" fmla="*/ 465409 h 608712"/>
                <a:gd name="connsiteX200" fmla="*/ 133459 w 606510"/>
                <a:gd name="connsiteY200" fmla="*/ 462266 h 608712"/>
                <a:gd name="connsiteX201" fmla="*/ 43888 w 606510"/>
                <a:gd name="connsiteY201" fmla="*/ 391162 h 608712"/>
                <a:gd name="connsiteX202" fmla="*/ 37078 w 606510"/>
                <a:gd name="connsiteY202" fmla="*/ 340776 h 608712"/>
                <a:gd name="connsiteX203" fmla="*/ 41436 w 606510"/>
                <a:gd name="connsiteY203" fmla="*/ 338412 h 608712"/>
                <a:gd name="connsiteX204" fmla="*/ 41436 w 606510"/>
                <a:gd name="connsiteY204" fmla="*/ 344772 h 608712"/>
                <a:gd name="connsiteX205" fmla="*/ 70442 w 606510"/>
                <a:gd name="connsiteY205" fmla="*/ 344772 h 608712"/>
                <a:gd name="connsiteX206" fmla="*/ 482152 w 606510"/>
                <a:gd name="connsiteY206" fmla="*/ 290562 h 608712"/>
                <a:gd name="connsiteX207" fmla="*/ 482154 w 606510"/>
                <a:gd name="connsiteY207" fmla="*/ 290567 h 608712"/>
                <a:gd name="connsiteX208" fmla="*/ 482154 w 606510"/>
                <a:gd name="connsiteY208" fmla="*/ 365009 h 608712"/>
                <a:gd name="connsiteX209" fmla="*/ 482152 w 606510"/>
                <a:gd name="connsiteY209" fmla="*/ 365010 h 608712"/>
                <a:gd name="connsiteX210" fmla="*/ 111898 w 606510"/>
                <a:gd name="connsiteY210" fmla="*/ 258330 h 608712"/>
                <a:gd name="connsiteX211" fmla="*/ 111898 w 606510"/>
                <a:gd name="connsiteY211" fmla="*/ 306064 h 608712"/>
                <a:gd name="connsiteX212" fmla="*/ 111886 w 606510"/>
                <a:gd name="connsiteY212" fmla="*/ 306064 h 608712"/>
                <a:gd name="connsiteX213" fmla="*/ 111886 w 606510"/>
                <a:gd name="connsiteY213" fmla="*/ 258342 h 608712"/>
                <a:gd name="connsiteX214" fmla="*/ 494546 w 606510"/>
                <a:gd name="connsiteY214" fmla="*/ 258310 h 608712"/>
                <a:gd name="connsiteX215" fmla="*/ 494579 w 606510"/>
                <a:gd name="connsiteY215" fmla="*/ 258342 h 608712"/>
                <a:gd name="connsiteX216" fmla="*/ 494579 w 606510"/>
                <a:gd name="connsiteY216" fmla="*/ 306064 h 608712"/>
                <a:gd name="connsiteX217" fmla="*/ 494546 w 606510"/>
                <a:gd name="connsiteY217" fmla="*/ 306064 h 608712"/>
                <a:gd name="connsiteX218" fmla="*/ 82916 w 606510"/>
                <a:gd name="connsiteY218" fmla="*/ 258280 h 608712"/>
                <a:gd name="connsiteX219" fmla="*/ 82916 w 606510"/>
                <a:gd name="connsiteY219" fmla="*/ 306064 h 608712"/>
                <a:gd name="connsiteX220" fmla="*/ 111886 w 606510"/>
                <a:gd name="connsiteY220" fmla="*/ 306064 h 608712"/>
                <a:gd name="connsiteX221" fmla="*/ 111886 w 606510"/>
                <a:gd name="connsiteY221" fmla="*/ 355214 h 608712"/>
                <a:gd name="connsiteX222" fmla="*/ 87697 w 606510"/>
                <a:gd name="connsiteY222" fmla="*/ 336013 h 608712"/>
                <a:gd name="connsiteX223" fmla="*/ 82890 w 606510"/>
                <a:gd name="connsiteY223" fmla="*/ 334479 h 608712"/>
                <a:gd name="connsiteX224" fmla="*/ 82890 w 606510"/>
                <a:gd name="connsiteY224" fmla="*/ 258342 h 608712"/>
                <a:gd name="connsiteX225" fmla="*/ 523562 w 606510"/>
                <a:gd name="connsiteY225" fmla="*/ 258202 h 608712"/>
                <a:gd name="connsiteX226" fmla="*/ 523623 w 606510"/>
                <a:gd name="connsiteY226" fmla="*/ 258342 h 608712"/>
                <a:gd name="connsiteX227" fmla="*/ 523623 w 606510"/>
                <a:gd name="connsiteY227" fmla="*/ 334682 h 608712"/>
                <a:gd name="connsiteX228" fmla="*/ 518796 w 606510"/>
                <a:gd name="connsiteY228" fmla="*/ 335899 h 608712"/>
                <a:gd name="connsiteX229" fmla="*/ 494579 w 606510"/>
                <a:gd name="connsiteY229" fmla="*/ 355138 h 608712"/>
                <a:gd name="connsiteX230" fmla="*/ 494579 w 606510"/>
                <a:gd name="connsiteY230" fmla="*/ 306064 h 608712"/>
                <a:gd name="connsiteX231" fmla="*/ 523562 w 606510"/>
                <a:gd name="connsiteY231" fmla="*/ 306064 h 608712"/>
                <a:gd name="connsiteX232" fmla="*/ 446910 w 606510"/>
                <a:gd name="connsiteY232" fmla="*/ 254605 h 608712"/>
                <a:gd name="connsiteX233" fmla="*/ 453564 w 606510"/>
                <a:gd name="connsiteY233" fmla="*/ 257397 h 608712"/>
                <a:gd name="connsiteX234" fmla="*/ 453156 w 606510"/>
                <a:gd name="connsiteY234" fmla="*/ 258342 h 608712"/>
                <a:gd name="connsiteX235" fmla="*/ 453156 w 606510"/>
                <a:gd name="connsiteY235" fmla="*/ 372352 h 608712"/>
                <a:gd name="connsiteX236" fmla="*/ 472911 w 606510"/>
                <a:gd name="connsiteY236" fmla="*/ 372352 h 608712"/>
                <a:gd name="connsiteX237" fmla="*/ 453149 w 606510"/>
                <a:gd name="connsiteY237" fmla="*/ 388052 h 608712"/>
                <a:gd name="connsiteX238" fmla="*/ 453149 w 606510"/>
                <a:gd name="connsiteY238" fmla="*/ 290567 h 608712"/>
                <a:gd name="connsiteX239" fmla="*/ 446910 w 606510"/>
                <a:gd name="connsiteY239" fmla="*/ 284041 h 608712"/>
                <a:gd name="connsiteX240" fmla="*/ 440718 w 606510"/>
                <a:gd name="connsiteY240" fmla="*/ 290567 h 608712"/>
                <a:gd name="connsiteX241" fmla="*/ 440718 w 606510"/>
                <a:gd name="connsiteY241" fmla="*/ 397928 h 608712"/>
                <a:gd name="connsiteX242" fmla="*/ 431217 w 606510"/>
                <a:gd name="connsiteY242" fmla="*/ 405476 h 608712"/>
                <a:gd name="connsiteX243" fmla="*/ 411665 w 606510"/>
                <a:gd name="connsiteY243" fmla="*/ 411949 h 608712"/>
                <a:gd name="connsiteX244" fmla="*/ 411665 w 606510"/>
                <a:gd name="connsiteY244" fmla="*/ 290567 h 608712"/>
                <a:gd name="connsiteX245" fmla="*/ 446910 w 606510"/>
                <a:gd name="connsiteY245" fmla="*/ 254605 h 608712"/>
                <a:gd name="connsiteX246" fmla="*/ 159601 w 606510"/>
                <a:gd name="connsiteY246" fmla="*/ 254605 h 608712"/>
                <a:gd name="connsiteX247" fmla="*/ 194845 w 606510"/>
                <a:gd name="connsiteY247" fmla="*/ 290567 h 608712"/>
                <a:gd name="connsiteX248" fmla="*/ 194845 w 606510"/>
                <a:gd name="connsiteY248" fmla="*/ 411944 h 608712"/>
                <a:gd name="connsiteX249" fmla="*/ 175120 w 606510"/>
                <a:gd name="connsiteY249" fmla="*/ 405410 h 608712"/>
                <a:gd name="connsiteX250" fmla="*/ 165840 w 606510"/>
                <a:gd name="connsiteY250" fmla="*/ 398044 h 608712"/>
                <a:gd name="connsiteX251" fmla="*/ 165840 w 606510"/>
                <a:gd name="connsiteY251" fmla="*/ 290567 h 608712"/>
                <a:gd name="connsiteX252" fmla="*/ 159601 w 606510"/>
                <a:gd name="connsiteY252" fmla="*/ 284041 h 608712"/>
                <a:gd name="connsiteX253" fmla="*/ 153361 w 606510"/>
                <a:gd name="connsiteY253" fmla="*/ 290567 h 608712"/>
                <a:gd name="connsiteX254" fmla="*/ 153361 w 606510"/>
                <a:gd name="connsiteY254" fmla="*/ 388138 h 608712"/>
                <a:gd name="connsiteX255" fmla="*/ 133475 w 606510"/>
                <a:gd name="connsiteY255" fmla="*/ 372352 h 608712"/>
                <a:gd name="connsiteX256" fmla="*/ 153308 w 606510"/>
                <a:gd name="connsiteY256" fmla="*/ 372352 h 608712"/>
                <a:gd name="connsiteX257" fmla="*/ 153308 w 606510"/>
                <a:gd name="connsiteY257" fmla="*/ 258342 h 608712"/>
                <a:gd name="connsiteX258" fmla="*/ 152908 w 606510"/>
                <a:gd name="connsiteY258" fmla="*/ 257415 h 608712"/>
                <a:gd name="connsiteX259" fmla="*/ 488390 w 606510"/>
                <a:gd name="connsiteY259" fmla="*/ 223815 h 608712"/>
                <a:gd name="connsiteX260" fmla="*/ 494546 w 606510"/>
                <a:gd name="connsiteY260" fmla="*/ 226327 h 608712"/>
                <a:gd name="connsiteX261" fmla="*/ 494546 w 606510"/>
                <a:gd name="connsiteY261" fmla="*/ 258310 h 608712"/>
                <a:gd name="connsiteX262" fmla="*/ 488390 w 606510"/>
                <a:gd name="connsiteY262" fmla="*/ 252436 h 608712"/>
                <a:gd name="connsiteX263" fmla="*/ 482152 w 606510"/>
                <a:gd name="connsiteY263" fmla="*/ 258342 h 608712"/>
                <a:gd name="connsiteX264" fmla="*/ 482152 w 606510"/>
                <a:gd name="connsiteY264" fmla="*/ 290562 h 608712"/>
                <a:gd name="connsiteX265" fmla="*/ 472105 w 606510"/>
                <a:gd name="connsiteY265" fmla="*/ 265173 h 608712"/>
                <a:gd name="connsiteX266" fmla="*/ 453564 w 606510"/>
                <a:gd name="connsiteY266" fmla="*/ 257397 h 608712"/>
                <a:gd name="connsiteX267" fmla="*/ 463720 w 606510"/>
                <a:gd name="connsiteY267" fmla="*/ 233881 h 608712"/>
                <a:gd name="connsiteX268" fmla="*/ 488390 w 606510"/>
                <a:gd name="connsiteY268" fmla="*/ 223815 h 608712"/>
                <a:gd name="connsiteX269" fmla="*/ 118123 w 606510"/>
                <a:gd name="connsiteY269" fmla="*/ 223815 h 608712"/>
                <a:gd name="connsiteX270" fmla="*/ 142751 w 606510"/>
                <a:gd name="connsiteY270" fmla="*/ 233881 h 608712"/>
                <a:gd name="connsiteX271" fmla="*/ 152908 w 606510"/>
                <a:gd name="connsiteY271" fmla="*/ 257415 h 608712"/>
                <a:gd name="connsiteX272" fmla="*/ 134424 w 606510"/>
                <a:gd name="connsiteY272" fmla="*/ 265173 h 608712"/>
                <a:gd name="connsiteX273" fmla="*/ 124356 w 606510"/>
                <a:gd name="connsiteY273" fmla="*/ 290567 h 608712"/>
                <a:gd name="connsiteX274" fmla="*/ 124356 w 606510"/>
                <a:gd name="connsiteY274" fmla="*/ 365114 h 608712"/>
                <a:gd name="connsiteX275" fmla="*/ 124313 w 606510"/>
                <a:gd name="connsiteY275" fmla="*/ 365079 h 608712"/>
                <a:gd name="connsiteX276" fmla="*/ 124313 w 606510"/>
                <a:gd name="connsiteY276" fmla="*/ 258342 h 608712"/>
                <a:gd name="connsiteX277" fmla="*/ 118123 w 606510"/>
                <a:gd name="connsiteY277" fmla="*/ 252436 h 608712"/>
                <a:gd name="connsiteX278" fmla="*/ 111898 w 606510"/>
                <a:gd name="connsiteY278" fmla="*/ 258330 h 608712"/>
                <a:gd name="connsiteX279" fmla="*/ 111898 w 606510"/>
                <a:gd name="connsiteY279" fmla="*/ 226355 h 608712"/>
                <a:gd name="connsiteX280" fmla="*/ 571266 w 606510"/>
                <a:gd name="connsiteY280" fmla="*/ 221930 h 608712"/>
                <a:gd name="connsiteX281" fmla="*/ 606510 w 606510"/>
                <a:gd name="connsiteY281" fmla="*/ 256463 h 608712"/>
                <a:gd name="connsiteX282" fmla="*/ 606510 w 606510"/>
                <a:gd name="connsiteY282" fmla="*/ 407741 h 608712"/>
                <a:gd name="connsiteX283" fmla="*/ 603473 w 606510"/>
                <a:gd name="connsiteY283" fmla="*/ 407741 h 608712"/>
                <a:gd name="connsiteX284" fmla="*/ 599838 w 606510"/>
                <a:gd name="connsiteY284" fmla="*/ 391165 h 608712"/>
                <a:gd name="connsiteX285" fmla="*/ 579747 w 606510"/>
                <a:gd name="connsiteY285" fmla="*/ 395880 h 608712"/>
                <a:gd name="connsiteX286" fmla="*/ 577505 w 606510"/>
                <a:gd name="connsiteY286" fmla="*/ 399441 h 608712"/>
                <a:gd name="connsiteX287" fmla="*/ 577505 w 606510"/>
                <a:gd name="connsiteY287" fmla="*/ 256463 h 608712"/>
                <a:gd name="connsiteX288" fmla="*/ 571313 w 606510"/>
                <a:gd name="connsiteY288" fmla="*/ 250556 h 608712"/>
                <a:gd name="connsiteX289" fmla="*/ 565074 w 606510"/>
                <a:gd name="connsiteY289" fmla="*/ 256463 h 608712"/>
                <a:gd name="connsiteX290" fmla="*/ 565074 w 606510"/>
                <a:gd name="connsiteY290" fmla="*/ 341278 h 608712"/>
                <a:gd name="connsiteX291" fmla="*/ 544306 w 606510"/>
                <a:gd name="connsiteY291" fmla="*/ 329469 h 608712"/>
                <a:gd name="connsiteX292" fmla="*/ 536021 w 606510"/>
                <a:gd name="connsiteY292" fmla="*/ 331557 h 608712"/>
                <a:gd name="connsiteX293" fmla="*/ 536021 w 606510"/>
                <a:gd name="connsiteY293" fmla="*/ 306350 h 608712"/>
                <a:gd name="connsiteX294" fmla="*/ 565061 w 606510"/>
                <a:gd name="connsiteY294" fmla="*/ 306350 h 608712"/>
                <a:gd name="connsiteX295" fmla="*/ 565061 w 606510"/>
                <a:gd name="connsiteY295" fmla="*/ 224461 h 608712"/>
                <a:gd name="connsiteX296" fmla="*/ 35245 w 606510"/>
                <a:gd name="connsiteY296" fmla="*/ 221930 h 608712"/>
                <a:gd name="connsiteX297" fmla="*/ 41466 w 606510"/>
                <a:gd name="connsiteY297" fmla="*/ 224472 h 608712"/>
                <a:gd name="connsiteX298" fmla="*/ 41466 w 606510"/>
                <a:gd name="connsiteY298" fmla="*/ 306350 h 608712"/>
                <a:gd name="connsiteX299" fmla="*/ 70442 w 606510"/>
                <a:gd name="connsiteY299" fmla="*/ 306350 h 608712"/>
                <a:gd name="connsiteX300" fmla="*/ 70442 w 606510"/>
                <a:gd name="connsiteY300" fmla="*/ 330508 h 608712"/>
                <a:gd name="connsiteX301" fmla="*/ 61352 w 606510"/>
                <a:gd name="connsiteY301" fmla="*/ 327607 h 608712"/>
                <a:gd name="connsiteX302" fmla="*/ 41436 w 606510"/>
                <a:gd name="connsiteY302" fmla="*/ 338412 h 608712"/>
                <a:gd name="connsiteX303" fmla="*/ 41436 w 606510"/>
                <a:gd name="connsiteY303" fmla="*/ 256463 h 608712"/>
                <a:gd name="connsiteX304" fmla="*/ 35245 w 606510"/>
                <a:gd name="connsiteY304" fmla="*/ 250556 h 608712"/>
                <a:gd name="connsiteX305" fmla="*/ 29006 w 606510"/>
                <a:gd name="connsiteY305" fmla="*/ 256463 h 608712"/>
                <a:gd name="connsiteX306" fmla="*/ 29006 w 606510"/>
                <a:gd name="connsiteY306" fmla="*/ 399449 h 608712"/>
                <a:gd name="connsiteX307" fmla="*/ 26777 w 606510"/>
                <a:gd name="connsiteY307" fmla="*/ 395907 h 608712"/>
                <a:gd name="connsiteX308" fmla="*/ 6727 w 606510"/>
                <a:gd name="connsiteY308" fmla="*/ 391384 h 608712"/>
                <a:gd name="connsiteX309" fmla="*/ 322 w 606510"/>
                <a:gd name="connsiteY309" fmla="*/ 400418 h 608712"/>
                <a:gd name="connsiteX310" fmla="*/ 1578 w 606510"/>
                <a:gd name="connsiteY310" fmla="*/ 407741 h 608712"/>
                <a:gd name="connsiteX311" fmla="*/ 0 w 606510"/>
                <a:gd name="connsiteY311" fmla="*/ 407741 h 608712"/>
                <a:gd name="connsiteX312" fmla="*/ 0 w 606510"/>
                <a:gd name="connsiteY312" fmla="*/ 256463 h 608712"/>
                <a:gd name="connsiteX313" fmla="*/ 35245 w 606510"/>
                <a:gd name="connsiteY313" fmla="*/ 221930 h 608712"/>
                <a:gd name="connsiteX314" fmla="*/ 76682 w 606510"/>
                <a:gd name="connsiteY314" fmla="*/ 185127 h 608712"/>
                <a:gd name="connsiteX315" fmla="*/ 111898 w 606510"/>
                <a:gd name="connsiteY315" fmla="*/ 219646 h 608712"/>
                <a:gd name="connsiteX316" fmla="*/ 111898 w 606510"/>
                <a:gd name="connsiteY316" fmla="*/ 226355 h 608712"/>
                <a:gd name="connsiteX317" fmla="*/ 93454 w 606510"/>
                <a:gd name="connsiteY317" fmla="*/ 233881 h 608712"/>
                <a:gd name="connsiteX318" fmla="*/ 82916 w 606510"/>
                <a:gd name="connsiteY318" fmla="*/ 258280 h 608712"/>
                <a:gd name="connsiteX319" fmla="*/ 82916 w 606510"/>
                <a:gd name="connsiteY319" fmla="*/ 219646 h 608712"/>
                <a:gd name="connsiteX320" fmla="*/ 76682 w 606510"/>
                <a:gd name="connsiteY320" fmla="*/ 213695 h 608712"/>
                <a:gd name="connsiteX321" fmla="*/ 70448 w 606510"/>
                <a:gd name="connsiteY321" fmla="*/ 219646 h 608712"/>
                <a:gd name="connsiteX322" fmla="*/ 70448 w 606510"/>
                <a:gd name="connsiteY322" fmla="*/ 306350 h 608712"/>
                <a:gd name="connsiteX323" fmla="*/ 70442 w 606510"/>
                <a:gd name="connsiteY323" fmla="*/ 306350 h 608712"/>
                <a:gd name="connsiteX324" fmla="*/ 70442 w 606510"/>
                <a:gd name="connsiteY324" fmla="*/ 256463 h 608712"/>
                <a:gd name="connsiteX325" fmla="*/ 59880 w 606510"/>
                <a:gd name="connsiteY325" fmla="*/ 231998 h 608712"/>
                <a:gd name="connsiteX326" fmla="*/ 41466 w 606510"/>
                <a:gd name="connsiteY326" fmla="*/ 224472 h 608712"/>
                <a:gd name="connsiteX327" fmla="*/ 41466 w 606510"/>
                <a:gd name="connsiteY327" fmla="*/ 219646 h 608712"/>
                <a:gd name="connsiteX328" fmla="*/ 76682 w 606510"/>
                <a:gd name="connsiteY328" fmla="*/ 185127 h 608712"/>
                <a:gd name="connsiteX329" fmla="*/ 529804 w 606510"/>
                <a:gd name="connsiteY329" fmla="*/ 183738 h 608712"/>
                <a:gd name="connsiteX330" fmla="*/ 565061 w 606510"/>
                <a:gd name="connsiteY330" fmla="*/ 219674 h 608712"/>
                <a:gd name="connsiteX331" fmla="*/ 565061 w 606510"/>
                <a:gd name="connsiteY331" fmla="*/ 224461 h 608712"/>
                <a:gd name="connsiteX332" fmla="*/ 546589 w 606510"/>
                <a:gd name="connsiteY332" fmla="*/ 231998 h 608712"/>
                <a:gd name="connsiteX333" fmla="*/ 536021 w 606510"/>
                <a:gd name="connsiteY333" fmla="*/ 256463 h 608712"/>
                <a:gd name="connsiteX334" fmla="*/ 536021 w 606510"/>
                <a:gd name="connsiteY334" fmla="*/ 306350 h 608712"/>
                <a:gd name="connsiteX335" fmla="*/ 535997 w 606510"/>
                <a:gd name="connsiteY335" fmla="*/ 306350 h 608712"/>
                <a:gd name="connsiteX336" fmla="*/ 535997 w 606510"/>
                <a:gd name="connsiteY336" fmla="*/ 219674 h 608712"/>
                <a:gd name="connsiteX337" fmla="*/ 529804 w 606510"/>
                <a:gd name="connsiteY337" fmla="*/ 213153 h 608712"/>
                <a:gd name="connsiteX338" fmla="*/ 523562 w 606510"/>
                <a:gd name="connsiteY338" fmla="*/ 219674 h 608712"/>
                <a:gd name="connsiteX339" fmla="*/ 523562 w 606510"/>
                <a:gd name="connsiteY339" fmla="*/ 258202 h 608712"/>
                <a:gd name="connsiteX340" fmla="*/ 513059 w 606510"/>
                <a:gd name="connsiteY340" fmla="*/ 233881 h 608712"/>
                <a:gd name="connsiteX341" fmla="*/ 494546 w 606510"/>
                <a:gd name="connsiteY341" fmla="*/ 226327 h 608712"/>
                <a:gd name="connsiteX342" fmla="*/ 494546 w 606510"/>
                <a:gd name="connsiteY342" fmla="*/ 219674 h 608712"/>
                <a:gd name="connsiteX343" fmla="*/ 529804 w 606510"/>
                <a:gd name="connsiteY343" fmla="*/ 183738 h 608712"/>
                <a:gd name="connsiteX344" fmla="*/ 401065 w 606510"/>
                <a:gd name="connsiteY344" fmla="*/ 143911 h 608712"/>
                <a:gd name="connsiteX345" fmla="*/ 411211 w 606510"/>
                <a:gd name="connsiteY345" fmla="*/ 148186 h 608712"/>
                <a:gd name="connsiteX346" fmla="*/ 411354 w 606510"/>
                <a:gd name="connsiteY346" fmla="*/ 168521 h 608712"/>
                <a:gd name="connsiteX347" fmla="*/ 346844 w 606510"/>
                <a:gd name="connsiteY347" fmla="*/ 233052 h 608712"/>
                <a:gd name="connsiteX348" fmla="*/ 336560 w 606510"/>
                <a:gd name="connsiteY348" fmla="*/ 237291 h 608712"/>
                <a:gd name="connsiteX349" fmla="*/ 326324 w 606510"/>
                <a:gd name="connsiteY349" fmla="*/ 212526 h 608712"/>
                <a:gd name="connsiteX350" fmla="*/ 390882 w 606510"/>
                <a:gd name="connsiteY350" fmla="*/ 147995 h 608712"/>
                <a:gd name="connsiteX351" fmla="*/ 401065 w 606510"/>
                <a:gd name="connsiteY351" fmla="*/ 143911 h 608712"/>
                <a:gd name="connsiteX352" fmla="*/ 225799 w 606510"/>
                <a:gd name="connsiteY352" fmla="*/ 148 h 608712"/>
                <a:gd name="connsiteX353" fmla="*/ 269780 w 606510"/>
                <a:gd name="connsiteY353" fmla="*/ 8324 h 608712"/>
                <a:gd name="connsiteX354" fmla="*/ 307428 w 606510"/>
                <a:gd name="connsiteY354" fmla="*/ 32683 h 608712"/>
                <a:gd name="connsiteX355" fmla="*/ 304742 w 606510"/>
                <a:gd name="connsiteY355" fmla="*/ 34466 h 608712"/>
                <a:gd name="connsiteX356" fmla="*/ 276265 w 606510"/>
                <a:gd name="connsiteY356" fmla="*/ 62944 h 608712"/>
                <a:gd name="connsiteX357" fmla="*/ 277032 w 606510"/>
                <a:gd name="connsiteY357" fmla="*/ 63711 h 608712"/>
                <a:gd name="connsiteX358" fmla="*/ 253290 w 606510"/>
                <a:gd name="connsiteY358" fmla="*/ 48015 h 608712"/>
                <a:gd name="connsiteX359" fmla="*/ 173048 w 606510"/>
                <a:gd name="connsiteY359" fmla="*/ 64336 h 608712"/>
                <a:gd name="connsiteX360" fmla="*/ 172905 w 606510"/>
                <a:gd name="connsiteY360" fmla="*/ 169114 h 608712"/>
                <a:gd name="connsiteX361" fmla="*/ 306349 w 606510"/>
                <a:gd name="connsiteY361" fmla="*/ 302469 h 608712"/>
                <a:gd name="connsiteX362" fmla="*/ 275366 w 606510"/>
                <a:gd name="connsiteY362" fmla="*/ 333052 h 608712"/>
                <a:gd name="connsiteX363" fmla="*/ 142184 w 606510"/>
                <a:gd name="connsiteY363" fmla="*/ 199881 h 608712"/>
                <a:gd name="connsiteX364" fmla="*/ 143375 w 606510"/>
                <a:gd name="connsiteY364" fmla="*/ 34618 h 608712"/>
                <a:gd name="connsiteX365" fmla="*/ 225799 w 606510"/>
                <a:gd name="connsiteY365" fmla="*/ 148 h 608712"/>
                <a:gd name="connsiteX366" fmla="*/ 387960 w 606510"/>
                <a:gd name="connsiteY366" fmla="*/ 0 h 608712"/>
                <a:gd name="connsiteX367" fmla="*/ 471177 w 606510"/>
                <a:gd name="connsiteY367" fmla="*/ 34466 h 608712"/>
                <a:gd name="connsiteX368" fmla="*/ 471177 w 606510"/>
                <a:gd name="connsiteY368" fmla="*/ 200902 h 608712"/>
                <a:gd name="connsiteX369" fmla="*/ 305504 w 606510"/>
                <a:gd name="connsiteY369" fmla="*/ 364481 h 608712"/>
                <a:gd name="connsiteX370" fmla="*/ 274884 w 606510"/>
                <a:gd name="connsiteY370" fmla="*/ 333527 h 608712"/>
                <a:gd name="connsiteX371" fmla="*/ 275366 w 606510"/>
                <a:gd name="connsiteY371" fmla="*/ 333052 h 608712"/>
                <a:gd name="connsiteX372" fmla="*/ 305508 w 606510"/>
                <a:gd name="connsiteY372" fmla="*/ 363191 h 608712"/>
                <a:gd name="connsiteX373" fmla="*/ 336277 w 606510"/>
                <a:gd name="connsiteY373" fmla="*/ 332377 h 608712"/>
                <a:gd name="connsiteX374" fmla="*/ 306349 w 606510"/>
                <a:gd name="connsiteY374" fmla="*/ 302469 h 608712"/>
                <a:gd name="connsiteX375" fmla="*/ 440509 w 606510"/>
                <a:gd name="connsiteY375" fmla="*/ 170044 h 608712"/>
                <a:gd name="connsiteX376" fmla="*/ 440414 w 606510"/>
                <a:gd name="connsiteY376" fmla="*/ 65134 h 608712"/>
                <a:gd name="connsiteX377" fmla="*/ 335506 w 606510"/>
                <a:gd name="connsiteY377" fmla="*/ 65229 h 608712"/>
                <a:gd name="connsiteX378" fmla="*/ 307028 w 606510"/>
                <a:gd name="connsiteY378" fmla="*/ 93707 h 608712"/>
                <a:gd name="connsiteX379" fmla="*/ 277032 w 606510"/>
                <a:gd name="connsiteY379" fmla="*/ 63711 h 608712"/>
                <a:gd name="connsiteX380" fmla="*/ 277835 w 606510"/>
                <a:gd name="connsiteY380" fmla="*/ 64241 h 608712"/>
                <a:gd name="connsiteX381" fmla="*/ 306365 w 606510"/>
                <a:gd name="connsiteY381" fmla="*/ 92722 h 608712"/>
                <a:gd name="connsiteX382" fmla="*/ 337182 w 606510"/>
                <a:gd name="connsiteY382" fmla="*/ 61955 h 608712"/>
                <a:gd name="connsiteX383" fmla="*/ 308652 w 606510"/>
                <a:gd name="connsiteY383" fmla="*/ 33475 h 608712"/>
                <a:gd name="connsiteX384" fmla="*/ 307428 w 606510"/>
                <a:gd name="connsiteY384" fmla="*/ 32683 h 608712"/>
                <a:gd name="connsiteX385" fmla="*/ 343673 w 606510"/>
                <a:gd name="connsiteY385" fmla="*/ 8617 h 608712"/>
                <a:gd name="connsiteX386" fmla="*/ 387960 w 606510"/>
                <a:gd name="connsiteY386" fmla="*/ 0 h 60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</a:cxnLst>
              <a:rect l="l" t="t" r="r" b="b"/>
              <a:pathLst>
                <a:path w="606510" h="608712">
                  <a:moveTo>
                    <a:pt x="182113" y="516615"/>
                  </a:moveTo>
                  <a:lnTo>
                    <a:pt x="186595" y="518463"/>
                  </a:lnTo>
                  <a:cubicBezTo>
                    <a:pt x="189220" y="521083"/>
                    <a:pt x="190839" y="524702"/>
                    <a:pt x="190839" y="528703"/>
                  </a:cubicBezTo>
                  <a:lnTo>
                    <a:pt x="190839" y="593520"/>
                  </a:lnTo>
                  <a:cubicBezTo>
                    <a:pt x="190839" y="601569"/>
                    <a:pt x="184363" y="608045"/>
                    <a:pt x="176315" y="608045"/>
                  </a:cubicBezTo>
                  <a:cubicBezTo>
                    <a:pt x="168316" y="608045"/>
                    <a:pt x="161839" y="601569"/>
                    <a:pt x="161839" y="593520"/>
                  </a:cubicBezTo>
                  <a:lnTo>
                    <a:pt x="161839" y="538224"/>
                  </a:lnTo>
                  <a:lnTo>
                    <a:pt x="169878" y="541653"/>
                  </a:lnTo>
                  <a:cubicBezTo>
                    <a:pt x="171687" y="542462"/>
                    <a:pt x="173591" y="542843"/>
                    <a:pt x="175543" y="542843"/>
                  </a:cubicBezTo>
                  <a:cubicBezTo>
                    <a:pt x="182447" y="542843"/>
                    <a:pt x="188399" y="537986"/>
                    <a:pt x="189779" y="531223"/>
                  </a:cubicBezTo>
                  <a:close/>
                  <a:moveTo>
                    <a:pt x="424427" y="516563"/>
                  </a:moveTo>
                  <a:lnTo>
                    <a:pt x="416733" y="531223"/>
                  </a:lnTo>
                  <a:cubicBezTo>
                    <a:pt x="418114" y="537986"/>
                    <a:pt x="424065" y="542843"/>
                    <a:pt x="430921" y="542843"/>
                  </a:cubicBezTo>
                  <a:cubicBezTo>
                    <a:pt x="432874" y="542843"/>
                    <a:pt x="434826" y="542462"/>
                    <a:pt x="436635" y="541653"/>
                  </a:cubicBezTo>
                  <a:lnTo>
                    <a:pt x="444612" y="538249"/>
                  </a:lnTo>
                  <a:lnTo>
                    <a:pt x="444612" y="593519"/>
                  </a:lnTo>
                  <a:cubicBezTo>
                    <a:pt x="444612" y="601568"/>
                    <a:pt x="438136" y="608045"/>
                    <a:pt x="430089" y="608045"/>
                  </a:cubicBezTo>
                  <a:cubicBezTo>
                    <a:pt x="422090" y="608045"/>
                    <a:pt x="415614" y="601568"/>
                    <a:pt x="415614" y="593519"/>
                  </a:cubicBezTo>
                  <a:lnTo>
                    <a:pt x="415614" y="528697"/>
                  </a:lnTo>
                  <a:cubicBezTo>
                    <a:pt x="415614" y="524697"/>
                    <a:pt x="417233" y="521077"/>
                    <a:pt x="419852" y="518457"/>
                  </a:cubicBezTo>
                  <a:close/>
                  <a:moveTo>
                    <a:pt x="288673" y="473602"/>
                  </a:moveTo>
                  <a:lnTo>
                    <a:pt x="288791" y="473641"/>
                  </a:lnTo>
                  <a:lnTo>
                    <a:pt x="288791" y="594187"/>
                  </a:lnTo>
                  <a:cubicBezTo>
                    <a:pt x="288791" y="598211"/>
                    <a:pt x="290422" y="601842"/>
                    <a:pt x="293053" y="604468"/>
                  </a:cubicBezTo>
                  <a:lnTo>
                    <a:pt x="303231" y="608678"/>
                  </a:lnTo>
                  <a:lnTo>
                    <a:pt x="303148" y="608712"/>
                  </a:lnTo>
                  <a:cubicBezTo>
                    <a:pt x="295149" y="608712"/>
                    <a:pt x="288673" y="602235"/>
                    <a:pt x="288673" y="594186"/>
                  </a:cubicBezTo>
                  <a:close/>
                  <a:moveTo>
                    <a:pt x="317838" y="473597"/>
                  </a:moveTo>
                  <a:lnTo>
                    <a:pt x="317838" y="594187"/>
                  </a:lnTo>
                  <a:cubicBezTo>
                    <a:pt x="317838" y="602235"/>
                    <a:pt x="311314" y="608712"/>
                    <a:pt x="303315" y="608712"/>
                  </a:cubicBezTo>
                  <a:lnTo>
                    <a:pt x="303231" y="608678"/>
                  </a:lnTo>
                  <a:lnTo>
                    <a:pt x="313409" y="604467"/>
                  </a:lnTo>
                  <a:cubicBezTo>
                    <a:pt x="316040" y="601842"/>
                    <a:pt x="317671" y="598210"/>
                    <a:pt x="317671" y="594186"/>
                  </a:cubicBezTo>
                  <a:lnTo>
                    <a:pt x="317671" y="473653"/>
                  </a:lnTo>
                  <a:close/>
                  <a:moveTo>
                    <a:pt x="533955" y="468604"/>
                  </a:moveTo>
                  <a:lnTo>
                    <a:pt x="532757" y="470507"/>
                  </a:lnTo>
                  <a:cubicBezTo>
                    <a:pt x="526711" y="480174"/>
                    <a:pt x="533614" y="492747"/>
                    <a:pt x="545040" y="492747"/>
                  </a:cubicBezTo>
                  <a:lnTo>
                    <a:pt x="556397" y="486451"/>
                  </a:lnTo>
                  <a:lnTo>
                    <a:pt x="549476" y="493506"/>
                  </a:lnTo>
                  <a:lnTo>
                    <a:pt x="444612" y="538249"/>
                  </a:lnTo>
                  <a:lnTo>
                    <a:pt x="444612" y="528697"/>
                  </a:lnTo>
                  <a:cubicBezTo>
                    <a:pt x="444612" y="520696"/>
                    <a:pt x="438136" y="514218"/>
                    <a:pt x="430089" y="514218"/>
                  </a:cubicBezTo>
                  <a:lnTo>
                    <a:pt x="424427" y="516563"/>
                  </a:lnTo>
                  <a:lnTo>
                    <a:pt x="425256" y="514984"/>
                  </a:lnTo>
                  <a:close/>
                  <a:moveTo>
                    <a:pt x="72521" y="468588"/>
                  </a:moveTo>
                  <a:lnTo>
                    <a:pt x="181257" y="514984"/>
                  </a:lnTo>
                  <a:lnTo>
                    <a:pt x="182113" y="516615"/>
                  </a:lnTo>
                  <a:lnTo>
                    <a:pt x="176315" y="514225"/>
                  </a:lnTo>
                  <a:cubicBezTo>
                    <a:pt x="168316" y="514225"/>
                    <a:pt x="161839" y="520702"/>
                    <a:pt x="161839" y="528703"/>
                  </a:cubicBezTo>
                  <a:lnTo>
                    <a:pt x="161839" y="538224"/>
                  </a:lnTo>
                  <a:lnTo>
                    <a:pt x="56989" y="493506"/>
                  </a:lnTo>
                  <a:lnTo>
                    <a:pt x="50169" y="486516"/>
                  </a:lnTo>
                  <a:lnTo>
                    <a:pt x="61493" y="492747"/>
                  </a:lnTo>
                  <a:cubicBezTo>
                    <a:pt x="72875" y="492747"/>
                    <a:pt x="79828" y="480178"/>
                    <a:pt x="73732" y="470513"/>
                  </a:cubicBezTo>
                  <a:close/>
                  <a:moveTo>
                    <a:pt x="316661" y="463778"/>
                  </a:moveTo>
                  <a:lnTo>
                    <a:pt x="317671" y="466209"/>
                  </a:lnTo>
                  <a:lnTo>
                    <a:pt x="317671" y="473653"/>
                  </a:lnTo>
                  <a:lnTo>
                    <a:pt x="308614" y="476650"/>
                  </a:lnTo>
                  <a:cubicBezTo>
                    <a:pt x="307138" y="477174"/>
                    <a:pt x="305519" y="477412"/>
                    <a:pt x="303948" y="477412"/>
                  </a:cubicBezTo>
                  <a:lnTo>
                    <a:pt x="303257" y="477160"/>
                  </a:lnTo>
                  <a:lnTo>
                    <a:pt x="312000" y="473941"/>
                  </a:lnTo>
                  <a:cubicBezTo>
                    <a:pt x="314560" y="471763"/>
                    <a:pt x="316369" y="468704"/>
                    <a:pt x="316941" y="465181"/>
                  </a:cubicBezTo>
                  <a:close/>
                  <a:moveTo>
                    <a:pt x="295969" y="454745"/>
                  </a:moveTo>
                  <a:lnTo>
                    <a:pt x="289618" y="465220"/>
                  </a:lnTo>
                  <a:cubicBezTo>
                    <a:pt x="290189" y="468744"/>
                    <a:pt x="291986" y="471804"/>
                    <a:pt x="294533" y="473977"/>
                  </a:cubicBezTo>
                  <a:lnTo>
                    <a:pt x="303257" y="477160"/>
                  </a:lnTo>
                  <a:lnTo>
                    <a:pt x="302559" y="477417"/>
                  </a:lnTo>
                  <a:cubicBezTo>
                    <a:pt x="301035" y="477417"/>
                    <a:pt x="299511" y="477179"/>
                    <a:pt x="298035" y="476702"/>
                  </a:cubicBezTo>
                  <a:lnTo>
                    <a:pt x="288791" y="473641"/>
                  </a:lnTo>
                  <a:lnTo>
                    <a:pt x="288791" y="466219"/>
                  </a:lnTo>
                  <a:cubicBezTo>
                    <a:pt x="288791" y="462219"/>
                    <a:pt x="290422" y="458587"/>
                    <a:pt x="293053" y="455956"/>
                  </a:cubicBezTo>
                  <a:close/>
                  <a:moveTo>
                    <a:pt x="303315" y="451694"/>
                  </a:moveTo>
                  <a:cubicBezTo>
                    <a:pt x="307314" y="451694"/>
                    <a:pt x="310945" y="453325"/>
                    <a:pt x="313576" y="455956"/>
                  </a:cubicBezTo>
                  <a:lnTo>
                    <a:pt x="316511" y="463022"/>
                  </a:lnTo>
                  <a:lnTo>
                    <a:pt x="316661" y="463778"/>
                  </a:lnTo>
                  <a:lnTo>
                    <a:pt x="313409" y="455945"/>
                  </a:lnTo>
                  <a:lnTo>
                    <a:pt x="303245" y="451723"/>
                  </a:lnTo>
                  <a:close/>
                  <a:moveTo>
                    <a:pt x="303148" y="451682"/>
                  </a:moveTo>
                  <a:lnTo>
                    <a:pt x="303245" y="451723"/>
                  </a:lnTo>
                  <a:lnTo>
                    <a:pt x="295969" y="454745"/>
                  </a:lnTo>
                  <a:lnTo>
                    <a:pt x="296029" y="454647"/>
                  </a:lnTo>
                  <a:close/>
                  <a:moveTo>
                    <a:pt x="411665" y="411949"/>
                  </a:moveTo>
                  <a:lnTo>
                    <a:pt x="411665" y="417553"/>
                  </a:lnTo>
                  <a:lnTo>
                    <a:pt x="428247" y="417553"/>
                  </a:lnTo>
                  <a:lnTo>
                    <a:pt x="427137" y="427249"/>
                  </a:lnTo>
                  <a:cubicBezTo>
                    <a:pt x="429613" y="430369"/>
                    <a:pt x="433137" y="432191"/>
                    <a:pt x="436827" y="432613"/>
                  </a:cubicBezTo>
                  <a:lnTo>
                    <a:pt x="444480" y="430444"/>
                  </a:lnTo>
                  <a:lnTo>
                    <a:pt x="442157" y="432455"/>
                  </a:lnTo>
                  <a:lnTo>
                    <a:pt x="317838" y="473597"/>
                  </a:lnTo>
                  <a:lnTo>
                    <a:pt x="317838" y="466219"/>
                  </a:lnTo>
                  <a:lnTo>
                    <a:pt x="316511" y="463022"/>
                  </a:lnTo>
                  <a:lnTo>
                    <a:pt x="314982" y="455355"/>
                  </a:lnTo>
                  <a:cubicBezTo>
                    <a:pt x="313238" y="452492"/>
                    <a:pt x="310512" y="450231"/>
                    <a:pt x="307131" y="449136"/>
                  </a:cubicBezTo>
                  <a:lnTo>
                    <a:pt x="303236" y="447846"/>
                  </a:lnTo>
                  <a:close/>
                  <a:moveTo>
                    <a:pt x="194845" y="411944"/>
                  </a:moveTo>
                  <a:lnTo>
                    <a:pt x="303236" y="447846"/>
                  </a:lnTo>
                  <a:lnTo>
                    <a:pt x="299378" y="449123"/>
                  </a:lnTo>
                  <a:lnTo>
                    <a:pt x="296029" y="454647"/>
                  </a:lnTo>
                  <a:lnTo>
                    <a:pt x="292911" y="455945"/>
                  </a:lnTo>
                  <a:cubicBezTo>
                    <a:pt x="290292" y="458577"/>
                    <a:pt x="288673" y="462209"/>
                    <a:pt x="288673" y="466209"/>
                  </a:cubicBezTo>
                  <a:lnTo>
                    <a:pt x="288673" y="473602"/>
                  </a:lnTo>
                  <a:lnTo>
                    <a:pt x="164453" y="432472"/>
                  </a:lnTo>
                  <a:lnTo>
                    <a:pt x="160809" y="429325"/>
                  </a:lnTo>
                  <a:lnTo>
                    <a:pt x="178601" y="426691"/>
                  </a:lnTo>
                  <a:lnTo>
                    <a:pt x="181372" y="417553"/>
                  </a:lnTo>
                  <a:lnTo>
                    <a:pt x="194845" y="417553"/>
                  </a:lnTo>
                  <a:close/>
                  <a:moveTo>
                    <a:pt x="173597" y="404906"/>
                  </a:moveTo>
                  <a:lnTo>
                    <a:pt x="175120" y="405410"/>
                  </a:lnTo>
                  <a:lnTo>
                    <a:pt x="177030" y="406926"/>
                  </a:lnTo>
                  <a:cubicBezTo>
                    <a:pt x="179839" y="409498"/>
                    <a:pt x="181411" y="412951"/>
                    <a:pt x="181690" y="416505"/>
                  </a:cubicBezTo>
                  <a:lnTo>
                    <a:pt x="181372" y="417553"/>
                  </a:lnTo>
                  <a:lnTo>
                    <a:pt x="165840" y="417553"/>
                  </a:lnTo>
                  <a:lnTo>
                    <a:pt x="165840" y="405475"/>
                  </a:lnTo>
                  <a:close/>
                  <a:moveTo>
                    <a:pt x="433016" y="404881"/>
                  </a:moveTo>
                  <a:lnTo>
                    <a:pt x="440718" y="405447"/>
                  </a:lnTo>
                  <a:lnTo>
                    <a:pt x="440718" y="417553"/>
                  </a:lnTo>
                  <a:lnTo>
                    <a:pt x="428247" y="417553"/>
                  </a:lnTo>
                  <a:lnTo>
                    <a:pt x="429470" y="406864"/>
                  </a:lnTo>
                  <a:lnTo>
                    <a:pt x="431217" y="405476"/>
                  </a:lnTo>
                  <a:close/>
                  <a:moveTo>
                    <a:pt x="29006" y="399449"/>
                  </a:moveTo>
                  <a:lnTo>
                    <a:pt x="72521" y="468588"/>
                  </a:lnTo>
                  <a:lnTo>
                    <a:pt x="68416" y="466837"/>
                  </a:lnTo>
                  <a:cubicBezTo>
                    <a:pt x="64726" y="465265"/>
                    <a:pt x="60750" y="465336"/>
                    <a:pt x="57304" y="466723"/>
                  </a:cubicBezTo>
                  <a:cubicBezTo>
                    <a:pt x="53858" y="468110"/>
                    <a:pt x="50942" y="470813"/>
                    <a:pt x="49371" y="474504"/>
                  </a:cubicBezTo>
                  <a:cubicBezTo>
                    <a:pt x="47800" y="478171"/>
                    <a:pt x="47871" y="482135"/>
                    <a:pt x="49252" y="485576"/>
                  </a:cubicBezTo>
                  <a:lnTo>
                    <a:pt x="50169" y="486516"/>
                  </a:lnTo>
                  <a:lnTo>
                    <a:pt x="49207" y="485987"/>
                  </a:lnTo>
                  <a:lnTo>
                    <a:pt x="2203" y="411381"/>
                  </a:lnTo>
                  <a:lnTo>
                    <a:pt x="1578" y="407741"/>
                  </a:lnTo>
                  <a:lnTo>
                    <a:pt x="29006" y="407741"/>
                  </a:lnTo>
                  <a:close/>
                  <a:moveTo>
                    <a:pt x="577505" y="399441"/>
                  </a:moveTo>
                  <a:lnTo>
                    <a:pt x="577505" y="407741"/>
                  </a:lnTo>
                  <a:lnTo>
                    <a:pt x="603473" y="407741"/>
                  </a:lnTo>
                  <a:lnTo>
                    <a:pt x="604266" y="411357"/>
                  </a:lnTo>
                  <a:lnTo>
                    <a:pt x="557323" y="485937"/>
                  </a:lnTo>
                  <a:lnTo>
                    <a:pt x="556397" y="486451"/>
                  </a:lnTo>
                  <a:lnTo>
                    <a:pt x="557255" y="485576"/>
                  </a:lnTo>
                  <a:cubicBezTo>
                    <a:pt x="558642" y="482135"/>
                    <a:pt x="558713" y="478171"/>
                    <a:pt x="557142" y="474504"/>
                  </a:cubicBezTo>
                  <a:cubicBezTo>
                    <a:pt x="555570" y="470813"/>
                    <a:pt x="552654" y="468110"/>
                    <a:pt x="549208" y="466723"/>
                  </a:cubicBezTo>
                  <a:cubicBezTo>
                    <a:pt x="545762" y="465336"/>
                    <a:pt x="541787" y="465265"/>
                    <a:pt x="538097" y="466837"/>
                  </a:cubicBezTo>
                  <a:lnTo>
                    <a:pt x="533955" y="468604"/>
                  </a:lnTo>
                  <a:close/>
                  <a:moveTo>
                    <a:pt x="124356" y="365114"/>
                  </a:moveTo>
                  <a:lnTo>
                    <a:pt x="133475" y="372352"/>
                  </a:lnTo>
                  <a:lnTo>
                    <a:pt x="124356" y="372352"/>
                  </a:lnTo>
                  <a:close/>
                  <a:moveTo>
                    <a:pt x="482152" y="365010"/>
                  </a:moveTo>
                  <a:lnTo>
                    <a:pt x="482152" y="372352"/>
                  </a:lnTo>
                  <a:lnTo>
                    <a:pt x="472911" y="372352"/>
                  </a:lnTo>
                  <a:close/>
                  <a:moveTo>
                    <a:pt x="536021" y="331557"/>
                  </a:moveTo>
                  <a:lnTo>
                    <a:pt x="536021" y="344772"/>
                  </a:lnTo>
                  <a:lnTo>
                    <a:pt x="565074" y="344772"/>
                  </a:lnTo>
                  <a:lnTo>
                    <a:pt x="565074" y="341278"/>
                  </a:lnTo>
                  <a:lnTo>
                    <a:pt x="567172" y="342471"/>
                  </a:lnTo>
                  <a:cubicBezTo>
                    <a:pt x="578933" y="357236"/>
                    <a:pt x="576933" y="378716"/>
                    <a:pt x="562601" y="391052"/>
                  </a:cubicBezTo>
                  <a:lnTo>
                    <a:pt x="473038" y="462161"/>
                  </a:lnTo>
                  <a:cubicBezTo>
                    <a:pt x="470467" y="464209"/>
                    <a:pt x="467276" y="465352"/>
                    <a:pt x="463991" y="465399"/>
                  </a:cubicBezTo>
                  <a:cubicBezTo>
                    <a:pt x="457849" y="465399"/>
                    <a:pt x="452325" y="461494"/>
                    <a:pt x="450326" y="455636"/>
                  </a:cubicBezTo>
                  <a:cubicBezTo>
                    <a:pt x="448278" y="449825"/>
                    <a:pt x="450135" y="443348"/>
                    <a:pt x="454992" y="439537"/>
                  </a:cubicBezTo>
                  <a:lnTo>
                    <a:pt x="544555" y="368429"/>
                  </a:lnTo>
                  <a:cubicBezTo>
                    <a:pt x="547460" y="366333"/>
                    <a:pt x="548031" y="362285"/>
                    <a:pt x="545793" y="359474"/>
                  </a:cubicBezTo>
                  <a:cubicBezTo>
                    <a:pt x="543603" y="356712"/>
                    <a:pt x="539508" y="356331"/>
                    <a:pt x="536842" y="358665"/>
                  </a:cubicBezTo>
                  <a:lnTo>
                    <a:pt x="447516" y="429583"/>
                  </a:lnTo>
                  <a:lnTo>
                    <a:pt x="444480" y="430444"/>
                  </a:lnTo>
                  <a:lnTo>
                    <a:pt x="450560" y="425180"/>
                  </a:lnTo>
                  <a:cubicBezTo>
                    <a:pt x="452226" y="421859"/>
                    <a:pt x="452631" y="417906"/>
                    <a:pt x="451393" y="414120"/>
                  </a:cubicBezTo>
                  <a:cubicBezTo>
                    <a:pt x="450132" y="410310"/>
                    <a:pt x="447442" y="407369"/>
                    <a:pt x="444115" y="405696"/>
                  </a:cubicBezTo>
                  <a:lnTo>
                    <a:pt x="440718" y="405447"/>
                  </a:lnTo>
                  <a:lnTo>
                    <a:pt x="440718" y="397928"/>
                  </a:lnTo>
                  <a:lnTo>
                    <a:pt x="453149" y="388052"/>
                  </a:lnTo>
                  <a:lnTo>
                    <a:pt x="453149" y="397596"/>
                  </a:lnTo>
                  <a:lnTo>
                    <a:pt x="482154" y="397596"/>
                  </a:lnTo>
                  <a:lnTo>
                    <a:pt x="482154" y="365009"/>
                  </a:lnTo>
                  <a:lnTo>
                    <a:pt x="494579" y="355138"/>
                  </a:lnTo>
                  <a:lnTo>
                    <a:pt x="494579" y="363542"/>
                  </a:lnTo>
                  <a:lnTo>
                    <a:pt x="523623" y="363542"/>
                  </a:lnTo>
                  <a:lnTo>
                    <a:pt x="523623" y="334682"/>
                  </a:lnTo>
                  <a:close/>
                  <a:moveTo>
                    <a:pt x="70442" y="330508"/>
                  </a:moveTo>
                  <a:lnTo>
                    <a:pt x="82890" y="334479"/>
                  </a:lnTo>
                  <a:lnTo>
                    <a:pt x="82890" y="363542"/>
                  </a:lnTo>
                  <a:lnTo>
                    <a:pt x="111886" y="363542"/>
                  </a:lnTo>
                  <a:lnTo>
                    <a:pt x="111886" y="355214"/>
                  </a:lnTo>
                  <a:lnTo>
                    <a:pt x="124313" y="365079"/>
                  </a:lnTo>
                  <a:lnTo>
                    <a:pt x="124313" y="372352"/>
                  </a:lnTo>
                  <a:lnTo>
                    <a:pt x="124356" y="372352"/>
                  </a:lnTo>
                  <a:lnTo>
                    <a:pt x="124356" y="397596"/>
                  </a:lnTo>
                  <a:lnTo>
                    <a:pt x="153361" y="397596"/>
                  </a:lnTo>
                  <a:lnTo>
                    <a:pt x="153361" y="388138"/>
                  </a:lnTo>
                  <a:lnTo>
                    <a:pt x="165840" y="398044"/>
                  </a:lnTo>
                  <a:lnTo>
                    <a:pt x="165840" y="405475"/>
                  </a:lnTo>
                  <a:lnTo>
                    <a:pt x="162495" y="405721"/>
                  </a:lnTo>
                  <a:cubicBezTo>
                    <a:pt x="159167" y="407393"/>
                    <a:pt x="156477" y="410333"/>
                    <a:pt x="155215" y="414142"/>
                  </a:cubicBezTo>
                  <a:cubicBezTo>
                    <a:pt x="153953" y="417927"/>
                    <a:pt x="154358" y="421879"/>
                    <a:pt x="156030" y="425200"/>
                  </a:cubicBezTo>
                  <a:lnTo>
                    <a:pt x="160809" y="429325"/>
                  </a:lnTo>
                  <a:lnTo>
                    <a:pt x="158982" y="429596"/>
                  </a:lnTo>
                  <a:lnTo>
                    <a:pt x="69650" y="358682"/>
                  </a:lnTo>
                  <a:cubicBezTo>
                    <a:pt x="66983" y="356349"/>
                    <a:pt x="62888" y="356682"/>
                    <a:pt x="60650" y="359492"/>
                  </a:cubicBezTo>
                  <a:cubicBezTo>
                    <a:pt x="58459" y="362254"/>
                    <a:pt x="59031" y="366350"/>
                    <a:pt x="61888" y="368398"/>
                  </a:cubicBezTo>
                  <a:lnTo>
                    <a:pt x="151458" y="439502"/>
                  </a:lnTo>
                  <a:cubicBezTo>
                    <a:pt x="156316" y="443359"/>
                    <a:pt x="158173" y="449836"/>
                    <a:pt x="156173" y="455646"/>
                  </a:cubicBezTo>
                  <a:cubicBezTo>
                    <a:pt x="154125" y="461457"/>
                    <a:pt x="148649" y="465362"/>
                    <a:pt x="142459" y="465362"/>
                  </a:cubicBezTo>
                  <a:lnTo>
                    <a:pt x="142459" y="465409"/>
                  </a:lnTo>
                  <a:cubicBezTo>
                    <a:pt x="139173" y="465409"/>
                    <a:pt x="136030" y="464266"/>
                    <a:pt x="133459" y="462266"/>
                  </a:cubicBezTo>
                  <a:lnTo>
                    <a:pt x="43888" y="391162"/>
                  </a:lnTo>
                  <a:cubicBezTo>
                    <a:pt x="27697" y="379352"/>
                    <a:pt x="24602" y="356444"/>
                    <a:pt x="37078" y="340776"/>
                  </a:cubicBezTo>
                  <a:lnTo>
                    <a:pt x="41436" y="338412"/>
                  </a:lnTo>
                  <a:lnTo>
                    <a:pt x="41436" y="344772"/>
                  </a:lnTo>
                  <a:lnTo>
                    <a:pt x="70442" y="344772"/>
                  </a:lnTo>
                  <a:close/>
                  <a:moveTo>
                    <a:pt x="482152" y="290562"/>
                  </a:moveTo>
                  <a:lnTo>
                    <a:pt x="482154" y="290567"/>
                  </a:lnTo>
                  <a:lnTo>
                    <a:pt x="482154" y="365009"/>
                  </a:lnTo>
                  <a:lnTo>
                    <a:pt x="482152" y="365010"/>
                  </a:lnTo>
                  <a:close/>
                  <a:moveTo>
                    <a:pt x="111898" y="258330"/>
                  </a:moveTo>
                  <a:lnTo>
                    <a:pt x="111898" y="306064"/>
                  </a:lnTo>
                  <a:lnTo>
                    <a:pt x="111886" y="306064"/>
                  </a:lnTo>
                  <a:lnTo>
                    <a:pt x="111886" y="258342"/>
                  </a:lnTo>
                  <a:close/>
                  <a:moveTo>
                    <a:pt x="494546" y="258310"/>
                  </a:moveTo>
                  <a:lnTo>
                    <a:pt x="494579" y="258342"/>
                  </a:lnTo>
                  <a:lnTo>
                    <a:pt x="494579" y="306064"/>
                  </a:lnTo>
                  <a:lnTo>
                    <a:pt x="494546" y="306064"/>
                  </a:lnTo>
                  <a:close/>
                  <a:moveTo>
                    <a:pt x="82916" y="258280"/>
                  </a:moveTo>
                  <a:lnTo>
                    <a:pt x="82916" y="306064"/>
                  </a:lnTo>
                  <a:lnTo>
                    <a:pt x="111886" y="306064"/>
                  </a:lnTo>
                  <a:lnTo>
                    <a:pt x="111886" y="355214"/>
                  </a:lnTo>
                  <a:lnTo>
                    <a:pt x="87697" y="336013"/>
                  </a:lnTo>
                  <a:lnTo>
                    <a:pt x="82890" y="334479"/>
                  </a:lnTo>
                  <a:lnTo>
                    <a:pt x="82890" y="258342"/>
                  </a:lnTo>
                  <a:close/>
                  <a:moveTo>
                    <a:pt x="523562" y="258202"/>
                  </a:moveTo>
                  <a:lnTo>
                    <a:pt x="523623" y="258342"/>
                  </a:lnTo>
                  <a:lnTo>
                    <a:pt x="523623" y="334682"/>
                  </a:lnTo>
                  <a:lnTo>
                    <a:pt x="518796" y="335899"/>
                  </a:lnTo>
                  <a:lnTo>
                    <a:pt x="494579" y="355138"/>
                  </a:lnTo>
                  <a:lnTo>
                    <a:pt x="494579" y="306064"/>
                  </a:lnTo>
                  <a:lnTo>
                    <a:pt x="523562" y="306064"/>
                  </a:lnTo>
                  <a:close/>
                  <a:moveTo>
                    <a:pt x="446910" y="254605"/>
                  </a:moveTo>
                  <a:lnTo>
                    <a:pt x="453564" y="257397"/>
                  </a:lnTo>
                  <a:lnTo>
                    <a:pt x="453156" y="258342"/>
                  </a:lnTo>
                  <a:lnTo>
                    <a:pt x="453156" y="372352"/>
                  </a:lnTo>
                  <a:lnTo>
                    <a:pt x="472911" y="372352"/>
                  </a:lnTo>
                  <a:lnTo>
                    <a:pt x="453149" y="388052"/>
                  </a:lnTo>
                  <a:lnTo>
                    <a:pt x="453149" y="290567"/>
                  </a:lnTo>
                  <a:cubicBezTo>
                    <a:pt x="453292" y="286995"/>
                    <a:pt x="450482" y="284041"/>
                    <a:pt x="446910" y="284041"/>
                  </a:cubicBezTo>
                  <a:cubicBezTo>
                    <a:pt x="443385" y="284041"/>
                    <a:pt x="440528" y="286995"/>
                    <a:pt x="440718" y="290567"/>
                  </a:cubicBezTo>
                  <a:lnTo>
                    <a:pt x="440718" y="397928"/>
                  </a:lnTo>
                  <a:lnTo>
                    <a:pt x="431217" y="405476"/>
                  </a:lnTo>
                  <a:lnTo>
                    <a:pt x="411665" y="411949"/>
                  </a:lnTo>
                  <a:lnTo>
                    <a:pt x="411665" y="290567"/>
                  </a:lnTo>
                  <a:cubicBezTo>
                    <a:pt x="411284" y="270800"/>
                    <a:pt x="427192" y="254605"/>
                    <a:pt x="446910" y="254605"/>
                  </a:cubicBezTo>
                  <a:close/>
                  <a:moveTo>
                    <a:pt x="159601" y="254605"/>
                  </a:moveTo>
                  <a:cubicBezTo>
                    <a:pt x="179366" y="254605"/>
                    <a:pt x="195226" y="270800"/>
                    <a:pt x="194845" y="290567"/>
                  </a:cubicBezTo>
                  <a:lnTo>
                    <a:pt x="194845" y="411944"/>
                  </a:lnTo>
                  <a:lnTo>
                    <a:pt x="175120" y="405410"/>
                  </a:lnTo>
                  <a:lnTo>
                    <a:pt x="165840" y="398044"/>
                  </a:lnTo>
                  <a:lnTo>
                    <a:pt x="165840" y="290567"/>
                  </a:lnTo>
                  <a:cubicBezTo>
                    <a:pt x="165983" y="286995"/>
                    <a:pt x="163173" y="284041"/>
                    <a:pt x="159601" y="284041"/>
                  </a:cubicBezTo>
                  <a:cubicBezTo>
                    <a:pt x="156029" y="284041"/>
                    <a:pt x="153219" y="286995"/>
                    <a:pt x="153361" y="290567"/>
                  </a:cubicBezTo>
                  <a:lnTo>
                    <a:pt x="153361" y="388138"/>
                  </a:lnTo>
                  <a:lnTo>
                    <a:pt x="133475" y="372352"/>
                  </a:lnTo>
                  <a:lnTo>
                    <a:pt x="153308" y="372352"/>
                  </a:lnTo>
                  <a:lnTo>
                    <a:pt x="153308" y="258342"/>
                  </a:lnTo>
                  <a:lnTo>
                    <a:pt x="152908" y="257415"/>
                  </a:lnTo>
                  <a:close/>
                  <a:moveTo>
                    <a:pt x="488390" y="223815"/>
                  </a:moveTo>
                  <a:lnTo>
                    <a:pt x="494546" y="226327"/>
                  </a:lnTo>
                  <a:lnTo>
                    <a:pt x="494546" y="258310"/>
                  </a:lnTo>
                  <a:lnTo>
                    <a:pt x="488390" y="252436"/>
                  </a:lnTo>
                  <a:cubicBezTo>
                    <a:pt x="485057" y="252436"/>
                    <a:pt x="482343" y="255056"/>
                    <a:pt x="482152" y="258342"/>
                  </a:cubicBezTo>
                  <a:lnTo>
                    <a:pt x="482152" y="290562"/>
                  </a:lnTo>
                  <a:lnTo>
                    <a:pt x="472105" y="265173"/>
                  </a:lnTo>
                  <a:lnTo>
                    <a:pt x="453564" y="257397"/>
                  </a:lnTo>
                  <a:lnTo>
                    <a:pt x="463720" y="233881"/>
                  </a:lnTo>
                  <a:cubicBezTo>
                    <a:pt x="470083" y="227648"/>
                    <a:pt x="478796" y="223815"/>
                    <a:pt x="488390" y="223815"/>
                  </a:cubicBezTo>
                  <a:close/>
                  <a:moveTo>
                    <a:pt x="118123" y="223815"/>
                  </a:moveTo>
                  <a:cubicBezTo>
                    <a:pt x="127693" y="223815"/>
                    <a:pt x="136394" y="227648"/>
                    <a:pt x="142751" y="233881"/>
                  </a:cubicBezTo>
                  <a:lnTo>
                    <a:pt x="152908" y="257415"/>
                  </a:lnTo>
                  <a:lnTo>
                    <a:pt x="134424" y="265173"/>
                  </a:lnTo>
                  <a:cubicBezTo>
                    <a:pt x="128036" y="271693"/>
                    <a:pt x="124166" y="280683"/>
                    <a:pt x="124356" y="290567"/>
                  </a:cubicBezTo>
                  <a:lnTo>
                    <a:pt x="124356" y="365114"/>
                  </a:lnTo>
                  <a:lnTo>
                    <a:pt x="124313" y="365079"/>
                  </a:lnTo>
                  <a:lnTo>
                    <a:pt x="124313" y="258342"/>
                  </a:lnTo>
                  <a:cubicBezTo>
                    <a:pt x="124170" y="255056"/>
                    <a:pt x="121408" y="252436"/>
                    <a:pt x="118123" y="252436"/>
                  </a:cubicBezTo>
                  <a:lnTo>
                    <a:pt x="111898" y="258330"/>
                  </a:lnTo>
                  <a:lnTo>
                    <a:pt x="111898" y="226355"/>
                  </a:lnTo>
                  <a:close/>
                  <a:moveTo>
                    <a:pt x="571266" y="221930"/>
                  </a:moveTo>
                  <a:cubicBezTo>
                    <a:pt x="590460" y="221930"/>
                    <a:pt x="606129" y="237267"/>
                    <a:pt x="606510" y="256463"/>
                  </a:cubicBezTo>
                  <a:lnTo>
                    <a:pt x="606510" y="407741"/>
                  </a:lnTo>
                  <a:lnTo>
                    <a:pt x="603473" y="407741"/>
                  </a:lnTo>
                  <a:lnTo>
                    <a:pt x="599838" y="391165"/>
                  </a:lnTo>
                  <a:cubicBezTo>
                    <a:pt x="592982" y="386879"/>
                    <a:pt x="583937" y="388974"/>
                    <a:pt x="579747" y="395880"/>
                  </a:cubicBezTo>
                  <a:lnTo>
                    <a:pt x="577505" y="399441"/>
                  </a:lnTo>
                  <a:lnTo>
                    <a:pt x="577505" y="256463"/>
                  </a:lnTo>
                  <a:cubicBezTo>
                    <a:pt x="577362" y="253128"/>
                    <a:pt x="574600" y="250556"/>
                    <a:pt x="571313" y="250556"/>
                  </a:cubicBezTo>
                  <a:cubicBezTo>
                    <a:pt x="567979" y="250556"/>
                    <a:pt x="565217" y="253128"/>
                    <a:pt x="565074" y="256463"/>
                  </a:cubicBezTo>
                  <a:lnTo>
                    <a:pt x="565074" y="341278"/>
                  </a:lnTo>
                  <a:lnTo>
                    <a:pt x="544306" y="329469"/>
                  </a:lnTo>
                  <a:lnTo>
                    <a:pt x="536021" y="331557"/>
                  </a:lnTo>
                  <a:lnTo>
                    <a:pt x="536021" y="306350"/>
                  </a:lnTo>
                  <a:lnTo>
                    <a:pt x="565061" y="306350"/>
                  </a:lnTo>
                  <a:lnTo>
                    <a:pt x="565061" y="224461"/>
                  </a:lnTo>
                  <a:close/>
                  <a:moveTo>
                    <a:pt x="35245" y="221930"/>
                  </a:moveTo>
                  <a:lnTo>
                    <a:pt x="41466" y="224472"/>
                  </a:lnTo>
                  <a:lnTo>
                    <a:pt x="41466" y="306350"/>
                  </a:lnTo>
                  <a:lnTo>
                    <a:pt x="70442" y="306350"/>
                  </a:lnTo>
                  <a:lnTo>
                    <a:pt x="70442" y="330508"/>
                  </a:lnTo>
                  <a:lnTo>
                    <a:pt x="61352" y="327607"/>
                  </a:lnTo>
                  <a:lnTo>
                    <a:pt x="41436" y="338412"/>
                  </a:lnTo>
                  <a:lnTo>
                    <a:pt x="41436" y="256463"/>
                  </a:lnTo>
                  <a:cubicBezTo>
                    <a:pt x="41293" y="253128"/>
                    <a:pt x="38531" y="250556"/>
                    <a:pt x="35245" y="250556"/>
                  </a:cubicBezTo>
                  <a:cubicBezTo>
                    <a:pt x="31911" y="250556"/>
                    <a:pt x="29148" y="253128"/>
                    <a:pt x="29006" y="256463"/>
                  </a:cubicBezTo>
                  <a:lnTo>
                    <a:pt x="29006" y="399449"/>
                  </a:lnTo>
                  <a:lnTo>
                    <a:pt x="26777" y="395907"/>
                  </a:lnTo>
                  <a:cubicBezTo>
                    <a:pt x="22490" y="389147"/>
                    <a:pt x="13537" y="387099"/>
                    <a:pt x="6727" y="391384"/>
                  </a:cubicBezTo>
                  <a:cubicBezTo>
                    <a:pt x="3346" y="393503"/>
                    <a:pt x="1143" y="396800"/>
                    <a:pt x="322" y="400418"/>
                  </a:cubicBezTo>
                  <a:lnTo>
                    <a:pt x="1578" y="407741"/>
                  </a:lnTo>
                  <a:lnTo>
                    <a:pt x="0" y="407741"/>
                  </a:lnTo>
                  <a:lnTo>
                    <a:pt x="0" y="256463"/>
                  </a:lnTo>
                  <a:cubicBezTo>
                    <a:pt x="381" y="237267"/>
                    <a:pt x="16050" y="221930"/>
                    <a:pt x="35245" y="221930"/>
                  </a:cubicBezTo>
                  <a:close/>
                  <a:moveTo>
                    <a:pt x="76682" y="185127"/>
                  </a:moveTo>
                  <a:cubicBezTo>
                    <a:pt x="95861" y="185127"/>
                    <a:pt x="111518" y="200458"/>
                    <a:pt x="111898" y="219646"/>
                  </a:cubicBezTo>
                  <a:lnTo>
                    <a:pt x="111898" y="226355"/>
                  </a:lnTo>
                  <a:lnTo>
                    <a:pt x="93454" y="233881"/>
                  </a:lnTo>
                  <a:lnTo>
                    <a:pt x="82916" y="258280"/>
                  </a:lnTo>
                  <a:lnTo>
                    <a:pt x="82916" y="219646"/>
                  </a:lnTo>
                  <a:cubicBezTo>
                    <a:pt x="82726" y="216313"/>
                    <a:pt x="80013" y="213695"/>
                    <a:pt x="76682" y="213695"/>
                  </a:cubicBezTo>
                  <a:cubicBezTo>
                    <a:pt x="73351" y="213695"/>
                    <a:pt x="70638" y="216313"/>
                    <a:pt x="70448" y="219646"/>
                  </a:cubicBezTo>
                  <a:lnTo>
                    <a:pt x="70448" y="306350"/>
                  </a:lnTo>
                  <a:lnTo>
                    <a:pt x="70442" y="306350"/>
                  </a:lnTo>
                  <a:lnTo>
                    <a:pt x="70442" y="256463"/>
                  </a:lnTo>
                  <a:cubicBezTo>
                    <a:pt x="70251" y="246865"/>
                    <a:pt x="66239" y="238232"/>
                    <a:pt x="59880" y="231998"/>
                  </a:cubicBezTo>
                  <a:lnTo>
                    <a:pt x="41466" y="224472"/>
                  </a:lnTo>
                  <a:lnTo>
                    <a:pt x="41466" y="219646"/>
                  </a:lnTo>
                  <a:cubicBezTo>
                    <a:pt x="41847" y="200458"/>
                    <a:pt x="57504" y="185127"/>
                    <a:pt x="76682" y="185127"/>
                  </a:cubicBezTo>
                  <a:close/>
                  <a:moveTo>
                    <a:pt x="529804" y="183738"/>
                  </a:moveTo>
                  <a:cubicBezTo>
                    <a:pt x="549529" y="183738"/>
                    <a:pt x="565442" y="199921"/>
                    <a:pt x="565061" y="219674"/>
                  </a:cubicBezTo>
                  <a:lnTo>
                    <a:pt x="565061" y="224461"/>
                  </a:lnTo>
                  <a:lnTo>
                    <a:pt x="546589" y="231998"/>
                  </a:lnTo>
                  <a:cubicBezTo>
                    <a:pt x="540224" y="238232"/>
                    <a:pt x="536212" y="246865"/>
                    <a:pt x="536021" y="256463"/>
                  </a:cubicBezTo>
                  <a:lnTo>
                    <a:pt x="536021" y="306350"/>
                  </a:lnTo>
                  <a:lnTo>
                    <a:pt x="535997" y="306350"/>
                  </a:lnTo>
                  <a:lnTo>
                    <a:pt x="535997" y="219674"/>
                  </a:lnTo>
                  <a:cubicBezTo>
                    <a:pt x="536188" y="216104"/>
                    <a:pt x="533329" y="213153"/>
                    <a:pt x="529804" y="213153"/>
                  </a:cubicBezTo>
                  <a:cubicBezTo>
                    <a:pt x="526230" y="213153"/>
                    <a:pt x="523419" y="216104"/>
                    <a:pt x="523562" y="219674"/>
                  </a:cubicBezTo>
                  <a:lnTo>
                    <a:pt x="523562" y="258202"/>
                  </a:lnTo>
                  <a:lnTo>
                    <a:pt x="513059" y="233881"/>
                  </a:lnTo>
                  <a:lnTo>
                    <a:pt x="494546" y="226327"/>
                  </a:lnTo>
                  <a:lnTo>
                    <a:pt x="494546" y="219674"/>
                  </a:lnTo>
                  <a:cubicBezTo>
                    <a:pt x="494117" y="199921"/>
                    <a:pt x="510031" y="183738"/>
                    <a:pt x="529804" y="183738"/>
                  </a:cubicBezTo>
                  <a:close/>
                  <a:moveTo>
                    <a:pt x="401065" y="143911"/>
                  </a:moveTo>
                  <a:cubicBezTo>
                    <a:pt x="404736" y="143947"/>
                    <a:pt x="408402" y="145376"/>
                    <a:pt x="411211" y="148186"/>
                  </a:cubicBezTo>
                  <a:cubicBezTo>
                    <a:pt x="416781" y="153758"/>
                    <a:pt x="416877" y="162806"/>
                    <a:pt x="411354" y="168521"/>
                  </a:cubicBezTo>
                  <a:lnTo>
                    <a:pt x="346844" y="233052"/>
                  </a:lnTo>
                  <a:cubicBezTo>
                    <a:pt x="344130" y="235767"/>
                    <a:pt x="340417" y="237291"/>
                    <a:pt x="336560" y="237291"/>
                  </a:cubicBezTo>
                  <a:cubicBezTo>
                    <a:pt x="323658" y="237291"/>
                    <a:pt x="317183" y="221670"/>
                    <a:pt x="326324" y="212526"/>
                  </a:cubicBezTo>
                  <a:lnTo>
                    <a:pt x="390882" y="147995"/>
                  </a:lnTo>
                  <a:cubicBezTo>
                    <a:pt x="393715" y="145233"/>
                    <a:pt x="397393" y="143876"/>
                    <a:pt x="401065" y="143911"/>
                  </a:cubicBezTo>
                  <a:close/>
                  <a:moveTo>
                    <a:pt x="225799" y="148"/>
                  </a:moveTo>
                  <a:cubicBezTo>
                    <a:pt x="240731" y="47"/>
                    <a:pt x="255681" y="2771"/>
                    <a:pt x="269780" y="8324"/>
                  </a:cubicBezTo>
                  <a:lnTo>
                    <a:pt x="307428" y="32683"/>
                  </a:lnTo>
                  <a:lnTo>
                    <a:pt x="304742" y="34466"/>
                  </a:lnTo>
                  <a:lnTo>
                    <a:pt x="276265" y="62944"/>
                  </a:lnTo>
                  <a:lnTo>
                    <a:pt x="277032" y="63711"/>
                  </a:lnTo>
                  <a:lnTo>
                    <a:pt x="253290" y="48015"/>
                  </a:lnTo>
                  <a:cubicBezTo>
                    <a:pt x="226516" y="37207"/>
                    <a:pt x="194732" y="42655"/>
                    <a:pt x="173048" y="64336"/>
                  </a:cubicBezTo>
                  <a:cubicBezTo>
                    <a:pt x="144137" y="93293"/>
                    <a:pt x="144089" y="140110"/>
                    <a:pt x="172905" y="169114"/>
                  </a:cubicBezTo>
                  <a:lnTo>
                    <a:pt x="306349" y="302469"/>
                  </a:lnTo>
                  <a:lnTo>
                    <a:pt x="275366" y="333052"/>
                  </a:lnTo>
                  <a:lnTo>
                    <a:pt x="142184" y="199881"/>
                  </a:lnTo>
                  <a:cubicBezTo>
                    <a:pt x="97316" y="153731"/>
                    <a:pt x="97840" y="80101"/>
                    <a:pt x="143375" y="34618"/>
                  </a:cubicBezTo>
                  <a:cubicBezTo>
                    <a:pt x="166142" y="11853"/>
                    <a:pt x="195935" y="351"/>
                    <a:pt x="225799" y="148"/>
                  </a:cubicBezTo>
                  <a:close/>
                  <a:moveTo>
                    <a:pt x="387960" y="0"/>
                  </a:moveTo>
                  <a:cubicBezTo>
                    <a:pt x="418080" y="0"/>
                    <a:pt x="448200" y="11489"/>
                    <a:pt x="471177" y="34466"/>
                  </a:cubicBezTo>
                  <a:cubicBezTo>
                    <a:pt x="517131" y="80421"/>
                    <a:pt x="517131" y="154948"/>
                    <a:pt x="471177" y="200902"/>
                  </a:cubicBezTo>
                  <a:lnTo>
                    <a:pt x="305504" y="364481"/>
                  </a:lnTo>
                  <a:lnTo>
                    <a:pt x="274884" y="333527"/>
                  </a:lnTo>
                  <a:lnTo>
                    <a:pt x="275366" y="333052"/>
                  </a:lnTo>
                  <a:lnTo>
                    <a:pt x="305508" y="363191"/>
                  </a:lnTo>
                  <a:lnTo>
                    <a:pt x="336277" y="332377"/>
                  </a:lnTo>
                  <a:lnTo>
                    <a:pt x="306349" y="302469"/>
                  </a:lnTo>
                  <a:lnTo>
                    <a:pt x="440509" y="170044"/>
                  </a:lnTo>
                  <a:cubicBezTo>
                    <a:pt x="469463" y="141042"/>
                    <a:pt x="469415" y="94088"/>
                    <a:pt x="440414" y="65134"/>
                  </a:cubicBezTo>
                  <a:cubicBezTo>
                    <a:pt x="411413" y="36181"/>
                    <a:pt x="364459" y="36228"/>
                    <a:pt x="335506" y="65229"/>
                  </a:cubicBezTo>
                  <a:lnTo>
                    <a:pt x="307028" y="93707"/>
                  </a:lnTo>
                  <a:lnTo>
                    <a:pt x="277032" y="63711"/>
                  </a:lnTo>
                  <a:lnTo>
                    <a:pt x="277835" y="64241"/>
                  </a:lnTo>
                  <a:lnTo>
                    <a:pt x="306365" y="92722"/>
                  </a:lnTo>
                  <a:lnTo>
                    <a:pt x="337182" y="61955"/>
                  </a:lnTo>
                  <a:lnTo>
                    <a:pt x="308652" y="33475"/>
                  </a:lnTo>
                  <a:lnTo>
                    <a:pt x="307428" y="32683"/>
                  </a:lnTo>
                  <a:lnTo>
                    <a:pt x="343673" y="8617"/>
                  </a:lnTo>
                  <a:cubicBezTo>
                    <a:pt x="357840" y="2873"/>
                    <a:pt x="372900" y="0"/>
                    <a:pt x="3879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830" tIns="32915" rIns="65830" bIns="32915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96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51577F61-23D4-D8B8-3C6D-1CF4DC57226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302571" y="4230281"/>
            <a:ext cx="1067781" cy="273552"/>
          </a:xfrm>
          <a:prstGeom prst="rect">
            <a:avLst/>
          </a:prstGeom>
          <a:noFill/>
          <a:effectLst/>
        </p:spPr>
        <p:txBody>
          <a:bodyPr wrap="square" lIns="81272" tIns="40636" rIns="81272" bIns="40636">
            <a:noAutofit/>
          </a:bodyPr>
          <a:lstStyle/>
          <a:p>
            <a:r>
              <a:rPr lang="zh-CN" altLang="en-US" sz="1244" dirty="0">
                <a:solidFill>
                  <a:srgbClr val="44546A"/>
                </a:solidFill>
                <a:latin typeface="+mn-ea"/>
              </a:rPr>
              <a:t>思维转变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2C1AFB18-D000-0D83-CBF1-0726D3E799D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487686" y="1546021"/>
            <a:ext cx="2697550" cy="3830209"/>
          </a:xfrm>
          <a:prstGeom prst="roundRect">
            <a:avLst>
              <a:gd name="adj" fmla="val 8802"/>
            </a:avLst>
          </a:prstGeom>
          <a:solidFill>
            <a:schemeClr val="bg1"/>
          </a:solidFill>
          <a:ln w="11288">
            <a:noFill/>
          </a:ln>
          <a:effectLst>
            <a:outerShdw blurRad="248331" sx="102000" sy="102000" algn="ctr" rotWithShape="0">
              <a:schemeClr val="accent1"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272" tIns="40636" rIns="81272" bIns="406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244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346E41C-51A3-1FAD-6968-75EAA0BF37B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959402" y="2876077"/>
            <a:ext cx="1754118" cy="389842"/>
          </a:xfrm>
          <a:prstGeom prst="rect">
            <a:avLst/>
          </a:prstGeom>
          <a:noFill/>
          <a:effectLst/>
        </p:spPr>
        <p:txBody>
          <a:bodyPr wrap="square" lIns="81272" tIns="40636" rIns="81272" bIns="40636" rtlCol="0">
            <a:noAutofit/>
          </a:bodyPr>
          <a:lstStyle/>
          <a:p>
            <a:pPr algn="ctr">
              <a:defRPr/>
            </a:pPr>
            <a:r>
              <a:rPr lang="zh-CN" altLang="en-US" sz="2000" b="1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2700000" scaled="1"/>
                </a:gradFill>
                <a:cs typeface="+mn-ea"/>
              </a:rPr>
              <a:t>工作角色</a:t>
            </a:r>
            <a:endParaRPr lang="en-US" altLang="zh-CN" sz="2000" b="1" dirty="0"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2700000" scaled="1"/>
              </a:gradFill>
              <a:cs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199F2EC-272A-640F-7C6D-CBCEAD084C9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771035" y="3558018"/>
            <a:ext cx="2130852" cy="1331254"/>
          </a:xfrm>
          <a:prstGeom prst="rect">
            <a:avLst/>
          </a:prstGeom>
          <a:noFill/>
          <a:effectLst/>
        </p:spPr>
        <p:txBody>
          <a:bodyPr wrap="square" lIns="81272" tIns="40636" rIns="81272" bIns="40636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ea"/>
                <a:cs typeface="+mn-cs"/>
              </a:rPr>
              <a:t>由原 “一个面”或“一个点”的思维模式，向上下内外、统筹兼顾的“立体”思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77F55EF-A1B8-58FC-A8D3-84F75F08F51D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1952416" y="3444434"/>
            <a:ext cx="1768090" cy="0"/>
          </a:xfrm>
          <a:prstGeom prst="line">
            <a:avLst/>
          </a:prstGeom>
          <a:ln w="11288"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5000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F7788785-DD7C-1035-7573-66628B2FA655}"/>
              </a:ext>
            </a:extLst>
          </p:cNvPr>
          <p:cNvGrpSpPr/>
          <p:nvPr/>
        </p:nvGrpSpPr>
        <p:grpSpPr>
          <a:xfrm>
            <a:off x="2450713" y="1913983"/>
            <a:ext cx="771497" cy="771497"/>
            <a:chOff x="2450713" y="1913983"/>
            <a:chExt cx="771497" cy="771497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2503C477-DF17-F9EB-2A0E-EEB351E6C3C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450713" y="1913983"/>
              <a:ext cx="771497" cy="7714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225755" sx="102000" sy="102000" algn="ctr" rotWithShape="0">
                <a:schemeClr val="accent3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1272" tIns="40636" rIns="81272" bIns="406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20" name="iconfont-1188-857684">
              <a:extLst>
                <a:ext uri="{FF2B5EF4-FFF2-40B4-BE49-F238E27FC236}">
                  <a16:creationId xmlns:a16="http://schemas.microsoft.com/office/drawing/2014/main" id="{B5C7B9DA-852B-9812-606B-2A898E70F3A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601699" y="2055882"/>
              <a:ext cx="469525" cy="487699"/>
            </a:xfrm>
            <a:custGeom>
              <a:avLst/>
              <a:gdLst>
                <a:gd name="T0" fmla="*/ 795 w 12323"/>
                <a:gd name="T1" fmla="*/ 8427 h 12800"/>
                <a:gd name="T2" fmla="*/ 1908 w 12323"/>
                <a:gd name="T3" fmla="*/ 795 h 12800"/>
                <a:gd name="T4" fmla="*/ 9540 w 12323"/>
                <a:gd name="T5" fmla="*/ 1908 h 12800"/>
                <a:gd name="T6" fmla="*/ 10335 w 12323"/>
                <a:gd name="T7" fmla="*/ 5009 h 12800"/>
                <a:gd name="T8" fmla="*/ 8745 w 12323"/>
                <a:gd name="T9" fmla="*/ 0 h 12800"/>
                <a:gd name="T10" fmla="*/ 0 w 12323"/>
                <a:gd name="T11" fmla="*/ 1590 h 12800"/>
                <a:gd name="T12" fmla="*/ 1590 w 12323"/>
                <a:gd name="T13" fmla="*/ 10335 h 12800"/>
                <a:gd name="T14" fmla="*/ 4611 w 12323"/>
                <a:gd name="T15" fmla="*/ 9540 h 12800"/>
                <a:gd name="T16" fmla="*/ 5326 w 12323"/>
                <a:gd name="T17" fmla="*/ 5088 h 12800"/>
                <a:gd name="T18" fmla="*/ 6042 w 12323"/>
                <a:gd name="T19" fmla="*/ 5168 h 12800"/>
                <a:gd name="T20" fmla="*/ 6042 w 12323"/>
                <a:gd name="T21" fmla="*/ 5168 h 12800"/>
                <a:gd name="T22" fmla="*/ 7076 w 12323"/>
                <a:gd name="T23" fmla="*/ 2942 h 12800"/>
                <a:gd name="T24" fmla="*/ 3498 w 12323"/>
                <a:gd name="T25" fmla="*/ 3498 h 12800"/>
                <a:gd name="T26" fmla="*/ 4611 w 12323"/>
                <a:gd name="T27" fmla="*/ 5168 h 12800"/>
                <a:gd name="T28" fmla="*/ 2623 w 12323"/>
                <a:gd name="T29" fmla="*/ 8427 h 12800"/>
                <a:gd name="T30" fmla="*/ 5962 w 12323"/>
                <a:gd name="T31" fmla="*/ 7791 h 12800"/>
                <a:gd name="T32" fmla="*/ 5326 w 12323"/>
                <a:gd name="T33" fmla="*/ 5724 h 12800"/>
                <a:gd name="T34" fmla="*/ 7314 w 12323"/>
                <a:gd name="T35" fmla="*/ 6042 h 12800"/>
                <a:gd name="T36" fmla="*/ 6042 w 12323"/>
                <a:gd name="T37" fmla="*/ 5168 h 12800"/>
                <a:gd name="T38" fmla="*/ 5326 w 12323"/>
                <a:gd name="T39" fmla="*/ 2306 h 12800"/>
                <a:gd name="T40" fmla="*/ 5326 w 12323"/>
                <a:gd name="T41" fmla="*/ 4691 h 12800"/>
                <a:gd name="T42" fmla="*/ 9540 w 12323"/>
                <a:gd name="T43" fmla="*/ 8825 h 12800"/>
                <a:gd name="T44" fmla="*/ 8904 w 12323"/>
                <a:gd name="T45" fmla="*/ 10256 h 12800"/>
                <a:gd name="T46" fmla="*/ 9938 w 12323"/>
                <a:gd name="T47" fmla="*/ 9938 h 12800"/>
                <a:gd name="T48" fmla="*/ 9540 w 12323"/>
                <a:gd name="T49" fmla="*/ 8825 h 12800"/>
                <a:gd name="T50" fmla="*/ 12323 w 12323"/>
                <a:gd name="T51" fmla="*/ 9699 h 12800"/>
                <a:gd name="T52" fmla="*/ 12323 w 12323"/>
                <a:gd name="T53" fmla="*/ 9063 h 12800"/>
                <a:gd name="T54" fmla="*/ 11528 w 12323"/>
                <a:gd name="T55" fmla="*/ 8586 h 12800"/>
                <a:gd name="T56" fmla="*/ 11687 w 12323"/>
                <a:gd name="T57" fmla="*/ 7632 h 12800"/>
                <a:gd name="T58" fmla="*/ 10733 w 12323"/>
                <a:gd name="T59" fmla="*/ 7553 h 12800"/>
                <a:gd name="T60" fmla="*/ 10415 w 12323"/>
                <a:gd name="T61" fmla="*/ 6678 h 12800"/>
                <a:gd name="T62" fmla="*/ 9938 w 12323"/>
                <a:gd name="T63" fmla="*/ 7155 h 12800"/>
                <a:gd name="T64" fmla="*/ 9461 w 12323"/>
                <a:gd name="T65" fmla="*/ 7076 h 12800"/>
                <a:gd name="T66" fmla="*/ 8745 w 12323"/>
                <a:gd name="T67" fmla="*/ 6440 h 12800"/>
                <a:gd name="T68" fmla="*/ 8586 w 12323"/>
                <a:gd name="T69" fmla="*/ 7076 h 12800"/>
                <a:gd name="T70" fmla="*/ 8189 w 12323"/>
                <a:gd name="T71" fmla="*/ 7235 h 12800"/>
                <a:gd name="T72" fmla="*/ 7394 w 12323"/>
                <a:gd name="T73" fmla="*/ 6996 h 12800"/>
                <a:gd name="T74" fmla="*/ 7473 w 12323"/>
                <a:gd name="T75" fmla="*/ 7712 h 12800"/>
                <a:gd name="T76" fmla="*/ 7076 w 12323"/>
                <a:gd name="T77" fmla="*/ 8030 h 12800"/>
                <a:gd name="T78" fmla="*/ 6440 w 12323"/>
                <a:gd name="T79" fmla="*/ 8030 h 12800"/>
                <a:gd name="T80" fmla="*/ 6519 w 12323"/>
                <a:gd name="T81" fmla="*/ 8586 h 12800"/>
                <a:gd name="T82" fmla="*/ 6758 w 12323"/>
                <a:gd name="T83" fmla="*/ 9302 h 12800"/>
                <a:gd name="T84" fmla="*/ 6121 w 12323"/>
                <a:gd name="T85" fmla="*/ 10017 h 12800"/>
                <a:gd name="T86" fmla="*/ 6758 w 12323"/>
                <a:gd name="T87" fmla="*/ 10176 h 12800"/>
                <a:gd name="T88" fmla="*/ 6917 w 12323"/>
                <a:gd name="T89" fmla="*/ 10653 h 12800"/>
                <a:gd name="T90" fmla="*/ 6440 w 12323"/>
                <a:gd name="T91" fmla="*/ 11130 h 12800"/>
                <a:gd name="T92" fmla="*/ 7394 w 12323"/>
                <a:gd name="T93" fmla="*/ 11369 h 12800"/>
                <a:gd name="T94" fmla="*/ 7553 w 12323"/>
                <a:gd name="T95" fmla="*/ 12323 h 12800"/>
                <a:gd name="T96" fmla="*/ 8427 w 12323"/>
                <a:gd name="T97" fmla="*/ 12084 h 12800"/>
                <a:gd name="T98" fmla="*/ 9063 w 12323"/>
                <a:gd name="T99" fmla="*/ 12800 h 12800"/>
                <a:gd name="T100" fmla="*/ 9699 w 12323"/>
                <a:gd name="T101" fmla="*/ 12800 h 12800"/>
                <a:gd name="T102" fmla="*/ 10176 w 12323"/>
                <a:gd name="T103" fmla="*/ 12005 h 12800"/>
                <a:gd name="T104" fmla="*/ 11130 w 12323"/>
                <a:gd name="T105" fmla="*/ 12164 h 12800"/>
                <a:gd name="T106" fmla="*/ 11210 w 12323"/>
                <a:gd name="T107" fmla="*/ 11210 h 12800"/>
                <a:gd name="T108" fmla="*/ 12084 w 12323"/>
                <a:gd name="T109" fmla="*/ 10892 h 12800"/>
                <a:gd name="T110" fmla="*/ 11687 w 12323"/>
                <a:gd name="T111" fmla="*/ 9858 h 12800"/>
                <a:gd name="T112" fmla="*/ 7950 w 12323"/>
                <a:gd name="T113" fmla="*/ 10892 h 12800"/>
                <a:gd name="T114" fmla="*/ 7394 w 12323"/>
                <a:gd name="T115" fmla="*/ 9858 h 12800"/>
                <a:gd name="T116" fmla="*/ 8348 w 12323"/>
                <a:gd name="T117" fmla="*/ 8030 h 12800"/>
                <a:gd name="T118" fmla="*/ 9699 w 12323"/>
                <a:gd name="T119" fmla="*/ 7950 h 12800"/>
                <a:gd name="T120" fmla="*/ 10892 w 12323"/>
                <a:gd name="T121" fmla="*/ 9381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323" h="12800">
                  <a:moveTo>
                    <a:pt x="1908" y="9540"/>
                  </a:moveTo>
                  <a:cubicBezTo>
                    <a:pt x="1272" y="9540"/>
                    <a:pt x="795" y="9063"/>
                    <a:pt x="795" y="8427"/>
                  </a:cubicBezTo>
                  <a:lnTo>
                    <a:pt x="795" y="1908"/>
                  </a:lnTo>
                  <a:cubicBezTo>
                    <a:pt x="795" y="1272"/>
                    <a:pt x="1272" y="795"/>
                    <a:pt x="1908" y="795"/>
                  </a:cubicBezTo>
                  <a:lnTo>
                    <a:pt x="8427" y="795"/>
                  </a:lnTo>
                  <a:cubicBezTo>
                    <a:pt x="9063" y="795"/>
                    <a:pt x="9540" y="1272"/>
                    <a:pt x="9540" y="1908"/>
                  </a:cubicBezTo>
                  <a:lnTo>
                    <a:pt x="9540" y="4850"/>
                  </a:lnTo>
                  <a:cubicBezTo>
                    <a:pt x="9540" y="4850"/>
                    <a:pt x="10097" y="4929"/>
                    <a:pt x="10335" y="5009"/>
                  </a:cubicBezTo>
                  <a:lnTo>
                    <a:pt x="10335" y="1590"/>
                  </a:lnTo>
                  <a:cubicBezTo>
                    <a:pt x="10335" y="716"/>
                    <a:pt x="9620" y="0"/>
                    <a:pt x="8745" y="0"/>
                  </a:cubicBezTo>
                  <a:lnTo>
                    <a:pt x="1590" y="0"/>
                  </a:lnTo>
                  <a:cubicBezTo>
                    <a:pt x="715" y="0"/>
                    <a:pt x="0" y="716"/>
                    <a:pt x="0" y="1590"/>
                  </a:cubicBezTo>
                  <a:lnTo>
                    <a:pt x="0" y="8745"/>
                  </a:lnTo>
                  <a:cubicBezTo>
                    <a:pt x="0" y="9620"/>
                    <a:pt x="715" y="10335"/>
                    <a:pt x="1590" y="10335"/>
                  </a:cubicBezTo>
                  <a:lnTo>
                    <a:pt x="4770" y="10335"/>
                  </a:lnTo>
                  <a:cubicBezTo>
                    <a:pt x="4690" y="10097"/>
                    <a:pt x="4690" y="9540"/>
                    <a:pt x="4611" y="9540"/>
                  </a:cubicBezTo>
                  <a:lnTo>
                    <a:pt x="1908" y="9540"/>
                  </a:lnTo>
                  <a:close/>
                  <a:moveTo>
                    <a:pt x="5326" y="5088"/>
                  </a:moveTo>
                  <a:lnTo>
                    <a:pt x="5326" y="5088"/>
                  </a:lnTo>
                  <a:cubicBezTo>
                    <a:pt x="5565" y="5088"/>
                    <a:pt x="5803" y="5168"/>
                    <a:pt x="6042" y="5168"/>
                  </a:cubicBezTo>
                  <a:cubicBezTo>
                    <a:pt x="5803" y="5088"/>
                    <a:pt x="5565" y="5088"/>
                    <a:pt x="5326" y="5088"/>
                  </a:cubicBezTo>
                  <a:close/>
                  <a:moveTo>
                    <a:pt x="6042" y="5168"/>
                  </a:moveTo>
                  <a:lnTo>
                    <a:pt x="5962" y="5168"/>
                  </a:lnTo>
                  <a:cubicBezTo>
                    <a:pt x="6758" y="4850"/>
                    <a:pt x="7314" y="3975"/>
                    <a:pt x="7076" y="2942"/>
                  </a:cubicBezTo>
                  <a:cubicBezTo>
                    <a:pt x="6917" y="2385"/>
                    <a:pt x="6360" y="1908"/>
                    <a:pt x="5803" y="1749"/>
                  </a:cubicBezTo>
                  <a:cubicBezTo>
                    <a:pt x="4611" y="1431"/>
                    <a:pt x="3498" y="2306"/>
                    <a:pt x="3498" y="3498"/>
                  </a:cubicBezTo>
                  <a:cubicBezTo>
                    <a:pt x="3498" y="4293"/>
                    <a:pt x="3975" y="4929"/>
                    <a:pt x="4690" y="5168"/>
                  </a:cubicBezTo>
                  <a:lnTo>
                    <a:pt x="4611" y="5168"/>
                  </a:lnTo>
                  <a:cubicBezTo>
                    <a:pt x="3259" y="5486"/>
                    <a:pt x="2305" y="6758"/>
                    <a:pt x="2385" y="8189"/>
                  </a:cubicBezTo>
                  <a:cubicBezTo>
                    <a:pt x="2385" y="8268"/>
                    <a:pt x="2464" y="8427"/>
                    <a:pt x="2623" y="8427"/>
                  </a:cubicBezTo>
                  <a:lnTo>
                    <a:pt x="5565" y="8427"/>
                  </a:lnTo>
                  <a:cubicBezTo>
                    <a:pt x="5565" y="8427"/>
                    <a:pt x="5883" y="7871"/>
                    <a:pt x="5962" y="7791"/>
                  </a:cubicBezTo>
                  <a:lnTo>
                    <a:pt x="2941" y="7791"/>
                  </a:lnTo>
                  <a:cubicBezTo>
                    <a:pt x="3100" y="6599"/>
                    <a:pt x="4134" y="5724"/>
                    <a:pt x="5326" y="5724"/>
                  </a:cubicBezTo>
                  <a:cubicBezTo>
                    <a:pt x="5962" y="5724"/>
                    <a:pt x="6519" y="5963"/>
                    <a:pt x="6917" y="6360"/>
                  </a:cubicBezTo>
                  <a:cubicBezTo>
                    <a:pt x="7076" y="6201"/>
                    <a:pt x="7155" y="6122"/>
                    <a:pt x="7314" y="6042"/>
                  </a:cubicBezTo>
                  <a:lnTo>
                    <a:pt x="7473" y="5963"/>
                  </a:lnTo>
                  <a:cubicBezTo>
                    <a:pt x="7076" y="5565"/>
                    <a:pt x="6599" y="5327"/>
                    <a:pt x="6042" y="5168"/>
                  </a:cubicBezTo>
                  <a:close/>
                  <a:moveTo>
                    <a:pt x="4134" y="3498"/>
                  </a:moveTo>
                  <a:cubicBezTo>
                    <a:pt x="4134" y="2862"/>
                    <a:pt x="4690" y="2306"/>
                    <a:pt x="5326" y="2306"/>
                  </a:cubicBezTo>
                  <a:cubicBezTo>
                    <a:pt x="5962" y="2306"/>
                    <a:pt x="6519" y="2862"/>
                    <a:pt x="6519" y="3498"/>
                  </a:cubicBezTo>
                  <a:cubicBezTo>
                    <a:pt x="6519" y="4134"/>
                    <a:pt x="5962" y="4691"/>
                    <a:pt x="5326" y="4691"/>
                  </a:cubicBezTo>
                  <a:cubicBezTo>
                    <a:pt x="4690" y="4691"/>
                    <a:pt x="4134" y="4134"/>
                    <a:pt x="4134" y="3498"/>
                  </a:cubicBezTo>
                  <a:close/>
                  <a:moveTo>
                    <a:pt x="9540" y="8825"/>
                  </a:moveTo>
                  <a:cubicBezTo>
                    <a:pt x="9143" y="8666"/>
                    <a:pt x="8666" y="8825"/>
                    <a:pt x="8507" y="9222"/>
                  </a:cubicBezTo>
                  <a:cubicBezTo>
                    <a:pt x="8348" y="9620"/>
                    <a:pt x="8507" y="10097"/>
                    <a:pt x="8904" y="10256"/>
                  </a:cubicBezTo>
                  <a:cubicBezTo>
                    <a:pt x="8984" y="10256"/>
                    <a:pt x="9063" y="10335"/>
                    <a:pt x="9143" y="10335"/>
                  </a:cubicBezTo>
                  <a:cubicBezTo>
                    <a:pt x="9461" y="10415"/>
                    <a:pt x="9779" y="10256"/>
                    <a:pt x="9938" y="9938"/>
                  </a:cubicBezTo>
                  <a:cubicBezTo>
                    <a:pt x="10097" y="9620"/>
                    <a:pt x="10017" y="9302"/>
                    <a:pt x="9779" y="9063"/>
                  </a:cubicBezTo>
                  <a:lnTo>
                    <a:pt x="9540" y="8825"/>
                  </a:lnTo>
                  <a:close/>
                  <a:moveTo>
                    <a:pt x="11687" y="9858"/>
                  </a:moveTo>
                  <a:cubicBezTo>
                    <a:pt x="11925" y="9779"/>
                    <a:pt x="12164" y="9699"/>
                    <a:pt x="12323" y="9699"/>
                  </a:cubicBezTo>
                  <a:lnTo>
                    <a:pt x="12323" y="9143"/>
                  </a:lnTo>
                  <a:lnTo>
                    <a:pt x="12323" y="9063"/>
                  </a:lnTo>
                  <a:cubicBezTo>
                    <a:pt x="12164" y="8984"/>
                    <a:pt x="11925" y="8984"/>
                    <a:pt x="11687" y="8984"/>
                  </a:cubicBezTo>
                  <a:cubicBezTo>
                    <a:pt x="11687" y="8825"/>
                    <a:pt x="11607" y="8666"/>
                    <a:pt x="11528" y="8586"/>
                  </a:cubicBezTo>
                  <a:lnTo>
                    <a:pt x="12005" y="8109"/>
                  </a:lnTo>
                  <a:cubicBezTo>
                    <a:pt x="11925" y="7950"/>
                    <a:pt x="11846" y="7791"/>
                    <a:pt x="11687" y="7632"/>
                  </a:cubicBezTo>
                  <a:cubicBezTo>
                    <a:pt x="11528" y="7712"/>
                    <a:pt x="11289" y="7791"/>
                    <a:pt x="11051" y="7871"/>
                  </a:cubicBezTo>
                  <a:lnTo>
                    <a:pt x="10733" y="7553"/>
                  </a:lnTo>
                  <a:cubicBezTo>
                    <a:pt x="10812" y="7314"/>
                    <a:pt x="10892" y="7076"/>
                    <a:pt x="10892" y="6917"/>
                  </a:cubicBezTo>
                  <a:lnTo>
                    <a:pt x="10415" y="6678"/>
                  </a:lnTo>
                  <a:lnTo>
                    <a:pt x="10335" y="6758"/>
                  </a:lnTo>
                  <a:cubicBezTo>
                    <a:pt x="10256" y="6917"/>
                    <a:pt x="10097" y="6996"/>
                    <a:pt x="9938" y="7155"/>
                  </a:cubicBezTo>
                  <a:lnTo>
                    <a:pt x="9779" y="7155"/>
                  </a:lnTo>
                  <a:cubicBezTo>
                    <a:pt x="9699" y="7155"/>
                    <a:pt x="9620" y="7076"/>
                    <a:pt x="9461" y="7076"/>
                  </a:cubicBezTo>
                  <a:cubicBezTo>
                    <a:pt x="9381" y="6837"/>
                    <a:pt x="9302" y="6599"/>
                    <a:pt x="9302" y="6440"/>
                  </a:cubicBezTo>
                  <a:lnTo>
                    <a:pt x="8745" y="6440"/>
                  </a:lnTo>
                  <a:lnTo>
                    <a:pt x="8666" y="6440"/>
                  </a:lnTo>
                  <a:cubicBezTo>
                    <a:pt x="8666" y="6599"/>
                    <a:pt x="8586" y="6837"/>
                    <a:pt x="8586" y="7076"/>
                  </a:cubicBezTo>
                  <a:cubicBezTo>
                    <a:pt x="8427" y="7076"/>
                    <a:pt x="8348" y="7155"/>
                    <a:pt x="8189" y="7235"/>
                  </a:cubicBezTo>
                  <a:lnTo>
                    <a:pt x="8189" y="7235"/>
                  </a:lnTo>
                  <a:lnTo>
                    <a:pt x="7712" y="6758"/>
                  </a:lnTo>
                  <a:cubicBezTo>
                    <a:pt x="7632" y="6837"/>
                    <a:pt x="7553" y="6917"/>
                    <a:pt x="7394" y="6996"/>
                  </a:cubicBezTo>
                  <a:cubicBezTo>
                    <a:pt x="7394" y="6996"/>
                    <a:pt x="7314" y="7076"/>
                    <a:pt x="7235" y="7076"/>
                  </a:cubicBezTo>
                  <a:cubicBezTo>
                    <a:pt x="7314" y="7235"/>
                    <a:pt x="7394" y="7473"/>
                    <a:pt x="7473" y="7712"/>
                  </a:cubicBezTo>
                  <a:lnTo>
                    <a:pt x="7155" y="8030"/>
                  </a:lnTo>
                  <a:lnTo>
                    <a:pt x="7076" y="8030"/>
                  </a:lnTo>
                  <a:cubicBezTo>
                    <a:pt x="6917" y="7950"/>
                    <a:pt x="6678" y="7950"/>
                    <a:pt x="6519" y="7871"/>
                  </a:cubicBezTo>
                  <a:cubicBezTo>
                    <a:pt x="6519" y="7950"/>
                    <a:pt x="6440" y="7950"/>
                    <a:pt x="6440" y="8030"/>
                  </a:cubicBezTo>
                  <a:cubicBezTo>
                    <a:pt x="6360" y="8109"/>
                    <a:pt x="6280" y="8268"/>
                    <a:pt x="6280" y="8427"/>
                  </a:cubicBezTo>
                  <a:cubicBezTo>
                    <a:pt x="6360" y="8507"/>
                    <a:pt x="6440" y="8586"/>
                    <a:pt x="6519" y="8586"/>
                  </a:cubicBezTo>
                  <a:cubicBezTo>
                    <a:pt x="6599" y="8586"/>
                    <a:pt x="6678" y="8745"/>
                    <a:pt x="6837" y="8825"/>
                  </a:cubicBezTo>
                  <a:cubicBezTo>
                    <a:pt x="6758" y="8984"/>
                    <a:pt x="6758" y="9143"/>
                    <a:pt x="6758" y="9302"/>
                  </a:cubicBezTo>
                  <a:cubicBezTo>
                    <a:pt x="6519" y="9381"/>
                    <a:pt x="6280" y="9461"/>
                    <a:pt x="6121" y="9461"/>
                  </a:cubicBezTo>
                  <a:lnTo>
                    <a:pt x="6121" y="10017"/>
                  </a:lnTo>
                  <a:lnTo>
                    <a:pt x="6121" y="10097"/>
                  </a:lnTo>
                  <a:cubicBezTo>
                    <a:pt x="6280" y="10176"/>
                    <a:pt x="6519" y="10176"/>
                    <a:pt x="6758" y="10176"/>
                  </a:cubicBezTo>
                  <a:cubicBezTo>
                    <a:pt x="6758" y="10256"/>
                    <a:pt x="6837" y="10335"/>
                    <a:pt x="6837" y="10415"/>
                  </a:cubicBezTo>
                  <a:cubicBezTo>
                    <a:pt x="6837" y="10494"/>
                    <a:pt x="6837" y="10574"/>
                    <a:pt x="6917" y="10653"/>
                  </a:cubicBezTo>
                  <a:lnTo>
                    <a:pt x="6599" y="10971"/>
                  </a:lnTo>
                  <a:cubicBezTo>
                    <a:pt x="6519" y="11051"/>
                    <a:pt x="6519" y="11130"/>
                    <a:pt x="6440" y="11130"/>
                  </a:cubicBezTo>
                  <a:cubicBezTo>
                    <a:pt x="6519" y="11289"/>
                    <a:pt x="6599" y="11448"/>
                    <a:pt x="6758" y="11607"/>
                  </a:cubicBezTo>
                  <a:cubicBezTo>
                    <a:pt x="6917" y="11528"/>
                    <a:pt x="7155" y="11448"/>
                    <a:pt x="7394" y="11369"/>
                  </a:cubicBezTo>
                  <a:lnTo>
                    <a:pt x="7712" y="11687"/>
                  </a:lnTo>
                  <a:cubicBezTo>
                    <a:pt x="7632" y="11925"/>
                    <a:pt x="7553" y="12164"/>
                    <a:pt x="7553" y="12323"/>
                  </a:cubicBezTo>
                  <a:lnTo>
                    <a:pt x="8030" y="12561"/>
                  </a:lnTo>
                  <a:cubicBezTo>
                    <a:pt x="8189" y="12402"/>
                    <a:pt x="8268" y="12243"/>
                    <a:pt x="8427" y="12084"/>
                  </a:cubicBezTo>
                  <a:cubicBezTo>
                    <a:pt x="8586" y="12164"/>
                    <a:pt x="8745" y="12164"/>
                    <a:pt x="8904" y="12164"/>
                  </a:cubicBezTo>
                  <a:cubicBezTo>
                    <a:pt x="8984" y="12402"/>
                    <a:pt x="9063" y="12641"/>
                    <a:pt x="9063" y="12800"/>
                  </a:cubicBezTo>
                  <a:lnTo>
                    <a:pt x="9620" y="12800"/>
                  </a:lnTo>
                  <a:lnTo>
                    <a:pt x="9699" y="12800"/>
                  </a:lnTo>
                  <a:cubicBezTo>
                    <a:pt x="9779" y="12641"/>
                    <a:pt x="9779" y="12402"/>
                    <a:pt x="9779" y="12164"/>
                  </a:cubicBezTo>
                  <a:cubicBezTo>
                    <a:pt x="9938" y="12164"/>
                    <a:pt x="10097" y="12084"/>
                    <a:pt x="10176" y="12005"/>
                  </a:cubicBezTo>
                  <a:lnTo>
                    <a:pt x="10653" y="12482"/>
                  </a:lnTo>
                  <a:cubicBezTo>
                    <a:pt x="10812" y="12402"/>
                    <a:pt x="10971" y="12323"/>
                    <a:pt x="11130" y="12164"/>
                  </a:cubicBezTo>
                  <a:cubicBezTo>
                    <a:pt x="11051" y="12005"/>
                    <a:pt x="10971" y="11766"/>
                    <a:pt x="10892" y="11528"/>
                  </a:cubicBezTo>
                  <a:lnTo>
                    <a:pt x="11210" y="11210"/>
                  </a:lnTo>
                  <a:cubicBezTo>
                    <a:pt x="11448" y="11289"/>
                    <a:pt x="11687" y="11369"/>
                    <a:pt x="11846" y="11369"/>
                  </a:cubicBezTo>
                  <a:lnTo>
                    <a:pt x="12084" y="10892"/>
                  </a:lnTo>
                  <a:cubicBezTo>
                    <a:pt x="11925" y="10733"/>
                    <a:pt x="11766" y="10653"/>
                    <a:pt x="11607" y="10494"/>
                  </a:cubicBezTo>
                  <a:cubicBezTo>
                    <a:pt x="11687" y="10176"/>
                    <a:pt x="11687" y="10017"/>
                    <a:pt x="11687" y="9858"/>
                  </a:cubicBezTo>
                  <a:close/>
                  <a:moveTo>
                    <a:pt x="9461" y="11369"/>
                  </a:moveTo>
                  <a:cubicBezTo>
                    <a:pt x="8904" y="11448"/>
                    <a:pt x="8348" y="11210"/>
                    <a:pt x="7950" y="10892"/>
                  </a:cubicBezTo>
                  <a:cubicBezTo>
                    <a:pt x="7791" y="10733"/>
                    <a:pt x="7712" y="10574"/>
                    <a:pt x="7553" y="10415"/>
                  </a:cubicBezTo>
                  <a:cubicBezTo>
                    <a:pt x="7473" y="10256"/>
                    <a:pt x="7394" y="10097"/>
                    <a:pt x="7394" y="9858"/>
                  </a:cubicBezTo>
                  <a:cubicBezTo>
                    <a:pt x="7314" y="9461"/>
                    <a:pt x="7473" y="8984"/>
                    <a:pt x="7632" y="8666"/>
                  </a:cubicBezTo>
                  <a:cubicBezTo>
                    <a:pt x="7791" y="8348"/>
                    <a:pt x="8030" y="8189"/>
                    <a:pt x="8348" y="8030"/>
                  </a:cubicBezTo>
                  <a:cubicBezTo>
                    <a:pt x="8507" y="7950"/>
                    <a:pt x="8666" y="7871"/>
                    <a:pt x="8904" y="7871"/>
                  </a:cubicBezTo>
                  <a:cubicBezTo>
                    <a:pt x="9222" y="7871"/>
                    <a:pt x="9461" y="7871"/>
                    <a:pt x="9699" y="7950"/>
                  </a:cubicBezTo>
                  <a:lnTo>
                    <a:pt x="10176" y="8189"/>
                  </a:lnTo>
                  <a:cubicBezTo>
                    <a:pt x="10574" y="8507"/>
                    <a:pt x="10812" y="8904"/>
                    <a:pt x="10892" y="9381"/>
                  </a:cubicBezTo>
                  <a:cubicBezTo>
                    <a:pt x="11130" y="10335"/>
                    <a:pt x="10415" y="11210"/>
                    <a:pt x="9461" y="113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44" tIns="36572" rIns="73144" bIns="36572" rtlCol="0" anchor="ctr">
              <a:noAutofit/>
            </a:bodyPr>
            <a:lstStyle/>
            <a:p>
              <a:pPr algn="ctr"/>
              <a:endParaRPr lang="en-US" sz="1440"/>
            </a:p>
          </p:txBody>
        </p:sp>
      </p:grpSp>
      <p:sp>
        <p:nvSpPr>
          <p:cNvPr id="34" name="椭圆 33">
            <a:extLst>
              <a:ext uri="{FF2B5EF4-FFF2-40B4-BE49-F238E27FC236}">
                <a16:creationId xmlns:a16="http://schemas.microsoft.com/office/drawing/2014/main" id="{03764787-6D65-6366-B816-6CCB9BBF73C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812973" y="2136662"/>
            <a:ext cx="2461552" cy="2461552"/>
          </a:xfrm>
          <a:prstGeom prst="ellipse">
            <a:avLst/>
          </a:prstGeom>
          <a:noFill/>
          <a:ln w="11288">
            <a:solidFill>
              <a:schemeClr val="accent1">
                <a:alpha val="50000"/>
              </a:schemeClr>
            </a:solidFill>
          </a:ln>
          <a:effectLst>
            <a:outerShdw blurRad="25654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272" tIns="40636" rIns="81272" bIns="406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zh-CN" altLang="en-US" sz="142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2E840B8E-0AD4-9A0C-2214-95C47831C9B4}"/>
              </a:ext>
            </a:extLst>
          </p:cNvPr>
          <p:cNvSpPr/>
          <p:nvPr/>
        </p:nvSpPr>
        <p:spPr>
          <a:xfrm flipH="1">
            <a:off x="5029545" y="2353234"/>
            <a:ext cx="2039426" cy="203942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98230">
                <a:schemeClr val="accent1"/>
              </a:gs>
            </a:gsLst>
            <a:lin ang="27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858C3C92-E07F-EBEC-7604-7F3F6D684B3D}"/>
              </a:ext>
            </a:extLst>
          </p:cNvPr>
          <p:cNvSpPr/>
          <p:nvPr/>
        </p:nvSpPr>
        <p:spPr>
          <a:xfrm flipH="1">
            <a:off x="5018527" y="2342216"/>
            <a:ext cx="2039426" cy="203942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98230">
                <a:schemeClr val="accent1"/>
              </a:gs>
            </a:gsLst>
            <a:lin ang="8100000" scaled="0"/>
          </a:gradFill>
          <a:ln w="12700"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C833F27F-A439-5957-4396-8AA4E44DEF06}"/>
              </a:ext>
            </a:extLst>
          </p:cNvPr>
          <p:cNvSpPr txBox="1"/>
          <p:nvPr/>
        </p:nvSpPr>
        <p:spPr>
          <a:xfrm>
            <a:off x="5316654" y="2767274"/>
            <a:ext cx="1454190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个</a:t>
            </a:r>
            <a:endParaRPr lang="en-US" altLang="zh-CN" sz="3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转变</a:t>
            </a:r>
          </a:p>
        </p:txBody>
      </p:sp>
    </p:spTree>
    <p:extLst>
      <p:ext uri="{BB962C8B-B14F-4D97-AF65-F5344CB8AC3E}">
        <p14:creationId xmlns:p14="http://schemas.microsoft.com/office/powerpoint/2010/main" val="2946018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30">
            <a:extLst>
              <a:ext uri="{FF2B5EF4-FFF2-40B4-BE49-F238E27FC236}">
                <a16:creationId xmlns:a16="http://schemas.microsoft.com/office/drawing/2014/main" id="{1113EB20-6E83-3D9D-9533-6B0DDCD1E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对竞聘岗位的认知</a:t>
            </a:r>
            <a:r>
              <a:rPr lang="en-US" altLang="zh-CN" dirty="0"/>
              <a:t>-</a:t>
            </a:r>
            <a:r>
              <a:rPr lang="zh-CN" altLang="en-US" dirty="0"/>
              <a:t>三种角色</a:t>
            </a:r>
          </a:p>
        </p:txBody>
      </p:sp>
      <p:sp>
        <p:nvSpPr>
          <p:cNvPr id="5" name="Title 20">
            <a:extLst>
              <a:ext uri="{FF2B5EF4-FFF2-40B4-BE49-F238E27FC236}">
                <a16:creationId xmlns:a16="http://schemas.microsoft.com/office/drawing/2014/main" id="{24E50B8C-2951-25E8-A825-AC0DF0E1EC1D}"/>
              </a:ext>
            </a:extLst>
          </p:cNvPr>
          <p:cNvSpPr txBox="1"/>
          <p:nvPr/>
        </p:nvSpPr>
        <p:spPr>
          <a:xfrm>
            <a:off x="6198140" y="1801669"/>
            <a:ext cx="5127200" cy="733378"/>
          </a:xfrm>
          <a:prstGeom prst="rect">
            <a:avLst/>
          </a:prstGeom>
        </p:spPr>
        <p:txBody>
          <a:bodyPr vert="horz" wrap="square" lIns="121893" tIns="60946" rIns="121893" bIns="6094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" panose="020B0503020204020204" pitchFamily="34" charset="-122"/>
                <a:cs typeface="Lato Light"/>
                <a:sym typeface="微软雅黑 Light" panose="020B0502040204020203" pitchFamily="34" charset="-122"/>
              </a:rPr>
              <a:t>深刻理解领会上级领导的工作意图 快速准确的落实、跟踪 反馈，推动部门执行落地，做好协同合作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DE88514-4DB4-EA77-CDEE-CDCE8DBD1853}"/>
              </a:ext>
            </a:extLst>
          </p:cNvPr>
          <p:cNvSpPr txBox="1"/>
          <p:nvPr/>
        </p:nvSpPr>
        <p:spPr>
          <a:xfrm>
            <a:off x="6198140" y="1511505"/>
            <a:ext cx="353801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gradFill>
                  <a:gsLst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/>
                    </a:gs>
                  </a:gsLst>
                  <a:lin ang="2700000" scaled="1"/>
                </a:gradFill>
                <a:latin typeface="微软雅黑 Light" panose="020B0502040204020203" pitchFamily="34" charset="-122"/>
                <a:ea typeface="微软雅黑" panose="020B0503020204020204" pitchFamily="34" charset="-122"/>
                <a:cs typeface="Lato Regular"/>
                <a:sym typeface="微软雅黑 Light" panose="020B0502040204020203" pitchFamily="34" charset="-122"/>
              </a:rPr>
              <a:t>推动者：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/>
                    </a:gs>
                  </a:gsLst>
                  <a:lin ang="2700000" scaled="1"/>
                </a:gradFill>
                <a:effectLst/>
                <a:uLnTx/>
                <a:uFillTx/>
                <a:latin typeface="微软雅黑 Light" panose="020B0502040204020203" pitchFamily="34" charset="-122"/>
                <a:ea typeface="微软雅黑" panose="020B0503020204020204" pitchFamily="34" charset="-122"/>
                <a:cs typeface="Lato Regular"/>
                <a:sym typeface="微软雅黑 Light" panose="020B0502040204020203" pitchFamily="34" charset="-122"/>
              </a:rPr>
              <a:t>推动和执行</a:t>
            </a:r>
          </a:p>
        </p:txBody>
      </p:sp>
      <p:sp>
        <p:nvSpPr>
          <p:cNvPr id="7" name="Title 20">
            <a:extLst>
              <a:ext uri="{FF2B5EF4-FFF2-40B4-BE49-F238E27FC236}">
                <a16:creationId xmlns:a16="http://schemas.microsoft.com/office/drawing/2014/main" id="{AAFF1773-D8C6-8FEF-D3E4-B30AEF801771}"/>
              </a:ext>
            </a:extLst>
          </p:cNvPr>
          <p:cNvSpPr txBox="1"/>
          <p:nvPr/>
        </p:nvSpPr>
        <p:spPr>
          <a:xfrm>
            <a:off x="6242206" y="3258519"/>
            <a:ext cx="5157235" cy="733378"/>
          </a:xfrm>
          <a:prstGeom prst="rect">
            <a:avLst/>
          </a:prstGeom>
        </p:spPr>
        <p:txBody>
          <a:bodyPr vert="horz" wrap="square" lIns="121893" tIns="60946" rIns="121893" bIns="6094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" panose="020B0503020204020204" pitchFamily="34" charset="-122"/>
                <a:cs typeface="Lato Light"/>
                <a:sym typeface="微软雅黑 Light" panose="020B0502040204020203" pitchFamily="34" charset="-122"/>
              </a:rPr>
              <a:t>由原服务好“客户”就服务好一切向除服务好“客户”外 还需服务好上级、服务好下级的意识转变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0F531D62-31D2-DDE7-76B3-04F59EA43333}"/>
              </a:ext>
            </a:extLst>
          </p:cNvPr>
          <p:cNvSpPr txBox="1"/>
          <p:nvPr/>
        </p:nvSpPr>
        <p:spPr>
          <a:xfrm>
            <a:off x="6242207" y="2990389"/>
            <a:ext cx="353801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gradFill>
                  <a:gsLst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</a:gsLst>
                  <a:lin ang="2700000" scaled="1"/>
                </a:gradFill>
                <a:latin typeface="微软雅黑 Light" panose="020B0502040204020203" pitchFamily="34" charset="-122"/>
                <a:ea typeface="微软雅黑" panose="020B0503020204020204" pitchFamily="34" charset="-122"/>
                <a:cs typeface="Lato Regular"/>
                <a:sym typeface="微软雅黑 Light" panose="020B0502040204020203" pitchFamily="34" charset="-122"/>
              </a:rPr>
              <a:t>管理者：参谋和管理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2700000" scaled="1"/>
              </a:gradFill>
              <a:effectLst/>
              <a:uLnTx/>
              <a:uFillTx/>
              <a:latin typeface="微软雅黑 Light" panose="020B0502040204020203" pitchFamily="34" charset="-122"/>
              <a:ea typeface="微软雅黑" panose="020B0503020204020204" pitchFamily="34" charset="-122"/>
              <a:cs typeface="Lato Regular"/>
              <a:sym typeface="微软雅黑 Light" panose="020B0502040204020203" pitchFamily="34" charset="-122"/>
            </a:endParaRPr>
          </a:p>
        </p:txBody>
      </p:sp>
      <p:sp>
        <p:nvSpPr>
          <p:cNvPr id="9" name="Title 20">
            <a:extLst>
              <a:ext uri="{FF2B5EF4-FFF2-40B4-BE49-F238E27FC236}">
                <a16:creationId xmlns:a16="http://schemas.microsoft.com/office/drawing/2014/main" id="{FCEFB6AC-E53E-AF16-B607-DE1A664CF360}"/>
              </a:ext>
            </a:extLst>
          </p:cNvPr>
          <p:cNvSpPr txBox="1"/>
          <p:nvPr/>
        </p:nvSpPr>
        <p:spPr>
          <a:xfrm>
            <a:off x="6209156" y="4825539"/>
            <a:ext cx="4823080" cy="733378"/>
          </a:xfrm>
          <a:prstGeom prst="rect">
            <a:avLst/>
          </a:prstGeom>
        </p:spPr>
        <p:txBody>
          <a:bodyPr vert="horz" wrap="square" lIns="121893" tIns="60946" rIns="121893" bIns="6094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" panose="020B0503020204020204" pitchFamily="34" charset="-122"/>
                <a:cs typeface="Lato Light"/>
                <a:sym typeface="微软雅黑 Light" panose="020B0502040204020203" pitchFamily="34" charset="-122"/>
              </a:rPr>
              <a:t>对外协助上级、引领下级维护客情关系；对内搞好内部团结、营造一支积极 能干、健康的营销团队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0DA7C9E7-D616-26C3-CA7D-4639DD403370}"/>
              </a:ext>
            </a:extLst>
          </p:cNvPr>
          <p:cNvSpPr txBox="1"/>
          <p:nvPr/>
        </p:nvSpPr>
        <p:spPr>
          <a:xfrm>
            <a:off x="6209155" y="4535375"/>
            <a:ext cx="353801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3"/>
                    </a:gs>
                    <a:gs pos="0">
                      <a:schemeClr val="accent4"/>
                    </a:gs>
                  </a:gsLst>
                  <a:lin ang="2700000" scaled="1"/>
                </a:gradFill>
                <a:effectLst/>
                <a:uLnTx/>
                <a:uFillTx/>
                <a:latin typeface="微软雅黑 Light" panose="020B0502040204020203" pitchFamily="34" charset="-122"/>
                <a:ea typeface="微软雅黑" panose="020B0503020204020204" pitchFamily="34" charset="-122"/>
                <a:cs typeface="Lato Regular"/>
                <a:sym typeface="微软雅黑 Light" panose="020B0502040204020203" pitchFamily="34" charset="-122"/>
              </a:rPr>
              <a:t>营造者：氛围与团队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chemeClr val="accent3"/>
                  </a:gs>
                  <a:gs pos="0">
                    <a:schemeClr val="accent4"/>
                  </a:gs>
                </a:gsLst>
                <a:lin ang="2700000" scaled="1"/>
              </a:gradFill>
              <a:effectLst/>
              <a:uLnTx/>
              <a:uFillTx/>
              <a:latin typeface="微软雅黑 Light" panose="020B0502040204020203" pitchFamily="34" charset="-122"/>
              <a:ea typeface="微软雅黑" panose="020B0503020204020204" pitchFamily="34" charset="-122"/>
              <a:cs typeface="Lato Regular"/>
              <a:sym typeface="微软雅黑 Light" panose="020B0502040204020203" pitchFamily="34" charset="-122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A107F397-3020-7E44-43D4-652B5F967020}"/>
              </a:ext>
            </a:extLst>
          </p:cNvPr>
          <p:cNvGrpSpPr/>
          <p:nvPr/>
        </p:nvGrpSpPr>
        <p:grpSpPr>
          <a:xfrm>
            <a:off x="5945971" y="1408194"/>
            <a:ext cx="178232" cy="3988555"/>
            <a:chOff x="5945971" y="1408194"/>
            <a:chExt cx="178232" cy="3988555"/>
          </a:xfrm>
        </p:grpSpPr>
        <p:cxnSp>
          <p:nvCxnSpPr>
            <p:cNvPr id="3" name="Straight Connector 4">
              <a:extLst>
                <a:ext uri="{FF2B5EF4-FFF2-40B4-BE49-F238E27FC236}">
                  <a16:creationId xmlns:a16="http://schemas.microsoft.com/office/drawing/2014/main" id="{53165514-0DD3-C455-0808-F8C06D8298F7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87" y="1946156"/>
              <a:ext cx="0" cy="1370450"/>
            </a:xfrm>
            <a:prstGeom prst="line">
              <a:avLst/>
            </a:prstGeom>
            <a:ln w="7302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5">
              <a:extLst>
                <a:ext uri="{FF2B5EF4-FFF2-40B4-BE49-F238E27FC236}">
                  <a16:creationId xmlns:a16="http://schemas.microsoft.com/office/drawing/2014/main" id="{837F05A7-6DD3-6003-00A7-3030669E1AD0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87" y="3494838"/>
              <a:ext cx="0" cy="1363946"/>
            </a:xfrm>
            <a:prstGeom prst="line">
              <a:avLst/>
            </a:prstGeom>
            <a:ln w="7302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E1FE0A34-79B5-929E-C730-53460314E199}"/>
                </a:ext>
              </a:extLst>
            </p:cNvPr>
            <p:cNvSpPr/>
            <p:nvPr/>
          </p:nvSpPr>
          <p:spPr>
            <a:xfrm>
              <a:off x="5945971" y="1767926"/>
              <a:ext cx="178232" cy="17823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</a:gradFill>
            <a:ln w="43815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5156" tIns="52578" rIns="105156" bIns="52578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en-US" sz="20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" panose="020B0503020204020204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" name="Oval 16">
              <a:extLst>
                <a:ext uri="{FF2B5EF4-FFF2-40B4-BE49-F238E27FC236}">
                  <a16:creationId xmlns:a16="http://schemas.microsoft.com/office/drawing/2014/main" id="{55CC5893-CA2E-919C-BBBF-7665B555D3C9}"/>
                </a:ext>
              </a:extLst>
            </p:cNvPr>
            <p:cNvSpPr/>
            <p:nvPr/>
          </p:nvSpPr>
          <p:spPr>
            <a:xfrm>
              <a:off x="5945971" y="3316608"/>
              <a:ext cx="178232" cy="17823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</a:gradFill>
            <a:ln w="43815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5156" tIns="52578" rIns="105156" bIns="52578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en-US" sz="207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" panose="020B0503020204020204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42A83CB7-BAA5-E283-5CFA-7FC8F96AC2D5}"/>
                </a:ext>
              </a:extLst>
            </p:cNvPr>
            <p:cNvSpPr/>
            <p:nvPr/>
          </p:nvSpPr>
          <p:spPr>
            <a:xfrm>
              <a:off x="5945971" y="4858785"/>
              <a:ext cx="178232" cy="178232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0" scaled="1"/>
            </a:gradFill>
            <a:ln w="43815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5156" tIns="52578" rIns="105156" bIns="52578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en-US" sz="207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" panose="020B0503020204020204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cxnSp>
          <p:nvCxnSpPr>
            <p:cNvPr id="17" name="Straight Connector 18">
              <a:extLst>
                <a:ext uri="{FF2B5EF4-FFF2-40B4-BE49-F238E27FC236}">
                  <a16:creationId xmlns:a16="http://schemas.microsoft.com/office/drawing/2014/main" id="{E9C1493B-BF6F-90E7-E997-2E485A572D00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87" y="5037017"/>
              <a:ext cx="0" cy="359732"/>
            </a:xfrm>
            <a:prstGeom prst="line">
              <a:avLst/>
            </a:prstGeom>
            <a:ln w="7302">
              <a:solidFill>
                <a:schemeClr val="bg2">
                  <a:lumMod val="90000"/>
                </a:schemeClr>
              </a:solidFill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63B29CC1-A8A5-8CA5-0DB9-EAD196C5E363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87" y="1408194"/>
              <a:ext cx="0" cy="359732"/>
            </a:xfrm>
            <a:prstGeom prst="line">
              <a:avLst/>
            </a:prstGeom>
            <a:ln w="7302">
              <a:solidFill>
                <a:schemeClr val="bg2">
                  <a:lumMod val="90000"/>
                </a:schemeClr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62">
            <a:extLst>
              <a:ext uri="{FF2B5EF4-FFF2-40B4-BE49-F238E27FC236}">
                <a16:creationId xmlns:a16="http://schemas.microsoft.com/office/drawing/2014/main" id="{5935CF61-025C-8128-6ADA-39C29E6339DD}"/>
              </a:ext>
            </a:extLst>
          </p:cNvPr>
          <p:cNvSpPr>
            <a:spLocks noEditPoints="1"/>
          </p:cNvSpPr>
          <p:nvPr/>
        </p:nvSpPr>
        <p:spPr bwMode="auto">
          <a:xfrm>
            <a:off x="954414" y="1399048"/>
            <a:ext cx="4364830" cy="3976120"/>
          </a:xfrm>
          <a:custGeom>
            <a:avLst/>
            <a:gdLst>
              <a:gd name="T0" fmla="*/ 1499 w 1798"/>
              <a:gd name="T1" fmla="*/ 1040 h 1638"/>
              <a:gd name="T2" fmla="*/ 1395 w 1798"/>
              <a:gd name="T3" fmla="*/ 1058 h 1638"/>
              <a:gd name="T4" fmla="*/ 1090 w 1798"/>
              <a:gd name="T5" fmla="*/ 530 h 1638"/>
              <a:gd name="T6" fmla="*/ 1198 w 1798"/>
              <a:gd name="T7" fmla="*/ 299 h 1638"/>
              <a:gd name="T8" fmla="*/ 899 w 1798"/>
              <a:gd name="T9" fmla="*/ 0 h 1638"/>
              <a:gd name="T10" fmla="*/ 600 w 1798"/>
              <a:gd name="T11" fmla="*/ 299 h 1638"/>
              <a:gd name="T12" fmla="*/ 708 w 1798"/>
              <a:gd name="T13" fmla="*/ 530 h 1638"/>
              <a:gd name="T14" fmla="*/ 403 w 1798"/>
              <a:gd name="T15" fmla="*/ 1058 h 1638"/>
              <a:gd name="T16" fmla="*/ 299 w 1798"/>
              <a:gd name="T17" fmla="*/ 1040 h 1638"/>
              <a:gd name="T18" fmla="*/ 0 w 1798"/>
              <a:gd name="T19" fmla="*/ 1339 h 1638"/>
              <a:gd name="T20" fmla="*/ 299 w 1798"/>
              <a:gd name="T21" fmla="*/ 1638 h 1638"/>
              <a:gd name="T22" fmla="*/ 594 w 1798"/>
              <a:gd name="T23" fmla="*/ 1389 h 1638"/>
              <a:gd name="T24" fmla="*/ 1204 w 1798"/>
              <a:gd name="T25" fmla="*/ 1389 h 1638"/>
              <a:gd name="T26" fmla="*/ 1499 w 1798"/>
              <a:gd name="T27" fmla="*/ 1638 h 1638"/>
              <a:gd name="T28" fmla="*/ 1798 w 1798"/>
              <a:gd name="T29" fmla="*/ 1339 h 1638"/>
              <a:gd name="T30" fmla="*/ 1499 w 1798"/>
              <a:gd name="T31" fmla="*/ 1040 h 1638"/>
              <a:gd name="T32" fmla="*/ 490 w 1798"/>
              <a:gd name="T33" fmla="*/ 1108 h 1638"/>
              <a:gd name="T34" fmla="*/ 795 w 1798"/>
              <a:gd name="T35" fmla="*/ 580 h 1638"/>
              <a:gd name="T36" fmla="*/ 849 w 1798"/>
              <a:gd name="T37" fmla="*/ 594 h 1638"/>
              <a:gd name="T38" fmla="*/ 849 w 1798"/>
              <a:gd name="T39" fmla="*/ 963 h 1638"/>
              <a:gd name="T40" fmla="*/ 529 w 1798"/>
              <a:gd name="T41" fmla="*/ 1148 h 1638"/>
              <a:gd name="T42" fmla="*/ 490 w 1798"/>
              <a:gd name="T43" fmla="*/ 1108 h 1638"/>
              <a:gd name="T44" fmla="*/ 1204 w 1798"/>
              <a:gd name="T45" fmla="*/ 1289 h 1638"/>
              <a:gd name="T46" fmla="*/ 594 w 1798"/>
              <a:gd name="T47" fmla="*/ 1289 h 1638"/>
              <a:gd name="T48" fmla="*/ 579 w 1798"/>
              <a:gd name="T49" fmla="*/ 1235 h 1638"/>
              <a:gd name="T50" fmla="*/ 899 w 1798"/>
              <a:gd name="T51" fmla="*/ 1050 h 1638"/>
              <a:gd name="T52" fmla="*/ 1219 w 1798"/>
              <a:gd name="T53" fmla="*/ 1235 h 1638"/>
              <a:gd name="T54" fmla="*/ 1204 w 1798"/>
              <a:gd name="T55" fmla="*/ 1289 h 1638"/>
              <a:gd name="T56" fmla="*/ 1269 w 1798"/>
              <a:gd name="T57" fmla="*/ 1148 h 1638"/>
              <a:gd name="T58" fmla="*/ 949 w 1798"/>
              <a:gd name="T59" fmla="*/ 963 h 1638"/>
              <a:gd name="T60" fmla="*/ 949 w 1798"/>
              <a:gd name="T61" fmla="*/ 594 h 1638"/>
              <a:gd name="T62" fmla="*/ 1003 w 1798"/>
              <a:gd name="T63" fmla="*/ 580 h 1638"/>
              <a:gd name="T64" fmla="*/ 1308 w 1798"/>
              <a:gd name="T65" fmla="*/ 1108 h 1638"/>
              <a:gd name="T66" fmla="*/ 1269 w 1798"/>
              <a:gd name="T67" fmla="*/ 1148 h 1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98" h="1638">
                <a:moveTo>
                  <a:pt x="1499" y="1040"/>
                </a:moveTo>
                <a:cubicBezTo>
                  <a:pt x="1463" y="1040"/>
                  <a:pt x="1427" y="1046"/>
                  <a:pt x="1395" y="1058"/>
                </a:cubicBezTo>
                <a:cubicBezTo>
                  <a:pt x="1090" y="530"/>
                  <a:pt x="1090" y="530"/>
                  <a:pt x="1090" y="530"/>
                </a:cubicBezTo>
                <a:cubicBezTo>
                  <a:pt x="1156" y="475"/>
                  <a:pt x="1198" y="392"/>
                  <a:pt x="1198" y="299"/>
                </a:cubicBezTo>
                <a:cubicBezTo>
                  <a:pt x="1198" y="134"/>
                  <a:pt x="1064" y="0"/>
                  <a:pt x="899" y="0"/>
                </a:cubicBezTo>
                <a:cubicBezTo>
                  <a:pt x="734" y="0"/>
                  <a:pt x="600" y="134"/>
                  <a:pt x="600" y="299"/>
                </a:cubicBezTo>
                <a:cubicBezTo>
                  <a:pt x="600" y="392"/>
                  <a:pt x="642" y="475"/>
                  <a:pt x="708" y="530"/>
                </a:cubicBezTo>
                <a:cubicBezTo>
                  <a:pt x="403" y="1058"/>
                  <a:pt x="403" y="1058"/>
                  <a:pt x="403" y="1058"/>
                </a:cubicBezTo>
                <a:cubicBezTo>
                  <a:pt x="371" y="1046"/>
                  <a:pt x="335" y="1040"/>
                  <a:pt x="299" y="1040"/>
                </a:cubicBezTo>
                <a:cubicBezTo>
                  <a:pt x="134" y="1040"/>
                  <a:pt x="0" y="1174"/>
                  <a:pt x="0" y="1339"/>
                </a:cubicBezTo>
                <a:cubicBezTo>
                  <a:pt x="0" y="1504"/>
                  <a:pt x="134" y="1638"/>
                  <a:pt x="299" y="1638"/>
                </a:cubicBezTo>
                <a:cubicBezTo>
                  <a:pt x="447" y="1638"/>
                  <a:pt x="570" y="1530"/>
                  <a:pt x="594" y="1389"/>
                </a:cubicBezTo>
                <a:cubicBezTo>
                  <a:pt x="1204" y="1389"/>
                  <a:pt x="1204" y="1389"/>
                  <a:pt x="1204" y="1389"/>
                </a:cubicBezTo>
                <a:cubicBezTo>
                  <a:pt x="1228" y="1530"/>
                  <a:pt x="1351" y="1638"/>
                  <a:pt x="1499" y="1638"/>
                </a:cubicBezTo>
                <a:cubicBezTo>
                  <a:pt x="1664" y="1638"/>
                  <a:pt x="1798" y="1504"/>
                  <a:pt x="1798" y="1339"/>
                </a:cubicBezTo>
                <a:cubicBezTo>
                  <a:pt x="1798" y="1174"/>
                  <a:pt x="1664" y="1040"/>
                  <a:pt x="1499" y="1040"/>
                </a:cubicBezTo>
                <a:close/>
                <a:moveTo>
                  <a:pt x="490" y="1108"/>
                </a:moveTo>
                <a:cubicBezTo>
                  <a:pt x="795" y="580"/>
                  <a:pt x="795" y="580"/>
                  <a:pt x="795" y="580"/>
                </a:cubicBezTo>
                <a:cubicBezTo>
                  <a:pt x="812" y="586"/>
                  <a:pt x="830" y="591"/>
                  <a:pt x="849" y="594"/>
                </a:cubicBezTo>
                <a:cubicBezTo>
                  <a:pt x="849" y="963"/>
                  <a:pt x="849" y="963"/>
                  <a:pt x="849" y="963"/>
                </a:cubicBezTo>
                <a:cubicBezTo>
                  <a:pt x="529" y="1148"/>
                  <a:pt x="529" y="1148"/>
                  <a:pt x="529" y="1148"/>
                </a:cubicBezTo>
                <a:cubicBezTo>
                  <a:pt x="517" y="1134"/>
                  <a:pt x="504" y="1120"/>
                  <a:pt x="490" y="1108"/>
                </a:cubicBezTo>
                <a:close/>
                <a:moveTo>
                  <a:pt x="1204" y="1289"/>
                </a:moveTo>
                <a:cubicBezTo>
                  <a:pt x="594" y="1289"/>
                  <a:pt x="594" y="1289"/>
                  <a:pt x="594" y="1289"/>
                </a:cubicBezTo>
                <a:cubicBezTo>
                  <a:pt x="591" y="1270"/>
                  <a:pt x="586" y="1252"/>
                  <a:pt x="579" y="1235"/>
                </a:cubicBezTo>
                <a:cubicBezTo>
                  <a:pt x="899" y="1050"/>
                  <a:pt x="899" y="1050"/>
                  <a:pt x="899" y="1050"/>
                </a:cubicBezTo>
                <a:cubicBezTo>
                  <a:pt x="1219" y="1235"/>
                  <a:pt x="1219" y="1235"/>
                  <a:pt x="1219" y="1235"/>
                </a:cubicBezTo>
                <a:cubicBezTo>
                  <a:pt x="1212" y="1252"/>
                  <a:pt x="1207" y="1270"/>
                  <a:pt x="1204" y="1289"/>
                </a:cubicBezTo>
                <a:close/>
                <a:moveTo>
                  <a:pt x="1269" y="1148"/>
                </a:moveTo>
                <a:cubicBezTo>
                  <a:pt x="949" y="963"/>
                  <a:pt x="949" y="963"/>
                  <a:pt x="949" y="963"/>
                </a:cubicBezTo>
                <a:cubicBezTo>
                  <a:pt x="949" y="594"/>
                  <a:pt x="949" y="594"/>
                  <a:pt x="949" y="594"/>
                </a:cubicBezTo>
                <a:cubicBezTo>
                  <a:pt x="968" y="591"/>
                  <a:pt x="986" y="586"/>
                  <a:pt x="1003" y="580"/>
                </a:cubicBezTo>
                <a:cubicBezTo>
                  <a:pt x="1308" y="1108"/>
                  <a:pt x="1308" y="1108"/>
                  <a:pt x="1308" y="1108"/>
                </a:cubicBezTo>
                <a:cubicBezTo>
                  <a:pt x="1294" y="1120"/>
                  <a:pt x="1281" y="1134"/>
                  <a:pt x="1269" y="114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" panose="020B0503020204020204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20" name="Oval 163">
            <a:extLst>
              <a:ext uri="{FF2B5EF4-FFF2-40B4-BE49-F238E27FC236}">
                <a16:creationId xmlns:a16="http://schemas.microsoft.com/office/drawing/2014/main" id="{29390ED1-F823-CB4E-D800-EE1560B93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4149" y="3234294"/>
            <a:ext cx="1145360" cy="1146844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" panose="020B0503020204020204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21" name="Oval 164">
            <a:extLst>
              <a:ext uri="{FF2B5EF4-FFF2-40B4-BE49-F238E27FC236}">
                <a16:creationId xmlns:a16="http://schemas.microsoft.com/office/drawing/2014/main" id="{AC7A6E77-A6E5-2E20-9FA4-876CF879D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431" y="4041387"/>
            <a:ext cx="1212123" cy="1212123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en-US" kern="0">
              <a:solidFill>
                <a:srgbClr val="3D485D"/>
              </a:solidFill>
              <a:latin typeface="Arial"/>
              <a:ea typeface="等线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22" name="Oval 165">
            <a:extLst>
              <a:ext uri="{FF2B5EF4-FFF2-40B4-BE49-F238E27FC236}">
                <a16:creationId xmlns:a16="http://schemas.microsoft.com/office/drawing/2014/main" id="{BAD35FB4-5C58-63A1-47D4-5687C222F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026" y="1519222"/>
            <a:ext cx="1213607" cy="1212123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en-US" kern="0">
              <a:solidFill>
                <a:srgbClr val="3D485D"/>
              </a:solidFill>
              <a:latin typeface="Arial"/>
              <a:ea typeface="等线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23" name="Oval 166">
            <a:extLst>
              <a:ext uri="{FF2B5EF4-FFF2-40B4-BE49-F238E27FC236}">
                <a16:creationId xmlns:a16="http://schemas.microsoft.com/office/drawing/2014/main" id="{83526660-76CF-1B42-3DF5-72DAD26AB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104" y="4041387"/>
            <a:ext cx="1212123" cy="1212123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en-US" kern="0">
              <a:solidFill>
                <a:srgbClr val="3D485D"/>
              </a:solidFill>
              <a:latin typeface="Arial"/>
              <a:ea typeface="等线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24" name="Freeform 167">
            <a:extLst>
              <a:ext uri="{FF2B5EF4-FFF2-40B4-BE49-F238E27FC236}">
                <a16:creationId xmlns:a16="http://schemas.microsoft.com/office/drawing/2014/main" id="{FB75D73C-64B9-438F-1EA8-A1BF6DF0A022}"/>
              </a:ext>
            </a:extLst>
          </p:cNvPr>
          <p:cNvSpPr/>
          <p:nvPr/>
        </p:nvSpPr>
        <p:spPr bwMode="auto">
          <a:xfrm>
            <a:off x="3018139" y="3674932"/>
            <a:ext cx="655763" cy="639443"/>
          </a:xfrm>
          <a:custGeom>
            <a:avLst/>
            <a:gdLst>
              <a:gd name="T0" fmla="*/ 25 w 270"/>
              <a:gd name="T1" fmla="*/ 218 h 263"/>
              <a:gd name="T2" fmla="*/ 166 w 270"/>
              <a:gd name="T3" fmla="*/ 171 h 263"/>
              <a:gd name="T4" fmla="*/ 209 w 270"/>
              <a:gd name="T5" fmla="*/ 12 h 263"/>
              <a:gd name="T6" fmla="*/ 234 w 270"/>
              <a:gd name="T7" fmla="*/ 28 h 263"/>
              <a:gd name="T8" fmla="*/ 251 w 270"/>
              <a:gd name="T9" fmla="*/ 0 h 263"/>
              <a:gd name="T10" fmla="*/ 197 w 270"/>
              <a:gd name="T11" fmla="*/ 202 h 263"/>
              <a:gd name="T12" fmla="*/ 94 w 270"/>
              <a:gd name="T13" fmla="*/ 258 h 263"/>
              <a:gd name="T14" fmla="*/ 94 w 270"/>
              <a:gd name="T15" fmla="*/ 259 h 263"/>
              <a:gd name="T16" fmla="*/ 49 w 270"/>
              <a:gd name="T17" fmla="*/ 263 h 263"/>
              <a:gd name="T18" fmla="*/ 23 w 270"/>
              <a:gd name="T19" fmla="*/ 262 h 263"/>
              <a:gd name="T20" fmla="*/ 20 w 270"/>
              <a:gd name="T21" fmla="*/ 261 h 263"/>
              <a:gd name="T22" fmla="*/ 0 w 270"/>
              <a:gd name="T23" fmla="*/ 235 h 263"/>
              <a:gd name="T24" fmla="*/ 25 w 270"/>
              <a:gd name="T25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0" h="263">
                <a:moveTo>
                  <a:pt x="25" y="218"/>
                </a:moveTo>
                <a:cubicBezTo>
                  <a:pt x="75" y="225"/>
                  <a:pt x="127" y="210"/>
                  <a:pt x="166" y="171"/>
                </a:cubicBezTo>
                <a:cubicBezTo>
                  <a:pt x="209" y="128"/>
                  <a:pt x="223" y="67"/>
                  <a:pt x="209" y="12"/>
                </a:cubicBezTo>
                <a:cubicBezTo>
                  <a:pt x="234" y="28"/>
                  <a:pt x="234" y="28"/>
                  <a:pt x="234" y="28"/>
                </a:cubicBezTo>
                <a:cubicBezTo>
                  <a:pt x="251" y="0"/>
                  <a:pt x="251" y="0"/>
                  <a:pt x="251" y="0"/>
                </a:cubicBezTo>
                <a:cubicBezTo>
                  <a:pt x="270" y="70"/>
                  <a:pt x="252" y="147"/>
                  <a:pt x="197" y="202"/>
                </a:cubicBezTo>
                <a:cubicBezTo>
                  <a:pt x="168" y="231"/>
                  <a:pt x="132" y="250"/>
                  <a:pt x="94" y="258"/>
                </a:cubicBezTo>
                <a:cubicBezTo>
                  <a:pt x="94" y="258"/>
                  <a:pt x="94" y="258"/>
                  <a:pt x="94" y="259"/>
                </a:cubicBezTo>
                <a:cubicBezTo>
                  <a:pt x="79" y="262"/>
                  <a:pt x="64" y="263"/>
                  <a:pt x="49" y="263"/>
                </a:cubicBezTo>
                <a:cubicBezTo>
                  <a:pt x="42" y="263"/>
                  <a:pt x="33" y="263"/>
                  <a:pt x="23" y="262"/>
                </a:cubicBezTo>
                <a:cubicBezTo>
                  <a:pt x="22" y="262"/>
                  <a:pt x="21" y="261"/>
                  <a:pt x="20" y="261"/>
                </a:cubicBezTo>
                <a:cubicBezTo>
                  <a:pt x="0" y="235"/>
                  <a:pt x="0" y="235"/>
                  <a:pt x="0" y="235"/>
                </a:cubicBezTo>
                <a:lnTo>
                  <a:pt x="25" y="218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en-US" kern="0">
              <a:solidFill>
                <a:srgbClr val="3D485D"/>
              </a:solidFill>
              <a:latin typeface="Arial"/>
              <a:ea typeface="等线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25" name="Freeform 168">
            <a:extLst>
              <a:ext uri="{FF2B5EF4-FFF2-40B4-BE49-F238E27FC236}">
                <a16:creationId xmlns:a16="http://schemas.microsoft.com/office/drawing/2014/main" id="{7DD35492-679E-315D-DAED-5CCE84A4F60D}"/>
              </a:ext>
            </a:extLst>
          </p:cNvPr>
          <p:cNvSpPr/>
          <p:nvPr/>
        </p:nvSpPr>
        <p:spPr bwMode="auto">
          <a:xfrm>
            <a:off x="2780759" y="3250614"/>
            <a:ext cx="827864" cy="439154"/>
          </a:xfrm>
          <a:custGeom>
            <a:avLst/>
            <a:gdLst>
              <a:gd name="T0" fmla="*/ 301 w 341"/>
              <a:gd name="T1" fmla="*/ 168 h 181"/>
              <a:gd name="T2" fmla="*/ 264 w 341"/>
              <a:gd name="T3" fmla="*/ 112 h 181"/>
              <a:gd name="T4" fmla="*/ 30 w 341"/>
              <a:gd name="T5" fmla="*/ 112 h 181"/>
              <a:gd name="T6" fmla="*/ 32 w 341"/>
              <a:gd name="T7" fmla="*/ 82 h 181"/>
              <a:gd name="T8" fmla="*/ 0 w 341"/>
              <a:gd name="T9" fmla="*/ 81 h 181"/>
              <a:gd name="T10" fmla="*/ 295 w 341"/>
              <a:gd name="T11" fmla="*/ 81 h 181"/>
              <a:gd name="T12" fmla="*/ 329 w 341"/>
              <a:gd name="T13" fmla="*/ 126 h 181"/>
              <a:gd name="T14" fmla="*/ 340 w 341"/>
              <a:gd name="T15" fmla="*/ 148 h 181"/>
              <a:gd name="T16" fmla="*/ 341 w 341"/>
              <a:gd name="T17" fmla="*/ 151 h 181"/>
              <a:gd name="T18" fmla="*/ 327 w 341"/>
              <a:gd name="T19" fmla="*/ 181 h 181"/>
              <a:gd name="T20" fmla="*/ 301 w 341"/>
              <a:gd name="T21" fmla="*/ 168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41" h="181">
                <a:moveTo>
                  <a:pt x="301" y="168"/>
                </a:moveTo>
                <a:cubicBezTo>
                  <a:pt x="292" y="148"/>
                  <a:pt x="280" y="129"/>
                  <a:pt x="264" y="112"/>
                </a:cubicBezTo>
                <a:cubicBezTo>
                  <a:pt x="199" y="48"/>
                  <a:pt x="95" y="48"/>
                  <a:pt x="30" y="112"/>
                </a:cubicBezTo>
                <a:cubicBezTo>
                  <a:pt x="32" y="82"/>
                  <a:pt x="32" y="82"/>
                  <a:pt x="32" y="82"/>
                </a:cubicBezTo>
                <a:cubicBezTo>
                  <a:pt x="0" y="81"/>
                  <a:pt x="0" y="81"/>
                  <a:pt x="0" y="81"/>
                </a:cubicBezTo>
                <a:cubicBezTo>
                  <a:pt x="81" y="0"/>
                  <a:pt x="213" y="0"/>
                  <a:pt x="295" y="81"/>
                </a:cubicBezTo>
                <a:cubicBezTo>
                  <a:pt x="308" y="95"/>
                  <a:pt x="320" y="110"/>
                  <a:pt x="329" y="126"/>
                </a:cubicBezTo>
                <a:cubicBezTo>
                  <a:pt x="332" y="132"/>
                  <a:pt x="335" y="139"/>
                  <a:pt x="340" y="148"/>
                </a:cubicBezTo>
                <a:cubicBezTo>
                  <a:pt x="340" y="149"/>
                  <a:pt x="340" y="150"/>
                  <a:pt x="341" y="151"/>
                </a:cubicBezTo>
                <a:cubicBezTo>
                  <a:pt x="327" y="181"/>
                  <a:pt x="327" y="181"/>
                  <a:pt x="327" y="181"/>
                </a:cubicBezTo>
                <a:lnTo>
                  <a:pt x="301" y="168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en-US" kern="0">
              <a:solidFill>
                <a:srgbClr val="3D485D"/>
              </a:solidFill>
              <a:latin typeface="Arial"/>
              <a:ea typeface="等线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26" name="Freeform 169">
            <a:extLst>
              <a:ext uri="{FF2B5EF4-FFF2-40B4-BE49-F238E27FC236}">
                <a16:creationId xmlns:a16="http://schemas.microsoft.com/office/drawing/2014/main" id="{17C84B7C-78FC-06D4-7080-F043C79B86A9}"/>
              </a:ext>
            </a:extLst>
          </p:cNvPr>
          <p:cNvSpPr/>
          <p:nvPr/>
        </p:nvSpPr>
        <p:spPr bwMode="auto">
          <a:xfrm>
            <a:off x="2581953" y="3486511"/>
            <a:ext cx="448055" cy="810060"/>
          </a:xfrm>
          <a:custGeom>
            <a:avLst/>
            <a:gdLst>
              <a:gd name="T0" fmla="*/ 99 w 185"/>
              <a:gd name="T1" fmla="*/ 30 h 334"/>
              <a:gd name="T2" fmla="*/ 112 w 185"/>
              <a:gd name="T3" fmla="*/ 249 h 334"/>
              <a:gd name="T4" fmla="*/ 185 w 185"/>
              <a:gd name="T5" fmla="*/ 292 h 334"/>
              <a:gd name="T6" fmla="*/ 159 w 185"/>
              <a:gd name="T7" fmla="*/ 305 h 334"/>
              <a:gd name="T8" fmla="*/ 175 w 185"/>
              <a:gd name="T9" fmla="*/ 334 h 334"/>
              <a:gd name="T10" fmla="*/ 81 w 185"/>
              <a:gd name="T11" fmla="*/ 280 h 334"/>
              <a:gd name="T12" fmla="*/ 65 w 185"/>
              <a:gd name="T13" fmla="*/ 3 h 334"/>
              <a:gd name="T14" fmla="*/ 97 w 185"/>
              <a:gd name="T15" fmla="*/ 0 h 334"/>
              <a:gd name="T16" fmla="*/ 99 w 185"/>
              <a:gd name="T17" fmla="*/ 30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5" h="334">
                <a:moveTo>
                  <a:pt x="99" y="30"/>
                </a:moveTo>
                <a:cubicBezTo>
                  <a:pt x="48" y="95"/>
                  <a:pt x="52" y="189"/>
                  <a:pt x="112" y="249"/>
                </a:cubicBezTo>
                <a:cubicBezTo>
                  <a:pt x="133" y="270"/>
                  <a:pt x="158" y="284"/>
                  <a:pt x="185" y="292"/>
                </a:cubicBezTo>
                <a:cubicBezTo>
                  <a:pt x="159" y="305"/>
                  <a:pt x="159" y="305"/>
                  <a:pt x="159" y="305"/>
                </a:cubicBezTo>
                <a:cubicBezTo>
                  <a:pt x="175" y="334"/>
                  <a:pt x="175" y="334"/>
                  <a:pt x="175" y="334"/>
                </a:cubicBezTo>
                <a:cubicBezTo>
                  <a:pt x="140" y="325"/>
                  <a:pt x="108" y="307"/>
                  <a:pt x="81" y="280"/>
                </a:cubicBezTo>
                <a:cubicBezTo>
                  <a:pt x="5" y="204"/>
                  <a:pt x="0" y="85"/>
                  <a:pt x="65" y="3"/>
                </a:cubicBezTo>
                <a:cubicBezTo>
                  <a:pt x="97" y="0"/>
                  <a:pt x="97" y="0"/>
                  <a:pt x="97" y="0"/>
                </a:cubicBezTo>
                <a:lnTo>
                  <a:pt x="99" y="3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en-US" kern="0">
              <a:solidFill>
                <a:srgbClr val="3D485D"/>
              </a:solidFill>
              <a:latin typeface="Arial"/>
              <a:ea typeface="等线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8903CCB-EEC3-177B-CA33-80465C889040}"/>
              </a:ext>
            </a:extLst>
          </p:cNvPr>
          <p:cNvSpPr txBox="1"/>
          <p:nvPr/>
        </p:nvSpPr>
        <p:spPr>
          <a:xfrm>
            <a:off x="2574968" y="1894902"/>
            <a:ext cx="112372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推动者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01BDB5C-671A-D86E-DF60-9F044D008BCA}"/>
              </a:ext>
            </a:extLst>
          </p:cNvPr>
          <p:cNvSpPr txBox="1"/>
          <p:nvPr/>
        </p:nvSpPr>
        <p:spPr>
          <a:xfrm>
            <a:off x="1117304" y="4447393"/>
            <a:ext cx="112372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管理者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610FF7B-FBC5-48BD-A596-A99EACE81F2E}"/>
              </a:ext>
            </a:extLst>
          </p:cNvPr>
          <p:cNvSpPr txBox="1"/>
          <p:nvPr/>
        </p:nvSpPr>
        <p:spPr>
          <a:xfrm>
            <a:off x="4032631" y="4447393"/>
            <a:ext cx="112372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营造者</a:t>
            </a:r>
          </a:p>
        </p:txBody>
      </p:sp>
    </p:spTree>
    <p:extLst>
      <p:ext uri="{BB962C8B-B14F-4D97-AF65-F5344CB8AC3E}">
        <p14:creationId xmlns:p14="http://schemas.microsoft.com/office/powerpoint/2010/main" val="4082424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FB990-A78A-81B3-3768-427DF9F7B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未来工作设想</a:t>
            </a:r>
          </a:p>
        </p:txBody>
      </p:sp>
      <p:sp>
        <p:nvSpPr>
          <p:cNvPr id="3" name="Freeform 113">
            <a:extLst>
              <a:ext uri="{FF2B5EF4-FFF2-40B4-BE49-F238E27FC236}">
                <a16:creationId xmlns:a16="http://schemas.microsoft.com/office/drawing/2014/main" id="{59E1ACB4-E61B-557C-E503-EDB88BAD3152}"/>
              </a:ext>
            </a:extLst>
          </p:cNvPr>
          <p:cNvSpPr/>
          <p:nvPr/>
        </p:nvSpPr>
        <p:spPr>
          <a:xfrm>
            <a:off x="690562" y="1544320"/>
            <a:ext cx="3305176" cy="1668780"/>
          </a:xfrm>
          <a:custGeom>
            <a:avLst/>
            <a:gdLst>
              <a:gd name="connsiteX0" fmla="*/ 1302085 w 3517445"/>
              <a:gd name="connsiteY0" fmla="*/ 0 h 1762298"/>
              <a:gd name="connsiteX1" fmla="*/ 3223723 w 3517445"/>
              <a:gd name="connsiteY1" fmla="*/ 0 h 1762298"/>
              <a:gd name="connsiteX2" fmla="*/ 3517445 w 3517445"/>
              <a:gd name="connsiteY2" fmla="*/ 293722 h 1762298"/>
              <a:gd name="connsiteX3" fmla="*/ 3517445 w 3517445"/>
              <a:gd name="connsiteY3" fmla="*/ 1468576 h 1762298"/>
              <a:gd name="connsiteX4" fmla="*/ 3223723 w 3517445"/>
              <a:gd name="connsiteY4" fmla="*/ 1762298 h 1762298"/>
              <a:gd name="connsiteX5" fmla="*/ 293722 w 3517445"/>
              <a:gd name="connsiteY5" fmla="*/ 1762298 h 1762298"/>
              <a:gd name="connsiteX6" fmla="*/ 0 w 3517445"/>
              <a:gd name="connsiteY6" fmla="*/ 1468576 h 1762298"/>
              <a:gd name="connsiteX7" fmla="*/ 0 w 3517445"/>
              <a:gd name="connsiteY7" fmla="*/ 591743 h 1762298"/>
              <a:gd name="connsiteX8" fmla="*/ 72000 w 3517445"/>
              <a:gd name="connsiteY8" fmla="*/ 519743 h 1762298"/>
              <a:gd name="connsiteX9" fmla="*/ 905875 w 3517445"/>
              <a:gd name="connsiteY9" fmla="*/ 519743 h 1762298"/>
              <a:gd name="connsiteX10" fmla="*/ 1230085 w 3517445"/>
              <a:gd name="connsiteY10" fmla="*/ 195533 h 1762298"/>
              <a:gd name="connsiteX11" fmla="*/ 1230085 w 3517445"/>
              <a:gd name="connsiteY11" fmla="*/ 72000 h 1762298"/>
              <a:gd name="connsiteX12" fmla="*/ 1302085 w 3517445"/>
              <a:gd name="connsiteY12" fmla="*/ 0 h 176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17445" h="1762298">
                <a:moveTo>
                  <a:pt x="1302085" y="0"/>
                </a:moveTo>
                <a:lnTo>
                  <a:pt x="3223723" y="0"/>
                </a:lnTo>
                <a:cubicBezTo>
                  <a:pt x="3385941" y="0"/>
                  <a:pt x="3517445" y="131504"/>
                  <a:pt x="3517445" y="293722"/>
                </a:cubicBezTo>
                <a:lnTo>
                  <a:pt x="3517445" y="1468576"/>
                </a:lnTo>
                <a:cubicBezTo>
                  <a:pt x="3517445" y="1630794"/>
                  <a:pt x="3385941" y="1762298"/>
                  <a:pt x="3223723" y="1762298"/>
                </a:cubicBezTo>
                <a:lnTo>
                  <a:pt x="293722" y="1762298"/>
                </a:lnTo>
                <a:cubicBezTo>
                  <a:pt x="131504" y="1762298"/>
                  <a:pt x="0" y="1630794"/>
                  <a:pt x="0" y="1468576"/>
                </a:cubicBezTo>
                <a:lnTo>
                  <a:pt x="0" y="591743"/>
                </a:lnTo>
                <a:cubicBezTo>
                  <a:pt x="0" y="551999"/>
                  <a:pt x="32256" y="519743"/>
                  <a:pt x="72000" y="519743"/>
                </a:cubicBezTo>
                <a:lnTo>
                  <a:pt x="905875" y="519743"/>
                </a:lnTo>
                <a:cubicBezTo>
                  <a:pt x="1084931" y="519743"/>
                  <a:pt x="1230085" y="374589"/>
                  <a:pt x="1230085" y="195533"/>
                </a:cubicBezTo>
                <a:lnTo>
                  <a:pt x="1230085" y="72000"/>
                </a:lnTo>
                <a:cubicBezTo>
                  <a:pt x="1230085" y="32256"/>
                  <a:pt x="1262341" y="0"/>
                  <a:pt x="1302085" y="0"/>
                </a:cubicBezTo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  <a:effectLst>
            <a:outerShdw blurRad="482600" dist="266700" dir="5400000" algn="ctr" rotWithShape="0">
              <a:schemeClr val="accent2">
                <a:lumMod val="7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C6593D3-6DFF-D782-023A-D914D7662D0A}"/>
              </a:ext>
            </a:extLst>
          </p:cNvPr>
          <p:cNvSpPr/>
          <p:nvPr/>
        </p:nvSpPr>
        <p:spPr>
          <a:xfrm>
            <a:off x="690562" y="1544320"/>
            <a:ext cx="1187222" cy="478380"/>
          </a:xfrm>
          <a:custGeom>
            <a:avLst/>
            <a:gdLst>
              <a:gd name="connsiteX0" fmla="*/ 293722 w 1187222"/>
              <a:gd name="connsiteY0" fmla="*/ 0 h 478380"/>
              <a:gd name="connsiteX1" fmla="*/ 1187222 w 1187222"/>
              <a:gd name="connsiteY1" fmla="*/ 0 h 478380"/>
              <a:gd name="connsiteX2" fmla="*/ 1187222 w 1187222"/>
              <a:gd name="connsiteY2" fmla="*/ 184658 h 478380"/>
              <a:gd name="connsiteX3" fmla="*/ 893500 w 1187222"/>
              <a:gd name="connsiteY3" fmla="*/ 478380 h 478380"/>
              <a:gd name="connsiteX4" fmla="*/ 0 w 1187222"/>
              <a:gd name="connsiteY4" fmla="*/ 478380 h 478380"/>
              <a:gd name="connsiteX5" fmla="*/ 0 w 1187222"/>
              <a:gd name="connsiteY5" fmla="*/ 293722 h 478380"/>
              <a:gd name="connsiteX6" fmla="*/ 293722 w 1187222"/>
              <a:gd name="connsiteY6" fmla="*/ 0 h 47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7222" h="478380">
                <a:moveTo>
                  <a:pt x="293722" y="0"/>
                </a:moveTo>
                <a:lnTo>
                  <a:pt x="1187222" y="0"/>
                </a:lnTo>
                <a:lnTo>
                  <a:pt x="1187222" y="184658"/>
                </a:lnTo>
                <a:cubicBezTo>
                  <a:pt x="1187222" y="346876"/>
                  <a:pt x="1055718" y="478380"/>
                  <a:pt x="893500" y="478380"/>
                </a:cubicBezTo>
                <a:lnTo>
                  <a:pt x="0" y="478380"/>
                </a:lnTo>
                <a:lnTo>
                  <a:pt x="0" y="293722"/>
                </a:lnTo>
                <a:cubicBezTo>
                  <a:pt x="0" y="131504"/>
                  <a:pt x="131504" y="0"/>
                  <a:pt x="293722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368300" dist="127000" dir="5400000" sx="90000" sy="90000" algn="ctr" rotWithShape="0">
              <a:schemeClr val="accent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47C2EA5-5922-BA63-2BA3-85D52CE303ED}"/>
              </a:ext>
            </a:extLst>
          </p:cNvPr>
          <p:cNvSpPr txBox="1"/>
          <p:nvPr/>
        </p:nvSpPr>
        <p:spPr>
          <a:xfrm>
            <a:off x="883855" y="1621092"/>
            <a:ext cx="78778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6" name="1">
            <a:extLst>
              <a:ext uri="{FF2B5EF4-FFF2-40B4-BE49-F238E27FC236}">
                <a16:creationId xmlns:a16="http://schemas.microsoft.com/office/drawing/2014/main" id="{EE774079-524B-EDE5-C74A-D980DCEFA89A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1578">
            <a:off x="1518983" y="1760683"/>
            <a:ext cx="458998" cy="342877"/>
          </a:xfrm>
          <a:prstGeom prst="rect">
            <a:avLst/>
          </a:prstGeom>
        </p:spPr>
      </p:pic>
      <p:sp>
        <p:nvSpPr>
          <p:cNvPr id="23" name="文本框 47">
            <a:extLst>
              <a:ext uri="{FF2B5EF4-FFF2-40B4-BE49-F238E27FC236}">
                <a16:creationId xmlns:a16="http://schemas.microsoft.com/office/drawing/2014/main" id="{5391E9A5-7025-9BDC-D244-99893E4F77E5}"/>
              </a:ext>
            </a:extLst>
          </p:cNvPr>
          <p:cNvSpPr txBox="1"/>
          <p:nvPr/>
        </p:nvSpPr>
        <p:spPr>
          <a:xfrm>
            <a:off x="950241" y="2196961"/>
            <a:ext cx="2785819" cy="615553"/>
          </a:xfrm>
          <a:prstGeom prst="rect">
            <a:avLst/>
          </a:prstGeom>
          <a:noFill/>
          <a:effectLst/>
        </p:spPr>
        <p:txBody>
          <a:bodyPr wrap="square" lIns="82296" tIns="41148" rIns="82296" bIns="41148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0">
              <a:lnSpc>
                <a:spcPct val="13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疏理流程，完善机制，编制办事处组织架构，明确各岗位职责</a:t>
            </a:r>
          </a:p>
        </p:txBody>
      </p:sp>
      <p:sp>
        <p:nvSpPr>
          <p:cNvPr id="47" name="Freeform 113">
            <a:extLst>
              <a:ext uri="{FF2B5EF4-FFF2-40B4-BE49-F238E27FC236}">
                <a16:creationId xmlns:a16="http://schemas.microsoft.com/office/drawing/2014/main" id="{B2904C0A-8752-00A0-B2EC-95036F720AAE}"/>
              </a:ext>
            </a:extLst>
          </p:cNvPr>
          <p:cNvSpPr/>
          <p:nvPr/>
        </p:nvSpPr>
        <p:spPr>
          <a:xfrm>
            <a:off x="4443412" y="1544320"/>
            <a:ext cx="3305176" cy="1668780"/>
          </a:xfrm>
          <a:custGeom>
            <a:avLst/>
            <a:gdLst>
              <a:gd name="connsiteX0" fmla="*/ 1302085 w 3517445"/>
              <a:gd name="connsiteY0" fmla="*/ 0 h 1762298"/>
              <a:gd name="connsiteX1" fmla="*/ 3223723 w 3517445"/>
              <a:gd name="connsiteY1" fmla="*/ 0 h 1762298"/>
              <a:gd name="connsiteX2" fmla="*/ 3517445 w 3517445"/>
              <a:gd name="connsiteY2" fmla="*/ 293722 h 1762298"/>
              <a:gd name="connsiteX3" fmla="*/ 3517445 w 3517445"/>
              <a:gd name="connsiteY3" fmla="*/ 1468576 h 1762298"/>
              <a:gd name="connsiteX4" fmla="*/ 3223723 w 3517445"/>
              <a:gd name="connsiteY4" fmla="*/ 1762298 h 1762298"/>
              <a:gd name="connsiteX5" fmla="*/ 293722 w 3517445"/>
              <a:gd name="connsiteY5" fmla="*/ 1762298 h 1762298"/>
              <a:gd name="connsiteX6" fmla="*/ 0 w 3517445"/>
              <a:gd name="connsiteY6" fmla="*/ 1468576 h 1762298"/>
              <a:gd name="connsiteX7" fmla="*/ 0 w 3517445"/>
              <a:gd name="connsiteY7" fmla="*/ 591743 h 1762298"/>
              <a:gd name="connsiteX8" fmla="*/ 72000 w 3517445"/>
              <a:gd name="connsiteY8" fmla="*/ 519743 h 1762298"/>
              <a:gd name="connsiteX9" fmla="*/ 905875 w 3517445"/>
              <a:gd name="connsiteY9" fmla="*/ 519743 h 1762298"/>
              <a:gd name="connsiteX10" fmla="*/ 1230085 w 3517445"/>
              <a:gd name="connsiteY10" fmla="*/ 195533 h 1762298"/>
              <a:gd name="connsiteX11" fmla="*/ 1230085 w 3517445"/>
              <a:gd name="connsiteY11" fmla="*/ 72000 h 1762298"/>
              <a:gd name="connsiteX12" fmla="*/ 1302085 w 3517445"/>
              <a:gd name="connsiteY12" fmla="*/ 0 h 176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17445" h="1762298">
                <a:moveTo>
                  <a:pt x="1302085" y="0"/>
                </a:moveTo>
                <a:lnTo>
                  <a:pt x="3223723" y="0"/>
                </a:lnTo>
                <a:cubicBezTo>
                  <a:pt x="3385941" y="0"/>
                  <a:pt x="3517445" y="131504"/>
                  <a:pt x="3517445" y="293722"/>
                </a:cubicBezTo>
                <a:lnTo>
                  <a:pt x="3517445" y="1468576"/>
                </a:lnTo>
                <a:cubicBezTo>
                  <a:pt x="3517445" y="1630794"/>
                  <a:pt x="3385941" y="1762298"/>
                  <a:pt x="3223723" y="1762298"/>
                </a:cubicBezTo>
                <a:lnTo>
                  <a:pt x="293722" y="1762298"/>
                </a:lnTo>
                <a:cubicBezTo>
                  <a:pt x="131504" y="1762298"/>
                  <a:pt x="0" y="1630794"/>
                  <a:pt x="0" y="1468576"/>
                </a:cubicBezTo>
                <a:lnTo>
                  <a:pt x="0" y="591743"/>
                </a:lnTo>
                <a:cubicBezTo>
                  <a:pt x="0" y="551999"/>
                  <a:pt x="32256" y="519743"/>
                  <a:pt x="72000" y="519743"/>
                </a:cubicBezTo>
                <a:lnTo>
                  <a:pt x="905875" y="519743"/>
                </a:lnTo>
                <a:cubicBezTo>
                  <a:pt x="1084931" y="519743"/>
                  <a:pt x="1230085" y="374589"/>
                  <a:pt x="1230085" y="195533"/>
                </a:cubicBezTo>
                <a:lnTo>
                  <a:pt x="1230085" y="72000"/>
                </a:lnTo>
                <a:cubicBezTo>
                  <a:pt x="1230085" y="32256"/>
                  <a:pt x="1262341" y="0"/>
                  <a:pt x="1302085" y="0"/>
                </a:cubicBezTo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  <a:effectLst>
            <a:outerShdw blurRad="482600" dist="266700" dir="5400000" algn="ctr" rotWithShape="0">
              <a:schemeClr val="accent2">
                <a:lumMod val="7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868101E8-4DC6-272E-46DE-E6580F83C2DF}"/>
              </a:ext>
            </a:extLst>
          </p:cNvPr>
          <p:cNvSpPr/>
          <p:nvPr/>
        </p:nvSpPr>
        <p:spPr>
          <a:xfrm>
            <a:off x="4443412" y="1544320"/>
            <a:ext cx="1187222" cy="478380"/>
          </a:xfrm>
          <a:custGeom>
            <a:avLst/>
            <a:gdLst>
              <a:gd name="connsiteX0" fmla="*/ 293722 w 1187222"/>
              <a:gd name="connsiteY0" fmla="*/ 0 h 478380"/>
              <a:gd name="connsiteX1" fmla="*/ 1187222 w 1187222"/>
              <a:gd name="connsiteY1" fmla="*/ 0 h 478380"/>
              <a:gd name="connsiteX2" fmla="*/ 1187222 w 1187222"/>
              <a:gd name="connsiteY2" fmla="*/ 184658 h 478380"/>
              <a:gd name="connsiteX3" fmla="*/ 893500 w 1187222"/>
              <a:gd name="connsiteY3" fmla="*/ 478380 h 478380"/>
              <a:gd name="connsiteX4" fmla="*/ 0 w 1187222"/>
              <a:gd name="connsiteY4" fmla="*/ 478380 h 478380"/>
              <a:gd name="connsiteX5" fmla="*/ 0 w 1187222"/>
              <a:gd name="connsiteY5" fmla="*/ 293722 h 478380"/>
              <a:gd name="connsiteX6" fmla="*/ 293722 w 1187222"/>
              <a:gd name="connsiteY6" fmla="*/ 0 h 47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7222" h="478380">
                <a:moveTo>
                  <a:pt x="293722" y="0"/>
                </a:moveTo>
                <a:lnTo>
                  <a:pt x="1187222" y="0"/>
                </a:lnTo>
                <a:lnTo>
                  <a:pt x="1187222" y="184658"/>
                </a:lnTo>
                <a:cubicBezTo>
                  <a:pt x="1187222" y="346876"/>
                  <a:pt x="1055718" y="478380"/>
                  <a:pt x="893500" y="478380"/>
                </a:cubicBezTo>
                <a:lnTo>
                  <a:pt x="0" y="478380"/>
                </a:lnTo>
                <a:lnTo>
                  <a:pt x="0" y="293722"/>
                </a:lnTo>
                <a:cubicBezTo>
                  <a:pt x="0" y="131504"/>
                  <a:pt x="131504" y="0"/>
                  <a:pt x="293722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368300" dist="127000" dir="5400000" sx="90000" sy="90000" algn="ctr" rotWithShape="0">
              <a:schemeClr val="accent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E9860CA2-D78D-A064-1D22-E2711ED2FC15}"/>
              </a:ext>
            </a:extLst>
          </p:cNvPr>
          <p:cNvSpPr txBox="1"/>
          <p:nvPr/>
        </p:nvSpPr>
        <p:spPr>
          <a:xfrm>
            <a:off x="4636705" y="1621092"/>
            <a:ext cx="78778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prstClr val="white"/>
                </a:solidFill>
                <a:cs typeface="+mn-ea"/>
                <a:sym typeface="+mn-lt"/>
              </a:rPr>
              <a:t>02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50" name="1">
            <a:extLst>
              <a:ext uri="{FF2B5EF4-FFF2-40B4-BE49-F238E27FC236}">
                <a16:creationId xmlns:a16="http://schemas.microsoft.com/office/drawing/2014/main" id="{F906B76F-1CC7-80BB-4795-984237B888D2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1578">
            <a:off x="5271833" y="1760683"/>
            <a:ext cx="458998" cy="342877"/>
          </a:xfrm>
          <a:prstGeom prst="rect">
            <a:avLst/>
          </a:prstGeom>
        </p:spPr>
      </p:pic>
      <p:sp>
        <p:nvSpPr>
          <p:cNvPr id="51" name="文本框 47">
            <a:extLst>
              <a:ext uri="{FF2B5EF4-FFF2-40B4-BE49-F238E27FC236}">
                <a16:creationId xmlns:a16="http://schemas.microsoft.com/office/drawing/2014/main" id="{88B1A1AA-0A8D-5687-14F3-09C074AF949B}"/>
              </a:ext>
            </a:extLst>
          </p:cNvPr>
          <p:cNvSpPr txBox="1"/>
          <p:nvPr/>
        </p:nvSpPr>
        <p:spPr>
          <a:xfrm>
            <a:off x="4703091" y="2196961"/>
            <a:ext cx="2785819" cy="615553"/>
          </a:xfrm>
          <a:prstGeom prst="rect">
            <a:avLst/>
          </a:prstGeom>
          <a:noFill/>
          <a:effectLst/>
        </p:spPr>
        <p:txBody>
          <a:bodyPr wrap="square" lIns="82296" tIns="41148" rIns="82296" bIns="41148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0">
              <a:lnSpc>
                <a:spcPct val="13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探讨销售作业操作标准化，实施卓越绩效考核，不断完善</a:t>
            </a:r>
          </a:p>
        </p:txBody>
      </p:sp>
      <p:sp>
        <p:nvSpPr>
          <p:cNvPr id="53" name="Freeform 113">
            <a:extLst>
              <a:ext uri="{FF2B5EF4-FFF2-40B4-BE49-F238E27FC236}">
                <a16:creationId xmlns:a16="http://schemas.microsoft.com/office/drawing/2014/main" id="{C65457A8-8CCA-AE78-8BDC-08AE9E9CE5CC}"/>
              </a:ext>
            </a:extLst>
          </p:cNvPr>
          <p:cNvSpPr/>
          <p:nvPr/>
        </p:nvSpPr>
        <p:spPr>
          <a:xfrm>
            <a:off x="8196262" y="1544320"/>
            <a:ext cx="3305176" cy="1668780"/>
          </a:xfrm>
          <a:custGeom>
            <a:avLst/>
            <a:gdLst>
              <a:gd name="connsiteX0" fmla="*/ 1302085 w 3517445"/>
              <a:gd name="connsiteY0" fmla="*/ 0 h 1762298"/>
              <a:gd name="connsiteX1" fmla="*/ 3223723 w 3517445"/>
              <a:gd name="connsiteY1" fmla="*/ 0 h 1762298"/>
              <a:gd name="connsiteX2" fmla="*/ 3517445 w 3517445"/>
              <a:gd name="connsiteY2" fmla="*/ 293722 h 1762298"/>
              <a:gd name="connsiteX3" fmla="*/ 3517445 w 3517445"/>
              <a:gd name="connsiteY3" fmla="*/ 1468576 h 1762298"/>
              <a:gd name="connsiteX4" fmla="*/ 3223723 w 3517445"/>
              <a:gd name="connsiteY4" fmla="*/ 1762298 h 1762298"/>
              <a:gd name="connsiteX5" fmla="*/ 293722 w 3517445"/>
              <a:gd name="connsiteY5" fmla="*/ 1762298 h 1762298"/>
              <a:gd name="connsiteX6" fmla="*/ 0 w 3517445"/>
              <a:gd name="connsiteY6" fmla="*/ 1468576 h 1762298"/>
              <a:gd name="connsiteX7" fmla="*/ 0 w 3517445"/>
              <a:gd name="connsiteY7" fmla="*/ 591743 h 1762298"/>
              <a:gd name="connsiteX8" fmla="*/ 72000 w 3517445"/>
              <a:gd name="connsiteY8" fmla="*/ 519743 h 1762298"/>
              <a:gd name="connsiteX9" fmla="*/ 905875 w 3517445"/>
              <a:gd name="connsiteY9" fmla="*/ 519743 h 1762298"/>
              <a:gd name="connsiteX10" fmla="*/ 1230085 w 3517445"/>
              <a:gd name="connsiteY10" fmla="*/ 195533 h 1762298"/>
              <a:gd name="connsiteX11" fmla="*/ 1230085 w 3517445"/>
              <a:gd name="connsiteY11" fmla="*/ 72000 h 1762298"/>
              <a:gd name="connsiteX12" fmla="*/ 1302085 w 3517445"/>
              <a:gd name="connsiteY12" fmla="*/ 0 h 176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17445" h="1762298">
                <a:moveTo>
                  <a:pt x="1302085" y="0"/>
                </a:moveTo>
                <a:lnTo>
                  <a:pt x="3223723" y="0"/>
                </a:lnTo>
                <a:cubicBezTo>
                  <a:pt x="3385941" y="0"/>
                  <a:pt x="3517445" y="131504"/>
                  <a:pt x="3517445" y="293722"/>
                </a:cubicBezTo>
                <a:lnTo>
                  <a:pt x="3517445" y="1468576"/>
                </a:lnTo>
                <a:cubicBezTo>
                  <a:pt x="3517445" y="1630794"/>
                  <a:pt x="3385941" y="1762298"/>
                  <a:pt x="3223723" y="1762298"/>
                </a:cubicBezTo>
                <a:lnTo>
                  <a:pt x="293722" y="1762298"/>
                </a:lnTo>
                <a:cubicBezTo>
                  <a:pt x="131504" y="1762298"/>
                  <a:pt x="0" y="1630794"/>
                  <a:pt x="0" y="1468576"/>
                </a:cubicBezTo>
                <a:lnTo>
                  <a:pt x="0" y="591743"/>
                </a:lnTo>
                <a:cubicBezTo>
                  <a:pt x="0" y="551999"/>
                  <a:pt x="32256" y="519743"/>
                  <a:pt x="72000" y="519743"/>
                </a:cubicBezTo>
                <a:lnTo>
                  <a:pt x="905875" y="519743"/>
                </a:lnTo>
                <a:cubicBezTo>
                  <a:pt x="1084931" y="519743"/>
                  <a:pt x="1230085" y="374589"/>
                  <a:pt x="1230085" y="195533"/>
                </a:cubicBezTo>
                <a:lnTo>
                  <a:pt x="1230085" y="72000"/>
                </a:lnTo>
                <a:cubicBezTo>
                  <a:pt x="1230085" y="32256"/>
                  <a:pt x="1262341" y="0"/>
                  <a:pt x="1302085" y="0"/>
                </a:cubicBezTo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  <a:effectLst>
            <a:outerShdw blurRad="482600" dist="266700" dir="5400000" algn="ctr" rotWithShape="0">
              <a:schemeClr val="accent2">
                <a:lumMod val="7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637E1D11-BC44-3CA6-BD2A-49AE45493284}"/>
              </a:ext>
            </a:extLst>
          </p:cNvPr>
          <p:cNvSpPr/>
          <p:nvPr/>
        </p:nvSpPr>
        <p:spPr>
          <a:xfrm>
            <a:off x="8196262" y="1544320"/>
            <a:ext cx="1187222" cy="478380"/>
          </a:xfrm>
          <a:custGeom>
            <a:avLst/>
            <a:gdLst>
              <a:gd name="connsiteX0" fmla="*/ 293722 w 1187222"/>
              <a:gd name="connsiteY0" fmla="*/ 0 h 478380"/>
              <a:gd name="connsiteX1" fmla="*/ 1187222 w 1187222"/>
              <a:gd name="connsiteY1" fmla="*/ 0 h 478380"/>
              <a:gd name="connsiteX2" fmla="*/ 1187222 w 1187222"/>
              <a:gd name="connsiteY2" fmla="*/ 184658 h 478380"/>
              <a:gd name="connsiteX3" fmla="*/ 893500 w 1187222"/>
              <a:gd name="connsiteY3" fmla="*/ 478380 h 478380"/>
              <a:gd name="connsiteX4" fmla="*/ 0 w 1187222"/>
              <a:gd name="connsiteY4" fmla="*/ 478380 h 478380"/>
              <a:gd name="connsiteX5" fmla="*/ 0 w 1187222"/>
              <a:gd name="connsiteY5" fmla="*/ 293722 h 478380"/>
              <a:gd name="connsiteX6" fmla="*/ 293722 w 1187222"/>
              <a:gd name="connsiteY6" fmla="*/ 0 h 47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7222" h="478380">
                <a:moveTo>
                  <a:pt x="293722" y="0"/>
                </a:moveTo>
                <a:lnTo>
                  <a:pt x="1187222" y="0"/>
                </a:lnTo>
                <a:lnTo>
                  <a:pt x="1187222" y="184658"/>
                </a:lnTo>
                <a:cubicBezTo>
                  <a:pt x="1187222" y="346876"/>
                  <a:pt x="1055718" y="478380"/>
                  <a:pt x="893500" y="478380"/>
                </a:cubicBezTo>
                <a:lnTo>
                  <a:pt x="0" y="478380"/>
                </a:lnTo>
                <a:lnTo>
                  <a:pt x="0" y="293722"/>
                </a:lnTo>
                <a:cubicBezTo>
                  <a:pt x="0" y="131504"/>
                  <a:pt x="131504" y="0"/>
                  <a:pt x="293722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368300" dist="127000" dir="5400000" sx="90000" sy="90000" algn="ctr" rotWithShape="0">
              <a:schemeClr val="accent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59153D76-47B7-E693-1C1F-98399D3AE652}"/>
              </a:ext>
            </a:extLst>
          </p:cNvPr>
          <p:cNvSpPr txBox="1"/>
          <p:nvPr/>
        </p:nvSpPr>
        <p:spPr>
          <a:xfrm>
            <a:off x="8389555" y="1621092"/>
            <a:ext cx="78778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prstClr val="white"/>
                </a:solidFill>
                <a:cs typeface="+mn-ea"/>
                <a:sym typeface="+mn-lt"/>
              </a:rPr>
              <a:t>03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56" name="1">
            <a:extLst>
              <a:ext uri="{FF2B5EF4-FFF2-40B4-BE49-F238E27FC236}">
                <a16:creationId xmlns:a16="http://schemas.microsoft.com/office/drawing/2014/main" id="{E7354889-EEB5-A681-1A61-A2381D1719C3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1578">
            <a:off x="9024683" y="1760683"/>
            <a:ext cx="458998" cy="342877"/>
          </a:xfrm>
          <a:prstGeom prst="rect">
            <a:avLst/>
          </a:prstGeom>
        </p:spPr>
      </p:pic>
      <p:sp>
        <p:nvSpPr>
          <p:cNvPr id="57" name="文本框 47">
            <a:extLst>
              <a:ext uri="{FF2B5EF4-FFF2-40B4-BE49-F238E27FC236}">
                <a16:creationId xmlns:a16="http://schemas.microsoft.com/office/drawing/2014/main" id="{3403D63A-BDAC-ED4B-A956-ACF75FC923BC}"/>
              </a:ext>
            </a:extLst>
          </p:cNvPr>
          <p:cNvSpPr txBox="1"/>
          <p:nvPr/>
        </p:nvSpPr>
        <p:spPr>
          <a:xfrm>
            <a:off x="8455941" y="2196961"/>
            <a:ext cx="2785819" cy="615553"/>
          </a:xfrm>
          <a:prstGeom prst="rect">
            <a:avLst/>
          </a:prstGeom>
          <a:noFill/>
          <a:effectLst/>
        </p:spPr>
        <p:txBody>
          <a:bodyPr wrap="square" lIns="82296" tIns="41148" rIns="82296" bIns="41148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0">
              <a:lnSpc>
                <a:spcPct val="13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建立科学的数据分析和产品的供需计划及各档期完善的促销方案</a:t>
            </a:r>
          </a:p>
        </p:txBody>
      </p:sp>
      <p:sp>
        <p:nvSpPr>
          <p:cNvPr id="59" name="Freeform 113">
            <a:extLst>
              <a:ext uri="{FF2B5EF4-FFF2-40B4-BE49-F238E27FC236}">
                <a16:creationId xmlns:a16="http://schemas.microsoft.com/office/drawing/2014/main" id="{3C1E5428-B772-A22A-FBB3-206D77058EE3}"/>
              </a:ext>
            </a:extLst>
          </p:cNvPr>
          <p:cNvSpPr/>
          <p:nvPr/>
        </p:nvSpPr>
        <p:spPr>
          <a:xfrm>
            <a:off x="690562" y="3716020"/>
            <a:ext cx="3305176" cy="1668780"/>
          </a:xfrm>
          <a:custGeom>
            <a:avLst/>
            <a:gdLst>
              <a:gd name="connsiteX0" fmla="*/ 1302085 w 3517445"/>
              <a:gd name="connsiteY0" fmla="*/ 0 h 1762298"/>
              <a:gd name="connsiteX1" fmla="*/ 3223723 w 3517445"/>
              <a:gd name="connsiteY1" fmla="*/ 0 h 1762298"/>
              <a:gd name="connsiteX2" fmla="*/ 3517445 w 3517445"/>
              <a:gd name="connsiteY2" fmla="*/ 293722 h 1762298"/>
              <a:gd name="connsiteX3" fmla="*/ 3517445 w 3517445"/>
              <a:gd name="connsiteY3" fmla="*/ 1468576 h 1762298"/>
              <a:gd name="connsiteX4" fmla="*/ 3223723 w 3517445"/>
              <a:gd name="connsiteY4" fmla="*/ 1762298 h 1762298"/>
              <a:gd name="connsiteX5" fmla="*/ 293722 w 3517445"/>
              <a:gd name="connsiteY5" fmla="*/ 1762298 h 1762298"/>
              <a:gd name="connsiteX6" fmla="*/ 0 w 3517445"/>
              <a:gd name="connsiteY6" fmla="*/ 1468576 h 1762298"/>
              <a:gd name="connsiteX7" fmla="*/ 0 w 3517445"/>
              <a:gd name="connsiteY7" fmla="*/ 591743 h 1762298"/>
              <a:gd name="connsiteX8" fmla="*/ 72000 w 3517445"/>
              <a:gd name="connsiteY8" fmla="*/ 519743 h 1762298"/>
              <a:gd name="connsiteX9" fmla="*/ 905875 w 3517445"/>
              <a:gd name="connsiteY9" fmla="*/ 519743 h 1762298"/>
              <a:gd name="connsiteX10" fmla="*/ 1230085 w 3517445"/>
              <a:gd name="connsiteY10" fmla="*/ 195533 h 1762298"/>
              <a:gd name="connsiteX11" fmla="*/ 1230085 w 3517445"/>
              <a:gd name="connsiteY11" fmla="*/ 72000 h 1762298"/>
              <a:gd name="connsiteX12" fmla="*/ 1302085 w 3517445"/>
              <a:gd name="connsiteY12" fmla="*/ 0 h 176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17445" h="1762298">
                <a:moveTo>
                  <a:pt x="1302085" y="0"/>
                </a:moveTo>
                <a:lnTo>
                  <a:pt x="3223723" y="0"/>
                </a:lnTo>
                <a:cubicBezTo>
                  <a:pt x="3385941" y="0"/>
                  <a:pt x="3517445" y="131504"/>
                  <a:pt x="3517445" y="293722"/>
                </a:cubicBezTo>
                <a:lnTo>
                  <a:pt x="3517445" y="1468576"/>
                </a:lnTo>
                <a:cubicBezTo>
                  <a:pt x="3517445" y="1630794"/>
                  <a:pt x="3385941" y="1762298"/>
                  <a:pt x="3223723" y="1762298"/>
                </a:cubicBezTo>
                <a:lnTo>
                  <a:pt x="293722" y="1762298"/>
                </a:lnTo>
                <a:cubicBezTo>
                  <a:pt x="131504" y="1762298"/>
                  <a:pt x="0" y="1630794"/>
                  <a:pt x="0" y="1468576"/>
                </a:cubicBezTo>
                <a:lnTo>
                  <a:pt x="0" y="591743"/>
                </a:lnTo>
                <a:cubicBezTo>
                  <a:pt x="0" y="551999"/>
                  <a:pt x="32256" y="519743"/>
                  <a:pt x="72000" y="519743"/>
                </a:cubicBezTo>
                <a:lnTo>
                  <a:pt x="905875" y="519743"/>
                </a:lnTo>
                <a:cubicBezTo>
                  <a:pt x="1084931" y="519743"/>
                  <a:pt x="1230085" y="374589"/>
                  <a:pt x="1230085" y="195533"/>
                </a:cubicBezTo>
                <a:lnTo>
                  <a:pt x="1230085" y="72000"/>
                </a:lnTo>
                <a:cubicBezTo>
                  <a:pt x="1230085" y="32256"/>
                  <a:pt x="1262341" y="0"/>
                  <a:pt x="1302085" y="0"/>
                </a:cubicBezTo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  <a:effectLst>
            <a:outerShdw blurRad="482600" dist="266700" dir="5400000" algn="ctr" rotWithShape="0">
              <a:schemeClr val="accent2">
                <a:lumMod val="7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55E00F29-56AE-894F-7D24-A799E3EAAF83}"/>
              </a:ext>
            </a:extLst>
          </p:cNvPr>
          <p:cNvSpPr/>
          <p:nvPr/>
        </p:nvSpPr>
        <p:spPr>
          <a:xfrm>
            <a:off x="690562" y="3716020"/>
            <a:ext cx="1187222" cy="478380"/>
          </a:xfrm>
          <a:custGeom>
            <a:avLst/>
            <a:gdLst>
              <a:gd name="connsiteX0" fmla="*/ 293722 w 1187222"/>
              <a:gd name="connsiteY0" fmla="*/ 0 h 478380"/>
              <a:gd name="connsiteX1" fmla="*/ 1187222 w 1187222"/>
              <a:gd name="connsiteY1" fmla="*/ 0 h 478380"/>
              <a:gd name="connsiteX2" fmla="*/ 1187222 w 1187222"/>
              <a:gd name="connsiteY2" fmla="*/ 184658 h 478380"/>
              <a:gd name="connsiteX3" fmla="*/ 893500 w 1187222"/>
              <a:gd name="connsiteY3" fmla="*/ 478380 h 478380"/>
              <a:gd name="connsiteX4" fmla="*/ 0 w 1187222"/>
              <a:gd name="connsiteY4" fmla="*/ 478380 h 478380"/>
              <a:gd name="connsiteX5" fmla="*/ 0 w 1187222"/>
              <a:gd name="connsiteY5" fmla="*/ 293722 h 478380"/>
              <a:gd name="connsiteX6" fmla="*/ 293722 w 1187222"/>
              <a:gd name="connsiteY6" fmla="*/ 0 h 47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7222" h="478380">
                <a:moveTo>
                  <a:pt x="293722" y="0"/>
                </a:moveTo>
                <a:lnTo>
                  <a:pt x="1187222" y="0"/>
                </a:lnTo>
                <a:lnTo>
                  <a:pt x="1187222" y="184658"/>
                </a:lnTo>
                <a:cubicBezTo>
                  <a:pt x="1187222" y="346876"/>
                  <a:pt x="1055718" y="478380"/>
                  <a:pt x="893500" y="478380"/>
                </a:cubicBezTo>
                <a:lnTo>
                  <a:pt x="0" y="478380"/>
                </a:lnTo>
                <a:lnTo>
                  <a:pt x="0" y="293722"/>
                </a:lnTo>
                <a:cubicBezTo>
                  <a:pt x="0" y="131504"/>
                  <a:pt x="131504" y="0"/>
                  <a:pt x="293722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368300" dist="127000" dir="5400000" sx="90000" sy="90000" algn="ctr" rotWithShape="0">
              <a:schemeClr val="accent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8165ABD-1A62-30DC-0449-C6B99200AEE9}"/>
              </a:ext>
            </a:extLst>
          </p:cNvPr>
          <p:cNvSpPr txBox="1"/>
          <p:nvPr/>
        </p:nvSpPr>
        <p:spPr>
          <a:xfrm>
            <a:off x="883855" y="3792792"/>
            <a:ext cx="78778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prstClr val="white"/>
                </a:solidFill>
                <a:cs typeface="+mn-ea"/>
                <a:sym typeface="+mn-lt"/>
              </a:rPr>
              <a:t>06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62" name="1">
            <a:extLst>
              <a:ext uri="{FF2B5EF4-FFF2-40B4-BE49-F238E27FC236}">
                <a16:creationId xmlns:a16="http://schemas.microsoft.com/office/drawing/2014/main" id="{B2DAD9D3-CE60-958A-F59B-FD0B3D10A826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1578">
            <a:off x="1518983" y="3932383"/>
            <a:ext cx="458998" cy="342877"/>
          </a:xfrm>
          <a:prstGeom prst="rect">
            <a:avLst/>
          </a:prstGeom>
        </p:spPr>
      </p:pic>
      <p:sp>
        <p:nvSpPr>
          <p:cNvPr id="63" name="文本框 47">
            <a:extLst>
              <a:ext uri="{FF2B5EF4-FFF2-40B4-BE49-F238E27FC236}">
                <a16:creationId xmlns:a16="http://schemas.microsoft.com/office/drawing/2014/main" id="{BD7712E3-65D9-7E64-B1B6-FE9DAF39CC91}"/>
              </a:ext>
            </a:extLst>
          </p:cNvPr>
          <p:cNvSpPr txBox="1"/>
          <p:nvPr/>
        </p:nvSpPr>
        <p:spPr>
          <a:xfrm>
            <a:off x="950241" y="4368661"/>
            <a:ext cx="2785819" cy="615553"/>
          </a:xfrm>
          <a:prstGeom prst="rect">
            <a:avLst/>
          </a:prstGeom>
          <a:noFill/>
          <a:effectLst/>
        </p:spPr>
        <p:txBody>
          <a:bodyPr wrap="square" lIns="82296" tIns="41148" rIns="82296" bIns="41148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0">
              <a:lnSpc>
                <a:spcPct val="13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培养团队精神，建立团队和谐关系，享受工作，享受生活</a:t>
            </a:r>
          </a:p>
        </p:txBody>
      </p:sp>
      <p:sp>
        <p:nvSpPr>
          <p:cNvPr id="65" name="Freeform 113">
            <a:extLst>
              <a:ext uri="{FF2B5EF4-FFF2-40B4-BE49-F238E27FC236}">
                <a16:creationId xmlns:a16="http://schemas.microsoft.com/office/drawing/2014/main" id="{C0C329D5-660A-8C16-F426-BF064606BA01}"/>
              </a:ext>
            </a:extLst>
          </p:cNvPr>
          <p:cNvSpPr/>
          <p:nvPr/>
        </p:nvSpPr>
        <p:spPr>
          <a:xfrm>
            <a:off x="4443412" y="3716020"/>
            <a:ext cx="3305176" cy="1668780"/>
          </a:xfrm>
          <a:custGeom>
            <a:avLst/>
            <a:gdLst>
              <a:gd name="connsiteX0" fmla="*/ 1302085 w 3517445"/>
              <a:gd name="connsiteY0" fmla="*/ 0 h 1762298"/>
              <a:gd name="connsiteX1" fmla="*/ 3223723 w 3517445"/>
              <a:gd name="connsiteY1" fmla="*/ 0 h 1762298"/>
              <a:gd name="connsiteX2" fmla="*/ 3517445 w 3517445"/>
              <a:gd name="connsiteY2" fmla="*/ 293722 h 1762298"/>
              <a:gd name="connsiteX3" fmla="*/ 3517445 w 3517445"/>
              <a:gd name="connsiteY3" fmla="*/ 1468576 h 1762298"/>
              <a:gd name="connsiteX4" fmla="*/ 3223723 w 3517445"/>
              <a:gd name="connsiteY4" fmla="*/ 1762298 h 1762298"/>
              <a:gd name="connsiteX5" fmla="*/ 293722 w 3517445"/>
              <a:gd name="connsiteY5" fmla="*/ 1762298 h 1762298"/>
              <a:gd name="connsiteX6" fmla="*/ 0 w 3517445"/>
              <a:gd name="connsiteY6" fmla="*/ 1468576 h 1762298"/>
              <a:gd name="connsiteX7" fmla="*/ 0 w 3517445"/>
              <a:gd name="connsiteY7" fmla="*/ 591743 h 1762298"/>
              <a:gd name="connsiteX8" fmla="*/ 72000 w 3517445"/>
              <a:gd name="connsiteY8" fmla="*/ 519743 h 1762298"/>
              <a:gd name="connsiteX9" fmla="*/ 905875 w 3517445"/>
              <a:gd name="connsiteY9" fmla="*/ 519743 h 1762298"/>
              <a:gd name="connsiteX10" fmla="*/ 1230085 w 3517445"/>
              <a:gd name="connsiteY10" fmla="*/ 195533 h 1762298"/>
              <a:gd name="connsiteX11" fmla="*/ 1230085 w 3517445"/>
              <a:gd name="connsiteY11" fmla="*/ 72000 h 1762298"/>
              <a:gd name="connsiteX12" fmla="*/ 1302085 w 3517445"/>
              <a:gd name="connsiteY12" fmla="*/ 0 h 176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17445" h="1762298">
                <a:moveTo>
                  <a:pt x="1302085" y="0"/>
                </a:moveTo>
                <a:lnTo>
                  <a:pt x="3223723" y="0"/>
                </a:lnTo>
                <a:cubicBezTo>
                  <a:pt x="3385941" y="0"/>
                  <a:pt x="3517445" y="131504"/>
                  <a:pt x="3517445" y="293722"/>
                </a:cubicBezTo>
                <a:lnTo>
                  <a:pt x="3517445" y="1468576"/>
                </a:lnTo>
                <a:cubicBezTo>
                  <a:pt x="3517445" y="1630794"/>
                  <a:pt x="3385941" y="1762298"/>
                  <a:pt x="3223723" y="1762298"/>
                </a:cubicBezTo>
                <a:lnTo>
                  <a:pt x="293722" y="1762298"/>
                </a:lnTo>
                <a:cubicBezTo>
                  <a:pt x="131504" y="1762298"/>
                  <a:pt x="0" y="1630794"/>
                  <a:pt x="0" y="1468576"/>
                </a:cubicBezTo>
                <a:lnTo>
                  <a:pt x="0" y="591743"/>
                </a:lnTo>
                <a:cubicBezTo>
                  <a:pt x="0" y="551999"/>
                  <a:pt x="32256" y="519743"/>
                  <a:pt x="72000" y="519743"/>
                </a:cubicBezTo>
                <a:lnTo>
                  <a:pt x="905875" y="519743"/>
                </a:lnTo>
                <a:cubicBezTo>
                  <a:pt x="1084931" y="519743"/>
                  <a:pt x="1230085" y="374589"/>
                  <a:pt x="1230085" y="195533"/>
                </a:cubicBezTo>
                <a:lnTo>
                  <a:pt x="1230085" y="72000"/>
                </a:lnTo>
                <a:cubicBezTo>
                  <a:pt x="1230085" y="32256"/>
                  <a:pt x="1262341" y="0"/>
                  <a:pt x="1302085" y="0"/>
                </a:cubicBezTo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  <a:effectLst>
            <a:outerShdw blurRad="482600" dist="266700" dir="5400000" algn="ctr" rotWithShape="0">
              <a:schemeClr val="accent2">
                <a:lumMod val="7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4B66DD9C-9AD5-8BEF-13B2-8B6635D7E4DB}"/>
              </a:ext>
            </a:extLst>
          </p:cNvPr>
          <p:cNvSpPr/>
          <p:nvPr/>
        </p:nvSpPr>
        <p:spPr>
          <a:xfrm>
            <a:off x="4443412" y="3716020"/>
            <a:ext cx="1187222" cy="478380"/>
          </a:xfrm>
          <a:custGeom>
            <a:avLst/>
            <a:gdLst>
              <a:gd name="connsiteX0" fmla="*/ 293722 w 1187222"/>
              <a:gd name="connsiteY0" fmla="*/ 0 h 478380"/>
              <a:gd name="connsiteX1" fmla="*/ 1187222 w 1187222"/>
              <a:gd name="connsiteY1" fmla="*/ 0 h 478380"/>
              <a:gd name="connsiteX2" fmla="*/ 1187222 w 1187222"/>
              <a:gd name="connsiteY2" fmla="*/ 184658 h 478380"/>
              <a:gd name="connsiteX3" fmla="*/ 893500 w 1187222"/>
              <a:gd name="connsiteY3" fmla="*/ 478380 h 478380"/>
              <a:gd name="connsiteX4" fmla="*/ 0 w 1187222"/>
              <a:gd name="connsiteY4" fmla="*/ 478380 h 478380"/>
              <a:gd name="connsiteX5" fmla="*/ 0 w 1187222"/>
              <a:gd name="connsiteY5" fmla="*/ 293722 h 478380"/>
              <a:gd name="connsiteX6" fmla="*/ 293722 w 1187222"/>
              <a:gd name="connsiteY6" fmla="*/ 0 h 47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7222" h="478380">
                <a:moveTo>
                  <a:pt x="293722" y="0"/>
                </a:moveTo>
                <a:lnTo>
                  <a:pt x="1187222" y="0"/>
                </a:lnTo>
                <a:lnTo>
                  <a:pt x="1187222" y="184658"/>
                </a:lnTo>
                <a:cubicBezTo>
                  <a:pt x="1187222" y="346876"/>
                  <a:pt x="1055718" y="478380"/>
                  <a:pt x="893500" y="478380"/>
                </a:cubicBezTo>
                <a:lnTo>
                  <a:pt x="0" y="478380"/>
                </a:lnTo>
                <a:lnTo>
                  <a:pt x="0" y="293722"/>
                </a:lnTo>
                <a:cubicBezTo>
                  <a:pt x="0" y="131504"/>
                  <a:pt x="131504" y="0"/>
                  <a:pt x="293722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368300" dist="127000" dir="5400000" sx="90000" sy="90000" algn="ctr" rotWithShape="0">
              <a:schemeClr val="accent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0D640C0B-C1E7-A4BE-B653-0AE49921C2FB}"/>
              </a:ext>
            </a:extLst>
          </p:cNvPr>
          <p:cNvSpPr txBox="1"/>
          <p:nvPr/>
        </p:nvSpPr>
        <p:spPr>
          <a:xfrm>
            <a:off x="4636705" y="3792792"/>
            <a:ext cx="78778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prstClr val="white"/>
                </a:solidFill>
                <a:cs typeface="+mn-ea"/>
                <a:sym typeface="+mn-lt"/>
              </a:rPr>
              <a:t>05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68" name="1">
            <a:extLst>
              <a:ext uri="{FF2B5EF4-FFF2-40B4-BE49-F238E27FC236}">
                <a16:creationId xmlns:a16="http://schemas.microsoft.com/office/drawing/2014/main" id="{60AEDBBF-EE33-A9F7-C60B-99FFD2BEAC7D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1578">
            <a:off x="5271833" y="3932383"/>
            <a:ext cx="458998" cy="342877"/>
          </a:xfrm>
          <a:prstGeom prst="rect">
            <a:avLst/>
          </a:prstGeom>
        </p:spPr>
      </p:pic>
      <p:sp>
        <p:nvSpPr>
          <p:cNvPr id="69" name="文本框 47">
            <a:extLst>
              <a:ext uri="{FF2B5EF4-FFF2-40B4-BE49-F238E27FC236}">
                <a16:creationId xmlns:a16="http://schemas.microsoft.com/office/drawing/2014/main" id="{6A3F7681-8AAA-1CF8-BDDD-7BCF6492D6D4}"/>
              </a:ext>
            </a:extLst>
          </p:cNvPr>
          <p:cNvSpPr txBox="1"/>
          <p:nvPr/>
        </p:nvSpPr>
        <p:spPr>
          <a:xfrm>
            <a:off x="4703091" y="4368661"/>
            <a:ext cx="2785819" cy="615553"/>
          </a:xfrm>
          <a:prstGeom prst="rect">
            <a:avLst/>
          </a:prstGeom>
          <a:noFill/>
          <a:effectLst/>
        </p:spPr>
        <p:txBody>
          <a:bodyPr wrap="square" lIns="82296" tIns="41148" rIns="82296" bIns="41148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0">
              <a:lnSpc>
                <a:spcPct val="13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学习现代化的营销管理办法，完善团队及经销商的管理</a:t>
            </a:r>
          </a:p>
        </p:txBody>
      </p:sp>
      <p:sp>
        <p:nvSpPr>
          <p:cNvPr id="71" name="Freeform 113">
            <a:extLst>
              <a:ext uri="{FF2B5EF4-FFF2-40B4-BE49-F238E27FC236}">
                <a16:creationId xmlns:a16="http://schemas.microsoft.com/office/drawing/2014/main" id="{9D41BEE6-5E9B-BDA4-3E51-CCB32482AEBA}"/>
              </a:ext>
            </a:extLst>
          </p:cNvPr>
          <p:cNvSpPr/>
          <p:nvPr/>
        </p:nvSpPr>
        <p:spPr>
          <a:xfrm>
            <a:off x="8196262" y="3716020"/>
            <a:ext cx="3305176" cy="1668780"/>
          </a:xfrm>
          <a:custGeom>
            <a:avLst/>
            <a:gdLst>
              <a:gd name="connsiteX0" fmla="*/ 1302085 w 3517445"/>
              <a:gd name="connsiteY0" fmla="*/ 0 h 1762298"/>
              <a:gd name="connsiteX1" fmla="*/ 3223723 w 3517445"/>
              <a:gd name="connsiteY1" fmla="*/ 0 h 1762298"/>
              <a:gd name="connsiteX2" fmla="*/ 3517445 w 3517445"/>
              <a:gd name="connsiteY2" fmla="*/ 293722 h 1762298"/>
              <a:gd name="connsiteX3" fmla="*/ 3517445 w 3517445"/>
              <a:gd name="connsiteY3" fmla="*/ 1468576 h 1762298"/>
              <a:gd name="connsiteX4" fmla="*/ 3223723 w 3517445"/>
              <a:gd name="connsiteY4" fmla="*/ 1762298 h 1762298"/>
              <a:gd name="connsiteX5" fmla="*/ 293722 w 3517445"/>
              <a:gd name="connsiteY5" fmla="*/ 1762298 h 1762298"/>
              <a:gd name="connsiteX6" fmla="*/ 0 w 3517445"/>
              <a:gd name="connsiteY6" fmla="*/ 1468576 h 1762298"/>
              <a:gd name="connsiteX7" fmla="*/ 0 w 3517445"/>
              <a:gd name="connsiteY7" fmla="*/ 591743 h 1762298"/>
              <a:gd name="connsiteX8" fmla="*/ 72000 w 3517445"/>
              <a:gd name="connsiteY8" fmla="*/ 519743 h 1762298"/>
              <a:gd name="connsiteX9" fmla="*/ 905875 w 3517445"/>
              <a:gd name="connsiteY9" fmla="*/ 519743 h 1762298"/>
              <a:gd name="connsiteX10" fmla="*/ 1230085 w 3517445"/>
              <a:gd name="connsiteY10" fmla="*/ 195533 h 1762298"/>
              <a:gd name="connsiteX11" fmla="*/ 1230085 w 3517445"/>
              <a:gd name="connsiteY11" fmla="*/ 72000 h 1762298"/>
              <a:gd name="connsiteX12" fmla="*/ 1302085 w 3517445"/>
              <a:gd name="connsiteY12" fmla="*/ 0 h 176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17445" h="1762298">
                <a:moveTo>
                  <a:pt x="1302085" y="0"/>
                </a:moveTo>
                <a:lnTo>
                  <a:pt x="3223723" y="0"/>
                </a:lnTo>
                <a:cubicBezTo>
                  <a:pt x="3385941" y="0"/>
                  <a:pt x="3517445" y="131504"/>
                  <a:pt x="3517445" y="293722"/>
                </a:cubicBezTo>
                <a:lnTo>
                  <a:pt x="3517445" y="1468576"/>
                </a:lnTo>
                <a:cubicBezTo>
                  <a:pt x="3517445" y="1630794"/>
                  <a:pt x="3385941" y="1762298"/>
                  <a:pt x="3223723" y="1762298"/>
                </a:cubicBezTo>
                <a:lnTo>
                  <a:pt x="293722" y="1762298"/>
                </a:lnTo>
                <a:cubicBezTo>
                  <a:pt x="131504" y="1762298"/>
                  <a:pt x="0" y="1630794"/>
                  <a:pt x="0" y="1468576"/>
                </a:cubicBezTo>
                <a:lnTo>
                  <a:pt x="0" y="591743"/>
                </a:lnTo>
                <a:cubicBezTo>
                  <a:pt x="0" y="551999"/>
                  <a:pt x="32256" y="519743"/>
                  <a:pt x="72000" y="519743"/>
                </a:cubicBezTo>
                <a:lnTo>
                  <a:pt x="905875" y="519743"/>
                </a:lnTo>
                <a:cubicBezTo>
                  <a:pt x="1084931" y="519743"/>
                  <a:pt x="1230085" y="374589"/>
                  <a:pt x="1230085" y="195533"/>
                </a:cubicBezTo>
                <a:lnTo>
                  <a:pt x="1230085" y="72000"/>
                </a:lnTo>
                <a:cubicBezTo>
                  <a:pt x="1230085" y="32256"/>
                  <a:pt x="1262341" y="0"/>
                  <a:pt x="1302085" y="0"/>
                </a:cubicBezTo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  <a:effectLst>
            <a:outerShdw blurRad="482600" dist="266700" dir="5400000" algn="ctr" rotWithShape="0">
              <a:schemeClr val="accent2">
                <a:lumMod val="7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8B165E27-C23C-6876-582F-797AA2A83908}"/>
              </a:ext>
            </a:extLst>
          </p:cNvPr>
          <p:cNvSpPr/>
          <p:nvPr/>
        </p:nvSpPr>
        <p:spPr>
          <a:xfrm>
            <a:off x="8196262" y="3716020"/>
            <a:ext cx="1187222" cy="478380"/>
          </a:xfrm>
          <a:custGeom>
            <a:avLst/>
            <a:gdLst>
              <a:gd name="connsiteX0" fmla="*/ 293722 w 1187222"/>
              <a:gd name="connsiteY0" fmla="*/ 0 h 478380"/>
              <a:gd name="connsiteX1" fmla="*/ 1187222 w 1187222"/>
              <a:gd name="connsiteY1" fmla="*/ 0 h 478380"/>
              <a:gd name="connsiteX2" fmla="*/ 1187222 w 1187222"/>
              <a:gd name="connsiteY2" fmla="*/ 184658 h 478380"/>
              <a:gd name="connsiteX3" fmla="*/ 893500 w 1187222"/>
              <a:gd name="connsiteY3" fmla="*/ 478380 h 478380"/>
              <a:gd name="connsiteX4" fmla="*/ 0 w 1187222"/>
              <a:gd name="connsiteY4" fmla="*/ 478380 h 478380"/>
              <a:gd name="connsiteX5" fmla="*/ 0 w 1187222"/>
              <a:gd name="connsiteY5" fmla="*/ 293722 h 478380"/>
              <a:gd name="connsiteX6" fmla="*/ 293722 w 1187222"/>
              <a:gd name="connsiteY6" fmla="*/ 0 h 47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7222" h="478380">
                <a:moveTo>
                  <a:pt x="293722" y="0"/>
                </a:moveTo>
                <a:lnTo>
                  <a:pt x="1187222" y="0"/>
                </a:lnTo>
                <a:lnTo>
                  <a:pt x="1187222" y="184658"/>
                </a:lnTo>
                <a:cubicBezTo>
                  <a:pt x="1187222" y="346876"/>
                  <a:pt x="1055718" y="478380"/>
                  <a:pt x="893500" y="478380"/>
                </a:cubicBezTo>
                <a:lnTo>
                  <a:pt x="0" y="478380"/>
                </a:lnTo>
                <a:lnTo>
                  <a:pt x="0" y="293722"/>
                </a:lnTo>
                <a:cubicBezTo>
                  <a:pt x="0" y="131504"/>
                  <a:pt x="131504" y="0"/>
                  <a:pt x="293722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368300" dist="127000" dir="5400000" sx="90000" sy="90000" algn="ctr" rotWithShape="0">
              <a:schemeClr val="accent2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E9B25907-AF1D-F871-318B-EB310EA3895F}"/>
              </a:ext>
            </a:extLst>
          </p:cNvPr>
          <p:cNvSpPr txBox="1"/>
          <p:nvPr/>
        </p:nvSpPr>
        <p:spPr>
          <a:xfrm>
            <a:off x="8389555" y="3792792"/>
            <a:ext cx="78778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74" name="1">
            <a:extLst>
              <a:ext uri="{FF2B5EF4-FFF2-40B4-BE49-F238E27FC236}">
                <a16:creationId xmlns:a16="http://schemas.microsoft.com/office/drawing/2014/main" id="{DAECF124-061E-5D0B-E07D-4E7DFFF5B2C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1578">
            <a:off x="9024683" y="3932383"/>
            <a:ext cx="458998" cy="342877"/>
          </a:xfrm>
          <a:prstGeom prst="rect">
            <a:avLst/>
          </a:prstGeom>
        </p:spPr>
      </p:pic>
      <p:sp>
        <p:nvSpPr>
          <p:cNvPr id="75" name="文本框 47">
            <a:extLst>
              <a:ext uri="{FF2B5EF4-FFF2-40B4-BE49-F238E27FC236}">
                <a16:creationId xmlns:a16="http://schemas.microsoft.com/office/drawing/2014/main" id="{203F6A7A-9733-B020-242D-10BEEE597281}"/>
              </a:ext>
            </a:extLst>
          </p:cNvPr>
          <p:cNvSpPr txBox="1"/>
          <p:nvPr/>
        </p:nvSpPr>
        <p:spPr>
          <a:xfrm>
            <a:off x="8455941" y="4368661"/>
            <a:ext cx="2785819" cy="615553"/>
          </a:xfrm>
          <a:prstGeom prst="rect">
            <a:avLst/>
          </a:prstGeom>
          <a:noFill/>
          <a:effectLst/>
        </p:spPr>
        <p:txBody>
          <a:bodyPr wrap="square" lIns="82296" tIns="41148" rIns="82296" bIns="41148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0">
              <a:lnSpc>
                <a:spcPct val="13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建立适时、适地、适量的库存控制办法，及时满足市场销售需求</a:t>
            </a:r>
          </a:p>
        </p:txBody>
      </p:sp>
      <p:sp>
        <p:nvSpPr>
          <p:cNvPr id="85" name="箭头: V 形 84">
            <a:extLst>
              <a:ext uri="{FF2B5EF4-FFF2-40B4-BE49-F238E27FC236}">
                <a16:creationId xmlns:a16="http://schemas.microsoft.com/office/drawing/2014/main" id="{D5B64FE2-F4F9-C113-9366-CA29069D89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69879" y="2308861"/>
            <a:ext cx="113208" cy="139699"/>
          </a:xfrm>
          <a:prstGeom prst="chevron">
            <a:avLst>
              <a:gd name="adj" fmla="val 51643"/>
            </a:avLst>
          </a:prstGeom>
          <a:gradFill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254" dist="107569" dir="5400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879" tIns="46939" rIns="93879" bIns="46939" rtlCol="0" anchor="ctr">
            <a:noAutofit/>
          </a:bodyPr>
          <a:lstStyle/>
          <a:p>
            <a:pPr marL="0" marR="0" lvl="0" indent="0" algn="ctr" defTabSz="739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AB4">
                      <a:lumMod val="5000"/>
                      <a:lumOff val="95000"/>
                    </a:srgbClr>
                  </a:gs>
                  <a:gs pos="74000">
                    <a:srgbClr val="005AB4">
                      <a:lumMod val="45000"/>
                      <a:lumOff val="55000"/>
                    </a:srgbClr>
                  </a:gs>
                  <a:gs pos="83000">
                    <a:srgbClr val="005AB4">
                      <a:lumMod val="45000"/>
                      <a:lumOff val="55000"/>
                    </a:srgbClr>
                  </a:gs>
                  <a:gs pos="100000">
                    <a:srgbClr val="005AB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6" name="箭头: V 形 85">
            <a:extLst>
              <a:ext uri="{FF2B5EF4-FFF2-40B4-BE49-F238E27FC236}">
                <a16:creationId xmlns:a16="http://schemas.microsoft.com/office/drawing/2014/main" id="{72D95B2C-078E-646F-49F7-7311D32C517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166499" y="2308861"/>
            <a:ext cx="113208" cy="139699"/>
          </a:xfrm>
          <a:prstGeom prst="chevron">
            <a:avLst>
              <a:gd name="adj" fmla="val 51643"/>
            </a:avLst>
          </a:prstGeom>
          <a:gradFill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254" dist="107569" dir="5400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879" tIns="46939" rIns="93879" bIns="46939" rtlCol="0" anchor="ctr">
            <a:noAutofit/>
          </a:bodyPr>
          <a:lstStyle/>
          <a:p>
            <a:pPr marL="0" marR="0" lvl="0" indent="0" algn="ctr" defTabSz="739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AB4">
                      <a:lumMod val="5000"/>
                      <a:lumOff val="95000"/>
                    </a:srgbClr>
                  </a:gs>
                  <a:gs pos="74000">
                    <a:srgbClr val="005AB4">
                      <a:lumMod val="45000"/>
                      <a:lumOff val="55000"/>
                    </a:srgbClr>
                  </a:gs>
                  <a:gs pos="83000">
                    <a:srgbClr val="005AB4">
                      <a:lumMod val="45000"/>
                      <a:lumOff val="55000"/>
                    </a:srgbClr>
                  </a:gs>
                  <a:gs pos="100000">
                    <a:srgbClr val="005AB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7" name="箭头: V 形 86">
            <a:extLst>
              <a:ext uri="{FF2B5EF4-FFF2-40B4-BE49-F238E27FC236}">
                <a16:creationId xmlns:a16="http://schemas.microsoft.com/office/drawing/2014/main" id="{9EE0C08B-D0DD-2033-C773-03BBB1D4205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063120" y="2308861"/>
            <a:ext cx="113208" cy="139699"/>
          </a:xfrm>
          <a:prstGeom prst="chevron">
            <a:avLst>
              <a:gd name="adj" fmla="val 51643"/>
            </a:avLst>
          </a:prstGeom>
          <a:gradFill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254" dist="107569" dir="5400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879" tIns="46939" rIns="93879" bIns="46939" rtlCol="0" anchor="ctr">
            <a:noAutofit/>
          </a:bodyPr>
          <a:lstStyle/>
          <a:p>
            <a:pPr marL="0" marR="0" lvl="0" indent="0" algn="ctr" defTabSz="739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AB4">
                      <a:lumMod val="5000"/>
                      <a:lumOff val="95000"/>
                    </a:srgbClr>
                  </a:gs>
                  <a:gs pos="74000">
                    <a:srgbClr val="005AB4">
                      <a:lumMod val="45000"/>
                      <a:lumOff val="55000"/>
                    </a:srgbClr>
                  </a:gs>
                  <a:gs pos="83000">
                    <a:srgbClr val="005AB4">
                      <a:lumMod val="45000"/>
                      <a:lumOff val="55000"/>
                    </a:srgbClr>
                  </a:gs>
                  <a:gs pos="100000">
                    <a:srgbClr val="005AB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9" name="箭头: V 形 88">
            <a:extLst>
              <a:ext uri="{FF2B5EF4-FFF2-40B4-BE49-F238E27FC236}">
                <a16:creationId xmlns:a16="http://schemas.microsoft.com/office/drawing/2014/main" id="{DCC8572A-4AFD-7507-D0D1-6D18B78E8EC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022729" y="2308861"/>
            <a:ext cx="113208" cy="139699"/>
          </a:xfrm>
          <a:prstGeom prst="chevron">
            <a:avLst>
              <a:gd name="adj" fmla="val 51643"/>
            </a:avLst>
          </a:prstGeom>
          <a:gradFill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254" dist="107569" dir="5400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879" tIns="46939" rIns="93879" bIns="46939" rtlCol="0" anchor="ctr">
            <a:noAutofit/>
          </a:bodyPr>
          <a:lstStyle/>
          <a:p>
            <a:pPr marL="0" marR="0" lvl="0" indent="0" algn="ctr" defTabSz="739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AB4">
                      <a:lumMod val="5000"/>
                      <a:lumOff val="95000"/>
                    </a:srgbClr>
                  </a:gs>
                  <a:gs pos="74000">
                    <a:srgbClr val="005AB4">
                      <a:lumMod val="45000"/>
                      <a:lumOff val="55000"/>
                    </a:srgbClr>
                  </a:gs>
                  <a:gs pos="83000">
                    <a:srgbClr val="005AB4">
                      <a:lumMod val="45000"/>
                      <a:lumOff val="55000"/>
                    </a:srgbClr>
                  </a:gs>
                  <a:gs pos="100000">
                    <a:srgbClr val="005AB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0" name="箭头: V 形 89">
            <a:extLst>
              <a:ext uri="{FF2B5EF4-FFF2-40B4-BE49-F238E27FC236}">
                <a16:creationId xmlns:a16="http://schemas.microsoft.com/office/drawing/2014/main" id="{0400B620-8044-8FB5-C412-F2D0A856E16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919349" y="2308861"/>
            <a:ext cx="113208" cy="139699"/>
          </a:xfrm>
          <a:prstGeom prst="chevron">
            <a:avLst>
              <a:gd name="adj" fmla="val 51643"/>
            </a:avLst>
          </a:prstGeom>
          <a:gradFill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254" dist="107569" dir="5400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879" tIns="46939" rIns="93879" bIns="46939" rtlCol="0" anchor="ctr">
            <a:noAutofit/>
          </a:bodyPr>
          <a:lstStyle/>
          <a:p>
            <a:pPr marL="0" marR="0" lvl="0" indent="0" algn="ctr" defTabSz="739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AB4">
                      <a:lumMod val="5000"/>
                      <a:lumOff val="95000"/>
                    </a:srgbClr>
                  </a:gs>
                  <a:gs pos="74000">
                    <a:srgbClr val="005AB4">
                      <a:lumMod val="45000"/>
                      <a:lumOff val="55000"/>
                    </a:srgbClr>
                  </a:gs>
                  <a:gs pos="83000">
                    <a:srgbClr val="005AB4">
                      <a:lumMod val="45000"/>
                      <a:lumOff val="55000"/>
                    </a:srgbClr>
                  </a:gs>
                  <a:gs pos="100000">
                    <a:srgbClr val="005AB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1" name="箭头: V 形 90">
            <a:extLst>
              <a:ext uri="{FF2B5EF4-FFF2-40B4-BE49-F238E27FC236}">
                <a16:creationId xmlns:a16="http://schemas.microsoft.com/office/drawing/2014/main" id="{891624EC-5527-8FE1-8797-3D1BFFC0B93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815970" y="2308861"/>
            <a:ext cx="113208" cy="139699"/>
          </a:xfrm>
          <a:prstGeom prst="chevron">
            <a:avLst>
              <a:gd name="adj" fmla="val 51643"/>
            </a:avLst>
          </a:prstGeom>
          <a:gradFill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254" dist="107569" dir="5400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879" tIns="46939" rIns="93879" bIns="46939" rtlCol="0" anchor="ctr">
            <a:noAutofit/>
          </a:bodyPr>
          <a:lstStyle/>
          <a:p>
            <a:pPr marL="0" marR="0" lvl="0" indent="0" algn="ctr" defTabSz="739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AB4">
                      <a:lumMod val="5000"/>
                      <a:lumOff val="95000"/>
                    </a:srgbClr>
                  </a:gs>
                  <a:gs pos="74000">
                    <a:srgbClr val="005AB4">
                      <a:lumMod val="45000"/>
                      <a:lumOff val="55000"/>
                    </a:srgbClr>
                  </a:gs>
                  <a:gs pos="83000">
                    <a:srgbClr val="005AB4">
                      <a:lumMod val="45000"/>
                      <a:lumOff val="55000"/>
                    </a:srgbClr>
                  </a:gs>
                  <a:gs pos="100000">
                    <a:srgbClr val="005AB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3" name="箭头: V 形 92">
            <a:extLst>
              <a:ext uri="{FF2B5EF4-FFF2-40B4-BE49-F238E27FC236}">
                <a16:creationId xmlns:a16="http://schemas.microsoft.com/office/drawing/2014/main" id="{55CB1046-486A-2873-4FB3-02370B73D9C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5400000">
            <a:off x="9760850" y="3545081"/>
            <a:ext cx="113208" cy="139699"/>
          </a:xfrm>
          <a:prstGeom prst="chevron">
            <a:avLst>
              <a:gd name="adj" fmla="val 51643"/>
            </a:avLst>
          </a:prstGeom>
          <a:gradFill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254" dist="107569" dir="5400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879" tIns="46939" rIns="93879" bIns="46939" rtlCol="0" anchor="ctr">
            <a:noAutofit/>
          </a:bodyPr>
          <a:lstStyle/>
          <a:p>
            <a:pPr marL="0" marR="0" lvl="0" indent="0" algn="ctr" defTabSz="739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AB4">
                      <a:lumMod val="5000"/>
                      <a:lumOff val="95000"/>
                    </a:srgbClr>
                  </a:gs>
                  <a:gs pos="74000">
                    <a:srgbClr val="005AB4">
                      <a:lumMod val="45000"/>
                      <a:lumOff val="55000"/>
                    </a:srgbClr>
                  </a:gs>
                  <a:gs pos="83000">
                    <a:srgbClr val="005AB4">
                      <a:lumMod val="45000"/>
                      <a:lumOff val="55000"/>
                    </a:srgbClr>
                  </a:gs>
                  <a:gs pos="100000">
                    <a:srgbClr val="005AB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4" name="箭头: V 形 93">
            <a:extLst>
              <a:ext uri="{FF2B5EF4-FFF2-40B4-BE49-F238E27FC236}">
                <a16:creationId xmlns:a16="http://schemas.microsoft.com/office/drawing/2014/main" id="{3DA38E06-84DA-FE10-F486-60671056B1F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5400000">
            <a:off x="9760850" y="3441701"/>
            <a:ext cx="113208" cy="139699"/>
          </a:xfrm>
          <a:prstGeom prst="chevron">
            <a:avLst>
              <a:gd name="adj" fmla="val 51643"/>
            </a:avLst>
          </a:prstGeom>
          <a:gradFill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254" dist="107569" dir="5400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879" tIns="46939" rIns="93879" bIns="46939" rtlCol="0" anchor="ctr">
            <a:noAutofit/>
          </a:bodyPr>
          <a:lstStyle/>
          <a:p>
            <a:pPr marL="0" marR="0" lvl="0" indent="0" algn="ctr" defTabSz="739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AB4">
                      <a:lumMod val="5000"/>
                      <a:lumOff val="95000"/>
                    </a:srgbClr>
                  </a:gs>
                  <a:gs pos="74000">
                    <a:srgbClr val="005AB4">
                      <a:lumMod val="45000"/>
                      <a:lumOff val="55000"/>
                    </a:srgbClr>
                  </a:gs>
                  <a:gs pos="83000">
                    <a:srgbClr val="005AB4">
                      <a:lumMod val="45000"/>
                      <a:lumOff val="55000"/>
                    </a:srgbClr>
                  </a:gs>
                  <a:gs pos="100000">
                    <a:srgbClr val="005AB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5" name="箭头: V 形 94">
            <a:extLst>
              <a:ext uri="{FF2B5EF4-FFF2-40B4-BE49-F238E27FC236}">
                <a16:creationId xmlns:a16="http://schemas.microsoft.com/office/drawing/2014/main" id="{247D70E2-199A-1394-9B67-959B49C3C21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5400000">
            <a:off x="9760850" y="3338321"/>
            <a:ext cx="113208" cy="139699"/>
          </a:xfrm>
          <a:prstGeom prst="chevron">
            <a:avLst>
              <a:gd name="adj" fmla="val 51643"/>
            </a:avLst>
          </a:prstGeom>
          <a:gradFill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254" dist="107569" dir="5400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879" tIns="46939" rIns="93879" bIns="46939" rtlCol="0" anchor="ctr">
            <a:noAutofit/>
          </a:bodyPr>
          <a:lstStyle/>
          <a:p>
            <a:pPr marL="0" marR="0" lvl="0" indent="0" algn="ctr" defTabSz="739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AB4">
                      <a:lumMod val="5000"/>
                      <a:lumOff val="95000"/>
                    </a:srgbClr>
                  </a:gs>
                  <a:gs pos="74000">
                    <a:srgbClr val="005AB4">
                      <a:lumMod val="45000"/>
                      <a:lumOff val="55000"/>
                    </a:srgbClr>
                  </a:gs>
                  <a:gs pos="83000">
                    <a:srgbClr val="005AB4">
                      <a:lumMod val="45000"/>
                      <a:lumOff val="55000"/>
                    </a:srgbClr>
                  </a:gs>
                  <a:gs pos="100000">
                    <a:srgbClr val="005AB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7" name="箭头: V 形 96">
            <a:extLst>
              <a:ext uri="{FF2B5EF4-FFF2-40B4-BE49-F238E27FC236}">
                <a16:creationId xmlns:a16="http://schemas.microsoft.com/office/drawing/2014/main" id="{25889BAF-D88C-C9CD-BCA9-FF70A82EE95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flipH="1">
            <a:off x="7815970" y="4480561"/>
            <a:ext cx="113208" cy="139699"/>
          </a:xfrm>
          <a:prstGeom prst="chevron">
            <a:avLst>
              <a:gd name="adj" fmla="val 51643"/>
            </a:avLst>
          </a:prstGeom>
          <a:gradFill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254" dist="107569" dir="5400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879" tIns="46939" rIns="93879" bIns="46939" rtlCol="0" anchor="ctr">
            <a:noAutofit/>
          </a:bodyPr>
          <a:lstStyle/>
          <a:p>
            <a:pPr marL="0" marR="0" lvl="0" indent="0" algn="ctr" defTabSz="739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AB4">
                      <a:lumMod val="5000"/>
                      <a:lumOff val="95000"/>
                    </a:srgbClr>
                  </a:gs>
                  <a:gs pos="74000">
                    <a:srgbClr val="005AB4">
                      <a:lumMod val="45000"/>
                      <a:lumOff val="55000"/>
                    </a:srgbClr>
                  </a:gs>
                  <a:gs pos="83000">
                    <a:srgbClr val="005AB4">
                      <a:lumMod val="45000"/>
                      <a:lumOff val="55000"/>
                    </a:srgbClr>
                  </a:gs>
                  <a:gs pos="100000">
                    <a:srgbClr val="005AB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8" name="箭头: V 形 97">
            <a:extLst>
              <a:ext uri="{FF2B5EF4-FFF2-40B4-BE49-F238E27FC236}">
                <a16:creationId xmlns:a16="http://schemas.microsoft.com/office/drawing/2014/main" id="{5AA48B53-DAD8-2FCB-30A1-136A800C7CB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flipH="1">
            <a:off x="7919350" y="4480561"/>
            <a:ext cx="113208" cy="139699"/>
          </a:xfrm>
          <a:prstGeom prst="chevron">
            <a:avLst>
              <a:gd name="adj" fmla="val 51643"/>
            </a:avLst>
          </a:prstGeom>
          <a:gradFill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254" dist="107569" dir="5400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879" tIns="46939" rIns="93879" bIns="46939" rtlCol="0" anchor="ctr">
            <a:noAutofit/>
          </a:bodyPr>
          <a:lstStyle/>
          <a:p>
            <a:pPr marL="0" marR="0" lvl="0" indent="0" algn="ctr" defTabSz="739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AB4">
                      <a:lumMod val="5000"/>
                      <a:lumOff val="95000"/>
                    </a:srgbClr>
                  </a:gs>
                  <a:gs pos="74000">
                    <a:srgbClr val="005AB4">
                      <a:lumMod val="45000"/>
                      <a:lumOff val="55000"/>
                    </a:srgbClr>
                  </a:gs>
                  <a:gs pos="83000">
                    <a:srgbClr val="005AB4">
                      <a:lumMod val="45000"/>
                      <a:lumOff val="55000"/>
                    </a:srgbClr>
                  </a:gs>
                  <a:gs pos="100000">
                    <a:srgbClr val="005AB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9" name="箭头: V 形 98">
            <a:extLst>
              <a:ext uri="{FF2B5EF4-FFF2-40B4-BE49-F238E27FC236}">
                <a16:creationId xmlns:a16="http://schemas.microsoft.com/office/drawing/2014/main" id="{CCB26ABF-629E-0686-D9AD-329A3F93436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flipH="1">
            <a:off x="8022729" y="4480561"/>
            <a:ext cx="113208" cy="139699"/>
          </a:xfrm>
          <a:prstGeom prst="chevron">
            <a:avLst>
              <a:gd name="adj" fmla="val 51643"/>
            </a:avLst>
          </a:prstGeom>
          <a:gradFill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254" dist="107569" dir="5400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879" tIns="46939" rIns="93879" bIns="46939" rtlCol="0" anchor="ctr">
            <a:noAutofit/>
          </a:bodyPr>
          <a:lstStyle/>
          <a:p>
            <a:pPr marL="0" marR="0" lvl="0" indent="0" algn="ctr" defTabSz="739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AB4">
                      <a:lumMod val="5000"/>
                      <a:lumOff val="95000"/>
                    </a:srgbClr>
                  </a:gs>
                  <a:gs pos="74000">
                    <a:srgbClr val="005AB4">
                      <a:lumMod val="45000"/>
                      <a:lumOff val="55000"/>
                    </a:srgbClr>
                  </a:gs>
                  <a:gs pos="83000">
                    <a:srgbClr val="005AB4">
                      <a:lumMod val="45000"/>
                      <a:lumOff val="55000"/>
                    </a:srgbClr>
                  </a:gs>
                  <a:gs pos="100000">
                    <a:srgbClr val="005AB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箭头: V 形 100">
            <a:extLst>
              <a:ext uri="{FF2B5EF4-FFF2-40B4-BE49-F238E27FC236}">
                <a16:creationId xmlns:a16="http://schemas.microsoft.com/office/drawing/2014/main" id="{B01D668D-8B06-8F64-5A48-E312A7A25C01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flipH="1">
            <a:off x="4063120" y="4480561"/>
            <a:ext cx="113208" cy="139699"/>
          </a:xfrm>
          <a:prstGeom prst="chevron">
            <a:avLst>
              <a:gd name="adj" fmla="val 51643"/>
            </a:avLst>
          </a:prstGeom>
          <a:gradFill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254" dist="107569" dir="5400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879" tIns="46939" rIns="93879" bIns="46939" rtlCol="0" anchor="ctr">
            <a:noAutofit/>
          </a:bodyPr>
          <a:lstStyle/>
          <a:p>
            <a:pPr marL="0" marR="0" lvl="0" indent="0" algn="ctr" defTabSz="739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AB4">
                      <a:lumMod val="5000"/>
                      <a:lumOff val="95000"/>
                    </a:srgbClr>
                  </a:gs>
                  <a:gs pos="74000">
                    <a:srgbClr val="005AB4">
                      <a:lumMod val="45000"/>
                      <a:lumOff val="55000"/>
                    </a:srgbClr>
                  </a:gs>
                  <a:gs pos="83000">
                    <a:srgbClr val="005AB4">
                      <a:lumMod val="45000"/>
                      <a:lumOff val="55000"/>
                    </a:srgbClr>
                  </a:gs>
                  <a:gs pos="100000">
                    <a:srgbClr val="005AB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2" name="箭头: V 形 101">
            <a:extLst>
              <a:ext uri="{FF2B5EF4-FFF2-40B4-BE49-F238E27FC236}">
                <a16:creationId xmlns:a16="http://schemas.microsoft.com/office/drawing/2014/main" id="{EFF7BF79-574F-B362-EFB9-F51CED6A1BAB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flipH="1">
            <a:off x="4166500" y="4480561"/>
            <a:ext cx="113208" cy="139699"/>
          </a:xfrm>
          <a:prstGeom prst="chevron">
            <a:avLst>
              <a:gd name="adj" fmla="val 51643"/>
            </a:avLst>
          </a:prstGeom>
          <a:gradFill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254" dist="107569" dir="5400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879" tIns="46939" rIns="93879" bIns="46939" rtlCol="0" anchor="ctr">
            <a:noAutofit/>
          </a:bodyPr>
          <a:lstStyle/>
          <a:p>
            <a:pPr marL="0" marR="0" lvl="0" indent="0" algn="ctr" defTabSz="739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AB4">
                      <a:lumMod val="5000"/>
                      <a:lumOff val="95000"/>
                    </a:srgbClr>
                  </a:gs>
                  <a:gs pos="74000">
                    <a:srgbClr val="005AB4">
                      <a:lumMod val="45000"/>
                      <a:lumOff val="55000"/>
                    </a:srgbClr>
                  </a:gs>
                  <a:gs pos="83000">
                    <a:srgbClr val="005AB4">
                      <a:lumMod val="45000"/>
                      <a:lumOff val="55000"/>
                    </a:srgbClr>
                  </a:gs>
                  <a:gs pos="100000">
                    <a:srgbClr val="005AB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3" name="箭头: V 形 102">
            <a:extLst>
              <a:ext uri="{FF2B5EF4-FFF2-40B4-BE49-F238E27FC236}">
                <a16:creationId xmlns:a16="http://schemas.microsoft.com/office/drawing/2014/main" id="{74FCD651-3DBB-34F3-D7FD-11C50DE926C4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flipH="1">
            <a:off x="4269879" y="4480561"/>
            <a:ext cx="113208" cy="139699"/>
          </a:xfrm>
          <a:prstGeom prst="chevron">
            <a:avLst>
              <a:gd name="adj" fmla="val 51643"/>
            </a:avLst>
          </a:prstGeom>
          <a:gradFill>
            <a:gsLst>
              <a:gs pos="99000">
                <a:schemeClr val="accent3"/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254" dist="107569" dir="5400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879" tIns="46939" rIns="93879" bIns="46939" rtlCol="0" anchor="ctr">
            <a:noAutofit/>
          </a:bodyPr>
          <a:lstStyle/>
          <a:p>
            <a:pPr marL="0" marR="0" lvl="0" indent="0" algn="ctr" defTabSz="739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AB4">
                      <a:lumMod val="5000"/>
                      <a:lumOff val="95000"/>
                    </a:srgbClr>
                  </a:gs>
                  <a:gs pos="74000">
                    <a:srgbClr val="005AB4">
                      <a:lumMod val="45000"/>
                      <a:lumOff val="55000"/>
                    </a:srgbClr>
                  </a:gs>
                  <a:gs pos="83000">
                    <a:srgbClr val="005AB4">
                      <a:lumMod val="45000"/>
                      <a:lumOff val="55000"/>
                    </a:srgbClr>
                  </a:gs>
                  <a:gs pos="100000">
                    <a:srgbClr val="005AB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3584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A00A7D0-85A0-3760-EC1A-DA35137C6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168525"/>
            <a:ext cx="5918200" cy="1329595"/>
          </a:xfrm>
        </p:spPr>
        <p:txBody>
          <a:bodyPr>
            <a:noAutofit/>
          </a:bodyPr>
          <a:lstStyle/>
          <a:p>
            <a:r>
              <a:rPr lang="zh-CN" altLang="en-US" dirty="0">
                <a:latin typeface="+mn-lt"/>
                <a:cs typeface="+mn-ea"/>
                <a:sym typeface="+mn-lt"/>
              </a:rPr>
              <a:t>谢谢观看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4350BC-19A3-6F7B-7059-CC43093F27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>
                <a:latin typeface="+mn-lt"/>
                <a:cs typeface="+mn-ea"/>
                <a:sym typeface="+mn-lt"/>
              </a:rPr>
              <a:t>Thank You for Your Watching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059D9FE4-4B7D-6280-5894-78088AD0411E}"/>
              </a:ext>
            </a:extLst>
          </p:cNvPr>
          <p:cNvSpPr>
            <a:spLocks/>
          </p:cNvSpPr>
          <p:nvPr/>
        </p:nvSpPr>
        <p:spPr>
          <a:xfrm>
            <a:off x="704981" y="4742483"/>
            <a:ext cx="2656794" cy="481790"/>
          </a:xfrm>
          <a:prstGeom prst="roundRect">
            <a:avLst>
              <a:gd name="adj" fmla="val 5060"/>
            </a:avLst>
          </a:prstGeom>
          <a:gradFill>
            <a:gsLst>
              <a:gs pos="0">
                <a:schemeClr val="bg1"/>
              </a:gs>
              <a:gs pos="9823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CB23F6D7-2DF7-6F90-AEB5-4FF5FB241818}"/>
              </a:ext>
            </a:extLst>
          </p:cNvPr>
          <p:cNvSpPr>
            <a:spLocks/>
          </p:cNvSpPr>
          <p:nvPr/>
        </p:nvSpPr>
        <p:spPr>
          <a:xfrm>
            <a:off x="668405" y="4737100"/>
            <a:ext cx="2729946" cy="492556"/>
          </a:xfrm>
          <a:prstGeom prst="roundRect">
            <a:avLst>
              <a:gd name="adj" fmla="val 5060"/>
            </a:avLst>
          </a:prstGeom>
          <a:gradFill>
            <a:gsLst>
              <a:gs pos="0">
                <a:schemeClr val="bg1"/>
              </a:gs>
              <a:gs pos="98230">
                <a:schemeClr val="accent1">
                  <a:lumMod val="20000"/>
                  <a:lumOff val="80000"/>
                </a:schemeClr>
              </a:gs>
            </a:gsLst>
            <a:lin ang="8100000" scaled="0"/>
          </a:gradFill>
          <a:ln w="12700"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274ABB4-4905-63C7-0CD0-58DA9D13570F}"/>
              </a:ext>
            </a:extLst>
          </p:cNvPr>
          <p:cNvSpPr txBox="1"/>
          <p:nvPr/>
        </p:nvSpPr>
        <p:spPr>
          <a:xfrm>
            <a:off x="908070" y="4829490"/>
            <a:ext cx="2250616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汇报人：</a:t>
            </a:r>
            <a:r>
              <a:rPr lang="en-US" altLang="zh-CN" sz="2000" dirty="0">
                <a:solidFill>
                  <a:schemeClr val="accent1"/>
                </a:solidFill>
                <a:cs typeface="+mn-ea"/>
                <a:sym typeface="+mn-lt"/>
              </a:rPr>
              <a:t>OfficePlus</a:t>
            </a:r>
            <a:endParaRPr lang="zh-CN" altLang="en-US" sz="20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0884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589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F74F8AE-1C86-9ABF-7CEF-0FA0AC60A3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01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2E08BE2-239A-08EA-0D40-92432DEEF2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02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5B4EDFC-18C8-FB03-FEF8-2B167E8F41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03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51C878E-EBCE-17EA-CB08-902ACFCC3D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工作简历</a:t>
            </a:r>
          </a:p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0568004-C839-9875-10AE-DF956FA253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Work Experience</a:t>
            </a:r>
          </a:p>
          <a:p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97B16BEA-9DA8-AE0A-B7B8-97A23E9E9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能力自评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151F700-C7E6-CDC0-3C51-FDE2BF2669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0" lang="en-US" altLang="zh-CN" sz="161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Self Assessment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893CDD4D-249B-FCD4-36C8-06F8731D69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岗位认知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5EF0C733-D6A9-75A7-BB48-815B70B221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0" lang="en-US" altLang="zh-CN" sz="161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Post Awareness</a:t>
            </a:r>
          </a:p>
        </p:txBody>
      </p:sp>
    </p:spTree>
    <p:extLst>
      <p:ext uri="{BB962C8B-B14F-4D97-AF65-F5344CB8AC3E}">
        <p14:creationId xmlns:p14="http://schemas.microsoft.com/office/powerpoint/2010/main" val="2658624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D1DEF27-3B2D-0617-C8FC-C5A7A81FAE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F10BBB-4ECD-A294-1800-8E25037499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个人简历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B7B553-2E9B-8BD5-6F6D-40EC7D6C59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Work Experience</a:t>
            </a:r>
          </a:p>
        </p:txBody>
      </p:sp>
    </p:spTree>
    <p:extLst>
      <p:ext uri="{BB962C8B-B14F-4D97-AF65-F5344CB8AC3E}">
        <p14:creationId xmlns:p14="http://schemas.microsoft.com/office/powerpoint/2010/main" val="2779499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D76E559-FCDE-F500-1732-1D78BA91171E}"/>
              </a:ext>
            </a:extLst>
          </p:cNvPr>
          <p:cNvSpPr/>
          <p:nvPr/>
        </p:nvSpPr>
        <p:spPr>
          <a:xfrm>
            <a:off x="1165952" y="1392640"/>
            <a:ext cx="10036366" cy="418225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600" dist="38100" dir="5400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6DE14B31-4107-3D29-83CD-E43F9C775B67}"/>
              </a:ext>
            </a:extLst>
          </p:cNvPr>
          <p:cNvSpPr txBox="1"/>
          <p:nvPr/>
        </p:nvSpPr>
        <p:spPr>
          <a:xfrm>
            <a:off x="2505841" y="4653264"/>
            <a:ext cx="185420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Vivian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1FCEE24-394B-4281-FE22-A4B6D65174C6}"/>
              </a:ext>
            </a:extLst>
          </p:cNvPr>
          <p:cNvSpPr/>
          <p:nvPr/>
        </p:nvSpPr>
        <p:spPr>
          <a:xfrm>
            <a:off x="2109803" y="1824197"/>
            <a:ext cx="2792708" cy="279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7" name="图片 16" descr="穿着西装的人&#10;&#10;描述已自动生成">
            <a:extLst>
              <a:ext uri="{FF2B5EF4-FFF2-40B4-BE49-F238E27FC236}">
                <a16:creationId xmlns:a16="http://schemas.microsoft.com/office/drawing/2014/main" id="{93662BD1-A192-683F-C5FA-8CE14B50B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0" t="2233" r="25028" b="55073"/>
          <a:stretch>
            <a:fillRect/>
          </a:stretch>
        </p:blipFill>
        <p:spPr>
          <a:xfrm flipH="1">
            <a:off x="2235287" y="1949681"/>
            <a:ext cx="2541740" cy="2541740"/>
          </a:xfrm>
          <a:custGeom>
            <a:avLst/>
            <a:gdLst>
              <a:gd name="connsiteX0" fmla="*/ 1127193 w 2254386"/>
              <a:gd name="connsiteY0" fmla="*/ 0 h 2254386"/>
              <a:gd name="connsiteX1" fmla="*/ 2254386 w 2254386"/>
              <a:gd name="connsiteY1" fmla="*/ 1127193 h 2254386"/>
              <a:gd name="connsiteX2" fmla="*/ 1127193 w 2254386"/>
              <a:gd name="connsiteY2" fmla="*/ 2254386 h 2254386"/>
              <a:gd name="connsiteX3" fmla="*/ 0 w 2254386"/>
              <a:gd name="connsiteY3" fmla="*/ 1127193 h 2254386"/>
              <a:gd name="connsiteX4" fmla="*/ 1127193 w 2254386"/>
              <a:gd name="connsiteY4" fmla="*/ 0 h 2254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386" h="2254386">
                <a:moveTo>
                  <a:pt x="1127193" y="0"/>
                </a:moveTo>
                <a:cubicBezTo>
                  <a:pt x="1749725" y="0"/>
                  <a:pt x="2254386" y="504661"/>
                  <a:pt x="2254386" y="1127193"/>
                </a:cubicBezTo>
                <a:cubicBezTo>
                  <a:pt x="2254386" y="1749725"/>
                  <a:pt x="1749725" y="2254386"/>
                  <a:pt x="1127193" y="2254386"/>
                </a:cubicBezTo>
                <a:cubicBezTo>
                  <a:pt x="504661" y="2254386"/>
                  <a:pt x="0" y="1749725"/>
                  <a:pt x="0" y="1127193"/>
                </a:cubicBezTo>
                <a:cubicBezTo>
                  <a:pt x="0" y="504661"/>
                  <a:pt x="504661" y="0"/>
                  <a:pt x="1127193" y="0"/>
                </a:cubicBezTo>
                <a:close/>
              </a:path>
            </a:pathLst>
          </a:custGeom>
        </p:spPr>
      </p:pic>
      <p:sp>
        <p:nvSpPr>
          <p:cNvPr id="47" name="TextBox 8">
            <a:extLst>
              <a:ext uri="{FF2B5EF4-FFF2-40B4-BE49-F238E27FC236}">
                <a16:creationId xmlns:a16="http://schemas.microsoft.com/office/drawing/2014/main" id="{6EBC1D6E-37F3-76BE-5B8B-1AD9804431F1}"/>
              </a:ext>
            </a:extLst>
          </p:cNvPr>
          <p:cNvSpPr txBox="1"/>
          <p:nvPr/>
        </p:nvSpPr>
        <p:spPr>
          <a:xfrm>
            <a:off x="6115307" y="1883962"/>
            <a:ext cx="4703261" cy="4996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cs typeface="+mn-ea"/>
                <a:sym typeface="+mn-lt"/>
              </a:rPr>
              <a:t>出生日期：</a:t>
            </a:r>
            <a:r>
              <a:rPr lang="en-US" altLang="zh-CN" sz="2000" dirty="0">
                <a:solidFill>
                  <a:schemeClr val="bg1"/>
                </a:solidFill>
                <a:effectLst/>
                <a:cs typeface="+mn-ea"/>
                <a:sym typeface="+mn-lt"/>
              </a:rPr>
              <a:t>19××</a:t>
            </a:r>
            <a:r>
              <a:rPr lang="zh-CN" altLang="en-US" sz="2000" dirty="0">
                <a:solidFill>
                  <a:schemeClr val="bg1"/>
                </a:solidFill>
                <a:effectLst/>
                <a:cs typeface="+mn-ea"/>
                <a:sym typeface="+mn-lt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effectLst/>
                <a:cs typeface="+mn-ea"/>
                <a:sym typeface="+mn-lt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effectLst/>
                <a:cs typeface="+mn-ea"/>
                <a:sym typeface="+mn-lt"/>
              </a:rPr>
              <a:t>月</a:t>
            </a:r>
          </a:p>
        </p:txBody>
      </p:sp>
      <p:sp>
        <p:nvSpPr>
          <p:cNvPr id="48" name="TextBox 8">
            <a:extLst>
              <a:ext uri="{FF2B5EF4-FFF2-40B4-BE49-F238E27FC236}">
                <a16:creationId xmlns:a16="http://schemas.microsoft.com/office/drawing/2014/main" id="{E5096454-B4BB-E997-97F8-A715F3A6E7E2}"/>
              </a:ext>
            </a:extLst>
          </p:cNvPr>
          <p:cNvSpPr txBox="1"/>
          <p:nvPr/>
        </p:nvSpPr>
        <p:spPr>
          <a:xfrm>
            <a:off x="6115307" y="2537263"/>
            <a:ext cx="4703261" cy="4996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cs typeface="+mn-ea"/>
                <a:sym typeface="+mn-lt"/>
              </a:rPr>
              <a:t>参加工作时间：</a:t>
            </a:r>
            <a:r>
              <a:rPr lang="en-US" altLang="zh-CN" sz="2000" dirty="0">
                <a:solidFill>
                  <a:schemeClr val="bg1"/>
                </a:solidFill>
                <a:effectLst/>
                <a:cs typeface="+mn-ea"/>
                <a:sym typeface="+mn-lt"/>
              </a:rPr>
              <a:t>20××</a:t>
            </a:r>
            <a:r>
              <a:rPr lang="zh-CN" altLang="en-US" sz="2000" dirty="0">
                <a:solidFill>
                  <a:schemeClr val="bg1"/>
                </a:solidFill>
                <a:effectLst/>
                <a:cs typeface="+mn-ea"/>
                <a:sym typeface="+mn-lt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effectLst/>
                <a:cs typeface="+mn-ea"/>
                <a:sym typeface="+mn-lt"/>
              </a:rPr>
              <a:t>9</a:t>
            </a:r>
            <a:r>
              <a:rPr lang="zh-CN" altLang="en-US" sz="2000" dirty="0">
                <a:solidFill>
                  <a:schemeClr val="bg1"/>
                </a:solidFill>
                <a:effectLst/>
                <a:cs typeface="+mn-ea"/>
                <a:sym typeface="+mn-lt"/>
              </a:rPr>
              <a:t>月</a:t>
            </a:r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B1C1367F-E5EF-6A90-8B83-FF7E620D1817}"/>
              </a:ext>
            </a:extLst>
          </p:cNvPr>
          <p:cNvSpPr txBox="1"/>
          <p:nvPr/>
        </p:nvSpPr>
        <p:spPr>
          <a:xfrm>
            <a:off x="6115307" y="3190564"/>
            <a:ext cx="4703261" cy="4996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cs typeface="+mn-ea"/>
                <a:sym typeface="+mn-lt"/>
              </a:rPr>
              <a:t>政治面貌：党员</a:t>
            </a:r>
          </a:p>
        </p:txBody>
      </p:sp>
      <p:sp>
        <p:nvSpPr>
          <p:cNvPr id="50" name="TextBox 8">
            <a:extLst>
              <a:ext uri="{FF2B5EF4-FFF2-40B4-BE49-F238E27FC236}">
                <a16:creationId xmlns:a16="http://schemas.microsoft.com/office/drawing/2014/main" id="{2F3ED7B2-E2D5-9F98-421F-ACF5C357B5F4}"/>
              </a:ext>
            </a:extLst>
          </p:cNvPr>
          <p:cNvSpPr txBox="1"/>
          <p:nvPr/>
        </p:nvSpPr>
        <p:spPr>
          <a:xfrm>
            <a:off x="6115307" y="3843865"/>
            <a:ext cx="4703261" cy="4996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cs typeface="+mn-ea"/>
                <a:sym typeface="+mn-lt"/>
              </a:rPr>
              <a:t>学历：硕士研究生</a:t>
            </a:r>
          </a:p>
        </p:txBody>
      </p:sp>
      <p:sp>
        <p:nvSpPr>
          <p:cNvPr id="51" name="TextBox 8">
            <a:extLst>
              <a:ext uri="{FF2B5EF4-FFF2-40B4-BE49-F238E27FC236}">
                <a16:creationId xmlns:a16="http://schemas.microsoft.com/office/drawing/2014/main" id="{9BC514DE-FCB7-D60B-67ED-953D7EF3731C}"/>
              </a:ext>
            </a:extLst>
          </p:cNvPr>
          <p:cNvSpPr txBox="1"/>
          <p:nvPr/>
        </p:nvSpPr>
        <p:spPr>
          <a:xfrm>
            <a:off x="6115307" y="4497166"/>
            <a:ext cx="4703261" cy="4996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cs typeface="+mn-ea"/>
                <a:sym typeface="+mn-lt"/>
              </a:rPr>
              <a:t>现任职务：终端与渠道中心主任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A40D1B59-55AA-DB62-B1AC-62671F834167}"/>
              </a:ext>
            </a:extLst>
          </p:cNvPr>
          <p:cNvCxnSpPr>
            <a:cxnSpLocks/>
          </p:cNvCxnSpPr>
          <p:nvPr/>
        </p:nvCxnSpPr>
        <p:spPr>
          <a:xfrm>
            <a:off x="5738841" y="1839812"/>
            <a:ext cx="0" cy="3371165"/>
          </a:xfrm>
          <a:prstGeom prst="line">
            <a:avLst/>
          </a:prstGeom>
          <a:ln w="222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椭圆 45">
            <a:extLst>
              <a:ext uri="{FF2B5EF4-FFF2-40B4-BE49-F238E27FC236}">
                <a16:creationId xmlns:a16="http://schemas.microsoft.com/office/drawing/2014/main" id="{6A9F197F-D8CD-AD4C-4064-62D474745A81}"/>
              </a:ext>
            </a:extLst>
          </p:cNvPr>
          <p:cNvSpPr/>
          <p:nvPr/>
        </p:nvSpPr>
        <p:spPr>
          <a:xfrm>
            <a:off x="5669467" y="4677604"/>
            <a:ext cx="138748" cy="1387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CB61995C-6B36-6E76-6EE7-9E8A4863E577}"/>
              </a:ext>
            </a:extLst>
          </p:cNvPr>
          <p:cNvSpPr/>
          <p:nvPr/>
        </p:nvSpPr>
        <p:spPr>
          <a:xfrm>
            <a:off x="5669467" y="4024303"/>
            <a:ext cx="138748" cy="1387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9A76234B-8F8A-06A4-506D-9707274630ED}"/>
              </a:ext>
            </a:extLst>
          </p:cNvPr>
          <p:cNvSpPr/>
          <p:nvPr/>
        </p:nvSpPr>
        <p:spPr>
          <a:xfrm>
            <a:off x="5669467" y="3371002"/>
            <a:ext cx="138748" cy="1387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DC4A644A-3930-4686-7106-087361B0D62E}"/>
              </a:ext>
            </a:extLst>
          </p:cNvPr>
          <p:cNvSpPr/>
          <p:nvPr/>
        </p:nvSpPr>
        <p:spPr>
          <a:xfrm>
            <a:off x="5669467" y="2717701"/>
            <a:ext cx="138748" cy="1387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1AC279C8-A772-6E9A-5281-EEBCE9F6F4CB}"/>
              </a:ext>
            </a:extLst>
          </p:cNvPr>
          <p:cNvSpPr/>
          <p:nvPr/>
        </p:nvSpPr>
        <p:spPr>
          <a:xfrm>
            <a:off x="5669467" y="2064400"/>
            <a:ext cx="138748" cy="1387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64750303-B351-14AA-F47D-011E92901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基本信息</a:t>
            </a:r>
          </a:p>
        </p:txBody>
      </p:sp>
    </p:spTree>
    <p:extLst>
      <p:ext uri="{BB962C8B-B14F-4D97-AF65-F5344CB8AC3E}">
        <p14:creationId xmlns:p14="http://schemas.microsoft.com/office/powerpoint/2010/main" val="413976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矩形 151">
            <a:extLst>
              <a:ext uri="{FF2B5EF4-FFF2-40B4-BE49-F238E27FC236}">
                <a16:creationId xmlns:a16="http://schemas.microsoft.com/office/drawing/2014/main" id="{012F21CF-8C0D-490C-A4E8-CA281746D25A}"/>
              </a:ext>
            </a:extLst>
          </p:cNvPr>
          <p:cNvSpPr/>
          <p:nvPr/>
        </p:nvSpPr>
        <p:spPr>
          <a:xfrm>
            <a:off x="256475" y="3438648"/>
            <a:ext cx="11376000" cy="36000"/>
          </a:xfrm>
          <a:prstGeom prst="rect">
            <a:avLst/>
          </a:prstGeom>
          <a:gradFill>
            <a:gsLst>
              <a:gs pos="86000">
                <a:schemeClr val="accent3">
                  <a:lumMod val="60000"/>
                  <a:lumOff val="40000"/>
                  <a:alpha val="98000"/>
                </a:schemeClr>
              </a:gs>
              <a:gs pos="0">
                <a:schemeClr val="accent3">
                  <a:alpha val="80000"/>
                </a:schemeClr>
              </a:gs>
              <a:gs pos="11000">
                <a:schemeClr val="accent3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3" name="等腰三角形 152">
            <a:extLst>
              <a:ext uri="{FF2B5EF4-FFF2-40B4-BE49-F238E27FC236}">
                <a16:creationId xmlns:a16="http://schemas.microsoft.com/office/drawing/2014/main" id="{DBDAF4DA-A88C-4BDD-B697-E8706AA584D8}"/>
              </a:ext>
            </a:extLst>
          </p:cNvPr>
          <p:cNvSpPr/>
          <p:nvPr/>
        </p:nvSpPr>
        <p:spPr>
          <a:xfrm>
            <a:off x="11567176" y="3292520"/>
            <a:ext cx="345281" cy="172887"/>
          </a:xfrm>
          <a:prstGeom prst="triangle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157" name="直接连接符 156">
            <a:extLst>
              <a:ext uri="{FF2B5EF4-FFF2-40B4-BE49-F238E27FC236}">
                <a16:creationId xmlns:a16="http://schemas.microsoft.com/office/drawing/2014/main" id="{B4C326F1-027F-4F08-8C2B-4CFDAF3F78DF}"/>
              </a:ext>
            </a:extLst>
          </p:cNvPr>
          <p:cNvCxnSpPr>
            <a:cxnSpLocks/>
          </p:cNvCxnSpPr>
          <p:nvPr/>
        </p:nvCxnSpPr>
        <p:spPr>
          <a:xfrm flipV="1">
            <a:off x="1000982" y="3222477"/>
            <a:ext cx="0" cy="1843200"/>
          </a:xfrm>
          <a:prstGeom prst="line">
            <a:avLst/>
          </a:prstGeom>
          <a:ln w="12700" cap="rnd">
            <a:gradFill>
              <a:gsLst>
                <a:gs pos="0">
                  <a:schemeClr val="accent1"/>
                </a:gs>
                <a:gs pos="92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接连接符 169">
            <a:extLst>
              <a:ext uri="{FF2B5EF4-FFF2-40B4-BE49-F238E27FC236}">
                <a16:creationId xmlns:a16="http://schemas.microsoft.com/office/drawing/2014/main" id="{023339F7-8CBA-4D70-A776-1CC5F7356360}"/>
              </a:ext>
            </a:extLst>
          </p:cNvPr>
          <p:cNvCxnSpPr>
            <a:cxnSpLocks/>
          </p:cNvCxnSpPr>
          <p:nvPr/>
        </p:nvCxnSpPr>
        <p:spPr>
          <a:xfrm flipV="1">
            <a:off x="5071266" y="3222477"/>
            <a:ext cx="0" cy="1844635"/>
          </a:xfrm>
          <a:prstGeom prst="line">
            <a:avLst/>
          </a:prstGeom>
          <a:ln w="12700" cap="rnd">
            <a:gradFill>
              <a:gsLst>
                <a:gs pos="0">
                  <a:schemeClr val="accent1"/>
                </a:gs>
                <a:gs pos="92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接连接符 182">
            <a:extLst>
              <a:ext uri="{FF2B5EF4-FFF2-40B4-BE49-F238E27FC236}">
                <a16:creationId xmlns:a16="http://schemas.microsoft.com/office/drawing/2014/main" id="{8BD240A0-CD35-4FDC-8132-90312CD9A837}"/>
              </a:ext>
            </a:extLst>
          </p:cNvPr>
          <p:cNvCxnSpPr>
            <a:cxnSpLocks/>
          </p:cNvCxnSpPr>
          <p:nvPr/>
        </p:nvCxnSpPr>
        <p:spPr>
          <a:xfrm flipV="1">
            <a:off x="9149642" y="3222477"/>
            <a:ext cx="1" cy="1944834"/>
          </a:xfrm>
          <a:prstGeom prst="line">
            <a:avLst/>
          </a:prstGeom>
          <a:ln w="12700" cap="rnd">
            <a:gradFill>
              <a:gsLst>
                <a:gs pos="0">
                  <a:schemeClr val="accent1"/>
                </a:gs>
                <a:gs pos="92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连接符 163">
            <a:extLst>
              <a:ext uri="{FF2B5EF4-FFF2-40B4-BE49-F238E27FC236}">
                <a16:creationId xmlns:a16="http://schemas.microsoft.com/office/drawing/2014/main" id="{F240E865-D8BB-4A5A-94F7-0AB95C6993FF}"/>
              </a:ext>
            </a:extLst>
          </p:cNvPr>
          <p:cNvCxnSpPr>
            <a:cxnSpLocks/>
          </p:cNvCxnSpPr>
          <p:nvPr/>
        </p:nvCxnSpPr>
        <p:spPr>
          <a:xfrm>
            <a:off x="3079131" y="1708264"/>
            <a:ext cx="0" cy="1843200"/>
          </a:xfrm>
          <a:prstGeom prst="line">
            <a:avLst/>
          </a:prstGeom>
          <a:ln w="12700" cap="rnd">
            <a:gradFill>
              <a:gsLst>
                <a:gs pos="0">
                  <a:schemeClr val="accent1"/>
                </a:gs>
                <a:gs pos="92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A33CD356-C223-981C-AA71-A51BA6EED238}"/>
              </a:ext>
            </a:extLst>
          </p:cNvPr>
          <p:cNvGrpSpPr/>
          <p:nvPr/>
        </p:nvGrpSpPr>
        <p:grpSpPr>
          <a:xfrm>
            <a:off x="3008742" y="1648338"/>
            <a:ext cx="164528" cy="164528"/>
            <a:chOff x="3008742" y="1727331"/>
            <a:chExt cx="164528" cy="164528"/>
          </a:xfrm>
        </p:grpSpPr>
        <p:sp>
          <p:nvSpPr>
            <p:cNvPr id="187" name="椭圆 186">
              <a:extLst>
                <a:ext uri="{FF2B5EF4-FFF2-40B4-BE49-F238E27FC236}">
                  <a16:creationId xmlns:a16="http://schemas.microsoft.com/office/drawing/2014/main" id="{E50BD9D0-E9A6-449D-9B29-852550D8858D}"/>
                </a:ext>
              </a:extLst>
            </p:cNvPr>
            <p:cNvSpPr/>
            <p:nvPr/>
          </p:nvSpPr>
          <p:spPr>
            <a:xfrm flipH="1">
              <a:off x="3008742" y="1727331"/>
              <a:ext cx="164528" cy="164528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0"/>
                    <a:alpha val="51000"/>
                  </a:schemeClr>
                </a:gs>
                <a:gs pos="18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8" name="椭圆 187">
              <a:extLst>
                <a:ext uri="{FF2B5EF4-FFF2-40B4-BE49-F238E27FC236}">
                  <a16:creationId xmlns:a16="http://schemas.microsoft.com/office/drawing/2014/main" id="{F5E54360-4163-4295-94CE-DF978B2F8035}"/>
                </a:ext>
              </a:extLst>
            </p:cNvPr>
            <p:cNvSpPr/>
            <p:nvPr/>
          </p:nvSpPr>
          <p:spPr>
            <a:xfrm>
              <a:off x="3045936" y="1764525"/>
              <a:ext cx="90141" cy="901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609600" dist="215900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95" name="文本框 94">
            <a:extLst>
              <a:ext uri="{FF2B5EF4-FFF2-40B4-BE49-F238E27FC236}">
                <a16:creationId xmlns:a16="http://schemas.microsoft.com/office/drawing/2014/main" id="{8D476F97-5AB1-4D6B-811A-E6F307102E2D}"/>
              </a:ext>
            </a:extLst>
          </p:cNvPr>
          <p:cNvSpPr txBox="1"/>
          <p:nvPr/>
        </p:nvSpPr>
        <p:spPr>
          <a:xfrm>
            <a:off x="3195214" y="1513425"/>
            <a:ext cx="2541652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>
                <a:gradFill>
                  <a:gsLst>
                    <a:gs pos="0">
                      <a:srgbClr val="7B9CFE">
                        <a:lumMod val="80000"/>
                      </a:srgbClr>
                    </a:gs>
                    <a:gs pos="100000">
                      <a:srgbClr val="7B9CFE">
                        <a:lumMod val="50000"/>
                      </a:srgbClr>
                    </a:gs>
                  </a:gsLst>
                  <a:lin ang="0" scaled="0"/>
                </a:gradFill>
                <a:latin typeface="阿里巴巴普惠体 B"/>
                <a:ea typeface="阿里巴巴普惠体 B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某区分公司 副经理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D3D8EFCB-F5F1-4116-A6F5-EA742A6E4118}"/>
              </a:ext>
            </a:extLst>
          </p:cNvPr>
          <p:cNvSpPr txBox="1"/>
          <p:nvPr/>
        </p:nvSpPr>
        <p:spPr>
          <a:xfrm>
            <a:off x="3206144" y="1884554"/>
            <a:ext cx="2265595" cy="295772"/>
          </a:xfrm>
          <a:prstGeom prst="rect">
            <a:avLst/>
          </a:prstGeom>
          <a:noFill/>
          <a:effectLst/>
        </p:spPr>
        <p:txBody>
          <a:bodyPr wrap="square" lIns="79553" tIns="39776" rIns="79553" bIns="39776" rtlCol="0">
            <a:noAutofit/>
          </a:bodyPr>
          <a:lstStyle/>
          <a:p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全省优秀城区分公司</a:t>
            </a:r>
          </a:p>
        </p:txBody>
      </p:sp>
      <p:cxnSp>
        <p:nvCxnSpPr>
          <p:cNvPr id="177" name="直接连接符 176">
            <a:extLst>
              <a:ext uri="{FF2B5EF4-FFF2-40B4-BE49-F238E27FC236}">
                <a16:creationId xmlns:a16="http://schemas.microsoft.com/office/drawing/2014/main" id="{D95A95A9-2DDA-4D10-95D6-C2D71B0D6D05}"/>
              </a:ext>
            </a:extLst>
          </p:cNvPr>
          <p:cNvCxnSpPr>
            <a:cxnSpLocks/>
          </p:cNvCxnSpPr>
          <p:nvPr/>
        </p:nvCxnSpPr>
        <p:spPr>
          <a:xfrm>
            <a:off x="7101322" y="1708264"/>
            <a:ext cx="0" cy="1843200"/>
          </a:xfrm>
          <a:prstGeom prst="line">
            <a:avLst/>
          </a:prstGeom>
          <a:ln w="12700" cap="rnd">
            <a:gradFill>
              <a:gsLst>
                <a:gs pos="0">
                  <a:schemeClr val="accent1"/>
                </a:gs>
                <a:gs pos="92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1AED7C44-E8D9-27F3-591B-F1072C89A6BA}"/>
              </a:ext>
            </a:extLst>
          </p:cNvPr>
          <p:cNvGrpSpPr/>
          <p:nvPr/>
        </p:nvGrpSpPr>
        <p:grpSpPr>
          <a:xfrm>
            <a:off x="7027922" y="1648338"/>
            <a:ext cx="164528" cy="164528"/>
            <a:chOff x="7171143" y="1824610"/>
            <a:chExt cx="164528" cy="164528"/>
          </a:xfrm>
        </p:grpSpPr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3EBC4246-DF34-4D9E-A3BE-772A3F6D295F}"/>
                </a:ext>
              </a:extLst>
            </p:cNvPr>
            <p:cNvSpPr/>
            <p:nvPr/>
          </p:nvSpPr>
          <p:spPr>
            <a:xfrm flipH="1">
              <a:off x="7171143" y="1824610"/>
              <a:ext cx="164528" cy="164528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0"/>
                    <a:alpha val="51000"/>
                  </a:schemeClr>
                </a:gs>
                <a:gs pos="18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C55FCFF5-0590-4D89-8282-5559271DB1E1}"/>
                </a:ext>
              </a:extLst>
            </p:cNvPr>
            <p:cNvSpPr/>
            <p:nvPr/>
          </p:nvSpPr>
          <p:spPr>
            <a:xfrm>
              <a:off x="7208337" y="1861804"/>
              <a:ext cx="90141" cy="901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609600" dist="215900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01" name="文本框 100">
            <a:extLst>
              <a:ext uri="{FF2B5EF4-FFF2-40B4-BE49-F238E27FC236}">
                <a16:creationId xmlns:a16="http://schemas.microsoft.com/office/drawing/2014/main" id="{79EB397A-39C5-4370-A1A6-A315B1EFA0B7}"/>
              </a:ext>
            </a:extLst>
          </p:cNvPr>
          <p:cNvSpPr txBox="1"/>
          <p:nvPr/>
        </p:nvSpPr>
        <p:spPr>
          <a:xfrm>
            <a:off x="7243421" y="1513425"/>
            <a:ext cx="2517522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某市分公司 总经理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AA12AAEC-AB26-488D-B458-517865789F22}"/>
              </a:ext>
            </a:extLst>
          </p:cNvPr>
          <p:cNvSpPr txBox="1"/>
          <p:nvPr/>
        </p:nvSpPr>
        <p:spPr>
          <a:xfrm>
            <a:off x="7251018" y="1884554"/>
            <a:ext cx="2410995" cy="295772"/>
          </a:xfrm>
          <a:prstGeom prst="rect">
            <a:avLst/>
          </a:prstGeom>
          <a:noFill/>
          <a:effectLst/>
        </p:spPr>
        <p:txBody>
          <a:bodyPr wrap="square" lIns="79553" tIns="39776" rIns="79553" bIns="39776" rtlCol="0">
            <a:noAutofit/>
          </a:bodyPr>
          <a:lstStyle/>
          <a:p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省级守合同重信用企业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7EF4C55A-7FFA-4331-A7A3-522E1760FDEB}"/>
              </a:ext>
            </a:extLst>
          </p:cNvPr>
          <p:cNvSpPr txBox="1"/>
          <p:nvPr/>
        </p:nvSpPr>
        <p:spPr>
          <a:xfrm>
            <a:off x="1075937" y="4925535"/>
            <a:ext cx="2541652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市场部 业务干事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F415714D-D301-487C-8390-EFC2B80F210E}"/>
              </a:ext>
            </a:extLst>
          </p:cNvPr>
          <p:cNvSpPr txBox="1"/>
          <p:nvPr/>
        </p:nvSpPr>
        <p:spPr>
          <a:xfrm>
            <a:off x="1087981" y="4647581"/>
            <a:ext cx="2265595" cy="295772"/>
          </a:xfrm>
          <a:prstGeom prst="rect">
            <a:avLst/>
          </a:prstGeom>
          <a:noFill/>
          <a:effectLst/>
        </p:spPr>
        <p:txBody>
          <a:bodyPr wrap="square" lIns="79553" tIns="39776" rIns="79553" bIns="39776" rtlCol="0">
            <a:noAutofit/>
          </a:bodyPr>
          <a:lstStyle/>
          <a:p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先进工作者</a:t>
            </a: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F3895DFF-180D-42B3-AB61-9352F363AEA7}"/>
              </a:ext>
            </a:extLst>
          </p:cNvPr>
          <p:cNvSpPr txBox="1"/>
          <p:nvPr/>
        </p:nvSpPr>
        <p:spPr>
          <a:xfrm>
            <a:off x="5142306" y="4925535"/>
            <a:ext cx="2541652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某区分公司 总经理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2642329A-1EB2-45C6-BA4C-6C35D2B8B5E4}"/>
              </a:ext>
            </a:extLst>
          </p:cNvPr>
          <p:cNvSpPr txBox="1"/>
          <p:nvPr/>
        </p:nvSpPr>
        <p:spPr>
          <a:xfrm>
            <a:off x="5153792" y="4647581"/>
            <a:ext cx="2265595" cy="295772"/>
          </a:xfrm>
          <a:prstGeom prst="rect">
            <a:avLst/>
          </a:prstGeom>
          <a:noFill/>
          <a:effectLst/>
        </p:spPr>
        <p:txBody>
          <a:bodyPr wrap="square" lIns="79553" tIns="39776" rIns="79553" bIns="39776" rtlCol="0">
            <a:noAutofit/>
          </a:bodyPr>
          <a:lstStyle/>
          <a:p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某市文明标兵单位</a:t>
            </a:r>
            <a:endParaRPr lang="zh-CN" altLang="en-US" sz="1218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F69AB0B4-2EF8-493E-BD42-B715CFCCE127}"/>
              </a:ext>
            </a:extLst>
          </p:cNvPr>
          <p:cNvSpPr txBox="1"/>
          <p:nvPr/>
        </p:nvSpPr>
        <p:spPr>
          <a:xfrm>
            <a:off x="9250142" y="4915789"/>
            <a:ext cx="2776604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终端与渠道 中心主任</a:t>
            </a: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331CE47E-E76D-4254-8D8D-B5E3D90E3B09}"/>
              </a:ext>
            </a:extLst>
          </p:cNvPr>
          <p:cNvSpPr txBox="1"/>
          <p:nvPr/>
        </p:nvSpPr>
        <p:spPr>
          <a:xfrm>
            <a:off x="9251726" y="4647581"/>
            <a:ext cx="2265595" cy="295772"/>
          </a:xfrm>
          <a:prstGeom prst="rect">
            <a:avLst/>
          </a:prstGeom>
          <a:noFill/>
          <a:effectLst/>
        </p:spPr>
        <p:txBody>
          <a:bodyPr wrap="square" lIns="79553" tIns="39776" rIns="79553" bIns="39776" rtlCol="0">
            <a:noAutofit/>
          </a:bodyPr>
          <a:lstStyle/>
          <a:p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省级金牌服务标杆厅</a:t>
            </a:r>
            <a:endParaRPr lang="zh-CN" altLang="en-US" sz="1218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EBD6519D-4EE3-4AB6-A013-FD03AB0E3EAE}"/>
              </a:ext>
            </a:extLst>
          </p:cNvPr>
          <p:cNvGrpSpPr/>
          <p:nvPr/>
        </p:nvGrpSpPr>
        <p:grpSpPr>
          <a:xfrm>
            <a:off x="913544" y="3232476"/>
            <a:ext cx="1470747" cy="448345"/>
            <a:chOff x="10659780" y="1025778"/>
            <a:chExt cx="1470747" cy="448345"/>
          </a:xfrm>
        </p:grpSpPr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31CA3189-5A70-4151-A1AA-DF2EF907713F}"/>
                </a:ext>
              </a:extLst>
            </p:cNvPr>
            <p:cNvSpPr>
              <a:spLocks/>
            </p:cNvSpPr>
            <p:nvPr/>
          </p:nvSpPr>
          <p:spPr>
            <a:xfrm>
              <a:off x="10725423" y="1042180"/>
              <a:ext cx="1405104" cy="43194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8230">
                  <a:schemeClr val="accent2">
                    <a:lumMod val="75000"/>
                  </a:schemeClr>
                </a:gs>
              </a:gsLst>
              <a:lin ang="27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id="{056170DB-D088-4ECE-B4BF-956858B44E87}"/>
                </a:ext>
              </a:extLst>
            </p:cNvPr>
            <p:cNvSpPr>
              <a:spLocks/>
            </p:cNvSpPr>
            <p:nvPr/>
          </p:nvSpPr>
          <p:spPr>
            <a:xfrm>
              <a:off x="10659780" y="1025778"/>
              <a:ext cx="1443792" cy="44159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8230">
                  <a:schemeClr val="accent2">
                    <a:lumMod val="75000"/>
                  </a:schemeClr>
                </a:gs>
              </a:gsLst>
              <a:lin ang="8100000" scaled="0"/>
            </a:gradFill>
            <a:ln w="12700"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0" name="文本框 59">
            <a:extLst>
              <a:ext uri="{FF2B5EF4-FFF2-40B4-BE49-F238E27FC236}">
                <a16:creationId xmlns:a16="http://schemas.microsoft.com/office/drawing/2014/main" id="{FF1AFD3E-DEE1-499A-AD43-07F515C6FE37}"/>
              </a:ext>
            </a:extLst>
          </p:cNvPr>
          <p:cNvSpPr txBox="1"/>
          <p:nvPr/>
        </p:nvSpPr>
        <p:spPr>
          <a:xfrm>
            <a:off x="1020986" y="3287371"/>
            <a:ext cx="132150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7B9CFE">
                      <a:lumMod val="50000"/>
                      <a:alpha val="43000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20</a:t>
            </a:r>
            <a:r>
              <a:rPr lang="en-US" altLang="zh-CN" sz="1600" dirty="0">
                <a:solidFill>
                  <a:schemeClr val="bg1"/>
                </a:solidFill>
                <a:effectLst/>
                <a:cs typeface="+mn-ea"/>
                <a:sym typeface="+mn-lt"/>
              </a:rPr>
              <a:t>××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7B9CFE">
                      <a:lumMod val="50000"/>
                      <a:alpha val="43000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年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7B9CFE">
                    <a:lumMod val="50000"/>
                    <a:alpha val="43000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689087CE-C439-7F9A-D866-F9EFC9DFE501}"/>
              </a:ext>
            </a:extLst>
          </p:cNvPr>
          <p:cNvGrpSpPr/>
          <p:nvPr/>
        </p:nvGrpSpPr>
        <p:grpSpPr>
          <a:xfrm>
            <a:off x="2952780" y="3232476"/>
            <a:ext cx="1470747" cy="448345"/>
            <a:chOff x="10659780" y="1025778"/>
            <a:chExt cx="1470747" cy="448345"/>
          </a:xfrm>
        </p:grpSpPr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F73445AD-0935-9BB4-D4F5-3B0551DA8B54}"/>
                </a:ext>
              </a:extLst>
            </p:cNvPr>
            <p:cNvSpPr>
              <a:spLocks/>
            </p:cNvSpPr>
            <p:nvPr/>
          </p:nvSpPr>
          <p:spPr>
            <a:xfrm>
              <a:off x="10725423" y="1042180"/>
              <a:ext cx="1405104" cy="43194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8230">
                  <a:schemeClr val="accent2">
                    <a:lumMod val="75000"/>
                  </a:schemeClr>
                </a:gs>
              </a:gsLst>
              <a:lin ang="27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65" name="矩形: 圆角 64">
              <a:extLst>
                <a:ext uri="{FF2B5EF4-FFF2-40B4-BE49-F238E27FC236}">
                  <a16:creationId xmlns:a16="http://schemas.microsoft.com/office/drawing/2014/main" id="{AEE8FF2E-8407-935E-1C3C-EEAE88334E57}"/>
                </a:ext>
              </a:extLst>
            </p:cNvPr>
            <p:cNvSpPr>
              <a:spLocks/>
            </p:cNvSpPr>
            <p:nvPr/>
          </p:nvSpPr>
          <p:spPr>
            <a:xfrm>
              <a:off x="10659780" y="1025778"/>
              <a:ext cx="1443792" cy="44159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8230">
                  <a:schemeClr val="accent2">
                    <a:lumMod val="75000"/>
                  </a:schemeClr>
                </a:gs>
              </a:gsLst>
              <a:lin ang="8100000" scaled="0"/>
            </a:gradFill>
            <a:ln w="12700"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3" name="文本框 62">
            <a:extLst>
              <a:ext uri="{FF2B5EF4-FFF2-40B4-BE49-F238E27FC236}">
                <a16:creationId xmlns:a16="http://schemas.microsoft.com/office/drawing/2014/main" id="{C1A7D82D-6AC4-FBF6-19B0-84B24217500C}"/>
              </a:ext>
            </a:extLst>
          </p:cNvPr>
          <p:cNvSpPr txBox="1"/>
          <p:nvPr/>
        </p:nvSpPr>
        <p:spPr>
          <a:xfrm>
            <a:off x="3060222" y="3287371"/>
            <a:ext cx="132150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7B9CFE">
                      <a:lumMod val="50000"/>
                      <a:alpha val="43000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20</a:t>
            </a:r>
            <a:r>
              <a:rPr lang="en-US" altLang="zh-CN" sz="1600" dirty="0">
                <a:solidFill>
                  <a:schemeClr val="bg1"/>
                </a:solidFill>
                <a:effectLst/>
                <a:cs typeface="+mn-ea"/>
                <a:sym typeface="+mn-lt"/>
              </a:rPr>
              <a:t>××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7B9CFE">
                      <a:lumMod val="50000"/>
                      <a:alpha val="43000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年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7B9CFE">
                    <a:lumMod val="50000"/>
                    <a:alpha val="43000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E788DE79-3B35-C491-F0C8-B76CD52DF3C6}"/>
              </a:ext>
            </a:extLst>
          </p:cNvPr>
          <p:cNvGrpSpPr/>
          <p:nvPr/>
        </p:nvGrpSpPr>
        <p:grpSpPr>
          <a:xfrm>
            <a:off x="4992016" y="3232476"/>
            <a:ext cx="1470747" cy="448345"/>
            <a:chOff x="10659780" y="1025778"/>
            <a:chExt cx="1470747" cy="448345"/>
          </a:xfrm>
        </p:grpSpPr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8AEBC95F-3B65-0CE2-F93C-19963E96C658}"/>
                </a:ext>
              </a:extLst>
            </p:cNvPr>
            <p:cNvSpPr>
              <a:spLocks/>
            </p:cNvSpPr>
            <p:nvPr/>
          </p:nvSpPr>
          <p:spPr>
            <a:xfrm>
              <a:off x="10725423" y="1042180"/>
              <a:ext cx="1405104" cy="43194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8230">
                  <a:schemeClr val="accent2">
                    <a:lumMod val="75000"/>
                  </a:schemeClr>
                </a:gs>
              </a:gsLst>
              <a:lin ang="27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78" name="矩形: 圆角 77">
              <a:extLst>
                <a:ext uri="{FF2B5EF4-FFF2-40B4-BE49-F238E27FC236}">
                  <a16:creationId xmlns:a16="http://schemas.microsoft.com/office/drawing/2014/main" id="{85432DFE-746C-63F8-D657-320FF2B292A2}"/>
                </a:ext>
              </a:extLst>
            </p:cNvPr>
            <p:cNvSpPr>
              <a:spLocks/>
            </p:cNvSpPr>
            <p:nvPr/>
          </p:nvSpPr>
          <p:spPr>
            <a:xfrm>
              <a:off x="10659780" y="1025778"/>
              <a:ext cx="1443792" cy="44159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8230">
                  <a:schemeClr val="accent2">
                    <a:lumMod val="75000"/>
                  </a:schemeClr>
                </a:gs>
              </a:gsLst>
              <a:lin ang="8100000" scaled="0"/>
            </a:gradFill>
            <a:ln w="12700"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9A9632DE-2139-2EE8-6D07-346F8A7A35A1}"/>
              </a:ext>
            </a:extLst>
          </p:cNvPr>
          <p:cNvSpPr txBox="1"/>
          <p:nvPr/>
        </p:nvSpPr>
        <p:spPr>
          <a:xfrm>
            <a:off x="5099458" y="3287371"/>
            <a:ext cx="132150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7B9CFE">
                      <a:lumMod val="50000"/>
                      <a:alpha val="43000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20</a:t>
            </a:r>
            <a:r>
              <a:rPr lang="en-US" altLang="zh-CN" sz="1600" dirty="0">
                <a:solidFill>
                  <a:schemeClr val="bg1"/>
                </a:solidFill>
                <a:effectLst/>
                <a:cs typeface="+mn-ea"/>
                <a:sym typeface="+mn-lt"/>
              </a:rPr>
              <a:t>××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7B9CFE">
                      <a:lumMod val="50000"/>
                      <a:alpha val="43000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年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7B9CFE">
                    <a:lumMod val="50000"/>
                    <a:alpha val="43000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BB99410F-895D-37C2-511D-404D195E64E0}"/>
              </a:ext>
            </a:extLst>
          </p:cNvPr>
          <p:cNvGrpSpPr/>
          <p:nvPr/>
        </p:nvGrpSpPr>
        <p:grpSpPr>
          <a:xfrm>
            <a:off x="7031252" y="3232476"/>
            <a:ext cx="1470747" cy="448345"/>
            <a:chOff x="10659780" y="1025778"/>
            <a:chExt cx="1470747" cy="448345"/>
          </a:xfrm>
        </p:grpSpPr>
        <p:sp>
          <p:nvSpPr>
            <p:cNvPr id="86" name="矩形: 圆角 85">
              <a:extLst>
                <a:ext uri="{FF2B5EF4-FFF2-40B4-BE49-F238E27FC236}">
                  <a16:creationId xmlns:a16="http://schemas.microsoft.com/office/drawing/2014/main" id="{C74C3767-8381-D730-7687-9DBE18270BD7}"/>
                </a:ext>
              </a:extLst>
            </p:cNvPr>
            <p:cNvSpPr>
              <a:spLocks/>
            </p:cNvSpPr>
            <p:nvPr/>
          </p:nvSpPr>
          <p:spPr>
            <a:xfrm>
              <a:off x="10725423" y="1042180"/>
              <a:ext cx="1405104" cy="43194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8230">
                  <a:schemeClr val="accent2">
                    <a:lumMod val="75000"/>
                  </a:schemeClr>
                </a:gs>
              </a:gsLst>
              <a:lin ang="27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87" name="矩形: 圆角 86">
              <a:extLst>
                <a:ext uri="{FF2B5EF4-FFF2-40B4-BE49-F238E27FC236}">
                  <a16:creationId xmlns:a16="http://schemas.microsoft.com/office/drawing/2014/main" id="{09D0F332-D543-DB9E-A981-C3B6CF372B2E}"/>
                </a:ext>
              </a:extLst>
            </p:cNvPr>
            <p:cNvSpPr>
              <a:spLocks/>
            </p:cNvSpPr>
            <p:nvPr/>
          </p:nvSpPr>
          <p:spPr>
            <a:xfrm>
              <a:off x="10659780" y="1025778"/>
              <a:ext cx="1443792" cy="44159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8230">
                  <a:schemeClr val="accent2">
                    <a:lumMod val="75000"/>
                  </a:schemeClr>
                </a:gs>
              </a:gsLst>
              <a:lin ang="8100000" scaled="0"/>
            </a:gradFill>
            <a:ln w="12700"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ACB40294-0F36-3086-7A8D-41F66D70A19D}"/>
              </a:ext>
            </a:extLst>
          </p:cNvPr>
          <p:cNvSpPr txBox="1"/>
          <p:nvPr/>
        </p:nvSpPr>
        <p:spPr>
          <a:xfrm>
            <a:off x="7138694" y="3287371"/>
            <a:ext cx="132150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7B9CFE">
                      <a:lumMod val="50000"/>
                      <a:alpha val="43000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20</a:t>
            </a:r>
            <a:r>
              <a:rPr lang="en-US" altLang="zh-CN" sz="1600" dirty="0">
                <a:solidFill>
                  <a:schemeClr val="bg1"/>
                </a:solidFill>
                <a:effectLst/>
                <a:cs typeface="+mn-ea"/>
                <a:sym typeface="+mn-lt"/>
              </a:rPr>
              <a:t>××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7B9CFE">
                      <a:lumMod val="50000"/>
                      <a:alpha val="43000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年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7B9CFE">
                    <a:lumMod val="50000"/>
                    <a:alpha val="43000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99A9D018-EC7C-4F60-5034-89D3F7B3C8B0}"/>
              </a:ext>
            </a:extLst>
          </p:cNvPr>
          <p:cNvGrpSpPr/>
          <p:nvPr/>
        </p:nvGrpSpPr>
        <p:grpSpPr>
          <a:xfrm>
            <a:off x="9070488" y="3232476"/>
            <a:ext cx="1470747" cy="448345"/>
            <a:chOff x="10659780" y="1025778"/>
            <a:chExt cx="1470747" cy="448345"/>
          </a:xfrm>
        </p:grpSpPr>
        <p:sp>
          <p:nvSpPr>
            <p:cNvPr id="91" name="矩形: 圆角 90">
              <a:extLst>
                <a:ext uri="{FF2B5EF4-FFF2-40B4-BE49-F238E27FC236}">
                  <a16:creationId xmlns:a16="http://schemas.microsoft.com/office/drawing/2014/main" id="{8A880193-31FF-B02B-4A32-8F1CF823475E}"/>
                </a:ext>
              </a:extLst>
            </p:cNvPr>
            <p:cNvSpPr>
              <a:spLocks/>
            </p:cNvSpPr>
            <p:nvPr/>
          </p:nvSpPr>
          <p:spPr>
            <a:xfrm>
              <a:off x="10725423" y="1042180"/>
              <a:ext cx="1405104" cy="43194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8230">
                  <a:schemeClr val="accent2">
                    <a:lumMod val="75000"/>
                  </a:schemeClr>
                </a:gs>
              </a:gsLst>
              <a:lin ang="27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92" name="矩形: 圆角 91">
              <a:extLst>
                <a:ext uri="{FF2B5EF4-FFF2-40B4-BE49-F238E27FC236}">
                  <a16:creationId xmlns:a16="http://schemas.microsoft.com/office/drawing/2014/main" id="{52467914-6C2F-1002-1AF3-E21A69B6A85E}"/>
                </a:ext>
              </a:extLst>
            </p:cNvPr>
            <p:cNvSpPr>
              <a:spLocks/>
            </p:cNvSpPr>
            <p:nvPr/>
          </p:nvSpPr>
          <p:spPr>
            <a:xfrm>
              <a:off x="10659780" y="1025778"/>
              <a:ext cx="1443792" cy="44159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8230">
                  <a:schemeClr val="accent2">
                    <a:lumMod val="75000"/>
                  </a:schemeClr>
                </a:gs>
              </a:gsLst>
              <a:lin ang="8100000" scaled="0"/>
            </a:gradFill>
            <a:ln w="12700"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0" name="文本框 89">
            <a:extLst>
              <a:ext uri="{FF2B5EF4-FFF2-40B4-BE49-F238E27FC236}">
                <a16:creationId xmlns:a16="http://schemas.microsoft.com/office/drawing/2014/main" id="{073E34DE-A8B7-11EE-5ADE-8AFD7654BA8A}"/>
              </a:ext>
            </a:extLst>
          </p:cNvPr>
          <p:cNvSpPr txBox="1"/>
          <p:nvPr/>
        </p:nvSpPr>
        <p:spPr>
          <a:xfrm>
            <a:off x="9177930" y="3287371"/>
            <a:ext cx="132150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7B9CFE">
                      <a:lumMod val="50000"/>
                      <a:alpha val="43000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20</a:t>
            </a:r>
            <a:r>
              <a:rPr lang="en-US" altLang="zh-CN" sz="1600" dirty="0">
                <a:solidFill>
                  <a:schemeClr val="bg1"/>
                </a:solidFill>
                <a:effectLst/>
                <a:cs typeface="+mn-ea"/>
                <a:sym typeface="+mn-lt"/>
              </a:rPr>
              <a:t>××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7B9CFE">
                      <a:lumMod val="50000"/>
                      <a:alpha val="43000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年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7B9CFE">
                    <a:lumMod val="50000"/>
                    <a:alpha val="43000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10B9AF9-D103-2ADA-370C-C95D18478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岗位经历</a:t>
            </a: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2F03256E-3511-FA07-553F-7AFF9E629C39}"/>
              </a:ext>
            </a:extLst>
          </p:cNvPr>
          <p:cNvGrpSpPr/>
          <p:nvPr/>
        </p:nvGrpSpPr>
        <p:grpSpPr>
          <a:xfrm>
            <a:off x="929735" y="5091401"/>
            <a:ext cx="164528" cy="164528"/>
            <a:chOff x="2509104" y="1167378"/>
            <a:chExt cx="411652" cy="411652"/>
          </a:xfrm>
        </p:grpSpPr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3BD3AD1A-6D01-1F43-88F8-33B6AEDA4783}"/>
                </a:ext>
              </a:extLst>
            </p:cNvPr>
            <p:cNvSpPr/>
            <p:nvPr/>
          </p:nvSpPr>
          <p:spPr>
            <a:xfrm flipH="1">
              <a:off x="2509104" y="1167378"/>
              <a:ext cx="411652" cy="411652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0"/>
                    <a:alpha val="51000"/>
                  </a:schemeClr>
                </a:gs>
                <a:gs pos="18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03853859-2620-F720-81D0-3A46764E0C2E}"/>
                </a:ext>
              </a:extLst>
            </p:cNvPr>
            <p:cNvSpPr/>
            <p:nvPr/>
          </p:nvSpPr>
          <p:spPr>
            <a:xfrm>
              <a:off x="2602163" y="1260437"/>
              <a:ext cx="225534" cy="2255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609600" dist="215900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4D5D20BC-CA62-1BEB-B8FA-6DB07B396AB6}"/>
              </a:ext>
            </a:extLst>
          </p:cNvPr>
          <p:cNvGrpSpPr/>
          <p:nvPr/>
        </p:nvGrpSpPr>
        <p:grpSpPr>
          <a:xfrm>
            <a:off x="4989003" y="5091401"/>
            <a:ext cx="164528" cy="164528"/>
            <a:chOff x="5066122" y="5289164"/>
            <a:chExt cx="164528" cy="164528"/>
          </a:xfrm>
        </p:grpSpPr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9AF6F548-D029-4E02-65AC-2EDC12B4D28E}"/>
                </a:ext>
              </a:extLst>
            </p:cNvPr>
            <p:cNvSpPr/>
            <p:nvPr/>
          </p:nvSpPr>
          <p:spPr>
            <a:xfrm flipH="1">
              <a:off x="5066122" y="5289164"/>
              <a:ext cx="164528" cy="164528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0"/>
                    <a:alpha val="51000"/>
                  </a:schemeClr>
                </a:gs>
                <a:gs pos="18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21EB5BF7-2BA8-F00E-E81D-FD2CF3B52D67}"/>
                </a:ext>
              </a:extLst>
            </p:cNvPr>
            <p:cNvSpPr/>
            <p:nvPr/>
          </p:nvSpPr>
          <p:spPr>
            <a:xfrm>
              <a:off x="5103316" y="5326358"/>
              <a:ext cx="90141" cy="901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609600" dist="215900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3B50A73D-0A16-AF2D-AC66-6E884BAD7359}"/>
              </a:ext>
            </a:extLst>
          </p:cNvPr>
          <p:cNvGrpSpPr/>
          <p:nvPr/>
        </p:nvGrpSpPr>
        <p:grpSpPr>
          <a:xfrm>
            <a:off x="9078395" y="5091401"/>
            <a:ext cx="164528" cy="164528"/>
            <a:chOff x="9232632" y="5344791"/>
            <a:chExt cx="164528" cy="164528"/>
          </a:xfrm>
        </p:grpSpPr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694D1C85-C88A-497E-1D3C-D7D2B98541EB}"/>
                </a:ext>
              </a:extLst>
            </p:cNvPr>
            <p:cNvSpPr/>
            <p:nvPr/>
          </p:nvSpPr>
          <p:spPr>
            <a:xfrm flipH="1">
              <a:off x="9232632" y="5344791"/>
              <a:ext cx="164528" cy="164528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0"/>
                    <a:alpha val="51000"/>
                  </a:schemeClr>
                </a:gs>
                <a:gs pos="18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04D1B98A-344F-F511-C7C6-B4DA4CB93E90}"/>
                </a:ext>
              </a:extLst>
            </p:cNvPr>
            <p:cNvSpPr/>
            <p:nvPr/>
          </p:nvSpPr>
          <p:spPr>
            <a:xfrm>
              <a:off x="9269826" y="5381985"/>
              <a:ext cx="90141" cy="901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609600" dist="215900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878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39BB8E-31BE-1049-1EC0-95E387FE3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荣誉证书</a:t>
            </a:r>
          </a:p>
        </p:txBody>
      </p:sp>
      <p:sp>
        <p:nvSpPr>
          <p:cNvPr id="243" name="梯形 242">
            <a:extLst>
              <a:ext uri="{FF2B5EF4-FFF2-40B4-BE49-F238E27FC236}">
                <a16:creationId xmlns:a16="http://schemas.microsoft.com/office/drawing/2014/main" id="{CEB34769-CDE6-11B2-E4A3-54035659577B}"/>
              </a:ext>
            </a:extLst>
          </p:cNvPr>
          <p:cNvSpPr/>
          <p:nvPr/>
        </p:nvSpPr>
        <p:spPr>
          <a:xfrm>
            <a:off x="778283" y="5288554"/>
            <a:ext cx="10833740" cy="388848"/>
          </a:xfrm>
          <a:prstGeom prst="trapezoid">
            <a:avLst>
              <a:gd name="adj" fmla="val 108769"/>
            </a:avLst>
          </a:prstGeom>
          <a:gradFill>
            <a:gsLst>
              <a:gs pos="7000">
                <a:schemeClr val="accent1">
                  <a:alpha val="0"/>
                </a:schemeClr>
              </a:gs>
              <a:gs pos="100000">
                <a:schemeClr val="accent1">
                  <a:alpha val="74000"/>
                </a:schemeClr>
              </a:gs>
            </a:gsLst>
            <a:lin ang="5400000" scaled="1"/>
          </a:gradFill>
          <a:ln w="63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4" name="梯形 243">
            <a:extLst>
              <a:ext uri="{FF2B5EF4-FFF2-40B4-BE49-F238E27FC236}">
                <a16:creationId xmlns:a16="http://schemas.microsoft.com/office/drawing/2014/main" id="{0A85D487-2123-8168-E29D-4A2C6896AC59}"/>
              </a:ext>
            </a:extLst>
          </p:cNvPr>
          <p:cNvSpPr/>
          <p:nvPr/>
        </p:nvSpPr>
        <p:spPr>
          <a:xfrm>
            <a:off x="1994315" y="3010009"/>
            <a:ext cx="8401676" cy="388848"/>
          </a:xfrm>
          <a:prstGeom prst="trapezoid">
            <a:avLst>
              <a:gd name="adj" fmla="val 108769"/>
            </a:avLst>
          </a:prstGeom>
          <a:gradFill>
            <a:gsLst>
              <a:gs pos="7000">
                <a:schemeClr val="accent1">
                  <a:alpha val="0"/>
                </a:schemeClr>
              </a:gs>
              <a:gs pos="100000">
                <a:schemeClr val="accent1">
                  <a:alpha val="74000"/>
                </a:schemeClr>
              </a:gs>
            </a:gsLst>
            <a:lin ang="5400000" scaled="1"/>
          </a:gradFill>
          <a:ln w="63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2" name="梯形 251">
            <a:extLst>
              <a:ext uri="{FF2B5EF4-FFF2-40B4-BE49-F238E27FC236}">
                <a16:creationId xmlns:a16="http://schemas.microsoft.com/office/drawing/2014/main" id="{15868277-4989-19D6-728D-DA7CB782F53F}"/>
              </a:ext>
            </a:extLst>
          </p:cNvPr>
          <p:cNvSpPr/>
          <p:nvPr/>
        </p:nvSpPr>
        <p:spPr>
          <a:xfrm>
            <a:off x="778285" y="4517535"/>
            <a:ext cx="10833736" cy="1005320"/>
          </a:xfrm>
          <a:prstGeom prst="trapezoid">
            <a:avLst>
              <a:gd name="adj" fmla="val 110397"/>
            </a:avLst>
          </a:prstGeom>
          <a:noFill/>
          <a:ln w="25400">
            <a:gradFill>
              <a:gsLst>
                <a:gs pos="43000">
                  <a:schemeClr val="accent1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53" name="梯形 252">
            <a:extLst>
              <a:ext uri="{FF2B5EF4-FFF2-40B4-BE49-F238E27FC236}">
                <a16:creationId xmlns:a16="http://schemas.microsoft.com/office/drawing/2014/main" id="{85283FEE-6FBF-1E52-98F8-4339752A9103}"/>
              </a:ext>
            </a:extLst>
          </p:cNvPr>
          <p:cNvSpPr/>
          <p:nvPr/>
        </p:nvSpPr>
        <p:spPr>
          <a:xfrm>
            <a:off x="1994317" y="2220956"/>
            <a:ext cx="8401672" cy="1005320"/>
          </a:xfrm>
          <a:prstGeom prst="trapezoid">
            <a:avLst>
              <a:gd name="adj" fmla="val 110397"/>
            </a:avLst>
          </a:prstGeom>
          <a:noFill/>
          <a:ln w="25400">
            <a:gradFill>
              <a:gsLst>
                <a:gs pos="43000">
                  <a:schemeClr val="accent1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4" name="Group 4">
            <a:extLst>
              <a:ext uri="{FF2B5EF4-FFF2-40B4-BE49-F238E27FC236}">
                <a16:creationId xmlns:a16="http://schemas.microsoft.com/office/drawing/2014/main" id="{CBE911C1-F7F2-2CD7-E665-69347A1F7C1F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601042" y="1309285"/>
            <a:ext cx="1565375" cy="4172347"/>
            <a:chOff x="1" y="-20"/>
            <a:chExt cx="1137" cy="2520"/>
          </a:xfrm>
          <a:gradFill flip="none" rotWithShape="1">
            <a:gsLst>
              <a:gs pos="0">
                <a:schemeClr val="accent3"/>
              </a:gs>
              <a:gs pos="74000">
                <a:schemeClr val="accent3">
                  <a:alpha val="55000"/>
                </a:schemeClr>
              </a:gs>
              <a:gs pos="100000">
                <a:schemeClr val="accent3">
                  <a:alpha val="0"/>
                </a:schemeClr>
              </a:gs>
            </a:gsLst>
            <a:lin ang="5400000" scaled="1"/>
            <a:tileRect/>
          </a:gradFill>
        </p:grpSpPr>
        <p:sp>
          <p:nvSpPr>
            <p:cNvPr id="255" name="Freeform 5">
              <a:extLst>
                <a:ext uri="{FF2B5EF4-FFF2-40B4-BE49-F238E27FC236}">
                  <a16:creationId xmlns:a16="http://schemas.microsoft.com/office/drawing/2014/main" id="{21C2492B-544B-B87B-B785-AD8FAA88A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" y="2302"/>
              <a:ext cx="295" cy="198"/>
            </a:xfrm>
            <a:custGeom>
              <a:avLst/>
              <a:gdLst>
                <a:gd name="T0" fmla="*/ 110 w 180"/>
                <a:gd name="T1" fmla="*/ 76 h 121"/>
                <a:gd name="T2" fmla="*/ 2 w 180"/>
                <a:gd name="T3" fmla="*/ 86 h 121"/>
                <a:gd name="T4" fmla="*/ 180 w 180"/>
                <a:gd name="T5" fmla="*/ 48 h 121"/>
                <a:gd name="T6" fmla="*/ 7 w 180"/>
                <a:gd name="T7" fmla="*/ 65 h 121"/>
                <a:gd name="T8" fmla="*/ 4 w 180"/>
                <a:gd name="T9" fmla="*/ 70 h 121"/>
                <a:gd name="T10" fmla="*/ 110 w 180"/>
                <a:gd name="T11" fmla="*/ 7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0" h="121">
                  <a:moveTo>
                    <a:pt x="110" y="76"/>
                  </a:moveTo>
                  <a:cubicBezTo>
                    <a:pt x="68" y="96"/>
                    <a:pt x="0" y="85"/>
                    <a:pt x="2" y="86"/>
                  </a:cubicBezTo>
                  <a:cubicBezTo>
                    <a:pt x="72" y="121"/>
                    <a:pt x="154" y="108"/>
                    <a:pt x="180" y="48"/>
                  </a:cubicBezTo>
                  <a:cubicBezTo>
                    <a:pt x="90" y="54"/>
                    <a:pt x="57" y="0"/>
                    <a:pt x="7" y="65"/>
                  </a:cubicBezTo>
                  <a:cubicBezTo>
                    <a:pt x="6" y="67"/>
                    <a:pt x="5" y="69"/>
                    <a:pt x="4" y="70"/>
                  </a:cubicBezTo>
                  <a:cubicBezTo>
                    <a:pt x="1" y="74"/>
                    <a:pt x="57" y="81"/>
                    <a:pt x="110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6" name="Freeform 6">
              <a:extLst>
                <a:ext uri="{FF2B5EF4-FFF2-40B4-BE49-F238E27FC236}">
                  <a16:creationId xmlns:a16="http://schemas.microsoft.com/office/drawing/2014/main" id="{3923A517-6E63-7762-B494-683493AB5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" y="2185"/>
              <a:ext cx="211" cy="207"/>
            </a:xfrm>
            <a:custGeom>
              <a:avLst/>
              <a:gdLst>
                <a:gd name="T0" fmla="*/ 129 w 129"/>
                <a:gd name="T1" fmla="*/ 13 h 126"/>
                <a:gd name="T2" fmla="*/ 83 w 129"/>
                <a:gd name="T3" fmla="*/ 100 h 126"/>
                <a:gd name="T4" fmla="*/ 50 w 129"/>
                <a:gd name="T5" fmla="*/ 96 h 126"/>
                <a:gd name="T6" fmla="*/ 83 w 129"/>
                <a:gd name="T7" fmla="*/ 36 h 126"/>
                <a:gd name="T8" fmla="*/ 33 w 129"/>
                <a:gd name="T9" fmla="*/ 100 h 126"/>
                <a:gd name="T10" fmla="*/ 3 w 129"/>
                <a:gd name="T11" fmla="*/ 126 h 126"/>
                <a:gd name="T12" fmla="*/ 129 w 129"/>
                <a:gd name="T13" fmla="*/ 1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26">
                  <a:moveTo>
                    <a:pt x="129" y="13"/>
                  </a:moveTo>
                  <a:cubicBezTo>
                    <a:pt x="86" y="64"/>
                    <a:pt x="110" y="78"/>
                    <a:pt x="83" y="100"/>
                  </a:cubicBezTo>
                  <a:cubicBezTo>
                    <a:pt x="72" y="97"/>
                    <a:pt x="61" y="94"/>
                    <a:pt x="50" y="96"/>
                  </a:cubicBezTo>
                  <a:cubicBezTo>
                    <a:pt x="58" y="59"/>
                    <a:pt x="86" y="35"/>
                    <a:pt x="83" y="36"/>
                  </a:cubicBezTo>
                  <a:cubicBezTo>
                    <a:pt x="81" y="36"/>
                    <a:pt x="43" y="61"/>
                    <a:pt x="33" y="100"/>
                  </a:cubicBezTo>
                  <a:cubicBezTo>
                    <a:pt x="21" y="105"/>
                    <a:pt x="12" y="115"/>
                    <a:pt x="3" y="126"/>
                  </a:cubicBezTo>
                  <a:cubicBezTo>
                    <a:pt x="0" y="49"/>
                    <a:pt x="69" y="0"/>
                    <a:pt x="12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7" name="Freeform 7">
              <a:extLst>
                <a:ext uri="{FF2B5EF4-FFF2-40B4-BE49-F238E27FC236}">
                  <a16:creationId xmlns:a16="http://schemas.microsoft.com/office/drawing/2014/main" id="{B60F6358-9BA6-EADF-3133-526B82957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2401"/>
              <a:ext cx="133" cy="36"/>
            </a:xfrm>
            <a:custGeom>
              <a:avLst/>
              <a:gdLst>
                <a:gd name="T0" fmla="*/ 81 w 81"/>
                <a:gd name="T1" fmla="*/ 22 h 22"/>
                <a:gd name="T2" fmla="*/ 30 w 81"/>
                <a:gd name="T3" fmla="*/ 14 h 22"/>
                <a:gd name="T4" fmla="*/ 53 w 81"/>
                <a:gd name="T5" fmla="*/ 0 h 22"/>
                <a:gd name="T6" fmla="*/ 0 w 81"/>
                <a:gd name="T7" fmla="*/ 16 h 22"/>
                <a:gd name="T8" fmla="*/ 3 w 81"/>
                <a:gd name="T9" fmla="*/ 18 h 22"/>
                <a:gd name="T10" fmla="*/ 81 w 81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22">
                  <a:moveTo>
                    <a:pt x="81" y="22"/>
                  </a:moveTo>
                  <a:cubicBezTo>
                    <a:pt x="64" y="19"/>
                    <a:pt x="46" y="17"/>
                    <a:pt x="30" y="14"/>
                  </a:cubicBezTo>
                  <a:cubicBezTo>
                    <a:pt x="37" y="11"/>
                    <a:pt x="47" y="8"/>
                    <a:pt x="53" y="0"/>
                  </a:cubicBezTo>
                  <a:cubicBezTo>
                    <a:pt x="37" y="9"/>
                    <a:pt x="18" y="11"/>
                    <a:pt x="0" y="16"/>
                  </a:cubicBezTo>
                  <a:cubicBezTo>
                    <a:pt x="0" y="17"/>
                    <a:pt x="0" y="18"/>
                    <a:pt x="3" y="18"/>
                  </a:cubicBezTo>
                  <a:cubicBezTo>
                    <a:pt x="27" y="20"/>
                    <a:pt x="58" y="22"/>
                    <a:pt x="8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8" name="Freeform 8">
              <a:extLst>
                <a:ext uri="{FF2B5EF4-FFF2-40B4-BE49-F238E27FC236}">
                  <a16:creationId xmlns:a16="http://schemas.microsoft.com/office/drawing/2014/main" id="{718A8107-1F31-70EC-1925-D12C8CCAB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2199"/>
              <a:ext cx="274" cy="186"/>
            </a:xfrm>
            <a:custGeom>
              <a:avLst/>
              <a:gdLst>
                <a:gd name="T0" fmla="*/ 105 w 167"/>
                <a:gd name="T1" fmla="*/ 63 h 114"/>
                <a:gd name="T2" fmla="*/ 3 w 167"/>
                <a:gd name="T3" fmla="*/ 93 h 114"/>
                <a:gd name="T4" fmla="*/ 167 w 167"/>
                <a:gd name="T5" fmla="*/ 24 h 114"/>
                <a:gd name="T6" fmla="*/ 4 w 167"/>
                <a:gd name="T7" fmla="*/ 72 h 114"/>
                <a:gd name="T8" fmla="*/ 2 w 167"/>
                <a:gd name="T9" fmla="*/ 77 h 114"/>
                <a:gd name="T10" fmla="*/ 105 w 167"/>
                <a:gd name="T11" fmla="*/ 6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114">
                  <a:moveTo>
                    <a:pt x="105" y="63"/>
                  </a:moveTo>
                  <a:cubicBezTo>
                    <a:pt x="68" y="90"/>
                    <a:pt x="1" y="92"/>
                    <a:pt x="3" y="93"/>
                  </a:cubicBezTo>
                  <a:cubicBezTo>
                    <a:pt x="77" y="114"/>
                    <a:pt x="154" y="86"/>
                    <a:pt x="167" y="24"/>
                  </a:cubicBezTo>
                  <a:cubicBezTo>
                    <a:pt x="82" y="46"/>
                    <a:pt x="40" y="0"/>
                    <a:pt x="4" y="72"/>
                  </a:cubicBezTo>
                  <a:cubicBezTo>
                    <a:pt x="3" y="74"/>
                    <a:pt x="3" y="76"/>
                    <a:pt x="2" y="77"/>
                  </a:cubicBezTo>
                  <a:cubicBezTo>
                    <a:pt x="0" y="82"/>
                    <a:pt x="55" y="78"/>
                    <a:pt x="105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9" name="Freeform 9">
              <a:extLst>
                <a:ext uri="{FF2B5EF4-FFF2-40B4-BE49-F238E27FC236}">
                  <a16:creationId xmlns:a16="http://schemas.microsoft.com/office/drawing/2014/main" id="{EFDBFFFF-74B2-D738-2AB6-F4338989E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" y="2082"/>
              <a:ext cx="191" cy="218"/>
            </a:xfrm>
            <a:custGeom>
              <a:avLst/>
              <a:gdLst>
                <a:gd name="T0" fmla="*/ 117 w 117"/>
                <a:gd name="T1" fmla="*/ 1 h 133"/>
                <a:gd name="T2" fmla="*/ 90 w 117"/>
                <a:gd name="T3" fmla="*/ 94 h 133"/>
                <a:gd name="T4" fmla="*/ 56 w 117"/>
                <a:gd name="T5" fmla="*/ 95 h 133"/>
                <a:gd name="T6" fmla="*/ 78 w 117"/>
                <a:gd name="T7" fmla="*/ 32 h 133"/>
                <a:gd name="T8" fmla="*/ 41 w 117"/>
                <a:gd name="T9" fmla="*/ 103 h 133"/>
                <a:gd name="T10" fmla="*/ 17 w 117"/>
                <a:gd name="T11" fmla="*/ 133 h 133"/>
                <a:gd name="T12" fmla="*/ 117 w 117"/>
                <a:gd name="T13" fmla="*/ 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33">
                  <a:moveTo>
                    <a:pt x="117" y="1"/>
                  </a:moveTo>
                  <a:cubicBezTo>
                    <a:pt x="86" y="59"/>
                    <a:pt x="111" y="67"/>
                    <a:pt x="90" y="94"/>
                  </a:cubicBezTo>
                  <a:cubicBezTo>
                    <a:pt x="78" y="92"/>
                    <a:pt x="67" y="92"/>
                    <a:pt x="56" y="95"/>
                  </a:cubicBezTo>
                  <a:cubicBezTo>
                    <a:pt x="58" y="59"/>
                    <a:pt x="80" y="30"/>
                    <a:pt x="78" y="32"/>
                  </a:cubicBezTo>
                  <a:cubicBezTo>
                    <a:pt x="75" y="33"/>
                    <a:pt x="43" y="63"/>
                    <a:pt x="41" y="103"/>
                  </a:cubicBezTo>
                  <a:cubicBezTo>
                    <a:pt x="31" y="110"/>
                    <a:pt x="23" y="121"/>
                    <a:pt x="17" y="133"/>
                  </a:cubicBezTo>
                  <a:cubicBezTo>
                    <a:pt x="0" y="59"/>
                    <a:pt x="57" y="0"/>
                    <a:pt x="1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0" name="Freeform 10">
              <a:extLst>
                <a:ext uri="{FF2B5EF4-FFF2-40B4-BE49-F238E27FC236}">
                  <a16:creationId xmlns:a16="http://schemas.microsoft.com/office/drawing/2014/main" id="{C4068FE0-A70E-DBD5-8008-454CDC476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" y="2310"/>
              <a:ext cx="131" cy="46"/>
            </a:xfrm>
            <a:custGeom>
              <a:avLst/>
              <a:gdLst>
                <a:gd name="T0" fmla="*/ 80 w 80"/>
                <a:gd name="T1" fmla="*/ 16 h 28"/>
                <a:gd name="T2" fmla="*/ 29 w 80"/>
                <a:gd name="T3" fmla="*/ 18 h 28"/>
                <a:gd name="T4" fmla="*/ 48 w 80"/>
                <a:gd name="T5" fmla="*/ 0 h 28"/>
                <a:gd name="T6" fmla="*/ 1 w 80"/>
                <a:gd name="T7" fmla="*/ 26 h 28"/>
                <a:gd name="T8" fmla="*/ 3 w 80"/>
                <a:gd name="T9" fmla="*/ 27 h 28"/>
                <a:gd name="T10" fmla="*/ 80 w 80"/>
                <a:gd name="T11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28">
                  <a:moveTo>
                    <a:pt x="80" y="16"/>
                  </a:moveTo>
                  <a:cubicBezTo>
                    <a:pt x="63" y="17"/>
                    <a:pt x="45" y="18"/>
                    <a:pt x="29" y="18"/>
                  </a:cubicBezTo>
                  <a:cubicBezTo>
                    <a:pt x="35" y="14"/>
                    <a:pt x="44" y="9"/>
                    <a:pt x="48" y="0"/>
                  </a:cubicBezTo>
                  <a:cubicBezTo>
                    <a:pt x="34" y="12"/>
                    <a:pt x="17" y="17"/>
                    <a:pt x="1" y="26"/>
                  </a:cubicBezTo>
                  <a:cubicBezTo>
                    <a:pt x="0" y="27"/>
                    <a:pt x="1" y="28"/>
                    <a:pt x="3" y="27"/>
                  </a:cubicBezTo>
                  <a:cubicBezTo>
                    <a:pt x="27" y="25"/>
                    <a:pt x="57" y="20"/>
                    <a:pt x="8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1" name="Freeform 11">
              <a:extLst>
                <a:ext uri="{FF2B5EF4-FFF2-40B4-BE49-F238E27FC236}">
                  <a16:creationId xmlns:a16="http://schemas.microsoft.com/office/drawing/2014/main" id="{065B11DB-2C23-3F42-51CD-AA0B3D6F6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" y="2056"/>
              <a:ext cx="246" cy="170"/>
            </a:xfrm>
            <a:custGeom>
              <a:avLst/>
              <a:gdLst>
                <a:gd name="T0" fmla="*/ 98 w 150"/>
                <a:gd name="T1" fmla="*/ 49 h 104"/>
                <a:gd name="T2" fmla="*/ 6 w 150"/>
                <a:gd name="T3" fmla="*/ 97 h 104"/>
                <a:gd name="T4" fmla="*/ 150 w 150"/>
                <a:gd name="T5" fmla="*/ 0 h 104"/>
                <a:gd name="T6" fmla="*/ 3 w 150"/>
                <a:gd name="T7" fmla="*/ 77 h 104"/>
                <a:gd name="T8" fmla="*/ 1 w 150"/>
                <a:gd name="T9" fmla="*/ 82 h 104"/>
                <a:gd name="T10" fmla="*/ 98 w 150"/>
                <a:gd name="T11" fmla="*/ 4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04">
                  <a:moveTo>
                    <a:pt x="98" y="49"/>
                  </a:moveTo>
                  <a:cubicBezTo>
                    <a:pt x="67" y="83"/>
                    <a:pt x="3" y="96"/>
                    <a:pt x="6" y="97"/>
                  </a:cubicBezTo>
                  <a:cubicBezTo>
                    <a:pt x="80" y="104"/>
                    <a:pt x="149" y="63"/>
                    <a:pt x="150" y="0"/>
                  </a:cubicBezTo>
                  <a:cubicBezTo>
                    <a:pt x="73" y="37"/>
                    <a:pt x="24" y="1"/>
                    <a:pt x="3" y="77"/>
                  </a:cubicBezTo>
                  <a:cubicBezTo>
                    <a:pt x="2" y="79"/>
                    <a:pt x="2" y="80"/>
                    <a:pt x="1" y="82"/>
                  </a:cubicBezTo>
                  <a:cubicBezTo>
                    <a:pt x="0" y="87"/>
                    <a:pt x="53" y="73"/>
                    <a:pt x="9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2" name="Freeform 12">
              <a:extLst>
                <a:ext uri="{FF2B5EF4-FFF2-40B4-BE49-F238E27FC236}">
                  <a16:creationId xmlns:a16="http://schemas.microsoft.com/office/drawing/2014/main" id="{079C624C-94A7-688A-1EE4-FB70A4434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" y="1929"/>
              <a:ext cx="177" cy="237"/>
            </a:xfrm>
            <a:custGeom>
              <a:avLst/>
              <a:gdLst>
                <a:gd name="T0" fmla="*/ 102 w 108"/>
                <a:gd name="T1" fmla="*/ 0 h 145"/>
                <a:gd name="T2" fmla="*/ 92 w 108"/>
                <a:gd name="T3" fmla="*/ 95 h 145"/>
                <a:gd name="T4" fmla="*/ 61 w 108"/>
                <a:gd name="T5" fmla="*/ 102 h 145"/>
                <a:gd name="T6" fmla="*/ 69 w 108"/>
                <a:gd name="T7" fmla="*/ 37 h 145"/>
                <a:gd name="T8" fmla="*/ 47 w 108"/>
                <a:gd name="T9" fmla="*/ 112 h 145"/>
                <a:gd name="T10" fmla="*/ 30 w 108"/>
                <a:gd name="T11" fmla="*/ 145 h 145"/>
                <a:gd name="T12" fmla="*/ 102 w 108"/>
                <a:gd name="T13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145">
                  <a:moveTo>
                    <a:pt x="102" y="0"/>
                  </a:moveTo>
                  <a:cubicBezTo>
                    <a:pt x="82" y="61"/>
                    <a:pt x="108" y="65"/>
                    <a:pt x="92" y="95"/>
                  </a:cubicBezTo>
                  <a:cubicBezTo>
                    <a:pt x="81" y="95"/>
                    <a:pt x="70" y="97"/>
                    <a:pt x="61" y="102"/>
                  </a:cubicBezTo>
                  <a:cubicBezTo>
                    <a:pt x="55" y="67"/>
                    <a:pt x="71" y="35"/>
                    <a:pt x="69" y="37"/>
                  </a:cubicBezTo>
                  <a:cubicBezTo>
                    <a:pt x="67" y="39"/>
                    <a:pt x="42" y="74"/>
                    <a:pt x="47" y="112"/>
                  </a:cubicBezTo>
                  <a:cubicBezTo>
                    <a:pt x="39" y="121"/>
                    <a:pt x="34" y="133"/>
                    <a:pt x="30" y="145"/>
                  </a:cubicBezTo>
                  <a:cubicBezTo>
                    <a:pt x="0" y="78"/>
                    <a:pt x="44" y="10"/>
                    <a:pt x="10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3" name="Freeform 13">
              <a:extLst>
                <a:ext uri="{FF2B5EF4-FFF2-40B4-BE49-F238E27FC236}">
                  <a16:creationId xmlns:a16="http://schemas.microsoft.com/office/drawing/2014/main" id="{42366599-5D6B-75F2-FE79-CC8AF023D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" y="2176"/>
              <a:ext cx="122" cy="59"/>
            </a:xfrm>
            <a:custGeom>
              <a:avLst/>
              <a:gdLst>
                <a:gd name="T0" fmla="*/ 74 w 74"/>
                <a:gd name="T1" fmla="*/ 10 h 36"/>
                <a:gd name="T2" fmla="*/ 26 w 74"/>
                <a:gd name="T3" fmla="*/ 21 h 36"/>
                <a:gd name="T4" fmla="*/ 41 w 74"/>
                <a:gd name="T5" fmla="*/ 0 h 36"/>
                <a:gd name="T6" fmla="*/ 0 w 74"/>
                <a:gd name="T7" fmla="*/ 34 h 36"/>
                <a:gd name="T8" fmla="*/ 3 w 74"/>
                <a:gd name="T9" fmla="*/ 35 h 36"/>
                <a:gd name="T10" fmla="*/ 74 w 74"/>
                <a:gd name="T11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36">
                  <a:moveTo>
                    <a:pt x="74" y="10"/>
                  </a:moveTo>
                  <a:cubicBezTo>
                    <a:pt x="58" y="14"/>
                    <a:pt x="41" y="19"/>
                    <a:pt x="26" y="21"/>
                  </a:cubicBezTo>
                  <a:cubicBezTo>
                    <a:pt x="31" y="17"/>
                    <a:pt x="39" y="10"/>
                    <a:pt x="41" y="0"/>
                  </a:cubicBezTo>
                  <a:cubicBezTo>
                    <a:pt x="30" y="14"/>
                    <a:pt x="14" y="23"/>
                    <a:pt x="0" y="34"/>
                  </a:cubicBezTo>
                  <a:cubicBezTo>
                    <a:pt x="0" y="35"/>
                    <a:pt x="1" y="36"/>
                    <a:pt x="3" y="35"/>
                  </a:cubicBezTo>
                  <a:cubicBezTo>
                    <a:pt x="25" y="28"/>
                    <a:pt x="53" y="18"/>
                    <a:pt x="7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4" name="Freeform 14">
              <a:extLst>
                <a:ext uri="{FF2B5EF4-FFF2-40B4-BE49-F238E27FC236}">
                  <a16:creationId xmlns:a16="http://schemas.microsoft.com/office/drawing/2014/main" id="{A7ACBC4D-D4E1-C7A1-573E-5649A9279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1842"/>
              <a:ext cx="227" cy="195"/>
            </a:xfrm>
            <a:custGeom>
              <a:avLst/>
              <a:gdLst>
                <a:gd name="T0" fmla="*/ 86 w 138"/>
                <a:gd name="T1" fmla="*/ 56 h 119"/>
                <a:gd name="T2" fmla="*/ 7 w 138"/>
                <a:gd name="T3" fmla="*/ 119 h 119"/>
                <a:gd name="T4" fmla="*/ 127 w 138"/>
                <a:gd name="T5" fmla="*/ 0 h 119"/>
                <a:gd name="T6" fmla="*/ 0 w 138"/>
                <a:gd name="T7" fmla="*/ 100 h 119"/>
                <a:gd name="T8" fmla="*/ 0 w 138"/>
                <a:gd name="T9" fmla="*/ 106 h 119"/>
                <a:gd name="T10" fmla="*/ 86 w 138"/>
                <a:gd name="T11" fmla="*/ 5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119">
                  <a:moveTo>
                    <a:pt x="86" y="56"/>
                  </a:moveTo>
                  <a:cubicBezTo>
                    <a:pt x="63" y="94"/>
                    <a:pt x="4" y="119"/>
                    <a:pt x="7" y="119"/>
                  </a:cubicBezTo>
                  <a:cubicBezTo>
                    <a:pt x="79" y="112"/>
                    <a:pt x="138" y="60"/>
                    <a:pt x="127" y="0"/>
                  </a:cubicBezTo>
                  <a:cubicBezTo>
                    <a:pt x="60" y="49"/>
                    <a:pt x="7" y="23"/>
                    <a:pt x="0" y="100"/>
                  </a:cubicBezTo>
                  <a:cubicBezTo>
                    <a:pt x="0" y="102"/>
                    <a:pt x="0" y="104"/>
                    <a:pt x="0" y="106"/>
                  </a:cubicBezTo>
                  <a:cubicBezTo>
                    <a:pt x="0" y="110"/>
                    <a:pt x="48" y="87"/>
                    <a:pt x="86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5" name="Freeform 15">
              <a:extLst>
                <a:ext uri="{FF2B5EF4-FFF2-40B4-BE49-F238E27FC236}">
                  <a16:creationId xmlns:a16="http://schemas.microsoft.com/office/drawing/2014/main" id="{F16E30FE-253F-DBB1-9167-9B2B1682E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" y="1742"/>
              <a:ext cx="166" cy="249"/>
            </a:xfrm>
            <a:custGeom>
              <a:avLst/>
              <a:gdLst>
                <a:gd name="T0" fmla="*/ 83 w 101"/>
                <a:gd name="T1" fmla="*/ 0 h 152"/>
                <a:gd name="T2" fmla="*/ 91 w 101"/>
                <a:gd name="T3" fmla="*/ 92 h 152"/>
                <a:gd name="T4" fmla="*/ 62 w 101"/>
                <a:gd name="T5" fmla="*/ 106 h 152"/>
                <a:gd name="T6" fmla="*/ 59 w 101"/>
                <a:gd name="T7" fmla="*/ 41 h 152"/>
                <a:gd name="T8" fmla="*/ 51 w 101"/>
                <a:gd name="T9" fmla="*/ 118 h 152"/>
                <a:gd name="T10" fmla="*/ 41 w 101"/>
                <a:gd name="T11" fmla="*/ 152 h 152"/>
                <a:gd name="T12" fmla="*/ 83 w 101"/>
                <a:gd name="T1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152">
                  <a:moveTo>
                    <a:pt x="83" y="0"/>
                  </a:moveTo>
                  <a:cubicBezTo>
                    <a:pt x="75" y="62"/>
                    <a:pt x="101" y="61"/>
                    <a:pt x="91" y="92"/>
                  </a:cubicBezTo>
                  <a:cubicBezTo>
                    <a:pt x="81" y="95"/>
                    <a:pt x="70" y="99"/>
                    <a:pt x="62" y="106"/>
                  </a:cubicBezTo>
                  <a:cubicBezTo>
                    <a:pt x="51" y="73"/>
                    <a:pt x="60" y="39"/>
                    <a:pt x="59" y="41"/>
                  </a:cubicBezTo>
                  <a:cubicBezTo>
                    <a:pt x="57" y="43"/>
                    <a:pt x="39" y="82"/>
                    <a:pt x="51" y="118"/>
                  </a:cubicBezTo>
                  <a:cubicBezTo>
                    <a:pt x="45" y="128"/>
                    <a:pt x="42" y="140"/>
                    <a:pt x="41" y="152"/>
                  </a:cubicBezTo>
                  <a:cubicBezTo>
                    <a:pt x="0" y="93"/>
                    <a:pt x="29" y="20"/>
                    <a:pt x="8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6" name="Freeform 16">
              <a:extLst>
                <a:ext uri="{FF2B5EF4-FFF2-40B4-BE49-F238E27FC236}">
                  <a16:creationId xmlns:a16="http://schemas.microsoft.com/office/drawing/2014/main" id="{CD4006E4-2A1D-AB1C-5EB3-D48D15496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" y="2001"/>
              <a:ext cx="110" cy="67"/>
            </a:xfrm>
            <a:custGeom>
              <a:avLst/>
              <a:gdLst>
                <a:gd name="T0" fmla="*/ 67 w 67"/>
                <a:gd name="T1" fmla="*/ 4 h 41"/>
                <a:gd name="T2" fmla="*/ 22 w 67"/>
                <a:gd name="T3" fmla="*/ 23 h 41"/>
                <a:gd name="T4" fmla="*/ 33 w 67"/>
                <a:gd name="T5" fmla="*/ 0 h 41"/>
                <a:gd name="T6" fmla="*/ 0 w 67"/>
                <a:gd name="T7" fmla="*/ 40 h 41"/>
                <a:gd name="T8" fmla="*/ 3 w 67"/>
                <a:gd name="T9" fmla="*/ 40 h 41"/>
                <a:gd name="T10" fmla="*/ 67 w 67"/>
                <a:gd name="T11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41">
                  <a:moveTo>
                    <a:pt x="67" y="4"/>
                  </a:moveTo>
                  <a:cubicBezTo>
                    <a:pt x="52" y="10"/>
                    <a:pt x="36" y="18"/>
                    <a:pt x="22" y="23"/>
                  </a:cubicBezTo>
                  <a:cubicBezTo>
                    <a:pt x="26" y="18"/>
                    <a:pt x="33" y="10"/>
                    <a:pt x="33" y="0"/>
                  </a:cubicBezTo>
                  <a:cubicBezTo>
                    <a:pt x="25" y="16"/>
                    <a:pt x="11" y="27"/>
                    <a:pt x="0" y="40"/>
                  </a:cubicBezTo>
                  <a:cubicBezTo>
                    <a:pt x="0" y="41"/>
                    <a:pt x="1" y="41"/>
                    <a:pt x="3" y="40"/>
                  </a:cubicBezTo>
                  <a:cubicBezTo>
                    <a:pt x="23" y="30"/>
                    <a:pt x="48" y="15"/>
                    <a:pt x="6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7" name="Freeform 17">
              <a:extLst>
                <a:ext uri="{FF2B5EF4-FFF2-40B4-BE49-F238E27FC236}">
                  <a16:creationId xmlns:a16="http://schemas.microsoft.com/office/drawing/2014/main" id="{30876A0B-5749-2362-6C15-9E2BB577D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" y="1609"/>
              <a:ext cx="219" cy="223"/>
            </a:xfrm>
            <a:custGeom>
              <a:avLst/>
              <a:gdLst>
                <a:gd name="T0" fmla="*/ 83 w 133"/>
                <a:gd name="T1" fmla="*/ 62 h 136"/>
                <a:gd name="T2" fmla="*/ 18 w 133"/>
                <a:gd name="T3" fmla="*/ 136 h 136"/>
                <a:gd name="T4" fmla="*/ 112 w 133"/>
                <a:gd name="T5" fmla="*/ 0 h 136"/>
                <a:gd name="T6" fmla="*/ 8 w 133"/>
                <a:gd name="T7" fmla="*/ 119 h 136"/>
                <a:gd name="T8" fmla="*/ 9 w 133"/>
                <a:gd name="T9" fmla="*/ 125 h 136"/>
                <a:gd name="T10" fmla="*/ 83 w 133"/>
                <a:gd name="T11" fmla="*/ 6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136">
                  <a:moveTo>
                    <a:pt x="83" y="62"/>
                  </a:moveTo>
                  <a:cubicBezTo>
                    <a:pt x="67" y="102"/>
                    <a:pt x="15" y="136"/>
                    <a:pt x="18" y="136"/>
                  </a:cubicBezTo>
                  <a:cubicBezTo>
                    <a:pt x="86" y="116"/>
                    <a:pt x="133" y="56"/>
                    <a:pt x="112" y="0"/>
                  </a:cubicBezTo>
                  <a:cubicBezTo>
                    <a:pt x="56" y="60"/>
                    <a:pt x="0" y="45"/>
                    <a:pt x="8" y="119"/>
                  </a:cubicBezTo>
                  <a:cubicBezTo>
                    <a:pt x="8" y="121"/>
                    <a:pt x="8" y="123"/>
                    <a:pt x="9" y="125"/>
                  </a:cubicBezTo>
                  <a:cubicBezTo>
                    <a:pt x="9" y="129"/>
                    <a:pt x="51" y="98"/>
                    <a:pt x="8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8" name="Freeform 18">
              <a:extLst>
                <a:ext uri="{FF2B5EF4-FFF2-40B4-BE49-F238E27FC236}">
                  <a16:creationId xmlns:a16="http://schemas.microsoft.com/office/drawing/2014/main" id="{C0E7A9D2-DE80-14FC-C981-FFF5EB15A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" y="1541"/>
              <a:ext cx="149" cy="252"/>
            </a:xfrm>
            <a:custGeom>
              <a:avLst/>
              <a:gdLst>
                <a:gd name="T0" fmla="*/ 63 w 91"/>
                <a:gd name="T1" fmla="*/ 0 h 154"/>
                <a:gd name="T2" fmla="*/ 88 w 91"/>
                <a:gd name="T3" fmla="*/ 87 h 154"/>
                <a:gd name="T4" fmla="*/ 62 w 91"/>
                <a:gd name="T5" fmla="*/ 105 h 154"/>
                <a:gd name="T6" fmla="*/ 47 w 91"/>
                <a:gd name="T7" fmla="*/ 44 h 154"/>
                <a:gd name="T8" fmla="*/ 54 w 91"/>
                <a:gd name="T9" fmla="*/ 119 h 154"/>
                <a:gd name="T10" fmla="*/ 50 w 91"/>
                <a:gd name="T11" fmla="*/ 154 h 154"/>
                <a:gd name="T12" fmla="*/ 63 w 91"/>
                <a:gd name="T1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54">
                  <a:moveTo>
                    <a:pt x="63" y="0"/>
                  </a:moveTo>
                  <a:cubicBezTo>
                    <a:pt x="67" y="61"/>
                    <a:pt x="91" y="55"/>
                    <a:pt x="88" y="87"/>
                  </a:cubicBezTo>
                  <a:cubicBezTo>
                    <a:pt x="78" y="92"/>
                    <a:pt x="69" y="97"/>
                    <a:pt x="62" y="105"/>
                  </a:cubicBezTo>
                  <a:cubicBezTo>
                    <a:pt x="45" y="76"/>
                    <a:pt x="48" y="42"/>
                    <a:pt x="47" y="44"/>
                  </a:cubicBezTo>
                  <a:cubicBezTo>
                    <a:pt x="46" y="46"/>
                    <a:pt x="36" y="86"/>
                    <a:pt x="54" y="119"/>
                  </a:cubicBezTo>
                  <a:cubicBezTo>
                    <a:pt x="49" y="130"/>
                    <a:pt x="49" y="142"/>
                    <a:pt x="50" y="154"/>
                  </a:cubicBezTo>
                  <a:cubicBezTo>
                    <a:pt x="0" y="105"/>
                    <a:pt x="15" y="29"/>
                    <a:pt x="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9" name="Freeform 19">
              <a:extLst>
                <a:ext uri="{FF2B5EF4-FFF2-40B4-BE49-F238E27FC236}">
                  <a16:creationId xmlns:a16="http://schemas.microsoft.com/office/drawing/2014/main" id="{3E99659E-C108-67D6-B65A-BE2FA7968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" y="1798"/>
              <a:ext cx="93" cy="78"/>
            </a:xfrm>
            <a:custGeom>
              <a:avLst/>
              <a:gdLst>
                <a:gd name="T0" fmla="*/ 57 w 57"/>
                <a:gd name="T1" fmla="*/ 0 h 48"/>
                <a:gd name="T2" fmla="*/ 18 w 57"/>
                <a:gd name="T3" fmla="*/ 26 h 48"/>
                <a:gd name="T4" fmla="*/ 25 w 57"/>
                <a:gd name="T5" fmla="*/ 2 h 48"/>
                <a:gd name="T6" fmla="*/ 0 w 57"/>
                <a:gd name="T7" fmla="*/ 46 h 48"/>
                <a:gd name="T8" fmla="*/ 3 w 57"/>
                <a:gd name="T9" fmla="*/ 47 h 48"/>
                <a:gd name="T10" fmla="*/ 57 w 57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8">
                  <a:moveTo>
                    <a:pt x="57" y="0"/>
                  </a:moveTo>
                  <a:cubicBezTo>
                    <a:pt x="44" y="9"/>
                    <a:pt x="31" y="19"/>
                    <a:pt x="18" y="26"/>
                  </a:cubicBezTo>
                  <a:cubicBezTo>
                    <a:pt x="21" y="21"/>
                    <a:pt x="26" y="12"/>
                    <a:pt x="25" y="2"/>
                  </a:cubicBezTo>
                  <a:cubicBezTo>
                    <a:pt x="20" y="19"/>
                    <a:pt x="8" y="32"/>
                    <a:pt x="0" y="46"/>
                  </a:cubicBezTo>
                  <a:cubicBezTo>
                    <a:pt x="0" y="48"/>
                    <a:pt x="1" y="48"/>
                    <a:pt x="3" y="47"/>
                  </a:cubicBezTo>
                  <a:cubicBezTo>
                    <a:pt x="20" y="33"/>
                    <a:pt x="41" y="14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0" name="Freeform 20">
              <a:extLst>
                <a:ext uri="{FF2B5EF4-FFF2-40B4-BE49-F238E27FC236}">
                  <a16:creationId xmlns:a16="http://schemas.microsoft.com/office/drawing/2014/main" id="{2E00CDE0-7E79-65A0-A9D0-188CC3987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" y="1369"/>
              <a:ext cx="211" cy="244"/>
            </a:xfrm>
            <a:custGeom>
              <a:avLst/>
              <a:gdLst>
                <a:gd name="T0" fmla="*/ 82 w 129"/>
                <a:gd name="T1" fmla="*/ 65 h 149"/>
                <a:gd name="T2" fmla="*/ 33 w 129"/>
                <a:gd name="T3" fmla="*/ 148 h 149"/>
                <a:gd name="T4" fmla="*/ 98 w 129"/>
                <a:gd name="T5" fmla="*/ 0 h 149"/>
                <a:gd name="T6" fmla="*/ 21 w 129"/>
                <a:gd name="T7" fmla="*/ 134 h 149"/>
                <a:gd name="T8" fmla="*/ 23 w 129"/>
                <a:gd name="T9" fmla="*/ 139 h 149"/>
                <a:gd name="T10" fmla="*/ 82 w 129"/>
                <a:gd name="T11" fmla="*/ 6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149">
                  <a:moveTo>
                    <a:pt x="82" y="65"/>
                  </a:moveTo>
                  <a:cubicBezTo>
                    <a:pt x="75" y="106"/>
                    <a:pt x="31" y="149"/>
                    <a:pt x="33" y="148"/>
                  </a:cubicBezTo>
                  <a:cubicBezTo>
                    <a:pt x="95" y="117"/>
                    <a:pt x="129" y="50"/>
                    <a:pt x="98" y="0"/>
                  </a:cubicBezTo>
                  <a:cubicBezTo>
                    <a:pt x="56" y="68"/>
                    <a:pt x="0" y="64"/>
                    <a:pt x="21" y="134"/>
                  </a:cubicBezTo>
                  <a:cubicBezTo>
                    <a:pt x="22" y="136"/>
                    <a:pt x="22" y="137"/>
                    <a:pt x="23" y="139"/>
                  </a:cubicBezTo>
                  <a:cubicBezTo>
                    <a:pt x="24" y="143"/>
                    <a:pt x="58" y="106"/>
                    <a:pt x="82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1" name="Freeform 21">
              <a:extLst>
                <a:ext uri="{FF2B5EF4-FFF2-40B4-BE49-F238E27FC236}">
                  <a16:creationId xmlns:a16="http://schemas.microsoft.com/office/drawing/2014/main" id="{DBB5D605-E44E-2A25-B8E0-0ED047254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" y="1335"/>
              <a:ext cx="132" cy="245"/>
            </a:xfrm>
            <a:custGeom>
              <a:avLst/>
              <a:gdLst>
                <a:gd name="T0" fmla="*/ 41 w 81"/>
                <a:gd name="T1" fmla="*/ 0 h 150"/>
                <a:gd name="T2" fmla="*/ 81 w 81"/>
                <a:gd name="T3" fmla="*/ 78 h 150"/>
                <a:gd name="T4" fmla="*/ 60 w 81"/>
                <a:gd name="T5" fmla="*/ 100 h 150"/>
                <a:gd name="T6" fmla="*/ 34 w 81"/>
                <a:gd name="T7" fmla="*/ 45 h 150"/>
                <a:gd name="T8" fmla="*/ 54 w 81"/>
                <a:gd name="T9" fmla="*/ 115 h 150"/>
                <a:gd name="T10" fmla="*/ 57 w 81"/>
                <a:gd name="T11" fmla="*/ 150 h 150"/>
                <a:gd name="T12" fmla="*/ 41 w 81"/>
                <a:gd name="T1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50">
                  <a:moveTo>
                    <a:pt x="41" y="0"/>
                  </a:moveTo>
                  <a:cubicBezTo>
                    <a:pt x="56" y="58"/>
                    <a:pt x="79" y="47"/>
                    <a:pt x="81" y="78"/>
                  </a:cubicBezTo>
                  <a:cubicBezTo>
                    <a:pt x="72" y="85"/>
                    <a:pt x="65" y="92"/>
                    <a:pt x="60" y="100"/>
                  </a:cubicBezTo>
                  <a:cubicBezTo>
                    <a:pt x="38" y="75"/>
                    <a:pt x="35" y="42"/>
                    <a:pt x="34" y="45"/>
                  </a:cubicBezTo>
                  <a:cubicBezTo>
                    <a:pt x="33" y="47"/>
                    <a:pt x="31" y="87"/>
                    <a:pt x="54" y="115"/>
                  </a:cubicBezTo>
                  <a:cubicBezTo>
                    <a:pt x="52" y="126"/>
                    <a:pt x="54" y="138"/>
                    <a:pt x="57" y="150"/>
                  </a:cubicBezTo>
                  <a:cubicBezTo>
                    <a:pt x="0" y="112"/>
                    <a:pt x="1" y="36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2" name="Freeform 22">
              <a:extLst>
                <a:ext uri="{FF2B5EF4-FFF2-40B4-BE49-F238E27FC236}">
                  <a16:creationId xmlns:a16="http://schemas.microsoft.com/office/drawing/2014/main" id="{5D666195-E126-817F-F50F-907AD15F0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" y="1572"/>
              <a:ext cx="78" cy="93"/>
            </a:xfrm>
            <a:custGeom>
              <a:avLst/>
              <a:gdLst>
                <a:gd name="T0" fmla="*/ 47 w 47"/>
                <a:gd name="T1" fmla="*/ 0 h 57"/>
                <a:gd name="T2" fmla="*/ 14 w 47"/>
                <a:gd name="T3" fmla="*/ 33 h 57"/>
                <a:gd name="T4" fmla="*/ 15 w 47"/>
                <a:gd name="T5" fmla="*/ 9 h 57"/>
                <a:gd name="T6" fmla="*/ 0 w 47"/>
                <a:gd name="T7" fmla="*/ 56 h 57"/>
                <a:gd name="T8" fmla="*/ 3 w 47"/>
                <a:gd name="T9" fmla="*/ 56 h 57"/>
                <a:gd name="T10" fmla="*/ 47 w 47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57">
                  <a:moveTo>
                    <a:pt x="47" y="0"/>
                  </a:moveTo>
                  <a:cubicBezTo>
                    <a:pt x="36" y="12"/>
                    <a:pt x="25" y="24"/>
                    <a:pt x="14" y="33"/>
                  </a:cubicBezTo>
                  <a:cubicBezTo>
                    <a:pt x="15" y="27"/>
                    <a:pt x="18" y="18"/>
                    <a:pt x="15" y="9"/>
                  </a:cubicBezTo>
                  <a:cubicBezTo>
                    <a:pt x="14" y="26"/>
                    <a:pt x="5" y="40"/>
                    <a:pt x="0" y="56"/>
                  </a:cubicBezTo>
                  <a:cubicBezTo>
                    <a:pt x="0" y="57"/>
                    <a:pt x="1" y="57"/>
                    <a:pt x="3" y="56"/>
                  </a:cubicBezTo>
                  <a:cubicBezTo>
                    <a:pt x="17" y="39"/>
                    <a:pt x="34" y="17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3" name="Freeform 23">
              <a:extLst>
                <a:ext uri="{FF2B5EF4-FFF2-40B4-BE49-F238E27FC236}">
                  <a16:creationId xmlns:a16="http://schemas.microsoft.com/office/drawing/2014/main" id="{8482E2C5-1C67-0341-85F2-086CDEFCB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" y="1124"/>
              <a:ext cx="200" cy="253"/>
            </a:xfrm>
            <a:custGeom>
              <a:avLst/>
              <a:gdLst>
                <a:gd name="T0" fmla="*/ 80 w 122"/>
                <a:gd name="T1" fmla="*/ 65 h 155"/>
                <a:gd name="T2" fmla="*/ 48 w 122"/>
                <a:gd name="T3" fmla="*/ 154 h 155"/>
                <a:gd name="T4" fmla="*/ 83 w 122"/>
                <a:gd name="T5" fmla="*/ 0 h 155"/>
                <a:gd name="T6" fmla="*/ 34 w 122"/>
                <a:gd name="T7" fmla="*/ 142 h 155"/>
                <a:gd name="T8" fmla="*/ 36 w 122"/>
                <a:gd name="T9" fmla="*/ 147 h 155"/>
                <a:gd name="T10" fmla="*/ 80 w 122"/>
                <a:gd name="T11" fmla="*/ 6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5">
                  <a:moveTo>
                    <a:pt x="80" y="65"/>
                  </a:moveTo>
                  <a:cubicBezTo>
                    <a:pt x="80" y="106"/>
                    <a:pt x="46" y="155"/>
                    <a:pt x="48" y="154"/>
                  </a:cubicBezTo>
                  <a:cubicBezTo>
                    <a:pt x="102" y="112"/>
                    <a:pt x="122" y="42"/>
                    <a:pt x="83" y="0"/>
                  </a:cubicBezTo>
                  <a:cubicBezTo>
                    <a:pt x="55" y="73"/>
                    <a:pt x="0" y="79"/>
                    <a:pt x="34" y="142"/>
                  </a:cubicBezTo>
                  <a:cubicBezTo>
                    <a:pt x="35" y="144"/>
                    <a:pt x="35" y="145"/>
                    <a:pt x="36" y="147"/>
                  </a:cubicBezTo>
                  <a:cubicBezTo>
                    <a:pt x="38" y="150"/>
                    <a:pt x="65" y="109"/>
                    <a:pt x="8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4" name="Freeform 24">
              <a:extLst>
                <a:ext uri="{FF2B5EF4-FFF2-40B4-BE49-F238E27FC236}">
                  <a16:creationId xmlns:a16="http://schemas.microsoft.com/office/drawing/2014/main" id="{4293D8B1-3F70-D4B3-5BCA-42BEFC31C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" y="1120"/>
              <a:ext cx="139" cy="229"/>
            </a:xfrm>
            <a:custGeom>
              <a:avLst/>
              <a:gdLst>
                <a:gd name="T0" fmla="*/ 33 w 85"/>
                <a:gd name="T1" fmla="*/ 0 h 140"/>
                <a:gd name="T2" fmla="*/ 85 w 85"/>
                <a:gd name="T3" fmla="*/ 68 h 140"/>
                <a:gd name="T4" fmla="*/ 69 w 85"/>
                <a:gd name="T5" fmla="*/ 93 h 140"/>
                <a:gd name="T6" fmla="*/ 34 w 85"/>
                <a:gd name="T7" fmla="*/ 44 h 140"/>
                <a:gd name="T8" fmla="*/ 66 w 85"/>
                <a:gd name="T9" fmla="*/ 108 h 140"/>
                <a:gd name="T10" fmla="*/ 75 w 85"/>
                <a:gd name="T11" fmla="*/ 140 h 140"/>
                <a:gd name="T12" fmla="*/ 33 w 85"/>
                <a:gd name="T1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40">
                  <a:moveTo>
                    <a:pt x="33" y="0"/>
                  </a:moveTo>
                  <a:cubicBezTo>
                    <a:pt x="57" y="53"/>
                    <a:pt x="77" y="39"/>
                    <a:pt x="85" y="68"/>
                  </a:cubicBezTo>
                  <a:cubicBezTo>
                    <a:pt x="78" y="75"/>
                    <a:pt x="72" y="84"/>
                    <a:pt x="69" y="93"/>
                  </a:cubicBezTo>
                  <a:cubicBezTo>
                    <a:pt x="43" y="73"/>
                    <a:pt x="34" y="42"/>
                    <a:pt x="34" y="44"/>
                  </a:cubicBezTo>
                  <a:cubicBezTo>
                    <a:pt x="33" y="47"/>
                    <a:pt x="39" y="86"/>
                    <a:pt x="66" y="108"/>
                  </a:cubicBezTo>
                  <a:cubicBezTo>
                    <a:pt x="66" y="119"/>
                    <a:pt x="70" y="130"/>
                    <a:pt x="75" y="140"/>
                  </a:cubicBezTo>
                  <a:cubicBezTo>
                    <a:pt x="14" y="114"/>
                    <a:pt x="0" y="42"/>
                    <a:pt x="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5" name="Freeform 25">
              <a:extLst>
                <a:ext uri="{FF2B5EF4-FFF2-40B4-BE49-F238E27FC236}">
                  <a16:creationId xmlns:a16="http://schemas.microsoft.com/office/drawing/2014/main" id="{BF0AB194-E462-E93A-9A26-D5B3F495A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1333"/>
              <a:ext cx="56" cy="103"/>
            </a:xfrm>
            <a:custGeom>
              <a:avLst/>
              <a:gdLst>
                <a:gd name="T0" fmla="*/ 34 w 34"/>
                <a:gd name="T1" fmla="*/ 0 h 63"/>
                <a:gd name="T2" fmla="*/ 9 w 34"/>
                <a:gd name="T3" fmla="*/ 38 h 63"/>
                <a:gd name="T4" fmla="*/ 6 w 34"/>
                <a:gd name="T5" fmla="*/ 14 h 63"/>
                <a:gd name="T6" fmla="*/ 0 w 34"/>
                <a:gd name="T7" fmla="*/ 62 h 63"/>
                <a:gd name="T8" fmla="*/ 3 w 34"/>
                <a:gd name="T9" fmla="*/ 61 h 63"/>
                <a:gd name="T10" fmla="*/ 34 w 34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63">
                  <a:moveTo>
                    <a:pt x="34" y="0"/>
                  </a:moveTo>
                  <a:cubicBezTo>
                    <a:pt x="26" y="13"/>
                    <a:pt x="18" y="26"/>
                    <a:pt x="9" y="38"/>
                  </a:cubicBezTo>
                  <a:cubicBezTo>
                    <a:pt x="9" y="32"/>
                    <a:pt x="11" y="22"/>
                    <a:pt x="6" y="14"/>
                  </a:cubicBezTo>
                  <a:cubicBezTo>
                    <a:pt x="8" y="30"/>
                    <a:pt x="2" y="46"/>
                    <a:pt x="0" y="62"/>
                  </a:cubicBezTo>
                  <a:cubicBezTo>
                    <a:pt x="0" y="63"/>
                    <a:pt x="2" y="63"/>
                    <a:pt x="3" y="61"/>
                  </a:cubicBezTo>
                  <a:cubicBezTo>
                    <a:pt x="13" y="43"/>
                    <a:pt x="25" y="19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6" name="Freeform 26">
              <a:extLst>
                <a:ext uri="{FF2B5EF4-FFF2-40B4-BE49-F238E27FC236}">
                  <a16:creationId xmlns:a16="http://schemas.microsoft.com/office/drawing/2014/main" id="{6B6AE2F5-8DB2-029B-F88E-E6FB0AECD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893"/>
              <a:ext cx="179" cy="253"/>
            </a:xfrm>
            <a:custGeom>
              <a:avLst/>
              <a:gdLst>
                <a:gd name="T0" fmla="*/ 73 w 109"/>
                <a:gd name="T1" fmla="*/ 63 h 155"/>
                <a:gd name="T2" fmla="*/ 59 w 109"/>
                <a:gd name="T3" fmla="*/ 154 h 155"/>
                <a:gd name="T4" fmla="*/ 65 w 109"/>
                <a:gd name="T5" fmla="*/ 0 h 155"/>
                <a:gd name="T6" fmla="*/ 44 w 109"/>
                <a:gd name="T7" fmla="*/ 146 h 155"/>
                <a:gd name="T8" fmla="*/ 47 w 109"/>
                <a:gd name="T9" fmla="*/ 149 h 155"/>
                <a:gd name="T10" fmla="*/ 73 w 109"/>
                <a:gd name="T11" fmla="*/ 6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55">
                  <a:moveTo>
                    <a:pt x="73" y="63"/>
                  </a:moveTo>
                  <a:cubicBezTo>
                    <a:pt x="81" y="102"/>
                    <a:pt x="58" y="155"/>
                    <a:pt x="59" y="154"/>
                  </a:cubicBezTo>
                  <a:cubicBezTo>
                    <a:pt x="103" y="104"/>
                    <a:pt x="109" y="34"/>
                    <a:pt x="65" y="0"/>
                  </a:cubicBezTo>
                  <a:cubicBezTo>
                    <a:pt x="51" y="75"/>
                    <a:pt x="0" y="91"/>
                    <a:pt x="44" y="146"/>
                  </a:cubicBezTo>
                  <a:cubicBezTo>
                    <a:pt x="45" y="147"/>
                    <a:pt x="46" y="148"/>
                    <a:pt x="47" y="149"/>
                  </a:cubicBezTo>
                  <a:cubicBezTo>
                    <a:pt x="49" y="152"/>
                    <a:pt x="67" y="108"/>
                    <a:pt x="7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7" name="Freeform 27">
              <a:extLst>
                <a:ext uri="{FF2B5EF4-FFF2-40B4-BE49-F238E27FC236}">
                  <a16:creationId xmlns:a16="http://schemas.microsoft.com/office/drawing/2014/main" id="{8852C63A-1230-96E5-1DE9-9C30E4C5D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" y="921"/>
              <a:ext cx="148" cy="206"/>
            </a:xfrm>
            <a:custGeom>
              <a:avLst/>
              <a:gdLst>
                <a:gd name="T0" fmla="*/ 23 w 90"/>
                <a:gd name="T1" fmla="*/ 0 h 126"/>
                <a:gd name="T2" fmla="*/ 86 w 90"/>
                <a:gd name="T3" fmla="*/ 55 h 126"/>
                <a:gd name="T4" fmla="*/ 75 w 90"/>
                <a:gd name="T5" fmla="*/ 82 h 126"/>
                <a:gd name="T6" fmla="*/ 32 w 90"/>
                <a:gd name="T7" fmla="*/ 42 h 126"/>
                <a:gd name="T8" fmla="*/ 75 w 90"/>
                <a:gd name="T9" fmla="*/ 97 h 126"/>
                <a:gd name="T10" fmla="*/ 90 w 90"/>
                <a:gd name="T11" fmla="*/ 126 h 126"/>
                <a:gd name="T12" fmla="*/ 23 w 90"/>
                <a:gd name="T1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6">
                  <a:moveTo>
                    <a:pt x="23" y="0"/>
                  </a:moveTo>
                  <a:cubicBezTo>
                    <a:pt x="56" y="46"/>
                    <a:pt x="73" y="29"/>
                    <a:pt x="86" y="55"/>
                  </a:cubicBezTo>
                  <a:cubicBezTo>
                    <a:pt x="80" y="64"/>
                    <a:pt x="76" y="73"/>
                    <a:pt x="75" y="82"/>
                  </a:cubicBezTo>
                  <a:cubicBezTo>
                    <a:pt x="47" y="68"/>
                    <a:pt x="32" y="40"/>
                    <a:pt x="32" y="42"/>
                  </a:cubicBezTo>
                  <a:cubicBezTo>
                    <a:pt x="32" y="44"/>
                    <a:pt x="45" y="81"/>
                    <a:pt x="75" y="97"/>
                  </a:cubicBezTo>
                  <a:cubicBezTo>
                    <a:pt x="77" y="108"/>
                    <a:pt x="83" y="117"/>
                    <a:pt x="90" y="126"/>
                  </a:cubicBezTo>
                  <a:cubicBezTo>
                    <a:pt x="26" y="113"/>
                    <a:pt x="0" y="46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8" name="Freeform 28">
              <a:extLst>
                <a:ext uri="{FF2B5EF4-FFF2-40B4-BE49-F238E27FC236}">
                  <a16:creationId xmlns:a16="http://schemas.microsoft.com/office/drawing/2014/main" id="{E94B6130-FB47-1BF5-342F-90E01B02A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" y="1102"/>
              <a:ext cx="41" cy="108"/>
            </a:xfrm>
            <a:custGeom>
              <a:avLst/>
              <a:gdLst>
                <a:gd name="T0" fmla="*/ 25 w 25"/>
                <a:gd name="T1" fmla="*/ 0 h 66"/>
                <a:gd name="T2" fmla="*/ 7 w 25"/>
                <a:gd name="T3" fmla="*/ 40 h 66"/>
                <a:gd name="T4" fmla="*/ 0 w 25"/>
                <a:gd name="T5" fmla="*/ 18 h 66"/>
                <a:gd name="T6" fmla="*/ 3 w 25"/>
                <a:gd name="T7" fmla="*/ 65 h 66"/>
                <a:gd name="T8" fmla="*/ 5 w 25"/>
                <a:gd name="T9" fmla="*/ 64 h 66"/>
                <a:gd name="T10" fmla="*/ 25 w 25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66">
                  <a:moveTo>
                    <a:pt x="25" y="0"/>
                  </a:moveTo>
                  <a:cubicBezTo>
                    <a:pt x="19" y="13"/>
                    <a:pt x="13" y="28"/>
                    <a:pt x="7" y="40"/>
                  </a:cubicBezTo>
                  <a:cubicBezTo>
                    <a:pt x="6" y="34"/>
                    <a:pt x="6" y="25"/>
                    <a:pt x="0" y="18"/>
                  </a:cubicBezTo>
                  <a:cubicBezTo>
                    <a:pt x="4" y="33"/>
                    <a:pt x="2" y="49"/>
                    <a:pt x="3" y="65"/>
                  </a:cubicBezTo>
                  <a:cubicBezTo>
                    <a:pt x="3" y="66"/>
                    <a:pt x="5" y="66"/>
                    <a:pt x="5" y="64"/>
                  </a:cubicBezTo>
                  <a:cubicBezTo>
                    <a:pt x="12" y="44"/>
                    <a:pt x="19" y="19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9" name="Freeform 29">
              <a:extLst>
                <a:ext uri="{FF2B5EF4-FFF2-40B4-BE49-F238E27FC236}">
                  <a16:creationId xmlns:a16="http://schemas.microsoft.com/office/drawing/2014/main" id="{7B68C1F2-BD0E-FB4C-9BE8-98E93D29E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" y="667"/>
              <a:ext cx="164" cy="244"/>
            </a:xfrm>
            <a:custGeom>
              <a:avLst/>
              <a:gdLst>
                <a:gd name="T0" fmla="*/ 64 w 100"/>
                <a:gd name="T1" fmla="*/ 58 h 149"/>
                <a:gd name="T2" fmla="*/ 68 w 100"/>
                <a:gd name="T3" fmla="*/ 147 h 149"/>
                <a:gd name="T4" fmla="*/ 45 w 100"/>
                <a:gd name="T5" fmla="*/ 0 h 149"/>
                <a:gd name="T6" fmla="*/ 51 w 100"/>
                <a:gd name="T7" fmla="*/ 143 h 149"/>
                <a:gd name="T8" fmla="*/ 55 w 100"/>
                <a:gd name="T9" fmla="*/ 146 h 149"/>
                <a:gd name="T10" fmla="*/ 64 w 100"/>
                <a:gd name="T11" fmla="*/ 5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49">
                  <a:moveTo>
                    <a:pt x="64" y="58"/>
                  </a:moveTo>
                  <a:cubicBezTo>
                    <a:pt x="79" y="94"/>
                    <a:pt x="67" y="149"/>
                    <a:pt x="68" y="147"/>
                  </a:cubicBezTo>
                  <a:cubicBezTo>
                    <a:pt x="100" y="92"/>
                    <a:pt x="94" y="23"/>
                    <a:pt x="45" y="0"/>
                  </a:cubicBezTo>
                  <a:cubicBezTo>
                    <a:pt x="46" y="74"/>
                    <a:pt x="0" y="98"/>
                    <a:pt x="51" y="143"/>
                  </a:cubicBezTo>
                  <a:cubicBezTo>
                    <a:pt x="52" y="144"/>
                    <a:pt x="54" y="145"/>
                    <a:pt x="55" y="146"/>
                  </a:cubicBezTo>
                  <a:cubicBezTo>
                    <a:pt x="58" y="148"/>
                    <a:pt x="66" y="102"/>
                    <a:pt x="64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0" name="Freeform 30">
              <a:extLst>
                <a:ext uri="{FF2B5EF4-FFF2-40B4-BE49-F238E27FC236}">
                  <a16:creationId xmlns:a16="http://schemas.microsoft.com/office/drawing/2014/main" id="{F292DE84-735E-2BF6-611D-03D08B746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721"/>
              <a:ext cx="164" cy="178"/>
            </a:xfrm>
            <a:custGeom>
              <a:avLst/>
              <a:gdLst>
                <a:gd name="T0" fmla="*/ 13 w 100"/>
                <a:gd name="T1" fmla="*/ 0 h 109"/>
                <a:gd name="T2" fmla="*/ 83 w 100"/>
                <a:gd name="T3" fmla="*/ 42 h 109"/>
                <a:gd name="T4" fmla="*/ 78 w 100"/>
                <a:gd name="T5" fmla="*/ 69 h 109"/>
                <a:gd name="T6" fmla="*/ 30 w 100"/>
                <a:gd name="T7" fmla="*/ 39 h 109"/>
                <a:gd name="T8" fmla="*/ 81 w 100"/>
                <a:gd name="T9" fmla="*/ 84 h 109"/>
                <a:gd name="T10" fmla="*/ 100 w 100"/>
                <a:gd name="T11" fmla="*/ 109 h 109"/>
                <a:gd name="T12" fmla="*/ 13 w 100"/>
                <a:gd name="T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09">
                  <a:moveTo>
                    <a:pt x="13" y="0"/>
                  </a:moveTo>
                  <a:cubicBezTo>
                    <a:pt x="54" y="38"/>
                    <a:pt x="66" y="19"/>
                    <a:pt x="83" y="42"/>
                  </a:cubicBezTo>
                  <a:cubicBezTo>
                    <a:pt x="80" y="51"/>
                    <a:pt x="77" y="60"/>
                    <a:pt x="78" y="69"/>
                  </a:cubicBezTo>
                  <a:cubicBezTo>
                    <a:pt x="48" y="61"/>
                    <a:pt x="30" y="37"/>
                    <a:pt x="30" y="39"/>
                  </a:cubicBezTo>
                  <a:cubicBezTo>
                    <a:pt x="30" y="41"/>
                    <a:pt x="49" y="73"/>
                    <a:pt x="81" y="84"/>
                  </a:cubicBezTo>
                  <a:cubicBezTo>
                    <a:pt x="85" y="94"/>
                    <a:pt x="92" y="102"/>
                    <a:pt x="100" y="109"/>
                  </a:cubicBezTo>
                  <a:cubicBezTo>
                    <a:pt x="37" y="108"/>
                    <a:pt x="0" y="49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1" name="Freeform 31">
              <a:extLst>
                <a:ext uri="{FF2B5EF4-FFF2-40B4-BE49-F238E27FC236}">
                  <a16:creationId xmlns:a16="http://schemas.microsoft.com/office/drawing/2014/main" id="{B2ADC385-080D-25BB-CA9A-BD5651CCD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" y="867"/>
              <a:ext cx="33" cy="109"/>
            </a:xfrm>
            <a:custGeom>
              <a:avLst/>
              <a:gdLst>
                <a:gd name="T0" fmla="*/ 20 w 20"/>
                <a:gd name="T1" fmla="*/ 0 h 67"/>
                <a:gd name="T2" fmla="*/ 11 w 20"/>
                <a:gd name="T3" fmla="*/ 42 h 67"/>
                <a:gd name="T4" fmla="*/ 0 w 20"/>
                <a:gd name="T5" fmla="*/ 22 h 67"/>
                <a:gd name="T6" fmla="*/ 11 w 20"/>
                <a:gd name="T7" fmla="*/ 66 h 67"/>
                <a:gd name="T8" fmla="*/ 13 w 20"/>
                <a:gd name="T9" fmla="*/ 65 h 67"/>
                <a:gd name="T10" fmla="*/ 20 w 20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7">
                  <a:moveTo>
                    <a:pt x="20" y="0"/>
                  </a:moveTo>
                  <a:cubicBezTo>
                    <a:pt x="17" y="14"/>
                    <a:pt x="14" y="29"/>
                    <a:pt x="11" y="42"/>
                  </a:cubicBezTo>
                  <a:cubicBezTo>
                    <a:pt x="9" y="36"/>
                    <a:pt x="7" y="28"/>
                    <a:pt x="0" y="22"/>
                  </a:cubicBezTo>
                  <a:cubicBezTo>
                    <a:pt x="7" y="36"/>
                    <a:pt x="8" y="52"/>
                    <a:pt x="11" y="66"/>
                  </a:cubicBezTo>
                  <a:cubicBezTo>
                    <a:pt x="12" y="67"/>
                    <a:pt x="13" y="66"/>
                    <a:pt x="13" y="65"/>
                  </a:cubicBezTo>
                  <a:cubicBezTo>
                    <a:pt x="16" y="45"/>
                    <a:pt x="19" y="19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2" name="Freeform 32">
              <a:extLst>
                <a:ext uri="{FF2B5EF4-FFF2-40B4-BE49-F238E27FC236}">
                  <a16:creationId xmlns:a16="http://schemas.microsoft.com/office/drawing/2014/main" id="{3F901543-C024-C206-4F3A-3E29A2BBD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" y="467"/>
              <a:ext cx="156" cy="229"/>
            </a:xfrm>
            <a:custGeom>
              <a:avLst/>
              <a:gdLst>
                <a:gd name="T0" fmla="*/ 54 w 95"/>
                <a:gd name="T1" fmla="*/ 53 h 140"/>
                <a:gd name="T2" fmla="*/ 74 w 95"/>
                <a:gd name="T3" fmla="*/ 137 h 140"/>
                <a:gd name="T4" fmla="*/ 25 w 95"/>
                <a:gd name="T5" fmla="*/ 0 h 140"/>
                <a:gd name="T6" fmla="*/ 57 w 95"/>
                <a:gd name="T7" fmla="*/ 136 h 140"/>
                <a:gd name="T8" fmla="*/ 61 w 95"/>
                <a:gd name="T9" fmla="*/ 138 h 140"/>
                <a:gd name="T10" fmla="*/ 54 w 95"/>
                <a:gd name="T11" fmla="*/ 5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40">
                  <a:moveTo>
                    <a:pt x="54" y="53"/>
                  </a:moveTo>
                  <a:cubicBezTo>
                    <a:pt x="75" y="84"/>
                    <a:pt x="73" y="139"/>
                    <a:pt x="74" y="137"/>
                  </a:cubicBezTo>
                  <a:cubicBezTo>
                    <a:pt x="95" y="78"/>
                    <a:pt x="76" y="14"/>
                    <a:pt x="25" y="0"/>
                  </a:cubicBezTo>
                  <a:cubicBezTo>
                    <a:pt x="39" y="71"/>
                    <a:pt x="0" y="103"/>
                    <a:pt x="57" y="136"/>
                  </a:cubicBezTo>
                  <a:cubicBezTo>
                    <a:pt x="59" y="137"/>
                    <a:pt x="60" y="137"/>
                    <a:pt x="61" y="138"/>
                  </a:cubicBezTo>
                  <a:cubicBezTo>
                    <a:pt x="65" y="140"/>
                    <a:pt x="64" y="94"/>
                    <a:pt x="5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3" name="Freeform 33">
              <a:extLst>
                <a:ext uri="{FF2B5EF4-FFF2-40B4-BE49-F238E27FC236}">
                  <a16:creationId xmlns:a16="http://schemas.microsoft.com/office/drawing/2014/main" id="{E88E4C56-969E-A1F9-D511-74A353386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" y="548"/>
              <a:ext cx="177" cy="160"/>
            </a:xfrm>
            <a:custGeom>
              <a:avLst/>
              <a:gdLst>
                <a:gd name="T0" fmla="*/ 4 w 108"/>
                <a:gd name="T1" fmla="*/ 0 h 98"/>
                <a:gd name="T2" fmla="*/ 79 w 108"/>
                <a:gd name="T3" fmla="*/ 27 h 98"/>
                <a:gd name="T4" fmla="*/ 79 w 108"/>
                <a:gd name="T5" fmla="*/ 54 h 98"/>
                <a:gd name="T6" fmla="*/ 27 w 108"/>
                <a:gd name="T7" fmla="*/ 34 h 98"/>
                <a:gd name="T8" fmla="*/ 84 w 108"/>
                <a:gd name="T9" fmla="*/ 67 h 98"/>
                <a:gd name="T10" fmla="*/ 108 w 108"/>
                <a:gd name="T11" fmla="*/ 88 h 98"/>
                <a:gd name="T12" fmla="*/ 4 w 108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98">
                  <a:moveTo>
                    <a:pt x="4" y="0"/>
                  </a:moveTo>
                  <a:cubicBezTo>
                    <a:pt x="50" y="28"/>
                    <a:pt x="58" y="8"/>
                    <a:pt x="79" y="27"/>
                  </a:cubicBezTo>
                  <a:cubicBezTo>
                    <a:pt x="77" y="36"/>
                    <a:pt x="77" y="45"/>
                    <a:pt x="79" y="54"/>
                  </a:cubicBezTo>
                  <a:cubicBezTo>
                    <a:pt x="49" y="51"/>
                    <a:pt x="27" y="32"/>
                    <a:pt x="27" y="34"/>
                  </a:cubicBezTo>
                  <a:cubicBezTo>
                    <a:pt x="28" y="36"/>
                    <a:pt x="52" y="63"/>
                    <a:pt x="84" y="67"/>
                  </a:cubicBezTo>
                  <a:cubicBezTo>
                    <a:pt x="90" y="76"/>
                    <a:pt x="98" y="82"/>
                    <a:pt x="108" y="88"/>
                  </a:cubicBezTo>
                  <a:cubicBezTo>
                    <a:pt x="47" y="98"/>
                    <a:pt x="0" y="49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4" name="Freeform 34">
              <a:extLst>
                <a:ext uri="{FF2B5EF4-FFF2-40B4-BE49-F238E27FC236}">
                  <a16:creationId xmlns:a16="http://schemas.microsoft.com/office/drawing/2014/main" id="{52FA2517-DD0B-32F2-A9F4-B52C120BE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" y="652"/>
              <a:ext cx="32" cy="108"/>
            </a:xfrm>
            <a:custGeom>
              <a:avLst/>
              <a:gdLst>
                <a:gd name="T0" fmla="*/ 15 w 20"/>
                <a:gd name="T1" fmla="*/ 0 h 66"/>
                <a:gd name="T2" fmla="*/ 13 w 20"/>
                <a:gd name="T3" fmla="*/ 42 h 66"/>
                <a:gd name="T4" fmla="*/ 0 w 20"/>
                <a:gd name="T5" fmla="*/ 25 h 66"/>
                <a:gd name="T6" fmla="*/ 18 w 20"/>
                <a:gd name="T7" fmla="*/ 65 h 66"/>
                <a:gd name="T8" fmla="*/ 20 w 20"/>
                <a:gd name="T9" fmla="*/ 63 h 66"/>
                <a:gd name="T10" fmla="*/ 15 w 20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6">
                  <a:moveTo>
                    <a:pt x="15" y="0"/>
                  </a:moveTo>
                  <a:cubicBezTo>
                    <a:pt x="14" y="14"/>
                    <a:pt x="14" y="29"/>
                    <a:pt x="13" y="42"/>
                  </a:cubicBezTo>
                  <a:cubicBezTo>
                    <a:pt x="11" y="37"/>
                    <a:pt x="7" y="29"/>
                    <a:pt x="0" y="25"/>
                  </a:cubicBezTo>
                  <a:cubicBezTo>
                    <a:pt x="9" y="37"/>
                    <a:pt x="12" y="52"/>
                    <a:pt x="18" y="65"/>
                  </a:cubicBezTo>
                  <a:cubicBezTo>
                    <a:pt x="19" y="66"/>
                    <a:pt x="20" y="65"/>
                    <a:pt x="20" y="63"/>
                  </a:cubicBezTo>
                  <a:cubicBezTo>
                    <a:pt x="19" y="44"/>
                    <a:pt x="17" y="19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5" name="Freeform 35">
              <a:extLst>
                <a:ext uri="{FF2B5EF4-FFF2-40B4-BE49-F238E27FC236}">
                  <a16:creationId xmlns:a16="http://schemas.microsoft.com/office/drawing/2014/main" id="{9AE41150-1780-1AEE-AD44-8A43DEBE0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" y="307"/>
              <a:ext cx="141" cy="206"/>
            </a:xfrm>
            <a:custGeom>
              <a:avLst/>
              <a:gdLst>
                <a:gd name="T0" fmla="*/ 43 w 86"/>
                <a:gd name="T1" fmla="*/ 45 h 126"/>
                <a:gd name="T2" fmla="*/ 77 w 86"/>
                <a:gd name="T3" fmla="*/ 122 h 126"/>
                <a:gd name="T4" fmla="*/ 5 w 86"/>
                <a:gd name="T5" fmla="*/ 0 h 126"/>
                <a:gd name="T6" fmla="*/ 61 w 86"/>
                <a:gd name="T7" fmla="*/ 123 h 126"/>
                <a:gd name="T8" fmla="*/ 65 w 86"/>
                <a:gd name="T9" fmla="*/ 125 h 126"/>
                <a:gd name="T10" fmla="*/ 43 w 86"/>
                <a:gd name="T11" fmla="*/ 4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26">
                  <a:moveTo>
                    <a:pt x="43" y="45"/>
                  </a:moveTo>
                  <a:cubicBezTo>
                    <a:pt x="69" y="71"/>
                    <a:pt x="77" y="124"/>
                    <a:pt x="77" y="122"/>
                  </a:cubicBezTo>
                  <a:cubicBezTo>
                    <a:pt x="86" y="62"/>
                    <a:pt x="56" y="4"/>
                    <a:pt x="5" y="0"/>
                  </a:cubicBezTo>
                  <a:cubicBezTo>
                    <a:pt x="32" y="65"/>
                    <a:pt x="0" y="103"/>
                    <a:pt x="61" y="123"/>
                  </a:cubicBezTo>
                  <a:cubicBezTo>
                    <a:pt x="62" y="124"/>
                    <a:pt x="64" y="124"/>
                    <a:pt x="65" y="125"/>
                  </a:cubicBezTo>
                  <a:cubicBezTo>
                    <a:pt x="69" y="126"/>
                    <a:pt x="60" y="83"/>
                    <a:pt x="4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6" name="Freeform 36">
              <a:extLst>
                <a:ext uri="{FF2B5EF4-FFF2-40B4-BE49-F238E27FC236}">
                  <a16:creationId xmlns:a16="http://schemas.microsoft.com/office/drawing/2014/main" id="{A0B834EA-19E5-6217-19E4-E095DF64D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" y="404"/>
              <a:ext cx="188" cy="144"/>
            </a:xfrm>
            <a:custGeom>
              <a:avLst/>
              <a:gdLst>
                <a:gd name="T0" fmla="*/ 0 w 115"/>
                <a:gd name="T1" fmla="*/ 2 h 88"/>
                <a:gd name="T2" fmla="*/ 76 w 115"/>
                <a:gd name="T3" fmla="*/ 14 h 88"/>
                <a:gd name="T4" fmla="*/ 81 w 115"/>
                <a:gd name="T5" fmla="*/ 40 h 88"/>
                <a:gd name="T6" fmla="*/ 28 w 115"/>
                <a:gd name="T7" fmla="*/ 30 h 88"/>
                <a:gd name="T8" fmla="*/ 89 w 115"/>
                <a:gd name="T9" fmla="*/ 52 h 88"/>
                <a:gd name="T10" fmla="*/ 115 w 115"/>
                <a:gd name="T11" fmla="*/ 67 h 88"/>
                <a:gd name="T12" fmla="*/ 0 w 115"/>
                <a:gd name="T13" fmla="*/ 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88">
                  <a:moveTo>
                    <a:pt x="0" y="2"/>
                  </a:moveTo>
                  <a:cubicBezTo>
                    <a:pt x="49" y="21"/>
                    <a:pt x="53" y="0"/>
                    <a:pt x="76" y="14"/>
                  </a:cubicBezTo>
                  <a:cubicBezTo>
                    <a:pt x="76" y="23"/>
                    <a:pt x="77" y="32"/>
                    <a:pt x="81" y="40"/>
                  </a:cubicBezTo>
                  <a:cubicBezTo>
                    <a:pt x="52" y="43"/>
                    <a:pt x="27" y="28"/>
                    <a:pt x="28" y="30"/>
                  </a:cubicBezTo>
                  <a:cubicBezTo>
                    <a:pt x="29" y="32"/>
                    <a:pt x="57" y="54"/>
                    <a:pt x="89" y="52"/>
                  </a:cubicBezTo>
                  <a:cubicBezTo>
                    <a:pt x="95" y="59"/>
                    <a:pt x="105" y="64"/>
                    <a:pt x="115" y="67"/>
                  </a:cubicBezTo>
                  <a:cubicBezTo>
                    <a:pt x="58" y="88"/>
                    <a:pt x="5" y="49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7" name="Freeform 37">
              <a:extLst>
                <a:ext uri="{FF2B5EF4-FFF2-40B4-BE49-F238E27FC236}">
                  <a16:creationId xmlns:a16="http://schemas.microsoft.com/office/drawing/2014/main" id="{6D3ED46D-6F11-CF1A-FFB2-D0206DF0F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471"/>
              <a:ext cx="43" cy="101"/>
            </a:xfrm>
            <a:custGeom>
              <a:avLst/>
              <a:gdLst>
                <a:gd name="T0" fmla="*/ 9 w 26"/>
                <a:gd name="T1" fmla="*/ 0 h 62"/>
                <a:gd name="T2" fmla="*/ 16 w 26"/>
                <a:gd name="T3" fmla="*/ 40 h 62"/>
                <a:gd name="T4" fmla="*/ 0 w 26"/>
                <a:gd name="T5" fmla="*/ 26 h 62"/>
                <a:gd name="T6" fmla="*/ 25 w 26"/>
                <a:gd name="T7" fmla="*/ 61 h 62"/>
                <a:gd name="T8" fmla="*/ 26 w 26"/>
                <a:gd name="T9" fmla="*/ 59 h 62"/>
                <a:gd name="T10" fmla="*/ 9 w 26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62">
                  <a:moveTo>
                    <a:pt x="9" y="0"/>
                  </a:moveTo>
                  <a:cubicBezTo>
                    <a:pt x="12" y="13"/>
                    <a:pt x="15" y="27"/>
                    <a:pt x="16" y="40"/>
                  </a:cubicBezTo>
                  <a:cubicBezTo>
                    <a:pt x="12" y="36"/>
                    <a:pt x="8" y="29"/>
                    <a:pt x="0" y="26"/>
                  </a:cubicBezTo>
                  <a:cubicBezTo>
                    <a:pt x="10" y="36"/>
                    <a:pt x="16" y="50"/>
                    <a:pt x="25" y="61"/>
                  </a:cubicBezTo>
                  <a:cubicBezTo>
                    <a:pt x="26" y="62"/>
                    <a:pt x="26" y="61"/>
                    <a:pt x="26" y="59"/>
                  </a:cubicBezTo>
                  <a:cubicBezTo>
                    <a:pt x="22" y="41"/>
                    <a:pt x="15" y="17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8" name="Freeform 38">
              <a:extLst>
                <a:ext uri="{FF2B5EF4-FFF2-40B4-BE49-F238E27FC236}">
                  <a16:creationId xmlns:a16="http://schemas.microsoft.com/office/drawing/2014/main" id="{DF2A5302-8E7A-9F15-86A9-B7F616E72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" y="165"/>
              <a:ext cx="149" cy="188"/>
            </a:xfrm>
            <a:custGeom>
              <a:avLst/>
              <a:gdLst>
                <a:gd name="T0" fmla="*/ 44 w 91"/>
                <a:gd name="T1" fmla="*/ 42 h 115"/>
                <a:gd name="T2" fmla="*/ 91 w 91"/>
                <a:gd name="T3" fmla="*/ 110 h 115"/>
                <a:gd name="T4" fmla="*/ 0 w 91"/>
                <a:gd name="T5" fmla="*/ 6 h 115"/>
                <a:gd name="T6" fmla="*/ 75 w 91"/>
                <a:gd name="T7" fmla="*/ 114 h 115"/>
                <a:gd name="T8" fmla="*/ 80 w 91"/>
                <a:gd name="T9" fmla="*/ 114 h 115"/>
                <a:gd name="T10" fmla="*/ 44 w 91"/>
                <a:gd name="T11" fmla="*/ 4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115">
                  <a:moveTo>
                    <a:pt x="44" y="42"/>
                  </a:moveTo>
                  <a:cubicBezTo>
                    <a:pt x="73" y="63"/>
                    <a:pt x="91" y="111"/>
                    <a:pt x="91" y="110"/>
                  </a:cubicBezTo>
                  <a:cubicBezTo>
                    <a:pt x="88" y="50"/>
                    <a:pt x="49" y="0"/>
                    <a:pt x="0" y="6"/>
                  </a:cubicBezTo>
                  <a:cubicBezTo>
                    <a:pt x="37" y="63"/>
                    <a:pt x="13" y="105"/>
                    <a:pt x="75" y="114"/>
                  </a:cubicBezTo>
                  <a:cubicBezTo>
                    <a:pt x="77" y="114"/>
                    <a:pt x="78" y="114"/>
                    <a:pt x="80" y="114"/>
                  </a:cubicBezTo>
                  <a:cubicBezTo>
                    <a:pt x="83" y="115"/>
                    <a:pt x="67" y="75"/>
                    <a:pt x="44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9" name="Freeform 39">
              <a:extLst>
                <a:ext uri="{FF2B5EF4-FFF2-40B4-BE49-F238E27FC236}">
                  <a16:creationId xmlns:a16="http://schemas.microsoft.com/office/drawing/2014/main" id="{E1CF0F01-E8BA-A305-0A2B-F7C8C3D3C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" y="271"/>
              <a:ext cx="198" cy="136"/>
            </a:xfrm>
            <a:custGeom>
              <a:avLst/>
              <a:gdLst>
                <a:gd name="T0" fmla="*/ 0 w 121"/>
                <a:gd name="T1" fmla="*/ 11 h 83"/>
                <a:gd name="T2" fmla="*/ 75 w 121"/>
                <a:gd name="T3" fmla="*/ 9 h 83"/>
                <a:gd name="T4" fmla="*/ 84 w 121"/>
                <a:gd name="T5" fmla="*/ 33 h 83"/>
                <a:gd name="T6" fmla="*/ 32 w 121"/>
                <a:gd name="T7" fmla="*/ 33 h 83"/>
                <a:gd name="T8" fmla="*/ 94 w 121"/>
                <a:gd name="T9" fmla="*/ 43 h 83"/>
                <a:gd name="T10" fmla="*/ 121 w 121"/>
                <a:gd name="T11" fmla="*/ 53 h 83"/>
                <a:gd name="T12" fmla="*/ 0 w 121"/>
                <a:gd name="T13" fmla="*/ 1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0" y="11"/>
                  </a:moveTo>
                  <a:cubicBezTo>
                    <a:pt x="50" y="21"/>
                    <a:pt x="50" y="0"/>
                    <a:pt x="75" y="9"/>
                  </a:cubicBezTo>
                  <a:cubicBezTo>
                    <a:pt x="77" y="18"/>
                    <a:pt x="79" y="26"/>
                    <a:pt x="84" y="33"/>
                  </a:cubicBezTo>
                  <a:cubicBezTo>
                    <a:pt x="57" y="41"/>
                    <a:pt x="30" y="32"/>
                    <a:pt x="32" y="33"/>
                  </a:cubicBezTo>
                  <a:cubicBezTo>
                    <a:pt x="33" y="35"/>
                    <a:pt x="64" y="51"/>
                    <a:pt x="94" y="43"/>
                  </a:cubicBezTo>
                  <a:cubicBezTo>
                    <a:pt x="101" y="49"/>
                    <a:pt x="111" y="51"/>
                    <a:pt x="121" y="53"/>
                  </a:cubicBezTo>
                  <a:cubicBezTo>
                    <a:pt x="71" y="83"/>
                    <a:pt x="13" y="56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0" name="Freeform 40">
              <a:extLst>
                <a:ext uri="{FF2B5EF4-FFF2-40B4-BE49-F238E27FC236}">
                  <a16:creationId xmlns:a16="http://schemas.microsoft.com/office/drawing/2014/main" id="{9ACA75C0-0A1F-C0CB-5162-ADFB340FA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" y="312"/>
              <a:ext cx="52" cy="92"/>
            </a:xfrm>
            <a:custGeom>
              <a:avLst/>
              <a:gdLst>
                <a:gd name="T0" fmla="*/ 4 w 32"/>
                <a:gd name="T1" fmla="*/ 0 h 56"/>
                <a:gd name="T2" fmla="*/ 18 w 32"/>
                <a:gd name="T3" fmla="*/ 37 h 56"/>
                <a:gd name="T4" fmla="*/ 0 w 32"/>
                <a:gd name="T5" fmla="*/ 27 h 56"/>
                <a:gd name="T6" fmla="*/ 30 w 32"/>
                <a:gd name="T7" fmla="*/ 56 h 56"/>
                <a:gd name="T8" fmla="*/ 31 w 32"/>
                <a:gd name="T9" fmla="*/ 54 h 56"/>
                <a:gd name="T10" fmla="*/ 4 w 32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56">
                  <a:moveTo>
                    <a:pt x="4" y="0"/>
                  </a:moveTo>
                  <a:cubicBezTo>
                    <a:pt x="9" y="12"/>
                    <a:pt x="14" y="25"/>
                    <a:pt x="18" y="37"/>
                  </a:cubicBezTo>
                  <a:cubicBezTo>
                    <a:pt x="14" y="34"/>
                    <a:pt x="8" y="28"/>
                    <a:pt x="0" y="27"/>
                  </a:cubicBezTo>
                  <a:cubicBezTo>
                    <a:pt x="12" y="34"/>
                    <a:pt x="20" y="46"/>
                    <a:pt x="30" y="56"/>
                  </a:cubicBezTo>
                  <a:cubicBezTo>
                    <a:pt x="31" y="56"/>
                    <a:pt x="32" y="55"/>
                    <a:pt x="31" y="54"/>
                  </a:cubicBezTo>
                  <a:cubicBezTo>
                    <a:pt x="24" y="37"/>
                    <a:pt x="13" y="16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1" name="Freeform 41">
              <a:extLst>
                <a:ext uri="{FF2B5EF4-FFF2-40B4-BE49-F238E27FC236}">
                  <a16:creationId xmlns:a16="http://schemas.microsoft.com/office/drawing/2014/main" id="{FD6AFE6A-3DE5-5EDA-0AD2-B5A83C56B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52"/>
              <a:ext cx="173" cy="173"/>
            </a:xfrm>
            <a:custGeom>
              <a:avLst/>
              <a:gdLst>
                <a:gd name="T0" fmla="*/ 49 w 106"/>
                <a:gd name="T1" fmla="*/ 41 h 106"/>
                <a:gd name="T2" fmla="*/ 106 w 106"/>
                <a:gd name="T3" fmla="*/ 96 h 106"/>
                <a:gd name="T4" fmla="*/ 0 w 106"/>
                <a:gd name="T5" fmla="*/ 14 h 106"/>
                <a:gd name="T6" fmla="*/ 92 w 106"/>
                <a:gd name="T7" fmla="*/ 103 h 106"/>
                <a:gd name="T8" fmla="*/ 96 w 106"/>
                <a:gd name="T9" fmla="*/ 103 h 106"/>
                <a:gd name="T10" fmla="*/ 49 w 106"/>
                <a:gd name="T11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106">
                  <a:moveTo>
                    <a:pt x="49" y="41"/>
                  </a:moveTo>
                  <a:cubicBezTo>
                    <a:pt x="80" y="55"/>
                    <a:pt x="106" y="98"/>
                    <a:pt x="106" y="96"/>
                  </a:cubicBezTo>
                  <a:cubicBezTo>
                    <a:pt x="93" y="40"/>
                    <a:pt x="46" y="0"/>
                    <a:pt x="0" y="14"/>
                  </a:cubicBezTo>
                  <a:cubicBezTo>
                    <a:pt x="46" y="62"/>
                    <a:pt x="31" y="106"/>
                    <a:pt x="92" y="103"/>
                  </a:cubicBezTo>
                  <a:cubicBezTo>
                    <a:pt x="93" y="103"/>
                    <a:pt x="95" y="103"/>
                    <a:pt x="96" y="103"/>
                  </a:cubicBezTo>
                  <a:cubicBezTo>
                    <a:pt x="100" y="103"/>
                    <a:pt x="77" y="68"/>
                    <a:pt x="4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2" name="Freeform 42">
              <a:extLst>
                <a:ext uri="{FF2B5EF4-FFF2-40B4-BE49-F238E27FC236}">
                  <a16:creationId xmlns:a16="http://schemas.microsoft.com/office/drawing/2014/main" id="{629E26E2-CF10-EA48-AF7A-A634553A1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" y="168"/>
              <a:ext cx="204" cy="124"/>
            </a:xfrm>
            <a:custGeom>
              <a:avLst/>
              <a:gdLst>
                <a:gd name="T0" fmla="*/ 0 w 124"/>
                <a:gd name="T1" fmla="*/ 20 h 76"/>
                <a:gd name="T2" fmla="*/ 72 w 124"/>
                <a:gd name="T3" fmla="*/ 4 h 76"/>
                <a:gd name="T4" fmla="*/ 85 w 124"/>
                <a:gd name="T5" fmla="*/ 26 h 76"/>
                <a:gd name="T6" fmla="*/ 35 w 124"/>
                <a:gd name="T7" fmla="*/ 35 h 76"/>
                <a:gd name="T8" fmla="*/ 96 w 124"/>
                <a:gd name="T9" fmla="*/ 33 h 76"/>
                <a:gd name="T10" fmla="*/ 124 w 124"/>
                <a:gd name="T11" fmla="*/ 38 h 76"/>
                <a:gd name="T12" fmla="*/ 0 w 124"/>
                <a:gd name="T13" fmla="*/ 2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76">
                  <a:moveTo>
                    <a:pt x="0" y="20"/>
                  </a:moveTo>
                  <a:cubicBezTo>
                    <a:pt x="50" y="20"/>
                    <a:pt x="46" y="0"/>
                    <a:pt x="72" y="4"/>
                  </a:cubicBezTo>
                  <a:cubicBezTo>
                    <a:pt x="75" y="12"/>
                    <a:pt x="79" y="20"/>
                    <a:pt x="85" y="26"/>
                  </a:cubicBezTo>
                  <a:cubicBezTo>
                    <a:pt x="60" y="38"/>
                    <a:pt x="33" y="34"/>
                    <a:pt x="35" y="35"/>
                  </a:cubicBezTo>
                  <a:cubicBezTo>
                    <a:pt x="37" y="36"/>
                    <a:pt x="68" y="46"/>
                    <a:pt x="96" y="33"/>
                  </a:cubicBezTo>
                  <a:cubicBezTo>
                    <a:pt x="104" y="37"/>
                    <a:pt x="114" y="38"/>
                    <a:pt x="124" y="38"/>
                  </a:cubicBezTo>
                  <a:cubicBezTo>
                    <a:pt x="82" y="76"/>
                    <a:pt x="22" y="60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3" name="Freeform 43">
              <a:extLst>
                <a:ext uri="{FF2B5EF4-FFF2-40B4-BE49-F238E27FC236}">
                  <a16:creationId xmlns:a16="http://schemas.microsoft.com/office/drawing/2014/main" id="{FF7D9245-75A3-BCBA-BDFB-504E149F9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" y="183"/>
              <a:ext cx="60" cy="80"/>
            </a:xfrm>
            <a:custGeom>
              <a:avLst/>
              <a:gdLst>
                <a:gd name="T0" fmla="*/ 0 w 37"/>
                <a:gd name="T1" fmla="*/ 0 h 49"/>
                <a:gd name="T2" fmla="*/ 20 w 37"/>
                <a:gd name="T3" fmla="*/ 33 h 49"/>
                <a:gd name="T4" fmla="*/ 1 w 37"/>
                <a:gd name="T5" fmla="*/ 27 h 49"/>
                <a:gd name="T6" fmla="*/ 36 w 37"/>
                <a:gd name="T7" fmla="*/ 49 h 49"/>
                <a:gd name="T8" fmla="*/ 36 w 37"/>
                <a:gd name="T9" fmla="*/ 47 h 49"/>
                <a:gd name="T10" fmla="*/ 0 w 37"/>
                <a:gd name="T1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49">
                  <a:moveTo>
                    <a:pt x="0" y="0"/>
                  </a:moveTo>
                  <a:cubicBezTo>
                    <a:pt x="7" y="11"/>
                    <a:pt x="15" y="23"/>
                    <a:pt x="20" y="33"/>
                  </a:cubicBezTo>
                  <a:cubicBezTo>
                    <a:pt x="16" y="31"/>
                    <a:pt x="9" y="26"/>
                    <a:pt x="1" y="27"/>
                  </a:cubicBezTo>
                  <a:cubicBezTo>
                    <a:pt x="14" y="32"/>
                    <a:pt x="24" y="42"/>
                    <a:pt x="36" y="49"/>
                  </a:cubicBezTo>
                  <a:cubicBezTo>
                    <a:pt x="36" y="49"/>
                    <a:pt x="37" y="48"/>
                    <a:pt x="36" y="47"/>
                  </a:cubicBezTo>
                  <a:cubicBezTo>
                    <a:pt x="25" y="32"/>
                    <a:pt x="12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4" name="Freeform 44">
              <a:extLst>
                <a:ext uri="{FF2B5EF4-FFF2-40B4-BE49-F238E27FC236}">
                  <a16:creationId xmlns:a16="http://schemas.microsoft.com/office/drawing/2014/main" id="{C19FE446-2FFC-B6BD-A282-1E2765B45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" y="-20"/>
              <a:ext cx="190" cy="170"/>
            </a:xfrm>
            <a:custGeom>
              <a:avLst/>
              <a:gdLst>
                <a:gd name="T0" fmla="*/ 51 w 116"/>
                <a:gd name="T1" fmla="*/ 38 h 104"/>
                <a:gd name="T2" fmla="*/ 115 w 116"/>
                <a:gd name="T3" fmla="*/ 81 h 104"/>
                <a:gd name="T4" fmla="*/ 0 w 116"/>
                <a:gd name="T5" fmla="*/ 22 h 104"/>
                <a:gd name="T6" fmla="*/ 103 w 116"/>
                <a:gd name="T7" fmla="*/ 90 h 104"/>
                <a:gd name="T8" fmla="*/ 107 w 116"/>
                <a:gd name="T9" fmla="*/ 89 h 104"/>
                <a:gd name="T10" fmla="*/ 51 w 116"/>
                <a:gd name="T11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04">
                  <a:moveTo>
                    <a:pt x="51" y="38"/>
                  </a:moveTo>
                  <a:cubicBezTo>
                    <a:pt x="84" y="46"/>
                    <a:pt x="116" y="82"/>
                    <a:pt x="115" y="81"/>
                  </a:cubicBezTo>
                  <a:cubicBezTo>
                    <a:pt x="93" y="30"/>
                    <a:pt x="41" y="0"/>
                    <a:pt x="0" y="22"/>
                  </a:cubicBezTo>
                  <a:cubicBezTo>
                    <a:pt x="52" y="59"/>
                    <a:pt x="46" y="104"/>
                    <a:pt x="103" y="90"/>
                  </a:cubicBezTo>
                  <a:cubicBezTo>
                    <a:pt x="105" y="90"/>
                    <a:pt x="106" y="89"/>
                    <a:pt x="107" y="89"/>
                  </a:cubicBezTo>
                  <a:cubicBezTo>
                    <a:pt x="111" y="88"/>
                    <a:pt x="83" y="59"/>
                    <a:pt x="51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5" name="Freeform 45">
              <a:extLst>
                <a:ext uri="{FF2B5EF4-FFF2-40B4-BE49-F238E27FC236}">
                  <a16:creationId xmlns:a16="http://schemas.microsoft.com/office/drawing/2014/main" id="{67AF090E-970B-3584-1E1D-F31BA051C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" y="101"/>
              <a:ext cx="197" cy="108"/>
            </a:xfrm>
            <a:custGeom>
              <a:avLst/>
              <a:gdLst>
                <a:gd name="T0" fmla="*/ 0 w 120"/>
                <a:gd name="T1" fmla="*/ 28 h 66"/>
                <a:gd name="T2" fmla="*/ 65 w 120"/>
                <a:gd name="T3" fmla="*/ 0 h 66"/>
                <a:gd name="T4" fmla="*/ 81 w 120"/>
                <a:gd name="T5" fmla="*/ 18 h 66"/>
                <a:gd name="T6" fmla="*/ 35 w 120"/>
                <a:gd name="T7" fmla="*/ 36 h 66"/>
                <a:gd name="T8" fmla="*/ 93 w 120"/>
                <a:gd name="T9" fmla="*/ 23 h 66"/>
                <a:gd name="T10" fmla="*/ 120 w 120"/>
                <a:gd name="T11" fmla="*/ 22 h 66"/>
                <a:gd name="T12" fmla="*/ 0 w 120"/>
                <a:gd name="T1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66">
                  <a:moveTo>
                    <a:pt x="0" y="28"/>
                  </a:moveTo>
                  <a:cubicBezTo>
                    <a:pt x="47" y="19"/>
                    <a:pt x="40" y="0"/>
                    <a:pt x="65" y="0"/>
                  </a:cubicBezTo>
                  <a:cubicBezTo>
                    <a:pt x="69" y="7"/>
                    <a:pt x="74" y="13"/>
                    <a:pt x="81" y="18"/>
                  </a:cubicBezTo>
                  <a:cubicBezTo>
                    <a:pt x="60" y="34"/>
                    <a:pt x="34" y="35"/>
                    <a:pt x="35" y="36"/>
                  </a:cubicBezTo>
                  <a:cubicBezTo>
                    <a:pt x="37" y="36"/>
                    <a:pt x="69" y="40"/>
                    <a:pt x="93" y="23"/>
                  </a:cubicBezTo>
                  <a:cubicBezTo>
                    <a:pt x="102" y="25"/>
                    <a:pt x="111" y="24"/>
                    <a:pt x="120" y="22"/>
                  </a:cubicBezTo>
                  <a:cubicBezTo>
                    <a:pt x="87" y="66"/>
                    <a:pt x="27" y="62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6" name="Freeform 46">
              <a:extLst>
                <a:ext uri="{FF2B5EF4-FFF2-40B4-BE49-F238E27FC236}">
                  <a16:creationId xmlns:a16="http://schemas.microsoft.com/office/drawing/2014/main" id="{E7C2DBE9-195A-0A99-469D-5E27263A7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" y="91"/>
              <a:ext cx="71" cy="66"/>
            </a:xfrm>
            <a:custGeom>
              <a:avLst/>
              <a:gdLst>
                <a:gd name="T0" fmla="*/ 0 w 43"/>
                <a:gd name="T1" fmla="*/ 0 h 40"/>
                <a:gd name="T2" fmla="*/ 24 w 43"/>
                <a:gd name="T3" fmla="*/ 28 h 40"/>
                <a:gd name="T4" fmla="*/ 5 w 43"/>
                <a:gd name="T5" fmla="*/ 26 h 40"/>
                <a:gd name="T6" fmla="*/ 42 w 43"/>
                <a:gd name="T7" fmla="*/ 40 h 40"/>
                <a:gd name="T8" fmla="*/ 42 w 43"/>
                <a:gd name="T9" fmla="*/ 38 h 40"/>
                <a:gd name="T10" fmla="*/ 0 w 43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0" y="0"/>
                  </a:moveTo>
                  <a:cubicBezTo>
                    <a:pt x="8" y="10"/>
                    <a:pt x="17" y="19"/>
                    <a:pt x="24" y="28"/>
                  </a:cubicBezTo>
                  <a:cubicBezTo>
                    <a:pt x="20" y="27"/>
                    <a:pt x="13" y="24"/>
                    <a:pt x="5" y="26"/>
                  </a:cubicBezTo>
                  <a:cubicBezTo>
                    <a:pt x="18" y="28"/>
                    <a:pt x="30" y="35"/>
                    <a:pt x="42" y="40"/>
                  </a:cubicBezTo>
                  <a:cubicBezTo>
                    <a:pt x="43" y="40"/>
                    <a:pt x="43" y="39"/>
                    <a:pt x="42" y="38"/>
                  </a:cubicBezTo>
                  <a:cubicBezTo>
                    <a:pt x="29" y="26"/>
                    <a:pt x="13" y="1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97" name="Group 4">
            <a:extLst>
              <a:ext uri="{FF2B5EF4-FFF2-40B4-BE49-F238E27FC236}">
                <a16:creationId xmlns:a16="http://schemas.microsoft.com/office/drawing/2014/main" id="{3733E9A0-F4A4-61E9-EB57-FDDF4AE8F11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23893" y="1309285"/>
            <a:ext cx="1565375" cy="4172347"/>
            <a:chOff x="1" y="-20"/>
            <a:chExt cx="1137" cy="2520"/>
          </a:xfrm>
          <a:gradFill flip="none" rotWithShape="1">
            <a:gsLst>
              <a:gs pos="0">
                <a:schemeClr val="accent3"/>
              </a:gs>
              <a:gs pos="74000">
                <a:schemeClr val="accent3">
                  <a:alpha val="55000"/>
                </a:schemeClr>
              </a:gs>
              <a:gs pos="100000">
                <a:schemeClr val="accent3">
                  <a:alpha val="0"/>
                </a:schemeClr>
              </a:gs>
            </a:gsLst>
            <a:lin ang="5400000" scaled="1"/>
            <a:tileRect/>
          </a:gradFill>
        </p:grpSpPr>
        <p:sp>
          <p:nvSpPr>
            <p:cNvPr id="298" name="Freeform 5">
              <a:extLst>
                <a:ext uri="{FF2B5EF4-FFF2-40B4-BE49-F238E27FC236}">
                  <a16:creationId xmlns:a16="http://schemas.microsoft.com/office/drawing/2014/main" id="{172919EA-A8C7-8CCE-D846-8F1CC6773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" y="2302"/>
              <a:ext cx="295" cy="198"/>
            </a:xfrm>
            <a:custGeom>
              <a:avLst/>
              <a:gdLst>
                <a:gd name="T0" fmla="*/ 110 w 180"/>
                <a:gd name="T1" fmla="*/ 76 h 121"/>
                <a:gd name="T2" fmla="*/ 2 w 180"/>
                <a:gd name="T3" fmla="*/ 86 h 121"/>
                <a:gd name="T4" fmla="*/ 180 w 180"/>
                <a:gd name="T5" fmla="*/ 48 h 121"/>
                <a:gd name="T6" fmla="*/ 7 w 180"/>
                <a:gd name="T7" fmla="*/ 65 h 121"/>
                <a:gd name="T8" fmla="*/ 4 w 180"/>
                <a:gd name="T9" fmla="*/ 70 h 121"/>
                <a:gd name="T10" fmla="*/ 110 w 180"/>
                <a:gd name="T11" fmla="*/ 7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0" h="121">
                  <a:moveTo>
                    <a:pt x="110" y="76"/>
                  </a:moveTo>
                  <a:cubicBezTo>
                    <a:pt x="68" y="96"/>
                    <a:pt x="0" y="85"/>
                    <a:pt x="2" y="86"/>
                  </a:cubicBezTo>
                  <a:cubicBezTo>
                    <a:pt x="72" y="121"/>
                    <a:pt x="154" y="108"/>
                    <a:pt x="180" y="48"/>
                  </a:cubicBezTo>
                  <a:cubicBezTo>
                    <a:pt x="90" y="54"/>
                    <a:pt x="57" y="0"/>
                    <a:pt x="7" y="65"/>
                  </a:cubicBezTo>
                  <a:cubicBezTo>
                    <a:pt x="6" y="67"/>
                    <a:pt x="5" y="69"/>
                    <a:pt x="4" y="70"/>
                  </a:cubicBezTo>
                  <a:cubicBezTo>
                    <a:pt x="1" y="74"/>
                    <a:pt x="57" y="81"/>
                    <a:pt x="110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9" name="Freeform 6">
              <a:extLst>
                <a:ext uri="{FF2B5EF4-FFF2-40B4-BE49-F238E27FC236}">
                  <a16:creationId xmlns:a16="http://schemas.microsoft.com/office/drawing/2014/main" id="{D00F314D-3EA0-3B36-C583-9EC9A85A4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" y="2185"/>
              <a:ext cx="211" cy="207"/>
            </a:xfrm>
            <a:custGeom>
              <a:avLst/>
              <a:gdLst>
                <a:gd name="T0" fmla="*/ 129 w 129"/>
                <a:gd name="T1" fmla="*/ 13 h 126"/>
                <a:gd name="T2" fmla="*/ 83 w 129"/>
                <a:gd name="T3" fmla="*/ 100 h 126"/>
                <a:gd name="T4" fmla="*/ 50 w 129"/>
                <a:gd name="T5" fmla="*/ 96 h 126"/>
                <a:gd name="T6" fmla="*/ 83 w 129"/>
                <a:gd name="T7" fmla="*/ 36 h 126"/>
                <a:gd name="T8" fmla="*/ 33 w 129"/>
                <a:gd name="T9" fmla="*/ 100 h 126"/>
                <a:gd name="T10" fmla="*/ 3 w 129"/>
                <a:gd name="T11" fmla="*/ 126 h 126"/>
                <a:gd name="T12" fmla="*/ 129 w 129"/>
                <a:gd name="T13" fmla="*/ 1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26">
                  <a:moveTo>
                    <a:pt x="129" y="13"/>
                  </a:moveTo>
                  <a:cubicBezTo>
                    <a:pt x="86" y="64"/>
                    <a:pt x="110" y="78"/>
                    <a:pt x="83" y="100"/>
                  </a:cubicBezTo>
                  <a:cubicBezTo>
                    <a:pt x="72" y="97"/>
                    <a:pt x="61" y="94"/>
                    <a:pt x="50" y="96"/>
                  </a:cubicBezTo>
                  <a:cubicBezTo>
                    <a:pt x="58" y="59"/>
                    <a:pt x="86" y="35"/>
                    <a:pt x="83" y="36"/>
                  </a:cubicBezTo>
                  <a:cubicBezTo>
                    <a:pt x="81" y="36"/>
                    <a:pt x="43" y="61"/>
                    <a:pt x="33" y="100"/>
                  </a:cubicBezTo>
                  <a:cubicBezTo>
                    <a:pt x="21" y="105"/>
                    <a:pt x="12" y="115"/>
                    <a:pt x="3" y="126"/>
                  </a:cubicBezTo>
                  <a:cubicBezTo>
                    <a:pt x="0" y="49"/>
                    <a:pt x="69" y="0"/>
                    <a:pt x="12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0" name="Freeform 7">
              <a:extLst>
                <a:ext uri="{FF2B5EF4-FFF2-40B4-BE49-F238E27FC236}">
                  <a16:creationId xmlns:a16="http://schemas.microsoft.com/office/drawing/2014/main" id="{F79E5075-824A-EA0B-BC70-D4572199A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2401"/>
              <a:ext cx="133" cy="36"/>
            </a:xfrm>
            <a:custGeom>
              <a:avLst/>
              <a:gdLst>
                <a:gd name="T0" fmla="*/ 81 w 81"/>
                <a:gd name="T1" fmla="*/ 22 h 22"/>
                <a:gd name="T2" fmla="*/ 30 w 81"/>
                <a:gd name="T3" fmla="*/ 14 h 22"/>
                <a:gd name="T4" fmla="*/ 53 w 81"/>
                <a:gd name="T5" fmla="*/ 0 h 22"/>
                <a:gd name="T6" fmla="*/ 0 w 81"/>
                <a:gd name="T7" fmla="*/ 16 h 22"/>
                <a:gd name="T8" fmla="*/ 3 w 81"/>
                <a:gd name="T9" fmla="*/ 18 h 22"/>
                <a:gd name="T10" fmla="*/ 81 w 81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22">
                  <a:moveTo>
                    <a:pt x="81" y="22"/>
                  </a:moveTo>
                  <a:cubicBezTo>
                    <a:pt x="64" y="19"/>
                    <a:pt x="46" y="17"/>
                    <a:pt x="30" y="14"/>
                  </a:cubicBezTo>
                  <a:cubicBezTo>
                    <a:pt x="37" y="11"/>
                    <a:pt x="47" y="8"/>
                    <a:pt x="53" y="0"/>
                  </a:cubicBezTo>
                  <a:cubicBezTo>
                    <a:pt x="37" y="9"/>
                    <a:pt x="18" y="11"/>
                    <a:pt x="0" y="16"/>
                  </a:cubicBezTo>
                  <a:cubicBezTo>
                    <a:pt x="0" y="17"/>
                    <a:pt x="0" y="18"/>
                    <a:pt x="3" y="18"/>
                  </a:cubicBezTo>
                  <a:cubicBezTo>
                    <a:pt x="27" y="20"/>
                    <a:pt x="58" y="22"/>
                    <a:pt x="8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1" name="Freeform 8">
              <a:extLst>
                <a:ext uri="{FF2B5EF4-FFF2-40B4-BE49-F238E27FC236}">
                  <a16:creationId xmlns:a16="http://schemas.microsoft.com/office/drawing/2014/main" id="{2F05D602-715F-0701-B857-1EEBF281E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2199"/>
              <a:ext cx="274" cy="186"/>
            </a:xfrm>
            <a:custGeom>
              <a:avLst/>
              <a:gdLst>
                <a:gd name="T0" fmla="*/ 105 w 167"/>
                <a:gd name="T1" fmla="*/ 63 h 114"/>
                <a:gd name="T2" fmla="*/ 3 w 167"/>
                <a:gd name="T3" fmla="*/ 93 h 114"/>
                <a:gd name="T4" fmla="*/ 167 w 167"/>
                <a:gd name="T5" fmla="*/ 24 h 114"/>
                <a:gd name="T6" fmla="*/ 4 w 167"/>
                <a:gd name="T7" fmla="*/ 72 h 114"/>
                <a:gd name="T8" fmla="*/ 2 w 167"/>
                <a:gd name="T9" fmla="*/ 77 h 114"/>
                <a:gd name="T10" fmla="*/ 105 w 167"/>
                <a:gd name="T11" fmla="*/ 6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114">
                  <a:moveTo>
                    <a:pt x="105" y="63"/>
                  </a:moveTo>
                  <a:cubicBezTo>
                    <a:pt x="68" y="90"/>
                    <a:pt x="1" y="92"/>
                    <a:pt x="3" y="93"/>
                  </a:cubicBezTo>
                  <a:cubicBezTo>
                    <a:pt x="77" y="114"/>
                    <a:pt x="154" y="86"/>
                    <a:pt x="167" y="24"/>
                  </a:cubicBezTo>
                  <a:cubicBezTo>
                    <a:pt x="82" y="46"/>
                    <a:pt x="40" y="0"/>
                    <a:pt x="4" y="72"/>
                  </a:cubicBezTo>
                  <a:cubicBezTo>
                    <a:pt x="3" y="74"/>
                    <a:pt x="3" y="76"/>
                    <a:pt x="2" y="77"/>
                  </a:cubicBezTo>
                  <a:cubicBezTo>
                    <a:pt x="0" y="82"/>
                    <a:pt x="55" y="78"/>
                    <a:pt x="105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2" name="Freeform 9">
              <a:extLst>
                <a:ext uri="{FF2B5EF4-FFF2-40B4-BE49-F238E27FC236}">
                  <a16:creationId xmlns:a16="http://schemas.microsoft.com/office/drawing/2014/main" id="{12543B78-6B0F-8A50-417E-B48CDA763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" y="2082"/>
              <a:ext cx="191" cy="218"/>
            </a:xfrm>
            <a:custGeom>
              <a:avLst/>
              <a:gdLst>
                <a:gd name="T0" fmla="*/ 117 w 117"/>
                <a:gd name="T1" fmla="*/ 1 h 133"/>
                <a:gd name="T2" fmla="*/ 90 w 117"/>
                <a:gd name="T3" fmla="*/ 94 h 133"/>
                <a:gd name="T4" fmla="*/ 56 w 117"/>
                <a:gd name="T5" fmla="*/ 95 h 133"/>
                <a:gd name="T6" fmla="*/ 78 w 117"/>
                <a:gd name="T7" fmla="*/ 32 h 133"/>
                <a:gd name="T8" fmla="*/ 41 w 117"/>
                <a:gd name="T9" fmla="*/ 103 h 133"/>
                <a:gd name="T10" fmla="*/ 17 w 117"/>
                <a:gd name="T11" fmla="*/ 133 h 133"/>
                <a:gd name="T12" fmla="*/ 117 w 117"/>
                <a:gd name="T13" fmla="*/ 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33">
                  <a:moveTo>
                    <a:pt x="117" y="1"/>
                  </a:moveTo>
                  <a:cubicBezTo>
                    <a:pt x="86" y="59"/>
                    <a:pt x="111" y="67"/>
                    <a:pt x="90" y="94"/>
                  </a:cubicBezTo>
                  <a:cubicBezTo>
                    <a:pt x="78" y="92"/>
                    <a:pt x="67" y="92"/>
                    <a:pt x="56" y="95"/>
                  </a:cubicBezTo>
                  <a:cubicBezTo>
                    <a:pt x="58" y="59"/>
                    <a:pt x="80" y="30"/>
                    <a:pt x="78" y="32"/>
                  </a:cubicBezTo>
                  <a:cubicBezTo>
                    <a:pt x="75" y="33"/>
                    <a:pt x="43" y="63"/>
                    <a:pt x="41" y="103"/>
                  </a:cubicBezTo>
                  <a:cubicBezTo>
                    <a:pt x="31" y="110"/>
                    <a:pt x="23" y="121"/>
                    <a:pt x="17" y="133"/>
                  </a:cubicBezTo>
                  <a:cubicBezTo>
                    <a:pt x="0" y="59"/>
                    <a:pt x="57" y="0"/>
                    <a:pt x="1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3" name="Freeform 10">
              <a:extLst>
                <a:ext uri="{FF2B5EF4-FFF2-40B4-BE49-F238E27FC236}">
                  <a16:creationId xmlns:a16="http://schemas.microsoft.com/office/drawing/2014/main" id="{F081478B-1A8E-693E-B772-615F443BF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" y="2310"/>
              <a:ext cx="131" cy="46"/>
            </a:xfrm>
            <a:custGeom>
              <a:avLst/>
              <a:gdLst>
                <a:gd name="T0" fmla="*/ 80 w 80"/>
                <a:gd name="T1" fmla="*/ 16 h 28"/>
                <a:gd name="T2" fmla="*/ 29 w 80"/>
                <a:gd name="T3" fmla="*/ 18 h 28"/>
                <a:gd name="T4" fmla="*/ 48 w 80"/>
                <a:gd name="T5" fmla="*/ 0 h 28"/>
                <a:gd name="T6" fmla="*/ 1 w 80"/>
                <a:gd name="T7" fmla="*/ 26 h 28"/>
                <a:gd name="T8" fmla="*/ 3 w 80"/>
                <a:gd name="T9" fmla="*/ 27 h 28"/>
                <a:gd name="T10" fmla="*/ 80 w 80"/>
                <a:gd name="T11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28">
                  <a:moveTo>
                    <a:pt x="80" y="16"/>
                  </a:moveTo>
                  <a:cubicBezTo>
                    <a:pt x="63" y="17"/>
                    <a:pt x="45" y="18"/>
                    <a:pt x="29" y="18"/>
                  </a:cubicBezTo>
                  <a:cubicBezTo>
                    <a:pt x="35" y="14"/>
                    <a:pt x="44" y="9"/>
                    <a:pt x="48" y="0"/>
                  </a:cubicBezTo>
                  <a:cubicBezTo>
                    <a:pt x="34" y="12"/>
                    <a:pt x="17" y="17"/>
                    <a:pt x="1" y="26"/>
                  </a:cubicBezTo>
                  <a:cubicBezTo>
                    <a:pt x="0" y="27"/>
                    <a:pt x="1" y="28"/>
                    <a:pt x="3" y="27"/>
                  </a:cubicBezTo>
                  <a:cubicBezTo>
                    <a:pt x="27" y="25"/>
                    <a:pt x="57" y="20"/>
                    <a:pt x="8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4" name="Freeform 11">
              <a:extLst>
                <a:ext uri="{FF2B5EF4-FFF2-40B4-BE49-F238E27FC236}">
                  <a16:creationId xmlns:a16="http://schemas.microsoft.com/office/drawing/2014/main" id="{E0C4B1CF-00D6-46C6-FA50-D1125BF4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" y="2056"/>
              <a:ext cx="246" cy="170"/>
            </a:xfrm>
            <a:custGeom>
              <a:avLst/>
              <a:gdLst>
                <a:gd name="T0" fmla="*/ 98 w 150"/>
                <a:gd name="T1" fmla="*/ 49 h 104"/>
                <a:gd name="T2" fmla="*/ 6 w 150"/>
                <a:gd name="T3" fmla="*/ 97 h 104"/>
                <a:gd name="T4" fmla="*/ 150 w 150"/>
                <a:gd name="T5" fmla="*/ 0 h 104"/>
                <a:gd name="T6" fmla="*/ 3 w 150"/>
                <a:gd name="T7" fmla="*/ 77 h 104"/>
                <a:gd name="T8" fmla="*/ 1 w 150"/>
                <a:gd name="T9" fmla="*/ 82 h 104"/>
                <a:gd name="T10" fmla="*/ 98 w 150"/>
                <a:gd name="T11" fmla="*/ 4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04">
                  <a:moveTo>
                    <a:pt x="98" y="49"/>
                  </a:moveTo>
                  <a:cubicBezTo>
                    <a:pt x="67" y="83"/>
                    <a:pt x="3" y="96"/>
                    <a:pt x="6" y="97"/>
                  </a:cubicBezTo>
                  <a:cubicBezTo>
                    <a:pt x="80" y="104"/>
                    <a:pt x="149" y="63"/>
                    <a:pt x="150" y="0"/>
                  </a:cubicBezTo>
                  <a:cubicBezTo>
                    <a:pt x="73" y="37"/>
                    <a:pt x="24" y="1"/>
                    <a:pt x="3" y="77"/>
                  </a:cubicBezTo>
                  <a:cubicBezTo>
                    <a:pt x="2" y="79"/>
                    <a:pt x="2" y="80"/>
                    <a:pt x="1" y="82"/>
                  </a:cubicBezTo>
                  <a:cubicBezTo>
                    <a:pt x="0" y="87"/>
                    <a:pt x="53" y="73"/>
                    <a:pt x="9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5" name="Freeform 12">
              <a:extLst>
                <a:ext uri="{FF2B5EF4-FFF2-40B4-BE49-F238E27FC236}">
                  <a16:creationId xmlns:a16="http://schemas.microsoft.com/office/drawing/2014/main" id="{AE3B5460-B432-9F3F-B05D-F4DBE5045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" y="1929"/>
              <a:ext cx="177" cy="237"/>
            </a:xfrm>
            <a:custGeom>
              <a:avLst/>
              <a:gdLst>
                <a:gd name="T0" fmla="*/ 102 w 108"/>
                <a:gd name="T1" fmla="*/ 0 h 145"/>
                <a:gd name="T2" fmla="*/ 92 w 108"/>
                <a:gd name="T3" fmla="*/ 95 h 145"/>
                <a:gd name="T4" fmla="*/ 61 w 108"/>
                <a:gd name="T5" fmla="*/ 102 h 145"/>
                <a:gd name="T6" fmla="*/ 69 w 108"/>
                <a:gd name="T7" fmla="*/ 37 h 145"/>
                <a:gd name="T8" fmla="*/ 47 w 108"/>
                <a:gd name="T9" fmla="*/ 112 h 145"/>
                <a:gd name="T10" fmla="*/ 30 w 108"/>
                <a:gd name="T11" fmla="*/ 145 h 145"/>
                <a:gd name="T12" fmla="*/ 102 w 108"/>
                <a:gd name="T13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145">
                  <a:moveTo>
                    <a:pt x="102" y="0"/>
                  </a:moveTo>
                  <a:cubicBezTo>
                    <a:pt x="82" y="61"/>
                    <a:pt x="108" y="65"/>
                    <a:pt x="92" y="95"/>
                  </a:cubicBezTo>
                  <a:cubicBezTo>
                    <a:pt x="81" y="95"/>
                    <a:pt x="70" y="97"/>
                    <a:pt x="61" y="102"/>
                  </a:cubicBezTo>
                  <a:cubicBezTo>
                    <a:pt x="55" y="67"/>
                    <a:pt x="71" y="35"/>
                    <a:pt x="69" y="37"/>
                  </a:cubicBezTo>
                  <a:cubicBezTo>
                    <a:pt x="67" y="39"/>
                    <a:pt x="42" y="74"/>
                    <a:pt x="47" y="112"/>
                  </a:cubicBezTo>
                  <a:cubicBezTo>
                    <a:pt x="39" y="121"/>
                    <a:pt x="34" y="133"/>
                    <a:pt x="30" y="145"/>
                  </a:cubicBezTo>
                  <a:cubicBezTo>
                    <a:pt x="0" y="78"/>
                    <a:pt x="44" y="10"/>
                    <a:pt x="10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6" name="Freeform 13">
              <a:extLst>
                <a:ext uri="{FF2B5EF4-FFF2-40B4-BE49-F238E27FC236}">
                  <a16:creationId xmlns:a16="http://schemas.microsoft.com/office/drawing/2014/main" id="{30250C2B-2CB8-E32F-7C93-240116D37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" y="2176"/>
              <a:ext cx="122" cy="59"/>
            </a:xfrm>
            <a:custGeom>
              <a:avLst/>
              <a:gdLst>
                <a:gd name="T0" fmla="*/ 74 w 74"/>
                <a:gd name="T1" fmla="*/ 10 h 36"/>
                <a:gd name="T2" fmla="*/ 26 w 74"/>
                <a:gd name="T3" fmla="*/ 21 h 36"/>
                <a:gd name="T4" fmla="*/ 41 w 74"/>
                <a:gd name="T5" fmla="*/ 0 h 36"/>
                <a:gd name="T6" fmla="*/ 0 w 74"/>
                <a:gd name="T7" fmla="*/ 34 h 36"/>
                <a:gd name="T8" fmla="*/ 3 w 74"/>
                <a:gd name="T9" fmla="*/ 35 h 36"/>
                <a:gd name="T10" fmla="*/ 74 w 74"/>
                <a:gd name="T11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36">
                  <a:moveTo>
                    <a:pt x="74" y="10"/>
                  </a:moveTo>
                  <a:cubicBezTo>
                    <a:pt x="58" y="14"/>
                    <a:pt x="41" y="19"/>
                    <a:pt x="26" y="21"/>
                  </a:cubicBezTo>
                  <a:cubicBezTo>
                    <a:pt x="31" y="17"/>
                    <a:pt x="39" y="10"/>
                    <a:pt x="41" y="0"/>
                  </a:cubicBezTo>
                  <a:cubicBezTo>
                    <a:pt x="30" y="14"/>
                    <a:pt x="14" y="23"/>
                    <a:pt x="0" y="34"/>
                  </a:cubicBezTo>
                  <a:cubicBezTo>
                    <a:pt x="0" y="35"/>
                    <a:pt x="1" y="36"/>
                    <a:pt x="3" y="35"/>
                  </a:cubicBezTo>
                  <a:cubicBezTo>
                    <a:pt x="25" y="28"/>
                    <a:pt x="53" y="18"/>
                    <a:pt x="7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7" name="Freeform 14">
              <a:extLst>
                <a:ext uri="{FF2B5EF4-FFF2-40B4-BE49-F238E27FC236}">
                  <a16:creationId xmlns:a16="http://schemas.microsoft.com/office/drawing/2014/main" id="{E388146C-5704-6073-647E-7EE7A154F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1842"/>
              <a:ext cx="227" cy="195"/>
            </a:xfrm>
            <a:custGeom>
              <a:avLst/>
              <a:gdLst>
                <a:gd name="T0" fmla="*/ 86 w 138"/>
                <a:gd name="T1" fmla="*/ 56 h 119"/>
                <a:gd name="T2" fmla="*/ 7 w 138"/>
                <a:gd name="T3" fmla="*/ 119 h 119"/>
                <a:gd name="T4" fmla="*/ 127 w 138"/>
                <a:gd name="T5" fmla="*/ 0 h 119"/>
                <a:gd name="T6" fmla="*/ 0 w 138"/>
                <a:gd name="T7" fmla="*/ 100 h 119"/>
                <a:gd name="T8" fmla="*/ 0 w 138"/>
                <a:gd name="T9" fmla="*/ 106 h 119"/>
                <a:gd name="T10" fmla="*/ 86 w 138"/>
                <a:gd name="T11" fmla="*/ 5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119">
                  <a:moveTo>
                    <a:pt x="86" y="56"/>
                  </a:moveTo>
                  <a:cubicBezTo>
                    <a:pt x="63" y="94"/>
                    <a:pt x="4" y="119"/>
                    <a:pt x="7" y="119"/>
                  </a:cubicBezTo>
                  <a:cubicBezTo>
                    <a:pt x="79" y="112"/>
                    <a:pt x="138" y="60"/>
                    <a:pt x="127" y="0"/>
                  </a:cubicBezTo>
                  <a:cubicBezTo>
                    <a:pt x="60" y="49"/>
                    <a:pt x="7" y="23"/>
                    <a:pt x="0" y="100"/>
                  </a:cubicBezTo>
                  <a:cubicBezTo>
                    <a:pt x="0" y="102"/>
                    <a:pt x="0" y="104"/>
                    <a:pt x="0" y="106"/>
                  </a:cubicBezTo>
                  <a:cubicBezTo>
                    <a:pt x="0" y="110"/>
                    <a:pt x="48" y="87"/>
                    <a:pt x="86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8" name="Freeform 15">
              <a:extLst>
                <a:ext uri="{FF2B5EF4-FFF2-40B4-BE49-F238E27FC236}">
                  <a16:creationId xmlns:a16="http://schemas.microsoft.com/office/drawing/2014/main" id="{80C19A21-1A83-E7E9-DCC2-D636440D2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" y="1742"/>
              <a:ext cx="166" cy="249"/>
            </a:xfrm>
            <a:custGeom>
              <a:avLst/>
              <a:gdLst>
                <a:gd name="T0" fmla="*/ 83 w 101"/>
                <a:gd name="T1" fmla="*/ 0 h 152"/>
                <a:gd name="T2" fmla="*/ 91 w 101"/>
                <a:gd name="T3" fmla="*/ 92 h 152"/>
                <a:gd name="T4" fmla="*/ 62 w 101"/>
                <a:gd name="T5" fmla="*/ 106 h 152"/>
                <a:gd name="T6" fmla="*/ 59 w 101"/>
                <a:gd name="T7" fmla="*/ 41 h 152"/>
                <a:gd name="T8" fmla="*/ 51 w 101"/>
                <a:gd name="T9" fmla="*/ 118 h 152"/>
                <a:gd name="T10" fmla="*/ 41 w 101"/>
                <a:gd name="T11" fmla="*/ 152 h 152"/>
                <a:gd name="T12" fmla="*/ 83 w 101"/>
                <a:gd name="T1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152">
                  <a:moveTo>
                    <a:pt x="83" y="0"/>
                  </a:moveTo>
                  <a:cubicBezTo>
                    <a:pt x="75" y="62"/>
                    <a:pt x="101" y="61"/>
                    <a:pt x="91" y="92"/>
                  </a:cubicBezTo>
                  <a:cubicBezTo>
                    <a:pt x="81" y="95"/>
                    <a:pt x="70" y="99"/>
                    <a:pt x="62" y="106"/>
                  </a:cubicBezTo>
                  <a:cubicBezTo>
                    <a:pt x="51" y="73"/>
                    <a:pt x="60" y="39"/>
                    <a:pt x="59" y="41"/>
                  </a:cubicBezTo>
                  <a:cubicBezTo>
                    <a:pt x="57" y="43"/>
                    <a:pt x="39" y="82"/>
                    <a:pt x="51" y="118"/>
                  </a:cubicBezTo>
                  <a:cubicBezTo>
                    <a:pt x="45" y="128"/>
                    <a:pt x="42" y="140"/>
                    <a:pt x="41" y="152"/>
                  </a:cubicBezTo>
                  <a:cubicBezTo>
                    <a:pt x="0" y="93"/>
                    <a:pt x="29" y="20"/>
                    <a:pt x="8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9" name="Freeform 16">
              <a:extLst>
                <a:ext uri="{FF2B5EF4-FFF2-40B4-BE49-F238E27FC236}">
                  <a16:creationId xmlns:a16="http://schemas.microsoft.com/office/drawing/2014/main" id="{CD9489AF-AAA1-A636-9355-6314987C7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" y="2001"/>
              <a:ext cx="110" cy="67"/>
            </a:xfrm>
            <a:custGeom>
              <a:avLst/>
              <a:gdLst>
                <a:gd name="T0" fmla="*/ 67 w 67"/>
                <a:gd name="T1" fmla="*/ 4 h 41"/>
                <a:gd name="T2" fmla="*/ 22 w 67"/>
                <a:gd name="T3" fmla="*/ 23 h 41"/>
                <a:gd name="T4" fmla="*/ 33 w 67"/>
                <a:gd name="T5" fmla="*/ 0 h 41"/>
                <a:gd name="T6" fmla="*/ 0 w 67"/>
                <a:gd name="T7" fmla="*/ 40 h 41"/>
                <a:gd name="T8" fmla="*/ 3 w 67"/>
                <a:gd name="T9" fmla="*/ 40 h 41"/>
                <a:gd name="T10" fmla="*/ 67 w 67"/>
                <a:gd name="T11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41">
                  <a:moveTo>
                    <a:pt x="67" y="4"/>
                  </a:moveTo>
                  <a:cubicBezTo>
                    <a:pt x="52" y="10"/>
                    <a:pt x="36" y="18"/>
                    <a:pt x="22" y="23"/>
                  </a:cubicBezTo>
                  <a:cubicBezTo>
                    <a:pt x="26" y="18"/>
                    <a:pt x="33" y="10"/>
                    <a:pt x="33" y="0"/>
                  </a:cubicBezTo>
                  <a:cubicBezTo>
                    <a:pt x="25" y="16"/>
                    <a:pt x="11" y="27"/>
                    <a:pt x="0" y="40"/>
                  </a:cubicBezTo>
                  <a:cubicBezTo>
                    <a:pt x="0" y="41"/>
                    <a:pt x="1" y="41"/>
                    <a:pt x="3" y="40"/>
                  </a:cubicBezTo>
                  <a:cubicBezTo>
                    <a:pt x="23" y="30"/>
                    <a:pt x="48" y="15"/>
                    <a:pt x="6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0" name="Freeform 17">
              <a:extLst>
                <a:ext uri="{FF2B5EF4-FFF2-40B4-BE49-F238E27FC236}">
                  <a16:creationId xmlns:a16="http://schemas.microsoft.com/office/drawing/2014/main" id="{CCCECB80-3C7D-11E2-D04C-D971FB318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" y="1609"/>
              <a:ext cx="219" cy="223"/>
            </a:xfrm>
            <a:custGeom>
              <a:avLst/>
              <a:gdLst>
                <a:gd name="T0" fmla="*/ 83 w 133"/>
                <a:gd name="T1" fmla="*/ 62 h 136"/>
                <a:gd name="T2" fmla="*/ 18 w 133"/>
                <a:gd name="T3" fmla="*/ 136 h 136"/>
                <a:gd name="T4" fmla="*/ 112 w 133"/>
                <a:gd name="T5" fmla="*/ 0 h 136"/>
                <a:gd name="T6" fmla="*/ 8 w 133"/>
                <a:gd name="T7" fmla="*/ 119 h 136"/>
                <a:gd name="T8" fmla="*/ 9 w 133"/>
                <a:gd name="T9" fmla="*/ 125 h 136"/>
                <a:gd name="T10" fmla="*/ 83 w 133"/>
                <a:gd name="T11" fmla="*/ 6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136">
                  <a:moveTo>
                    <a:pt x="83" y="62"/>
                  </a:moveTo>
                  <a:cubicBezTo>
                    <a:pt x="67" y="102"/>
                    <a:pt x="15" y="136"/>
                    <a:pt x="18" y="136"/>
                  </a:cubicBezTo>
                  <a:cubicBezTo>
                    <a:pt x="86" y="116"/>
                    <a:pt x="133" y="56"/>
                    <a:pt x="112" y="0"/>
                  </a:cubicBezTo>
                  <a:cubicBezTo>
                    <a:pt x="56" y="60"/>
                    <a:pt x="0" y="45"/>
                    <a:pt x="8" y="119"/>
                  </a:cubicBezTo>
                  <a:cubicBezTo>
                    <a:pt x="8" y="121"/>
                    <a:pt x="8" y="123"/>
                    <a:pt x="9" y="125"/>
                  </a:cubicBezTo>
                  <a:cubicBezTo>
                    <a:pt x="9" y="129"/>
                    <a:pt x="51" y="98"/>
                    <a:pt x="8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1" name="Freeform 18">
              <a:extLst>
                <a:ext uri="{FF2B5EF4-FFF2-40B4-BE49-F238E27FC236}">
                  <a16:creationId xmlns:a16="http://schemas.microsoft.com/office/drawing/2014/main" id="{51685A01-9D3B-BB9E-D98E-ABA728C76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" y="1541"/>
              <a:ext cx="149" cy="252"/>
            </a:xfrm>
            <a:custGeom>
              <a:avLst/>
              <a:gdLst>
                <a:gd name="T0" fmla="*/ 63 w 91"/>
                <a:gd name="T1" fmla="*/ 0 h 154"/>
                <a:gd name="T2" fmla="*/ 88 w 91"/>
                <a:gd name="T3" fmla="*/ 87 h 154"/>
                <a:gd name="T4" fmla="*/ 62 w 91"/>
                <a:gd name="T5" fmla="*/ 105 h 154"/>
                <a:gd name="T6" fmla="*/ 47 w 91"/>
                <a:gd name="T7" fmla="*/ 44 h 154"/>
                <a:gd name="T8" fmla="*/ 54 w 91"/>
                <a:gd name="T9" fmla="*/ 119 h 154"/>
                <a:gd name="T10" fmla="*/ 50 w 91"/>
                <a:gd name="T11" fmla="*/ 154 h 154"/>
                <a:gd name="T12" fmla="*/ 63 w 91"/>
                <a:gd name="T1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54">
                  <a:moveTo>
                    <a:pt x="63" y="0"/>
                  </a:moveTo>
                  <a:cubicBezTo>
                    <a:pt x="67" y="61"/>
                    <a:pt x="91" y="55"/>
                    <a:pt x="88" y="87"/>
                  </a:cubicBezTo>
                  <a:cubicBezTo>
                    <a:pt x="78" y="92"/>
                    <a:pt x="69" y="97"/>
                    <a:pt x="62" y="105"/>
                  </a:cubicBezTo>
                  <a:cubicBezTo>
                    <a:pt x="45" y="76"/>
                    <a:pt x="48" y="42"/>
                    <a:pt x="47" y="44"/>
                  </a:cubicBezTo>
                  <a:cubicBezTo>
                    <a:pt x="46" y="46"/>
                    <a:pt x="36" y="86"/>
                    <a:pt x="54" y="119"/>
                  </a:cubicBezTo>
                  <a:cubicBezTo>
                    <a:pt x="49" y="130"/>
                    <a:pt x="49" y="142"/>
                    <a:pt x="50" y="154"/>
                  </a:cubicBezTo>
                  <a:cubicBezTo>
                    <a:pt x="0" y="105"/>
                    <a:pt x="15" y="29"/>
                    <a:pt x="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2" name="Freeform 19">
              <a:extLst>
                <a:ext uri="{FF2B5EF4-FFF2-40B4-BE49-F238E27FC236}">
                  <a16:creationId xmlns:a16="http://schemas.microsoft.com/office/drawing/2014/main" id="{BDF1180A-0CC3-5E53-E07E-9474CBD2D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" y="1798"/>
              <a:ext cx="93" cy="78"/>
            </a:xfrm>
            <a:custGeom>
              <a:avLst/>
              <a:gdLst>
                <a:gd name="T0" fmla="*/ 57 w 57"/>
                <a:gd name="T1" fmla="*/ 0 h 48"/>
                <a:gd name="T2" fmla="*/ 18 w 57"/>
                <a:gd name="T3" fmla="*/ 26 h 48"/>
                <a:gd name="T4" fmla="*/ 25 w 57"/>
                <a:gd name="T5" fmla="*/ 2 h 48"/>
                <a:gd name="T6" fmla="*/ 0 w 57"/>
                <a:gd name="T7" fmla="*/ 46 h 48"/>
                <a:gd name="T8" fmla="*/ 3 w 57"/>
                <a:gd name="T9" fmla="*/ 47 h 48"/>
                <a:gd name="T10" fmla="*/ 57 w 57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8">
                  <a:moveTo>
                    <a:pt x="57" y="0"/>
                  </a:moveTo>
                  <a:cubicBezTo>
                    <a:pt x="44" y="9"/>
                    <a:pt x="31" y="19"/>
                    <a:pt x="18" y="26"/>
                  </a:cubicBezTo>
                  <a:cubicBezTo>
                    <a:pt x="21" y="21"/>
                    <a:pt x="26" y="12"/>
                    <a:pt x="25" y="2"/>
                  </a:cubicBezTo>
                  <a:cubicBezTo>
                    <a:pt x="20" y="19"/>
                    <a:pt x="8" y="32"/>
                    <a:pt x="0" y="46"/>
                  </a:cubicBezTo>
                  <a:cubicBezTo>
                    <a:pt x="0" y="48"/>
                    <a:pt x="1" y="48"/>
                    <a:pt x="3" y="47"/>
                  </a:cubicBezTo>
                  <a:cubicBezTo>
                    <a:pt x="20" y="33"/>
                    <a:pt x="41" y="14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3" name="Freeform 20">
              <a:extLst>
                <a:ext uri="{FF2B5EF4-FFF2-40B4-BE49-F238E27FC236}">
                  <a16:creationId xmlns:a16="http://schemas.microsoft.com/office/drawing/2014/main" id="{0E69CF6C-E213-6CCF-2447-5424EBAF7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" y="1369"/>
              <a:ext cx="211" cy="244"/>
            </a:xfrm>
            <a:custGeom>
              <a:avLst/>
              <a:gdLst>
                <a:gd name="T0" fmla="*/ 82 w 129"/>
                <a:gd name="T1" fmla="*/ 65 h 149"/>
                <a:gd name="T2" fmla="*/ 33 w 129"/>
                <a:gd name="T3" fmla="*/ 148 h 149"/>
                <a:gd name="T4" fmla="*/ 98 w 129"/>
                <a:gd name="T5" fmla="*/ 0 h 149"/>
                <a:gd name="T6" fmla="*/ 21 w 129"/>
                <a:gd name="T7" fmla="*/ 134 h 149"/>
                <a:gd name="T8" fmla="*/ 23 w 129"/>
                <a:gd name="T9" fmla="*/ 139 h 149"/>
                <a:gd name="T10" fmla="*/ 82 w 129"/>
                <a:gd name="T11" fmla="*/ 6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149">
                  <a:moveTo>
                    <a:pt x="82" y="65"/>
                  </a:moveTo>
                  <a:cubicBezTo>
                    <a:pt x="75" y="106"/>
                    <a:pt x="31" y="149"/>
                    <a:pt x="33" y="148"/>
                  </a:cubicBezTo>
                  <a:cubicBezTo>
                    <a:pt x="95" y="117"/>
                    <a:pt x="129" y="50"/>
                    <a:pt x="98" y="0"/>
                  </a:cubicBezTo>
                  <a:cubicBezTo>
                    <a:pt x="56" y="68"/>
                    <a:pt x="0" y="64"/>
                    <a:pt x="21" y="134"/>
                  </a:cubicBezTo>
                  <a:cubicBezTo>
                    <a:pt x="22" y="136"/>
                    <a:pt x="22" y="137"/>
                    <a:pt x="23" y="139"/>
                  </a:cubicBezTo>
                  <a:cubicBezTo>
                    <a:pt x="24" y="143"/>
                    <a:pt x="58" y="106"/>
                    <a:pt x="82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4" name="Freeform 21">
              <a:extLst>
                <a:ext uri="{FF2B5EF4-FFF2-40B4-BE49-F238E27FC236}">
                  <a16:creationId xmlns:a16="http://schemas.microsoft.com/office/drawing/2014/main" id="{3284DE5C-B274-B0F5-9710-5F1D90C67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" y="1335"/>
              <a:ext cx="132" cy="245"/>
            </a:xfrm>
            <a:custGeom>
              <a:avLst/>
              <a:gdLst>
                <a:gd name="T0" fmla="*/ 41 w 81"/>
                <a:gd name="T1" fmla="*/ 0 h 150"/>
                <a:gd name="T2" fmla="*/ 81 w 81"/>
                <a:gd name="T3" fmla="*/ 78 h 150"/>
                <a:gd name="T4" fmla="*/ 60 w 81"/>
                <a:gd name="T5" fmla="*/ 100 h 150"/>
                <a:gd name="T6" fmla="*/ 34 w 81"/>
                <a:gd name="T7" fmla="*/ 45 h 150"/>
                <a:gd name="T8" fmla="*/ 54 w 81"/>
                <a:gd name="T9" fmla="*/ 115 h 150"/>
                <a:gd name="T10" fmla="*/ 57 w 81"/>
                <a:gd name="T11" fmla="*/ 150 h 150"/>
                <a:gd name="T12" fmla="*/ 41 w 81"/>
                <a:gd name="T1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50">
                  <a:moveTo>
                    <a:pt x="41" y="0"/>
                  </a:moveTo>
                  <a:cubicBezTo>
                    <a:pt x="56" y="58"/>
                    <a:pt x="79" y="47"/>
                    <a:pt x="81" y="78"/>
                  </a:cubicBezTo>
                  <a:cubicBezTo>
                    <a:pt x="72" y="85"/>
                    <a:pt x="65" y="92"/>
                    <a:pt x="60" y="100"/>
                  </a:cubicBezTo>
                  <a:cubicBezTo>
                    <a:pt x="38" y="75"/>
                    <a:pt x="35" y="42"/>
                    <a:pt x="34" y="45"/>
                  </a:cubicBezTo>
                  <a:cubicBezTo>
                    <a:pt x="33" y="47"/>
                    <a:pt x="31" y="87"/>
                    <a:pt x="54" y="115"/>
                  </a:cubicBezTo>
                  <a:cubicBezTo>
                    <a:pt x="52" y="126"/>
                    <a:pt x="54" y="138"/>
                    <a:pt x="57" y="150"/>
                  </a:cubicBezTo>
                  <a:cubicBezTo>
                    <a:pt x="0" y="112"/>
                    <a:pt x="1" y="36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5" name="Freeform 22">
              <a:extLst>
                <a:ext uri="{FF2B5EF4-FFF2-40B4-BE49-F238E27FC236}">
                  <a16:creationId xmlns:a16="http://schemas.microsoft.com/office/drawing/2014/main" id="{C8535254-4B21-32FA-AE61-537A2EF3F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" y="1572"/>
              <a:ext cx="78" cy="93"/>
            </a:xfrm>
            <a:custGeom>
              <a:avLst/>
              <a:gdLst>
                <a:gd name="T0" fmla="*/ 47 w 47"/>
                <a:gd name="T1" fmla="*/ 0 h 57"/>
                <a:gd name="T2" fmla="*/ 14 w 47"/>
                <a:gd name="T3" fmla="*/ 33 h 57"/>
                <a:gd name="T4" fmla="*/ 15 w 47"/>
                <a:gd name="T5" fmla="*/ 9 h 57"/>
                <a:gd name="T6" fmla="*/ 0 w 47"/>
                <a:gd name="T7" fmla="*/ 56 h 57"/>
                <a:gd name="T8" fmla="*/ 3 w 47"/>
                <a:gd name="T9" fmla="*/ 56 h 57"/>
                <a:gd name="T10" fmla="*/ 47 w 47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57">
                  <a:moveTo>
                    <a:pt x="47" y="0"/>
                  </a:moveTo>
                  <a:cubicBezTo>
                    <a:pt x="36" y="12"/>
                    <a:pt x="25" y="24"/>
                    <a:pt x="14" y="33"/>
                  </a:cubicBezTo>
                  <a:cubicBezTo>
                    <a:pt x="15" y="27"/>
                    <a:pt x="18" y="18"/>
                    <a:pt x="15" y="9"/>
                  </a:cubicBezTo>
                  <a:cubicBezTo>
                    <a:pt x="14" y="26"/>
                    <a:pt x="5" y="40"/>
                    <a:pt x="0" y="56"/>
                  </a:cubicBezTo>
                  <a:cubicBezTo>
                    <a:pt x="0" y="57"/>
                    <a:pt x="1" y="57"/>
                    <a:pt x="3" y="56"/>
                  </a:cubicBezTo>
                  <a:cubicBezTo>
                    <a:pt x="17" y="39"/>
                    <a:pt x="34" y="17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6" name="Freeform 23">
              <a:extLst>
                <a:ext uri="{FF2B5EF4-FFF2-40B4-BE49-F238E27FC236}">
                  <a16:creationId xmlns:a16="http://schemas.microsoft.com/office/drawing/2014/main" id="{D14792F2-FE07-FB02-51A5-4D49ED8A9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" y="1124"/>
              <a:ext cx="200" cy="253"/>
            </a:xfrm>
            <a:custGeom>
              <a:avLst/>
              <a:gdLst>
                <a:gd name="T0" fmla="*/ 80 w 122"/>
                <a:gd name="T1" fmla="*/ 65 h 155"/>
                <a:gd name="T2" fmla="*/ 48 w 122"/>
                <a:gd name="T3" fmla="*/ 154 h 155"/>
                <a:gd name="T4" fmla="*/ 83 w 122"/>
                <a:gd name="T5" fmla="*/ 0 h 155"/>
                <a:gd name="T6" fmla="*/ 34 w 122"/>
                <a:gd name="T7" fmla="*/ 142 h 155"/>
                <a:gd name="T8" fmla="*/ 36 w 122"/>
                <a:gd name="T9" fmla="*/ 147 h 155"/>
                <a:gd name="T10" fmla="*/ 80 w 122"/>
                <a:gd name="T11" fmla="*/ 6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5">
                  <a:moveTo>
                    <a:pt x="80" y="65"/>
                  </a:moveTo>
                  <a:cubicBezTo>
                    <a:pt x="80" y="106"/>
                    <a:pt x="46" y="155"/>
                    <a:pt x="48" y="154"/>
                  </a:cubicBezTo>
                  <a:cubicBezTo>
                    <a:pt x="102" y="112"/>
                    <a:pt x="122" y="42"/>
                    <a:pt x="83" y="0"/>
                  </a:cubicBezTo>
                  <a:cubicBezTo>
                    <a:pt x="55" y="73"/>
                    <a:pt x="0" y="79"/>
                    <a:pt x="34" y="142"/>
                  </a:cubicBezTo>
                  <a:cubicBezTo>
                    <a:pt x="35" y="144"/>
                    <a:pt x="35" y="145"/>
                    <a:pt x="36" y="147"/>
                  </a:cubicBezTo>
                  <a:cubicBezTo>
                    <a:pt x="38" y="150"/>
                    <a:pt x="65" y="109"/>
                    <a:pt x="8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7" name="Freeform 24">
              <a:extLst>
                <a:ext uri="{FF2B5EF4-FFF2-40B4-BE49-F238E27FC236}">
                  <a16:creationId xmlns:a16="http://schemas.microsoft.com/office/drawing/2014/main" id="{D21FF617-4C3C-21A7-68D3-37FC0E8CA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" y="1120"/>
              <a:ext cx="139" cy="229"/>
            </a:xfrm>
            <a:custGeom>
              <a:avLst/>
              <a:gdLst>
                <a:gd name="T0" fmla="*/ 33 w 85"/>
                <a:gd name="T1" fmla="*/ 0 h 140"/>
                <a:gd name="T2" fmla="*/ 85 w 85"/>
                <a:gd name="T3" fmla="*/ 68 h 140"/>
                <a:gd name="T4" fmla="*/ 69 w 85"/>
                <a:gd name="T5" fmla="*/ 93 h 140"/>
                <a:gd name="T6" fmla="*/ 34 w 85"/>
                <a:gd name="T7" fmla="*/ 44 h 140"/>
                <a:gd name="T8" fmla="*/ 66 w 85"/>
                <a:gd name="T9" fmla="*/ 108 h 140"/>
                <a:gd name="T10" fmla="*/ 75 w 85"/>
                <a:gd name="T11" fmla="*/ 140 h 140"/>
                <a:gd name="T12" fmla="*/ 33 w 85"/>
                <a:gd name="T1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40">
                  <a:moveTo>
                    <a:pt x="33" y="0"/>
                  </a:moveTo>
                  <a:cubicBezTo>
                    <a:pt x="57" y="53"/>
                    <a:pt x="77" y="39"/>
                    <a:pt x="85" y="68"/>
                  </a:cubicBezTo>
                  <a:cubicBezTo>
                    <a:pt x="78" y="75"/>
                    <a:pt x="72" y="84"/>
                    <a:pt x="69" y="93"/>
                  </a:cubicBezTo>
                  <a:cubicBezTo>
                    <a:pt x="43" y="73"/>
                    <a:pt x="34" y="42"/>
                    <a:pt x="34" y="44"/>
                  </a:cubicBezTo>
                  <a:cubicBezTo>
                    <a:pt x="33" y="47"/>
                    <a:pt x="39" y="86"/>
                    <a:pt x="66" y="108"/>
                  </a:cubicBezTo>
                  <a:cubicBezTo>
                    <a:pt x="66" y="119"/>
                    <a:pt x="70" y="130"/>
                    <a:pt x="75" y="140"/>
                  </a:cubicBezTo>
                  <a:cubicBezTo>
                    <a:pt x="14" y="114"/>
                    <a:pt x="0" y="42"/>
                    <a:pt x="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8" name="Freeform 25">
              <a:extLst>
                <a:ext uri="{FF2B5EF4-FFF2-40B4-BE49-F238E27FC236}">
                  <a16:creationId xmlns:a16="http://schemas.microsoft.com/office/drawing/2014/main" id="{F6B8A631-7D7C-EC1C-AD46-1467A0BC7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1333"/>
              <a:ext cx="56" cy="103"/>
            </a:xfrm>
            <a:custGeom>
              <a:avLst/>
              <a:gdLst>
                <a:gd name="T0" fmla="*/ 34 w 34"/>
                <a:gd name="T1" fmla="*/ 0 h 63"/>
                <a:gd name="T2" fmla="*/ 9 w 34"/>
                <a:gd name="T3" fmla="*/ 38 h 63"/>
                <a:gd name="T4" fmla="*/ 6 w 34"/>
                <a:gd name="T5" fmla="*/ 14 h 63"/>
                <a:gd name="T6" fmla="*/ 0 w 34"/>
                <a:gd name="T7" fmla="*/ 62 h 63"/>
                <a:gd name="T8" fmla="*/ 3 w 34"/>
                <a:gd name="T9" fmla="*/ 61 h 63"/>
                <a:gd name="T10" fmla="*/ 34 w 34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63">
                  <a:moveTo>
                    <a:pt x="34" y="0"/>
                  </a:moveTo>
                  <a:cubicBezTo>
                    <a:pt x="26" y="13"/>
                    <a:pt x="18" y="26"/>
                    <a:pt x="9" y="38"/>
                  </a:cubicBezTo>
                  <a:cubicBezTo>
                    <a:pt x="9" y="32"/>
                    <a:pt x="11" y="22"/>
                    <a:pt x="6" y="14"/>
                  </a:cubicBezTo>
                  <a:cubicBezTo>
                    <a:pt x="8" y="30"/>
                    <a:pt x="2" y="46"/>
                    <a:pt x="0" y="62"/>
                  </a:cubicBezTo>
                  <a:cubicBezTo>
                    <a:pt x="0" y="63"/>
                    <a:pt x="2" y="63"/>
                    <a:pt x="3" y="61"/>
                  </a:cubicBezTo>
                  <a:cubicBezTo>
                    <a:pt x="13" y="43"/>
                    <a:pt x="25" y="19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9" name="Freeform 26">
              <a:extLst>
                <a:ext uri="{FF2B5EF4-FFF2-40B4-BE49-F238E27FC236}">
                  <a16:creationId xmlns:a16="http://schemas.microsoft.com/office/drawing/2014/main" id="{47BECDEA-A4AA-A55D-5210-2B1C124E8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893"/>
              <a:ext cx="179" cy="253"/>
            </a:xfrm>
            <a:custGeom>
              <a:avLst/>
              <a:gdLst>
                <a:gd name="T0" fmla="*/ 73 w 109"/>
                <a:gd name="T1" fmla="*/ 63 h 155"/>
                <a:gd name="T2" fmla="*/ 59 w 109"/>
                <a:gd name="T3" fmla="*/ 154 h 155"/>
                <a:gd name="T4" fmla="*/ 65 w 109"/>
                <a:gd name="T5" fmla="*/ 0 h 155"/>
                <a:gd name="T6" fmla="*/ 44 w 109"/>
                <a:gd name="T7" fmla="*/ 146 h 155"/>
                <a:gd name="T8" fmla="*/ 47 w 109"/>
                <a:gd name="T9" fmla="*/ 149 h 155"/>
                <a:gd name="T10" fmla="*/ 73 w 109"/>
                <a:gd name="T11" fmla="*/ 6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55">
                  <a:moveTo>
                    <a:pt x="73" y="63"/>
                  </a:moveTo>
                  <a:cubicBezTo>
                    <a:pt x="81" y="102"/>
                    <a:pt x="58" y="155"/>
                    <a:pt x="59" y="154"/>
                  </a:cubicBezTo>
                  <a:cubicBezTo>
                    <a:pt x="103" y="104"/>
                    <a:pt x="109" y="34"/>
                    <a:pt x="65" y="0"/>
                  </a:cubicBezTo>
                  <a:cubicBezTo>
                    <a:pt x="51" y="75"/>
                    <a:pt x="0" y="91"/>
                    <a:pt x="44" y="146"/>
                  </a:cubicBezTo>
                  <a:cubicBezTo>
                    <a:pt x="45" y="147"/>
                    <a:pt x="46" y="148"/>
                    <a:pt x="47" y="149"/>
                  </a:cubicBezTo>
                  <a:cubicBezTo>
                    <a:pt x="49" y="152"/>
                    <a:pt x="67" y="108"/>
                    <a:pt x="7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0" name="Freeform 27">
              <a:extLst>
                <a:ext uri="{FF2B5EF4-FFF2-40B4-BE49-F238E27FC236}">
                  <a16:creationId xmlns:a16="http://schemas.microsoft.com/office/drawing/2014/main" id="{605DF8BA-E2AF-FE89-A38E-39A12941C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" y="921"/>
              <a:ext cx="148" cy="206"/>
            </a:xfrm>
            <a:custGeom>
              <a:avLst/>
              <a:gdLst>
                <a:gd name="T0" fmla="*/ 23 w 90"/>
                <a:gd name="T1" fmla="*/ 0 h 126"/>
                <a:gd name="T2" fmla="*/ 86 w 90"/>
                <a:gd name="T3" fmla="*/ 55 h 126"/>
                <a:gd name="T4" fmla="*/ 75 w 90"/>
                <a:gd name="T5" fmla="*/ 82 h 126"/>
                <a:gd name="T6" fmla="*/ 32 w 90"/>
                <a:gd name="T7" fmla="*/ 42 h 126"/>
                <a:gd name="T8" fmla="*/ 75 w 90"/>
                <a:gd name="T9" fmla="*/ 97 h 126"/>
                <a:gd name="T10" fmla="*/ 90 w 90"/>
                <a:gd name="T11" fmla="*/ 126 h 126"/>
                <a:gd name="T12" fmla="*/ 23 w 90"/>
                <a:gd name="T1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6">
                  <a:moveTo>
                    <a:pt x="23" y="0"/>
                  </a:moveTo>
                  <a:cubicBezTo>
                    <a:pt x="56" y="46"/>
                    <a:pt x="73" y="29"/>
                    <a:pt x="86" y="55"/>
                  </a:cubicBezTo>
                  <a:cubicBezTo>
                    <a:pt x="80" y="64"/>
                    <a:pt x="76" y="73"/>
                    <a:pt x="75" y="82"/>
                  </a:cubicBezTo>
                  <a:cubicBezTo>
                    <a:pt x="47" y="68"/>
                    <a:pt x="32" y="40"/>
                    <a:pt x="32" y="42"/>
                  </a:cubicBezTo>
                  <a:cubicBezTo>
                    <a:pt x="32" y="44"/>
                    <a:pt x="45" y="81"/>
                    <a:pt x="75" y="97"/>
                  </a:cubicBezTo>
                  <a:cubicBezTo>
                    <a:pt x="77" y="108"/>
                    <a:pt x="83" y="117"/>
                    <a:pt x="90" y="126"/>
                  </a:cubicBezTo>
                  <a:cubicBezTo>
                    <a:pt x="26" y="113"/>
                    <a:pt x="0" y="46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1" name="Freeform 28">
              <a:extLst>
                <a:ext uri="{FF2B5EF4-FFF2-40B4-BE49-F238E27FC236}">
                  <a16:creationId xmlns:a16="http://schemas.microsoft.com/office/drawing/2014/main" id="{22ACF7AC-7B00-AA7C-F118-F54700C13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" y="1102"/>
              <a:ext cx="41" cy="108"/>
            </a:xfrm>
            <a:custGeom>
              <a:avLst/>
              <a:gdLst>
                <a:gd name="T0" fmla="*/ 25 w 25"/>
                <a:gd name="T1" fmla="*/ 0 h 66"/>
                <a:gd name="T2" fmla="*/ 7 w 25"/>
                <a:gd name="T3" fmla="*/ 40 h 66"/>
                <a:gd name="T4" fmla="*/ 0 w 25"/>
                <a:gd name="T5" fmla="*/ 18 h 66"/>
                <a:gd name="T6" fmla="*/ 3 w 25"/>
                <a:gd name="T7" fmla="*/ 65 h 66"/>
                <a:gd name="T8" fmla="*/ 5 w 25"/>
                <a:gd name="T9" fmla="*/ 64 h 66"/>
                <a:gd name="T10" fmla="*/ 25 w 25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66">
                  <a:moveTo>
                    <a:pt x="25" y="0"/>
                  </a:moveTo>
                  <a:cubicBezTo>
                    <a:pt x="19" y="13"/>
                    <a:pt x="13" y="28"/>
                    <a:pt x="7" y="40"/>
                  </a:cubicBezTo>
                  <a:cubicBezTo>
                    <a:pt x="6" y="34"/>
                    <a:pt x="6" y="25"/>
                    <a:pt x="0" y="18"/>
                  </a:cubicBezTo>
                  <a:cubicBezTo>
                    <a:pt x="4" y="33"/>
                    <a:pt x="2" y="49"/>
                    <a:pt x="3" y="65"/>
                  </a:cubicBezTo>
                  <a:cubicBezTo>
                    <a:pt x="3" y="66"/>
                    <a:pt x="5" y="66"/>
                    <a:pt x="5" y="64"/>
                  </a:cubicBezTo>
                  <a:cubicBezTo>
                    <a:pt x="12" y="44"/>
                    <a:pt x="19" y="19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2" name="Freeform 29">
              <a:extLst>
                <a:ext uri="{FF2B5EF4-FFF2-40B4-BE49-F238E27FC236}">
                  <a16:creationId xmlns:a16="http://schemas.microsoft.com/office/drawing/2014/main" id="{313C863C-CBF7-918E-A4E7-56FB531F4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" y="667"/>
              <a:ext cx="164" cy="244"/>
            </a:xfrm>
            <a:custGeom>
              <a:avLst/>
              <a:gdLst>
                <a:gd name="T0" fmla="*/ 64 w 100"/>
                <a:gd name="T1" fmla="*/ 58 h 149"/>
                <a:gd name="T2" fmla="*/ 68 w 100"/>
                <a:gd name="T3" fmla="*/ 147 h 149"/>
                <a:gd name="T4" fmla="*/ 45 w 100"/>
                <a:gd name="T5" fmla="*/ 0 h 149"/>
                <a:gd name="T6" fmla="*/ 51 w 100"/>
                <a:gd name="T7" fmla="*/ 143 h 149"/>
                <a:gd name="T8" fmla="*/ 55 w 100"/>
                <a:gd name="T9" fmla="*/ 146 h 149"/>
                <a:gd name="T10" fmla="*/ 64 w 100"/>
                <a:gd name="T11" fmla="*/ 5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49">
                  <a:moveTo>
                    <a:pt x="64" y="58"/>
                  </a:moveTo>
                  <a:cubicBezTo>
                    <a:pt x="79" y="94"/>
                    <a:pt x="67" y="149"/>
                    <a:pt x="68" y="147"/>
                  </a:cubicBezTo>
                  <a:cubicBezTo>
                    <a:pt x="100" y="92"/>
                    <a:pt x="94" y="23"/>
                    <a:pt x="45" y="0"/>
                  </a:cubicBezTo>
                  <a:cubicBezTo>
                    <a:pt x="46" y="74"/>
                    <a:pt x="0" y="98"/>
                    <a:pt x="51" y="143"/>
                  </a:cubicBezTo>
                  <a:cubicBezTo>
                    <a:pt x="52" y="144"/>
                    <a:pt x="54" y="145"/>
                    <a:pt x="55" y="146"/>
                  </a:cubicBezTo>
                  <a:cubicBezTo>
                    <a:pt x="58" y="148"/>
                    <a:pt x="66" y="102"/>
                    <a:pt x="64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3" name="Freeform 30">
              <a:extLst>
                <a:ext uri="{FF2B5EF4-FFF2-40B4-BE49-F238E27FC236}">
                  <a16:creationId xmlns:a16="http://schemas.microsoft.com/office/drawing/2014/main" id="{DF826B90-87F8-E0F0-EDB3-2CFDDBF5B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721"/>
              <a:ext cx="164" cy="178"/>
            </a:xfrm>
            <a:custGeom>
              <a:avLst/>
              <a:gdLst>
                <a:gd name="T0" fmla="*/ 13 w 100"/>
                <a:gd name="T1" fmla="*/ 0 h 109"/>
                <a:gd name="T2" fmla="*/ 83 w 100"/>
                <a:gd name="T3" fmla="*/ 42 h 109"/>
                <a:gd name="T4" fmla="*/ 78 w 100"/>
                <a:gd name="T5" fmla="*/ 69 h 109"/>
                <a:gd name="T6" fmla="*/ 30 w 100"/>
                <a:gd name="T7" fmla="*/ 39 h 109"/>
                <a:gd name="T8" fmla="*/ 81 w 100"/>
                <a:gd name="T9" fmla="*/ 84 h 109"/>
                <a:gd name="T10" fmla="*/ 100 w 100"/>
                <a:gd name="T11" fmla="*/ 109 h 109"/>
                <a:gd name="T12" fmla="*/ 13 w 100"/>
                <a:gd name="T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09">
                  <a:moveTo>
                    <a:pt x="13" y="0"/>
                  </a:moveTo>
                  <a:cubicBezTo>
                    <a:pt x="54" y="38"/>
                    <a:pt x="66" y="19"/>
                    <a:pt x="83" y="42"/>
                  </a:cubicBezTo>
                  <a:cubicBezTo>
                    <a:pt x="80" y="51"/>
                    <a:pt x="77" y="60"/>
                    <a:pt x="78" y="69"/>
                  </a:cubicBezTo>
                  <a:cubicBezTo>
                    <a:pt x="48" y="61"/>
                    <a:pt x="30" y="37"/>
                    <a:pt x="30" y="39"/>
                  </a:cubicBezTo>
                  <a:cubicBezTo>
                    <a:pt x="30" y="41"/>
                    <a:pt x="49" y="73"/>
                    <a:pt x="81" y="84"/>
                  </a:cubicBezTo>
                  <a:cubicBezTo>
                    <a:pt x="85" y="94"/>
                    <a:pt x="92" y="102"/>
                    <a:pt x="100" y="109"/>
                  </a:cubicBezTo>
                  <a:cubicBezTo>
                    <a:pt x="37" y="108"/>
                    <a:pt x="0" y="49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4" name="Freeform 31">
              <a:extLst>
                <a:ext uri="{FF2B5EF4-FFF2-40B4-BE49-F238E27FC236}">
                  <a16:creationId xmlns:a16="http://schemas.microsoft.com/office/drawing/2014/main" id="{708133A3-7048-6605-A59A-328C52F66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" y="867"/>
              <a:ext cx="33" cy="109"/>
            </a:xfrm>
            <a:custGeom>
              <a:avLst/>
              <a:gdLst>
                <a:gd name="T0" fmla="*/ 20 w 20"/>
                <a:gd name="T1" fmla="*/ 0 h 67"/>
                <a:gd name="T2" fmla="*/ 11 w 20"/>
                <a:gd name="T3" fmla="*/ 42 h 67"/>
                <a:gd name="T4" fmla="*/ 0 w 20"/>
                <a:gd name="T5" fmla="*/ 22 h 67"/>
                <a:gd name="T6" fmla="*/ 11 w 20"/>
                <a:gd name="T7" fmla="*/ 66 h 67"/>
                <a:gd name="T8" fmla="*/ 13 w 20"/>
                <a:gd name="T9" fmla="*/ 65 h 67"/>
                <a:gd name="T10" fmla="*/ 20 w 20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7">
                  <a:moveTo>
                    <a:pt x="20" y="0"/>
                  </a:moveTo>
                  <a:cubicBezTo>
                    <a:pt x="17" y="14"/>
                    <a:pt x="14" y="29"/>
                    <a:pt x="11" y="42"/>
                  </a:cubicBezTo>
                  <a:cubicBezTo>
                    <a:pt x="9" y="36"/>
                    <a:pt x="7" y="28"/>
                    <a:pt x="0" y="22"/>
                  </a:cubicBezTo>
                  <a:cubicBezTo>
                    <a:pt x="7" y="36"/>
                    <a:pt x="8" y="52"/>
                    <a:pt x="11" y="66"/>
                  </a:cubicBezTo>
                  <a:cubicBezTo>
                    <a:pt x="12" y="67"/>
                    <a:pt x="13" y="66"/>
                    <a:pt x="13" y="65"/>
                  </a:cubicBezTo>
                  <a:cubicBezTo>
                    <a:pt x="16" y="45"/>
                    <a:pt x="19" y="19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5" name="Freeform 32">
              <a:extLst>
                <a:ext uri="{FF2B5EF4-FFF2-40B4-BE49-F238E27FC236}">
                  <a16:creationId xmlns:a16="http://schemas.microsoft.com/office/drawing/2014/main" id="{393B0727-DD3E-F420-843A-B2574EFA8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" y="467"/>
              <a:ext cx="156" cy="229"/>
            </a:xfrm>
            <a:custGeom>
              <a:avLst/>
              <a:gdLst>
                <a:gd name="T0" fmla="*/ 54 w 95"/>
                <a:gd name="T1" fmla="*/ 53 h 140"/>
                <a:gd name="T2" fmla="*/ 74 w 95"/>
                <a:gd name="T3" fmla="*/ 137 h 140"/>
                <a:gd name="T4" fmla="*/ 25 w 95"/>
                <a:gd name="T5" fmla="*/ 0 h 140"/>
                <a:gd name="T6" fmla="*/ 57 w 95"/>
                <a:gd name="T7" fmla="*/ 136 h 140"/>
                <a:gd name="T8" fmla="*/ 61 w 95"/>
                <a:gd name="T9" fmla="*/ 138 h 140"/>
                <a:gd name="T10" fmla="*/ 54 w 95"/>
                <a:gd name="T11" fmla="*/ 5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40">
                  <a:moveTo>
                    <a:pt x="54" y="53"/>
                  </a:moveTo>
                  <a:cubicBezTo>
                    <a:pt x="75" y="84"/>
                    <a:pt x="73" y="139"/>
                    <a:pt x="74" y="137"/>
                  </a:cubicBezTo>
                  <a:cubicBezTo>
                    <a:pt x="95" y="78"/>
                    <a:pt x="76" y="14"/>
                    <a:pt x="25" y="0"/>
                  </a:cubicBezTo>
                  <a:cubicBezTo>
                    <a:pt x="39" y="71"/>
                    <a:pt x="0" y="103"/>
                    <a:pt x="57" y="136"/>
                  </a:cubicBezTo>
                  <a:cubicBezTo>
                    <a:pt x="59" y="137"/>
                    <a:pt x="60" y="137"/>
                    <a:pt x="61" y="138"/>
                  </a:cubicBezTo>
                  <a:cubicBezTo>
                    <a:pt x="65" y="140"/>
                    <a:pt x="64" y="94"/>
                    <a:pt x="5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6" name="Freeform 33">
              <a:extLst>
                <a:ext uri="{FF2B5EF4-FFF2-40B4-BE49-F238E27FC236}">
                  <a16:creationId xmlns:a16="http://schemas.microsoft.com/office/drawing/2014/main" id="{1B55B7BD-6D30-E9E8-4F12-CE56FC47A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" y="548"/>
              <a:ext cx="177" cy="160"/>
            </a:xfrm>
            <a:custGeom>
              <a:avLst/>
              <a:gdLst>
                <a:gd name="T0" fmla="*/ 4 w 108"/>
                <a:gd name="T1" fmla="*/ 0 h 98"/>
                <a:gd name="T2" fmla="*/ 79 w 108"/>
                <a:gd name="T3" fmla="*/ 27 h 98"/>
                <a:gd name="T4" fmla="*/ 79 w 108"/>
                <a:gd name="T5" fmla="*/ 54 h 98"/>
                <a:gd name="T6" fmla="*/ 27 w 108"/>
                <a:gd name="T7" fmla="*/ 34 h 98"/>
                <a:gd name="T8" fmla="*/ 84 w 108"/>
                <a:gd name="T9" fmla="*/ 67 h 98"/>
                <a:gd name="T10" fmla="*/ 108 w 108"/>
                <a:gd name="T11" fmla="*/ 88 h 98"/>
                <a:gd name="T12" fmla="*/ 4 w 108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98">
                  <a:moveTo>
                    <a:pt x="4" y="0"/>
                  </a:moveTo>
                  <a:cubicBezTo>
                    <a:pt x="50" y="28"/>
                    <a:pt x="58" y="8"/>
                    <a:pt x="79" y="27"/>
                  </a:cubicBezTo>
                  <a:cubicBezTo>
                    <a:pt x="77" y="36"/>
                    <a:pt x="77" y="45"/>
                    <a:pt x="79" y="54"/>
                  </a:cubicBezTo>
                  <a:cubicBezTo>
                    <a:pt x="49" y="51"/>
                    <a:pt x="27" y="32"/>
                    <a:pt x="27" y="34"/>
                  </a:cubicBezTo>
                  <a:cubicBezTo>
                    <a:pt x="28" y="36"/>
                    <a:pt x="52" y="63"/>
                    <a:pt x="84" y="67"/>
                  </a:cubicBezTo>
                  <a:cubicBezTo>
                    <a:pt x="90" y="76"/>
                    <a:pt x="98" y="82"/>
                    <a:pt x="108" y="88"/>
                  </a:cubicBezTo>
                  <a:cubicBezTo>
                    <a:pt x="47" y="98"/>
                    <a:pt x="0" y="49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7" name="Freeform 34">
              <a:extLst>
                <a:ext uri="{FF2B5EF4-FFF2-40B4-BE49-F238E27FC236}">
                  <a16:creationId xmlns:a16="http://schemas.microsoft.com/office/drawing/2014/main" id="{710A024E-A193-BD1F-C320-9636AC2E3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" y="652"/>
              <a:ext cx="32" cy="108"/>
            </a:xfrm>
            <a:custGeom>
              <a:avLst/>
              <a:gdLst>
                <a:gd name="T0" fmla="*/ 15 w 20"/>
                <a:gd name="T1" fmla="*/ 0 h 66"/>
                <a:gd name="T2" fmla="*/ 13 w 20"/>
                <a:gd name="T3" fmla="*/ 42 h 66"/>
                <a:gd name="T4" fmla="*/ 0 w 20"/>
                <a:gd name="T5" fmla="*/ 25 h 66"/>
                <a:gd name="T6" fmla="*/ 18 w 20"/>
                <a:gd name="T7" fmla="*/ 65 h 66"/>
                <a:gd name="T8" fmla="*/ 20 w 20"/>
                <a:gd name="T9" fmla="*/ 63 h 66"/>
                <a:gd name="T10" fmla="*/ 15 w 20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6">
                  <a:moveTo>
                    <a:pt x="15" y="0"/>
                  </a:moveTo>
                  <a:cubicBezTo>
                    <a:pt x="14" y="14"/>
                    <a:pt x="14" y="29"/>
                    <a:pt x="13" y="42"/>
                  </a:cubicBezTo>
                  <a:cubicBezTo>
                    <a:pt x="11" y="37"/>
                    <a:pt x="7" y="29"/>
                    <a:pt x="0" y="25"/>
                  </a:cubicBezTo>
                  <a:cubicBezTo>
                    <a:pt x="9" y="37"/>
                    <a:pt x="12" y="52"/>
                    <a:pt x="18" y="65"/>
                  </a:cubicBezTo>
                  <a:cubicBezTo>
                    <a:pt x="19" y="66"/>
                    <a:pt x="20" y="65"/>
                    <a:pt x="20" y="63"/>
                  </a:cubicBezTo>
                  <a:cubicBezTo>
                    <a:pt x="19" y="44"/>
                    <a:pt x="17" y="19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8" name="Freeform 35">
              <a:extLst>
                <a:ext uri="{FF2B5EF4-FFF2-40B4-BE49-F238E27FC236}">
                  <a16:creationId xmlns:a16="http://schemas.microsoft.com/office/drawing/2014/main" id="{DD1532F9-B5B3-C512-F94D-EC15C5F95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" y="307"/>
              <a:ext cx="141" cy="206"/>
            </a:xfrm>
            <a:custGeom>
              <a:avLst/>
              <a:gdLst>
                <a:gd name="T0" fmla="*/ 43 w 86"/>
                <a:gd name="T1" fmla="*/ 45 h 126"/>
                <a:gd name="T2" fmla="*/ 77 w 86"/>
                <a:gd name="T3" fmla="*/ 122 h 126"/>
                <a:gd name="T4" fmla="*/ 5 w 86"/>
                <a:gd name="T5" fmla="*/ 0 h 126"/>
                <a:gd name="T6" fmla="*/ 61 w 86"/>
                <a:gd name="T7" fmla="*/ 123 h 126"/>
                <a:gd name="T8" fmla="*/ 65 w 86"/>
                <a:gd name="T9" fmla="*/ 125 h 126"/>
                <a:gd name="T10" fmla="*/ 43 w 86"/>
                <a:gd name="T11" fmla="*/ 4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26">
                  <a:moveTo>
                    <a:pt x="43" y="45"/>
                  </a:moveTo>
                  <a:cubicBezTo>
                    <a:pt x="69" y="71"/>
                    <a:pt x="77" y="124"/>
                    <a:pt x="77" y="122"/>
                  </a:cubicBezTo>
                  <a:cubicBezTo>
                    <a:pt x="86" y="62"/>
                    <a:pt x="56" y="4"/>
                    <a:pt x="5" y="0"/>
                  </a:cubicBezTo>
                  <a:cubicBezTo>
                    <a:pt x="32" y="65"/>
                    <a:pt x="0" y="103"/>
                    <a:pt x="61" y="123"/>
                  </a:cubicBezTo>
                  <a:cubicBezTo>
                    <a:pt x="62" y="124"/>
                    <a:pt x="64" y="124"/>
                    <a:pt x="65" y="125"/>
                  </a:cubicBezTo>
                  <a:cubicBezTo>
                    <a:pt x="69" y="126"/>
                    <a:pt x="60" y="83"/>
                    <a:pt x="4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9" name="Freeform 36">
              <a:extLst>
                <a:ext uri="{FF2B5EF4-FFF2-40B4-BE49-F238E27FC236}">
                  <a16:creationId xmlns:a16="http://schemas.microsoft.com/office/drawing/2014/main" id="{8A9E822C-D2B2-3076-F97F-B54CC20A7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" y="404"/>
              <a:ext cx="188" cy="144"/>
            </a:xfrm>
            <a:custGeom>
              <a:avLst/>
              <a:gdLst>
                <a:gd name="T0" fmla="*/ 0 w 115"/>
                <a:gd name="T1" fmla="*/ 2 h 88"/>
                <a:gd name="T2" fmla="*/ 76 w 115"/>
                <a:gd name="T3" fmla="*/ 14 h 88"/>
                <a:gd name="T4" fmla="*/ 81 w 115"/>
                <a:gd name="T5" fmla="*/ 40 h 88"/>
                <a:gd name="T6" fmla="*/ 28 w 115"/>
                <a:gd name="T7" fmla="*/ 30 h 88"/>
                <a:gd name="T8" fmla="*/ 89 w 115"/>
                <a:gd name="T9" fmla="*/ 52 h 88"/>
                <a:gd name="T10" fmla="*/ 115 w 115"/>
                <a:gd name="T11" fmla="*/ 67 h 88"/>
                <a:gd name="T12" fmla="*/ 0 w 115"/>
                <a:gd name="T13" fmla="*/ 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88">
                  <a:moveTo>
                    <a:pt x="0" y="2"/>
                  </a:moveTo>
                  <a:cubicBezTo>
                    <a:pt x="49" y="21"/>
                    <a:pt x="53" y="0"/>
                    <a:pt x="76" y="14"/>
                  </a:cubicBezTo>
                  <a:cubicBezTo>
                    <a:pt x="76" y="23"/>
                    <a:pt x="77" y="32"/>
                    <a:pt x="81" y="40"/>
                  </a:cubicBezTo>
                  <a:cubicBezTo>
                    <a:pt x="52" y="43"/>
                    <a:pt x="27" y="28"/>
                    <a:pt x="28" y="30"/>
                  </a:cubicBezTo>
                  <a:cubicBezTo>
                    <a:pt x="29" y="32"/>
                    <a:pt x="57" y="54"/>
                    <a:pt x="89" y="52"/>
                  </a:cubicBezTo>
                  <a:cubicBezTo>
                    <a:pt x="95" y="59"/>
                    <a:pt x="105" y="64"/>
                    <a:pt x="115" y="67"/>
                  </a:cubicBezTo>
                  <a:cubicBezTo>
                    <a:pt x="58" y="88"/>
                    <a:pt x="5" y="49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0" name="Freeform 37">
              <a:extLst>
                <a:ext uri="{FF2B5EF4-FFF2-40B4-BE49-F238E27FC236}">
                  <a16:creationId xmlns:a16="http://schemas.microsoft.com/office/drawing/2014/main" id="{03DEDE89-D3BC-DDE0-347E-00078EB7F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471"/>
              <a:ext cx="43" cy="101"/>
            </a:xfrm>
            <a:custGeom>
              <a:avLst/>
              <a:gdLst>
                <a:gd name="T0" fmla="*/ 9 w 26"/>
                <a:gd name="T1" fmla="*/ 0 h 62"/>
                <a:gd name="T2" fmla="*/ 16 w 26"/>
                <a:gd name="T3" fmla="*/ 40 h 62"/>
                <a:gd name="T4" fmla="*/ 0 w 26"/>
                <a:gd name="T5" fmla="*/ 26 h 62"/>
                <a:gd name="T6" fmla="*/ 25 w 26"/>
                <a:gd name="T7" fmla="*/ 61 h 62"/>
                <a:gd name="T8" fmla="*/ 26 w 26"/>
                <a:gd name="T9" fmla="*/ 59 h 62"/>
                <a:gd name="T10" fmla="*/ 9 w 26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62">
                  <a:moveTo>
                    <a:pt x="9" y="0"/>
                  </a:moveTo>
                  <a:cubicBezTo>
                    <a:pt x="12" y="13"/>
                    <a:pt x="15" y="27"/>
                    <a:pt x="16" y="40"/>
                  </a:cubicBezTo>
                  <a:cubicBezTo>
                    <a:pt x="12" y="36"/>
                    <a:pt x="8" y="29"/>
                    <a:pt x="0" y="26"/>
                  </a:cubicBezTo>
                  <a:cubicBezTo>
                    <a:pt x="10" y="36"/>
                    <a:pt x="16" y="50"/>
                    <a:pt x="25" y="61"/>
                  </a:cubicBezTo>
                  <a:cubicBezTo>
                    <a:pt x="26" y="62"/>
                    <a:pt x="26" y="61"/>
                    <a:pt x="26" y="59"/>
                  </a:cubicBezTo>
                  <a:cubicBezTo>
                    <a:pt x="22" y="41"/>
                    <a:pt x="15" y="17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1" name="Freeform 38">
              <a:extLst>
                <a:ext uri="{FF2B5EF4-FFF2-40B4-BE49-F238E27FC236}">
                  <a16:creationId xmlns:a16="http://schemas.microsoft.com/office/drawing/2014/main" id="{C5E5BBD2-E339-028E-2A44-B15E4CD01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" y="165"/>
              <a:ext cx="149" cy="188"/>
            </a:xfrm>
            <a:custGeom>
              <a:avLst/>
              <a:gdLst>
                <a:gd name="T0" fmla="*/ 44 w 91"/>
                <a:gd name="T1" fmla="*/ 42 h 115"/>
                <a:gd name="T2" fmla="*/ 91 w 91"/>
                <a:gd name="T3" fmla="*/ 110 h 115"/>
                <a:gd name="T4" fmla="*/ 0 w 91"/>
                <a:gd name="T5" fmla="*/ 6 h 115"/>
                <a:gd name="T6" fmla="*/ 75 w 91"/>
                <a:gd name="T7" fmla="*/ 114 h 115"/>
                <a:gd name="T8" fmla="*/ 80 w 91"/>
                <a:gd name="T9" fmla="*/ 114 h 115"/>
                <a:gd name="T10" fmla="*/ 44 w 91"/>
                <a:gd name="T11" fmla="*/ 4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115">
                  <a:moveTo>
                    <a:pt x="44" y="42"/>
                  </a:moveTo>
                  <a:cubicBezTo>
                    <a:pt x="73" y="63"/>
                    <a:pt x="91" y="111"/>
                    <a:pt x="91" y="110"/>
                  </a:cubicBezTo>
                  <a:cubicBezTo>
                    <a:pt x="88" y="50"/>
                    <a:pt x="49" y="0"/>
                    <a:pt x="0" y="6"/>
                  </a:cubicBezTo>
                  <a:cubicBezTo>
                    <a:pt x="37" y="63"/>
                    <a:pt x="13" y="105"/>
                    <a:pt x="75" y="114"/>
                  </a:cubicBezTo>
                  <a:cubicBezTo>
                    <a:pt x="77" y="114"/>
                    <a:pt x="78" y="114"/>
                    <a:pt x="80" y="114"/>
                  </a:cubicBezTo>
                  <a:cubicBezTo>
                    <a:pt x="83" y="115"/>
                    <a:pt x="67" y="75"/>
                    <a:pt x="44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2" name="Freeform 39">
              <a:extLst>
                <a:ext uri="{FF2B5EF4-FFF2-40B4-BE49-F238E27FC236}">
                  <a16:creationId xmlns:a16="http://schemas.microsoft.com/office/drawing/2014/main" id="{ECA16F77-72D5-29EC-D0C6-5E756B7FB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" y="271"/>
              <a:ext cx="198" cy="136"/>
            </a:xfrm>
            <a:custGeom>
              <a:avLst/>
              <a:gdLst>
                <a:gd name="T0" fmla="*/ 0 w 121"/>
                <a:gd name="T1" fmla="*/ 11 h 83"/>
                <a:gd name="T2" fmla="*/ 75 w 121"/>
                <a:gd name="T3" fmla="*/ 9 h 83"/>
                <a:gd name="T4" fmla="*/ 84 w 121"/>
                <a:gd name="T5" fmla="*/ 33 h 83"/>
                <a:gd name="T6" fmla="*/ 32 w 121"/>
                <a:gd name="T7" fmla="*/ 33 h 83"/>
                <a:gd name="T8" fmla="*/ 94 w 121"/>
                <a:gd name="T9" fmla="*/ 43 h 83"/>
                <a:gd name="T10" fmla="*/ 121 w 121"/>
                <a:gd name="T11" fmla="*/ 53 h 83"/>
                <a:gd name="T12" fmla="*/ 0 w 121"/>
                <a:gd name="T13" fmla="*/ 1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0" y="11"/>
                  </a:moveTo>
                  <a:cubicBezTo>
                    <a:pt x="50" y="21"/>
                    <a:pt x="50" y="0"/>
                    <a:pt x="75" y="9"/>
                  </a:cubicBezTo>
                  <a:cubicBezTo>
                    <a:pt x="77" y="18"/>
                    <a:pt x="79" y="26"/>
                    <a:pt x="84" y="33"/>
                  </a:cubicBezTo>
                  <a:cubicBezTo>
                    <a:pt x="57" y="41"/>
                    <a:pt x="30" y="32"/>
                    <a:pt x="32" y="33"/>
                  </a:cubicBezTo>
                  <a:cubicBezTo>
                    <a:pt x="33" y="35"/>
                    <a:pt x="64" y="51"/>
                    <a:pt x="94" y="43"/>
                  </a:cubicBezTo>
                  <a:cubicBezTo>
                    <a:pt x="101" y="49"/>
                    <a:pt x="111" y="51"/>
                    <a:pt x="121" y="53"/>
                  </a:cubicBezTo>
                  <a:cubicBezTo>
                    <a:pt x="71" y="83"/>
                    <a:pt x="13" y="56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3" name="Freeform 40">
              <a:extLst>
                <a:ext uri="{FF2B5EF4-FFF2-40B4-BE49-F238E27FC236}">
                  <a16:creationId xmlns:a16="http://schemas.microsoft.com/office/drawing/2014/main" id="{E455378D-1B8D-4EB5-2624-D49EFB6E1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" y="312"/>
              <a:ext cx="52" cy="92"/>
            </a:xfrm>
            <a:custGeom>
              <a:avLst/>
              <a:gdLst>
                <a:gd name="T0" fmla="*/ 4 w 32"/>
                <a:gd name="T1" fmla="*/ 0 h 56"/>
                <a:gd name="T2" fmla="*/ 18 w 32"/>
                <a:gd name="T3" fmla="*/ 37 h 56"/>
                <a:gd name="T4" fmla="*/ 0 w 32"/>
                <a:gd name="T5" fmla="*/ 27 h 56"/>
                <a:gd name="T6" fmla="*/ 30 w 32"/>
                <a:gd name="T7" fmla="*/ 56 h 56"/>
                <a:gd name="T8" fmla="*/ 31 w 32"/>
                <a:gd name="T9" fmla="*/ 54 h 56"/>
                <a:gd name="T10" fmla="*/ 4 w 32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56">
                  <a:moveTo>
                    <a:pt x="4" y="0"/>
                  </a:moveTo>
                  <a:cubicBezTo>
                    <a:pt x="9" y="12"/>
                    <a:pt x="14" y="25"/>
                    <a:pt x="18" y="37"/>
                  </a:cubicBezTo>
                  <a:cubicBezTo>
                    <a:pt x="14" y="34"/>
                    <a:pt x="8" y="28"/>
                    <a:pt x="0" y="27"/>
                  </a:cubicBezTo>
                  <a:cubicBezTo>
                    <a:pt x="12" y="34"/>
                    <a:pt x="20" y="46"/>
                    <a:pt x="30" y="56"/>
                  </a:cubicBezTo>
                  <a:cubicBezTo>
                    <a:pt x="31" y="56"/>
                    <a:pt x="32" y="55"/>
                    <a:pt x="31" y="54"/>
                  </a:cubicBezTo>
                  <a:cubicBezTo>
                    <a:pt x="24" y="37"/>
                    <a:pt x="13" y="16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4" name="Freeform 41">
              <a:extLst>
                <a:ext uri="{FF2B5EF4-FFF2-40B4-BE49-F238E27FC236}">
                  <a16:creationId xmlns:a16="http://schemas.microsoft.com/office/drawing/2014/main" id="{BD28A269-3455-9154-3C42-104D316F7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52"/>
              <a:ext cx="173" cy="173"/>
            </a:xfrm>
            <a:custGeom>
              <a:avLst/>
              <a:gdLst>
                <a:gd name="T0" fmla="*/ 49 w 106"/>
                <a:gd name="T1" fmla="*/ 41 h 106"/>
                <a:gd name="T2" fmla="*/ 106 w 106"/>
                <a:gd name="T3" fmla="*/ 96 h 106"/>
                <a:gd name="T4" fmla="*/ 0 w 106"/>
                <a:gd name="T5" fmla="*/ 14 h 106"/>
                <a:gd name="T6" fmla="*/ 92 w 106"/>
                <a:gd name="T7" fmla="*/ 103 h 106"/>
                <a:gd name="T8" fmla="*/ 96 w 106"/>
                <a:gd name="T9" fmla="*/ 103 h 106"/>
                <a:gd name="T10" fmla="*/ 49 w 106"/>
                <a:gd name="T11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106">
                  <a:moveTo>
                    <a:pt x="49" y="41"/>
                  </a:moveTo>
                  <a:cubicBezTo>
                    <a:pt x="80" y="55"/>
                    <a:pt x="106" y="98"/>
                    <a:pt x="106" y="96"/>
                  </a:cubicBezTo>
                  <a:cubicBezTo>
                    <a:pt x="93" y="40"/>
                    <a:pt x="46" y="0"/>
                    <a:pt x="0" y="14"/>
                  </a:cubicBezTo>
                  <a:cubicBezTo>
                    <a:pt x="46" y="62"/>
                    <a:pt x="31" y="106"/>
                    <a:pt x="92" y="103"/>
                  </a:cubicBezTo>
                  <a:cubicBezTo>
                    <a:pt x="93" y="103"/>
                    <a:pt x="95" y="103"/>
                    <a:pt x="96" y="103"/>
                  </a:cubicBezTo>
                  <a:cubicBezTo>
                    <a:pt x="100" y="103"/>
                    <a:pt x="77" y="68"/>
                    <a:pt x="4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5" name="Freeform 42">
              <a:extLst>
                <a:ext uri="{FF2B5EF4-FFF2-40B4-BE49-F238E27FC236}">
                  <a16:creationId xmlns:a16="http://schemas.microsoft.com/office/drawing/2014/main" id="{802A8573-4F51-D3E5-6793-CD628D09C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" y="168"/>
              <a:ext cx="204" cy="124"/>
            </a:xfrm>
            <a:custGeom>
              <a:avLst/>
              <a:gdLst>
                <a:gd name="T0" fmla="*/ 0 w 124"/>
                <a:gd name="T1" fmla="*/ 20 h 76"/>
                <a:gd name="T2" fmla="*/ 72 w 124"/>
                <a:gd name="T3" fmla="*/ 4 h 76"/>
                <a:gd name="T4" fmla="*/ 85 w 124"/>
                <a:gd name="T5" fmla="*/ 26 h 76"/>
                <a:gd name="T6" fmla="*/ 35 w 124"/>
                <a:gd name="T7" fmla="*/ 35 h 76"/>
                <a:gd name="T8" fmla="*/ 96 w 124"/>
                <a:gd name="T9" fmla="*/ 33 h 76"/>
                <a:gd name="T10" fmla="*/ 124 w 124"/>
                <a:gd name="T11" fmla="*/ 38 h 76"/>
                <a:gd name="T12" fmla="*/ 0 w 124"/>
                <a:gd name="T13" fmla="*/ 2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76">
                  <a:moveTo>
                    <a:pt x="0" y="20"/>
                  </a:moveTo>
                  <a:cubicBezTo>
                    <a:pt x="50" y="20"/>
                    <a:pt x="46" y="0"/>
                    <a:pt x="72" y="4"/>
                  </a:cubicBezTo>
                  <a:cubicBezTo>
                    <a:pt x="75" y="12"/>
                    <a:pt x="79" y="20"/>
                    <a:pt x="85" y="26"/>
                  </a:cubicBezTo>
                  <a:cubicBezTo>
                    <a:pt x="60" y="38"/>
                    <a:pt x="33" y="34"/>
                    <a:pt x="35" y="35"/>
                  </a:cubicBezTo>
                  <a:cubicBezTo>
                    <a:pt x="37" y="36"/>
                    <a:pt x="68" y="46"/>
                    <a:pt x="96" y="33"/>
                  </a:cubicBezTo>
                  <a:cubicBezTo>
                    <a:pt x="104" y="37"/>
                    <a:pt x="114" y="38"/>
                    <a:pt x="124" y="38"/>
                  </a:cubicBezTo>
                  <a:cubicBezTo>
                    <a:pt x="82" y="76"/>
                    <a:pt x="22" y="60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6" name="Freeform 43">
              <a:extLst>
                <a:ext uri="{FF2B5EF4-FFF2-40B4-BE49-F238E27FC236}">
                  <a16:creationId xmlns:a16="http://schemas.microsoft.com/office/drawing/2014/main" id="{57E9AD9D-9AF6-F43B-5134-02CD7F93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" y="183"/>
              <a:ext cx="60" cy="80"/>
            </a:xfrm>
            <a:custGeom>
              <a:avLst/>
              <a:gdLst>
                <a:gd name="T0" fmla="*/ 0 w 37"/>
                <a:gd name="T1" fmla="*/ 0 h 49"/>
                <a:gd name="T2" fmla="*/ 20 w 37"/>
                <a:gd name="T3" fmla="*/ 33 h 49"/>
                <a:gd name="T4" fmla="*/ 1 w 37"/>
                <a:gd name="T5" fmla="*/ 27 h 49"/>
                <a:gd name="T6" fmla="*/ 36 w 37"/>
                <a:gd name="T7" fmla="*/ 49 h 49"/>
                <a:gd name="T8" fmla="*/ 36 w 37"/>
                <a:gd name="T9" fmla="*/ 47 h 49"/>
                <a:gd name="T10" fmla="*/ 0 w 37"/>
                <a:gd name="T1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49">
                  <a:moveTo>
                    <a:pt x="0" y="0"/>
                  </a:moveTo>
                  <a:cubicBezTo>
                    <a:pt x="7" y="11"/>
                    <a:pt x="15" y="23"/>
                    <a:pt x="20" y="33"/>
                  </a:cubicBezTo>
                  <a:cubicBezTo>
                    <a:pt x="16" y="31"/>
                    <a:pt x="9" y="26"/>
                    <a:pt x="1" y="27"/>
                  </a:cubicBezTo>
                  <a:cubicBezTo>
                    <a:pt x="14" y="32"/>
                    <a:pt x="24" y="42"/>
                    <a:pt x="36" y="49"/>
                  </a:cubicBezTo>
                  <a:cubicBezTo>
                    <a:pt x="36" y="49"/>
                    <a:pt x="37" y="48"/>
                    <a:pt x="36" y="47"/>
                  </a:cubicBezTo>
                  <a:cubicBezTo>
                    <a:pt x="25" y="32"/>
                    <a:pt x="12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7" name="Freeform 44">
              <a:extLst>
                <a:ext uri="{FF2B5EF4-FFF2-40B4-BE49-F238E27FC236}">
                  <a16:creationId xmlns:a16="http://schemas.microsoft.com/office/drawing/2014/main" id="{7578B14D-10F2-1794-10BA-AF4B9A53F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" y="-20"/>
              <a:ext cx="190" cy="170"/>
            </a:xfrm>
            <a:custGeom>
              <a:avLst/>
              <a:gdLst>
                <a:gd name="T0" fmla="*/ 51 w 116"/>
                <a:gd name="T1" fmla="*/ 38 h 104"/>
                <a:gd name="T2" fmla="*/ 115 w 116"/>
                <a:gd name="T3" fmla="*/ 81 h 104"/>
                <a:gd name="T4" fmla="*/ 0 w 116"/>
                <a:gd name="T5" fmla="*/ 22 h 104"/>
                <a:gd name="T6" fmla="*/ 103 w 116"/>
                <a:gd name="T7" fmla="*/ 90 h 104"/>
                <a:gd name="T8" fmla="*/ 107 w 116"/>
                <a:gd name="T9" fmla="*/ 89 h 104"/>
                <a:gd name="T10" fmla="*/ 51 w 116"/>
                <a:gd name="T11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04">
                  <a:moveTo>
                    <a:pt x="51" y="38"/>
                  </a:moveTo>
                  <a:cubicBezTo>
                    <a:pt x="84" y="46"/>
                    <a:pt x="116" y="82"/>
                    <a:pt x="115" y="81"/>
                  </a:cubicBezTo>
                  <a:cubicBezTo>
                    <a:pt x="93" y="30"/>
                    <a:pt x="41" y="0"/>
                    <a:pt x="0" y="22"/>
                  </a:cubicBezTo>
                  <a:cubicBezTo>
                    <a:pt x="52" y="59"/>
                    <a:pt x="46" y="104"/>
                    <a:pt x="103" y="90"/>
                  </a:cubicBezTo>
                  <a:cubicBezTo>
                    <a:pt x="105" y="90"/>
                    <a:pt x="106" y="89"/>
                    <a:pt x="107" y="89"/>
                  </a:cubicBezTo>
                  <a:cubicBezTo>
                    <a:pt x="111" y="88"/>
                    <a:pt x="83" y="59"/>
                    <a:pt x="51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8" name="Freeform 45">
              <a:extLst>
                <a:ext uri="{FF2B5EF4-FFF2-40B4-BE49-F238E27FC236}">
                  <a16:creationId xmlns:a16="http://schemas.microsoft.com/office/drawing/2014/main" id="{FE547815-C8F9-85CE-9FB1-770A3949C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" y="101"/>
              <a:ext cx="197" cy="108"/>
            </a:xfrm>
            <a:custGeom>
              <a:avLst/>
              <a:gdLst>
                <a:gd name="T0" fmla="*/ 0 w 120"/>
                <a:gd name="T1" fmla="*/ 28 h 66"/>
                <a:gd name="T2" fmla="*/ 65 w 120"/>
                <a:gd name="T3" fmla="*/ 0 h 66"/>
                <a:gd name="T4" fmla="*/ 81 w 120"/>
                <a:gd name="T5" fmla="*/ 18 h 66"/>
                <a:gd name="T6" fmla="*/ 35 w 120"/>
                <a:gd name="T7" fmla="*/ 36 h 66"/>
                <a:gd name="T8" fmla="*/ 93 w 120"/>
                <a:gd name="T9" fmla="*/ 23 h 66"/>
                <a:gd name="T10" fmla="*/ 120 w 120"/>
                <a:gd name="T11" fmla="*/ 22 h 66"/>
                <a:gd name="T12" fmla="*/ 0 w 120"/>
                <a:gd name="T1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66">
                  <a:moveTo>
                    <a:pt x="0" y="28"/>
                  </a:moveTo>
                  <a:cubicBezTo>
                    <a:pt x="47" y="19"/>
                    <a:pt x="40" y="0"/>
                    <a:pt x="65" y="0"/>
                  </a:cubicBezTo>
                  <a:cubicBezTo>
                    <a:pt x="69" y="7"/>
                    <a:pt x="74" y="13"/>
                    <a:pt x="81" y="18"/>
                  </a:cubicBezTo>
                  <a:cubicBezTo>
                    <a:pt x="60" y="34"/>
                    <a:pt x="34" y="35"/>
                    <a:pt x="35" y="36"/>
                  </a:cubicBezTo>
                  <a:cubicBezTo>
                    <a:pt x="37" y="36"/>
                    <a:pt x="69" y="40"/>
                    <a:pt x="93" y="23"/>
                  </a:cubicBezTo>
                  <a:cubicBezTo>
                    <a:pt x="102" y="25"/>
                    <a:pt x="111" y="24"/>
                    <a:pt x="120" y="22"/>
                  </a:cubicBezTo>
                  <a:cubicBezTo>
                    <a:pt x="87" y="66"/>
                    <a:pt x="27" y="62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9" name="Freeform 46">
              <a:extLst>
                <a:ext uri="{FF2B5EF4-FFF2-40B4-BE49-F238E27FC236}">
                  <a16:creationId xmlns:a16="http://schemas.microsoft.com/office/drawing/2014/main" id="{202B55D8-41E1-1812-0E46-751BB2C55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" y="91"/>
              <a:ext cx="71" cy="66"/>
            </a:xfrm>
            <a:custGeom>
              <a:avLst/>
              <a:gdLst>
                <a:gd name="T0" fmla="*/ 0 w 43"/>
                <a:gd name="T1" fmla="*/ 0 h 40"/>
                <a:gd name="T2" fmla="*/ 24 w 43"/>
                <a:gd name="T3" fmla="*/ 28 h 40"/>
                <a:gd name="T4" fmla="*/ 5 w 43"/>
                <a:gd name="T5" fmla="*/ 26 h 40"/>
                <a:gd name="T6" fmla="*/ 42 w 43"/>
                <a:gd name="T7" fmla="*/ 40 h 40"/>
                <a:gd name="T8" fmla="*/ 42 w 43"/>
                <a:gd name="T9" fmla="*/ 38 h 40"/>
                <a:gd name="T10" fmla="*/ 0 w 43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0" y="0"/>
                  </a:moveTo>
                  <a:cubicBezTo>
                    <a:pt x="8" y="10"/>
                    <a:pt x="17" y="19"/>
                    <a:pt x="24" y="28"/>
                  </a:cubicBezTo>
                  <a:cubicBezTo>
                    <a:pt x="20" y="27"/>
                    <a:pt x="13" y="24"/>
                    <a:pt x="5" y="26"/>
                  </a:cubicBezTo>
                  <a:cubicBezTo>
                    <a:pt x="18" y="28"/>
                    <a:pt x="30" y="35"/>
                    <a:pt x="42" y="40"/>
                  </a:cubicBezTo>
                  <a:cubicBezTo>
                    <a:pt x="43" y="40"/>
                    <a:pt x="43" y="39"/>
                    <a:pt x="42" y="38"/>
                  </a:cubicBezTo>
                  <a:cubicBezTo>
                    <a:pt x="29" y="26"/>
                    <a:pt x="13" y="1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577" name="图片 576">
            <a:extLst>
              <a:ext uri="{FF2B5EF4-FFF2-40B4-BE49-F238E27FC236}">
                <a16:creationId xmlns:a16="http://schemas.microsoft.com/office/drawing/2014/main" id="{9B46B8CE-D483-D62C-2376-ADDE613F56D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2024" y="1653716"/>
            <a:ext cx="2094212" cy="1408973"/>
          </a:xfrm>
          <a:prstGeom prst="rect">
            <a:avLst/>
          </a:prstGeom>
          <a:effectLst>
            <a:outerShdw blurRad="254000" dist="558800" dir="19320000" sx="90000" sy="90000" algn="bl" rotWithShape="0">
              <a:prstClr val="black">
                <a:alpha val="15000"/>
              </a:prstClr>
            </a:outerShdw>
            <a:reflection blurRad="190500" stA="52000" endA="300" endPos="30000" dir="5400000" sy="-100000" algn="bl" rotWithShape="0"/>
          </a:effectLst>
        </p:spPr>
      </p:pic>
      <p:pic>
        <p:nvPicPr>
          <p:cNvPr id="579" name="图片 578">
            <a:extLst>
              <a:ext uri="{FF2B5EF4-FFF2-40B4-BE49-F238E27FC236}">
                <a16:creationId xmlns:a16="http://schemas.microsoft.com/office/drawing/2014/main" id="{768429C8-0BD1-3741-F006-C54E5A47801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2852" y="1653716"/>
            <a:ext cx="2094212" cy="1408973"/>
          </a:xfrm>
          <a:prstGeom prst="rect">
            <a:avLst/>
          </a:prstGeom>
          <a:effectLst>
            <a:outerShdw blurRad="254000" dist="558800" dir="19320000" sx="90000" sy="90000" algn="bl" rotWithShape="0">
              <a:prstClr val="black">
                <a:alpha val="15000"/>
              </a:prstClr>
            </a:outerShdw>
            <a:reflection blurRad="190500" stA="52000" endA="300" endPos="30000" dir="5400000" sy="-100000" algn="bl" rotWithShape="0"/>
          </a:effectLst>
        </p:spPr>
      </p:pic>
      <p:pic>
        <p:nvPicPr>
          <p:cNvPr id="581" name="图片 580">
            <a:extLst>
              <a:ext uri="{FF2B5EF4-FFF2-40B4-BE49-F238E27FC236}">
                <a16:creationId xmlns:a16="http://schemas.microsoft.com/office/drawing/2014/main" id="{B61C688C-75EC-05C7-1BE3-5C918DAFF1D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3681" y="1653716"/>
            <a:ext cx="2094212" cy="1408973"/>
          </a:xfrm>
          <a:prstGeom prst="rect">
            <a:avLst/>
          </a:prstGeom>
          <a:effectLst>
            <a:outerShdw blurRad="254000" dist="558800" dir="19320000" sx="90000" sy="90000" algn="bl" rotWithShape="0">
              <a:prstClr val="black">
                <a:alpha val="15000"/>
              </a:prstClr>
            </a:outerShdw>
            <a:reflection blurRad="190500" stA="52000" endA="300" endPos="30000" dir="5400000" sy="-100000" algn="bl" rotWithShape="0"/>
          </a:effectLst>
        </p:spPr>
      </p:pic>
      <p:pic>
        <p:nvPicPr>
          <p:cNvPr id="583" name="图片 582">
            <a:extLst>
              <a:ext uri="{FF2B5EF4-FFF2-40B4-BE49-F238E27FC236}">
                <a16:creationId xmlns:a16="http://schemas.microsoft.com/office/drawing/2014/main" id="{32852D28-8EF0-5D56-4216-1ECA8AE29C4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7118" y="3923191"/>
            <a:ext cx="2094212" cy="1408973"/>
          </a:xfrm>
          <a:prstGeom prst="rect">
            <a:avLst/>
          </a:prstGeom>
          <a:effectLst>
            <a:outerShdw blurRad="254000" dist="558800" dir="19320000" sx="90000" sy="90000" algn="bl" rotWithShape="0">
              <a:prstClr val="black">
                <a:alpha val="15000"/>
              </a:prstClr>
            </a:outerShdw>
            <a:reflection blurRad="190500" stA="52000" endA="300" endPos="30000" dir="5400000" sy="-100000" algn="bl" rotWithShape="0"/>
          </a:effectLst>
        </p:spPr>
      </p:pic>
      <p:pic>
        <p:nvPicPr>
          <p:cNvPr id="585" name="图片 584">
            <a:extLst>
              <a:ext uri="{FF2B5EF4-FFF2-40B4-BE49-F238E27FC236}">
                <a16:creationId xmlns:a16="http://schemas.microsoft.com/office/drawing/2014/main" id="{FE5E3E32-6E18-974B-FB9A-192288C64F8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5291" y="3901157"/>
            <a:ext cx="2094212" cy="1408973"/>
          </a:xfrm>
          <a:prstGeom prst="rect">
            <a:avLst/>
          </a:prstGeom>
          <a:effectLst>
            <a:outerShdw blurRad="254000" dist="558800" dir="19320000" sx="90000" sy="90000" algn="bl" rotWithShape="0">
              <a:prstClr val="black">
                <a:alpha val="15000"/>
              </a:prstClr>
            </a:outerShdw>
            <a:reflection blurRad="190500" stA="52000" endA="300" endPos="30000" dir="5400000" sy="-100000" algn="bl" rotWithShape="0"/>
          </a:effectLst>
        </p:spPr>
      </p:pic>
      <p:pic>
        <p:nvPicPr>
          <p:cNvPr id="587" name="图片 586">
            <a:extLst>
              <a:ext uri="{FF2B5EF4-FFF2-40B4-BE49-F238E27FC236}">
                <a16:creationId xmlns:a16="http://schemas.microsoft.com/office/drawing/2014/main" id="{40376378-A303-C375-2251-8C92A412E45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3464" y="3901157"/>
            <a:ext cx="2094212" cy="1408973"/>
          </a:xfrm>
          <a:prstGeom prst="rect">
            <a:avLst/>
          </a:prstGeom>
          <a:effectLst>
            <a:outerShdw blurRad="254000" dist="558800" dir="19320000" sx="90000" sy="90000" algn="bl" rotWithShape="0">
              <a:prstClr val="black">
                <a:alpha val="15000"/>
              </a:prstClr>
            </a:outerShdw>
            <a:reflection blurRad="190500" stA="52000" endA="300" endPos="30000" dir="5400000" sy="-100000" algn="bl" rotWithShape="0"/>
          </a:effectLst>
        </p:spPr>
      </p:pic>
      <p:pic>
        <p:nvPicPr>
          <p:cNvPr id="589" name="图片 588">
            <a:extLst>
              <a:ext uri="{FF2B5EF4-FFF2-40B4-BE49-F238E27FC236}">
                <a16:creationId xmlns:a16="http://schemas.microsoft.com/office/drawing/2014/main" id="{D3C61841-D2F3-913E-2501-A725A8C0E00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1638" y="3901157"/>
            <a:ext cx="2094212" cy="1408973"/>
          </a:xfrm>
          <a:prstGeom prst="rect">
            <a:avLst/>
          </a:prstGeom>
          <a:effectLst>
            <a:outerShdw blurRad="254000" dist="558800" dir="19320000" sx="90000" sy="90000" algn="bl" rotWithShape="0">
              <a:prstClr val="black">
                <a:alpha val="15000"/>
              </a:prstClr>
            </a:outerShdw>
            <a:reflection blurRad="190500" stA="52000" endA="300" endPos="3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582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9670775-81E0-C3C0-E891-C7F2CB55F7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30C1B2-9778-A998-7441-CBC1CA77C0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能力自评</a:t>
            </a:r>
          </a:p>
          <a:p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9F55F3-FD37-FEA5-1DFA-4F7F85782C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9779" y="4559300"/>
            <a:ext cx="2847170" cy="442358"/>
          </a:xfrm>
        </p:spPr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Post Awareness</a:t>
            </a:r>
          </a:p>
          <a:p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3867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3AEDE6-452F-FE64-3C7D-3DB6D5B55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个人优势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D02B655A-D9F6-46F6-FEBE-03BCB102B2EF}"/>
              </a:ext>
            </a:extLst>
          </p:cNvPr>
          <p:cNvSpPr/>
          <p:nvPr/>
        </p:nvSpPr>
        <p:spPr>
          <a:xfrm>
            <a:off x="644070" y="1829801"/>
            <a:ext cx="2126891" cy="3113389"/>
          </a:xfrm>
          <a:prstGeom prst="roundRect">
            <a:avLst>
              <a:gd name="adj" fmla="val 59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11F7C29-70BF-AA09-161E-0C2A723C9196}"/>
              </a:ext>
            </a:extLst>
          </p:cNvPr>
          <p:cNvSpPr/>
          <p:nvPr/>
        </p:nvSpPr>
        <p:spPr>
          <a:xfrm>
            <a:off x="935329" y="2196741"/>
            <a:ext cx="2126891" cy="3300676"/>
          </a:xfrm>
          <a:prstGeom prst="roundRect">
            <a:avLst>
              <a:gd name="adj" fmla="val 590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8107B33E-A9D2-423E-31D6-5CC7D5C71B6A}"/>
              </a:ext>
            </a:extLst>
          </p:cNvPr>
          <p:cNvSpPr txBox="1"/>
          <p:nvPr/>
        </p:nvSpPr>
        <p:spPr>
          <a:xfrm>
            <a:off x="678026" y="1853623"/>
            <a:ext cx="793750" cy="37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EA39C9ED-BA28-A7B3-010F-532F36B61D0B}"/>
              </a:ext>
            </a:extLst>
          </p:cNvPr>
          <p:cNvSpPr txBox="1"/>
          <p:nvPr/>
        </p:nvSpPr>
        <p:spPr>
          <a:xfrm>
            <a:off x="1089774" y="3485976"/>
            <a:ext cx="1818000" cy="1465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20××</a:t>
            </a:r>
            <a:r>
              <a:rPr lang="zh-CN" altLang="en-US" sz="1600" b="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年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进入政企条线，从重客中心至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DICT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中心， 熟悉政企业务从商机至回款的全部流程</a:t>
            </a:r>
          </a:p>
        </p:txBody>
      </p:sp>
      <p:sp>
        <p:nvSpPr>
          <p:cNvPr id="22" name="文本框 8">
            <a:extLst>
              <a:ext uri="{FF2B5EF4-FFF2-40B4-BE49-F238E27FC236}">
                <a16:creationId xmlns:a16="http://schemas.microsoft.com/office/drawing/2014/main" id="{08977568-FA50-94AE-8CD5-DBD168A87E63}"/>
              </a:ext>
            </a:extLst>
          </p:cNvPr>
          <p:cNvSpPr txBox="1"/>
          <p:nvPr/>
        </p:nvSpPr>
        <p:spPr>
          <a:xfrm>
            <a:off x="1120652" y="2527038"/>
            <a:ext cx="1756245" cy="707886"/>
          </a:xfrm>
          <a:prstGeom prst="rect">
            <a:avLst/>
          </a:prstGeom>
          <a:noFill/>
          <a:ln>
            <a:solidFill>
              <a:srgbClr val="FBFDFE"/>
            </a:solidFill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专业的</a:t>
            </a:r>
            <a:endParaRPr lang="en-US" altLang="zh-CN" sz="2000" b="1" dirty="0">
              <a:solidFill>
                <a:schemeClr val="accent1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zh-CN" alt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项目管理经验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C9EA6037-3B64-C0DB-AD8B-609EAD98F41B}"/>
              </a:ext>
            </a:extLst>
          </p:cNvPr>
          <p:cNvCxnSpPr>
            <a:cxnSpLocks/>
          </p:cNvCxnSpPr>
          <p:nvPr/>
        </p:nvCxnSpPr>
        <p:spPr>
          <a:xfrm>
            <a:off x="1734369" y="3371163"/>
            <a:ext cx="52881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83FB7E3-9B86-A98F-4820-F2BC00978B1C}"/>
              </a:ext>
            </a:extLst>
          </p:cNvPr>
          <p:cNvSpPr/>
          <p:nvPr/>
        </p:nvSpPr>
        <p:spPr>
          <a:xfrm>
            <a:off x="3472640" y="1829801"/>
            <a:ext cx="2126891" cy="3179490"/>
          </a:xfrm>
          <a:prstGeom prst="roundRect">
            <a:avLst>
              <a:gd name="adj" fmla="val 59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CC626690-F27B-BDA2-AD1B-92383C1045F6}"/>
              </a:ext>
            </a:extLst>
          </p:cNvPr>
          <p:cNvSpPr/>
          <p:nvPr/>
        </p:nvSpPr>
        <p:spPr>
          <a:xfrm>
            <a:off x="3763899" y="2196741"/>
            <a:ext cx="2126891" cy="3300676"/>
          </a:xfrm>
          <a:prstGeom prst="roundRect">
            <a:avLst>
              <a:gd name="adj" fmla="val 590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6">
            <a:extLst>
              <a:ext uri="{FF2B5EF4-FFF2-40B4-BE49-F238E27FC236}">
                <a16:creationId xmlns:a16="http://schemas.microsoft.com/office/drawing/2014/main" id="{D0A354B3-1DDD-C9B8-8E72-4A672AA164DF}"/>
              </a:ext>
            </a:extLst>
          </p:cNvPr>
          <p:cNvSpPr txBox="1"/>
          <p:nvPr/>
        </p:nvSpPr>
        <p:spPr>
          <a:xfrm>
            <a:off x="3506596" y="1853623"/>
            <a:ext cx="793750" cy="37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8">
            <a:extLst>
              <a:ext uri="{FF2B5EF4-FFF2-40B4-BE49-F238E27FC236}">
                <a16:creationId xmlns:a16="http://schemas.microsoft.com/office/drawing/2014/main" id="{4472CD60-016C-814C-5600-9954D10E8AF0}"/>
              </a:ext>
            </a:extLst>
          </p:cNvPr>
          <p:cNvSpPr txBox="1"/>
          <p:nvPr/>
        </p:nvSpPr>
        <p:spPr>
          <a:xfrm>
            <a:off x="3918344" y="3485976"/>
            <a:ext cx="1818000" cy="1465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较好的逻辑表达能力，在县公司和政企中心工作中积累了和当地政府、部门协调沟通的经验</a:t>
            </a:r>
          </a:p>
        </p:txBody>
      </p:sp>
      <p:sp>
        <p:nvSpPr>
          <p:cNvPr id="24" name="文本框 8">
            <a:extLst>
              <a:ext uri="{FF2B5EF4-FFF2-40B4-BE49-F238E27FC236}">
                <a16:creationId xmlns:a16="http://schemas.microsoft.com/office/drawing/2014/main" id="{4E05D4E5-2C34-8875-FB50-94755D7AFBD0}"/>
              </a:ext>
            </a:extLst>
          </p:cNvPr>
          <p:cNvSpPr txBox="1"/>
          <p:nvPr/>
        </p:nvSpPr>
        <p:spPr>
          <a:xfrm>
            <a:off x="3901927" y="2527038"/>
            <a:ext cx="1850834" cy="707886"/>
          </a:xfrm>
          <a:prstGeom prst="rect">
            <a:avLst/>
          </a:prstGeom>
          <a:noFill/>
          <a:ln>
            <a:solidFill>
              <a:srgbClr val="FBFDFE"/>
            </a:solidFill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accent2"/>
                </a:solidFill>
                <a:cs typeface="+mn-ea"/>
                <a:sym typeface="+mn-lt"/>
              </a:rPr>
              <a:t>较好的</a:t>
            </a:r>
            <a:endParaRPr lang="en-US" altLang="zh-CN" sz="2000" b="1" dirty="0">
              <a:solidFill>
                <a:schemeClr val="accent2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000" b="1" dirty="0">
                <a:solidFill>
                  <a:schemeClr val="accent2"/>
                </a:solidFill>
                <a:cs typeface="+mn-ea"/>
                <a:sym typeface="+mn-lt"/>
              </a:rPr>
              <a:t>沟通协调能力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98ACB91-5583-AED3-FEA8-90204F502FE4}"/>
              </a:ext>
            </a:extLst>
          </p:cNvPr>
          <p:cNvCxnSpPr>
            <a:cxnSpLocks/>
          </p:cNvCxnSpPr>
          <p:nvPr/>
        </p:nvCxnSpPr>
        <p:spPr>
          <a:xfrm>
            <a:off x="4562939" y="3371163"/>
            <a:ext cx="52881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87E3858-0DCF-6435-C6B8-03EB1402E8D8}"/>
              </a:ext>
            </a:extLst>
          </p:cNvPr>
          <p:cNvSpPr/>
          <p:nvPr/>
        </p:nvSpPr>
        <p:spPr>
          <a:xfrm>
            <a:off x="6301210" y="1829801"/>
            <a:ext cx="2126891" cy="3179490"/>
          </a:xfrm>
          <a:prstGeom prst="roundRect">
            <a:avLst>
              <a:gd name="adj" fmla="val 59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5EAE07D-6BD0-F05C-284C-7A65F4FCF696}"/>
              </a:ext>
            </a:extLst>
          </p:cNvPr>
          <p:cNvSpPr/>
          <p:nvPr/>
        </p:nvSpPr>
        <p:spPr>
          <a:xfrm>
            <a:off x="6592469" y="2196741"/>
            <a:ext cx="2126891" cy="3300676"/>
          </a:xfrm>
          <a:prstGeom prst="roundRect">
            <a:avLst>
              <a:gd name="adj" fmla="val 590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3DEB4D39-F61E-EBC5-1910-A188062CBF2B}"/>
              </a:ext>
            </a:extLst>
          </p:cNvPr>
          <p:cNvSpPr txBox="1"/>
          <p:nvPr/>
        </p:nvSpPr>
        <p:spPr>
          <a:xfrm>
            <a:off x="6335166" y="1853623"/>
            <a:ext cx="793750" cy="37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文本框 25">
            <a:extLst>
              <a:ext uri="{FF2B5EF4-FFF2-40B4-BE49-F238E27FC236}">
                <a16:creationId xmlns:a16="http://schemas.microsoft.com/office/drawing/2014/main" id="{72D1661A-880E-6048-0429-0A1BB2789EC1}"/>
              </a:ext>
            </a:extLst>
          </p:cNvPr>
          <p:cNvSpPr txBox="1"/>
          <p:nvPr/>
        </p:nvSpPr>
        <p:spPr>
          <a:xfrm>
            <a:off x="6746914" y="3485976"/>
            <a:ext cx="1818000" cy="9048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从</a:t>
            </a:r>
            <a:r>
              <a:rPr lang="en-US" altLang="zh-CN" sz="1600" b="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20××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年开始从事团队管理工作，管理经验丰富</a:t>
            </a: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D47F7316-9E28-3194-7E28-F99FB38E2C54}"/>
              </a:ext>
            </a:extLst>
          </p:cNvPr>
          <p:cNvSpPr txBox="1"/>
          <p:nvPr/>
        </p:nvSpPr>
        <p:spPr>
          <a:xfrm>
            <a:off x="6763548" y="2527038"/>
            <a:ext cx="1784733" cy="707886"/>
          </a:xfrm>
          <a:prstGeom prst="rect">
            <a:avLst/>
          </a:prstGeom>
          <a:noFill/>
          <a:ln>
            <a:solidFill>
              <a:srgbClr val="FBFDFE"/>
            </a:solidFill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丰富的</a:t>
            </a:r>
            <a:endParaRPr lang="en-US" altLang="zh-CN" sz="2000" b="1" dirty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团队管理经验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6002250-8ABB-8F74-25F4-DBCAD909CD03}"/>
              </a:ext>
            </a:extLst>
          </p:cNvPr>
          <p:cNvCxnSpPr>
            <a:cxnSpLocks/>
          </p:cNvCxnSpPr>
          <p:nvPr/>
        </p:nvCxnSpPr>
        <p:spPr>
          <a:xfrm>
            <a:off x="7391509" y="3371163"/>
            <a:ext cx="52881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8A0EA1D-3E3E-75B1-03AD-E898944ED22B}"/>
              </a:ext>
            </a:extLst>
          </p:cNvPr>
          <p:cNvSpPr/>
          <p:nvPr/>
        </p:nvSpPr>
        <p:spPr>
          <a:xfrm>
            <a:off x="9129780" y="1829801"/>
            <a:ext cx="2126891" cy="3179490"/>
          </a:xfrm>
          <a:prstGeom prst="roundRect">
            <a:avLst>
              <a:gd name="adj" fmla="val 59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6D13DB6B-39C5-47BB-4E05-B0C96A9063D0}"/>
              </a:ext>
            </a:extLst>
          </p:cNvPr>
          <p:cNvSpPr/>
          <p:nvPr/>
        </p:nvSpPr>
        <p:spPr>
          <a:xfrm>
            <a:off x="9421039" y="2196741"/>
            <a:ext cx="2126891" cy="3300676"/>
          </a:xfrm>
          <a:prstGeom prst="roundRect">
            <a:avLst>
              <a:gd name="adj" fmla="val 590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30">
            <a:extLst>
              <a:ext uri="{FF2B5EF4-FFF2-40B4-BE49-F238E27FC236}">
                <a16:creationId xmlns:a16="http://schemas.microsoft.com/office/drawing/2014/main" id="{40CDA2BE-D45F-0708-3E52-D3E347159FEA}"/>
              </a:ext>
            </a:extLst>
          </p:cNvPr>
          <p:cNvSpPr txBox="1"/>
          <p:nvPr/>
        </p:nvSpPr>
        <p:spPr>
          <a:xfrm>
            <a:off x="9163736" y="1853623"/>
            <a:ext cx="793750" cy="37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本框 32">
            <a:extLst>
              <a:ext uri="{FF2B5EF4-FFF2-40B4-BE49-F238E27FC236}">
                <a16:creationId xmlns:a16="http://schemas.microsoft.com/office/drawing/2014/main" id="{643786EC-9A12-7A69-73E9-9C974622C51B}"/>
              </a:ext>
            </a:extLst>
          </p:cNvPr>
          <p:cNvSpPr txBox="1"/>
          <p:nvPr/>
        </p:nvSpPr>
        <p:spPr>
          <a:xfrm>
            <a:off x="9575484" y="3485976"/>
            <a:ext cx="1818000" cy="9048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中专毕业，先后自考专科和本科，考取了心理咨询师三级证书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id="{FB675531-3B93-9A67-3741-51D631897385}"/>
              </a:ext>
            </a:extLst>
          </p:cNvPr>
          <p:cNvSpPr txBox="1"/>
          <p:nvPr/>
        </p:nvSpPr>
        <p:spPr>
          <a:xfrm>
            <a:off x="9575593" y="2527038"/>
            <a:ext cx="1817782" cy="707886"/>
          </a:xfrm>
          <a:prstGeom prst="rect">
            <a:avLst/>
          </a:prstGeom>
          <a:noFill/>
          <a:ln>
            <a:solidFill>
              <a:srgbClr val="FBFDFE"/>
            </a:solidFill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较强的</a:t>
            </a:r>
            <a:endParaRPr lang="en-US" altLang="zh-CN" sz="2000" b="1" dirty="0"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学习能力</a:t>
            </a: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417C3FEA-3B6D-7D34-24CF-465DBBD59AD2}"/>
              </a:ext>
            </a:extLst>
          </p:cNvPr>
          <p:cNvCxnSpPr>
            <a:cxnSpLocks/>
          </p:cNvCxnSpPr>
          <p:nvPr/>
        </p:nvCxnSpPr>
        <p:spPr>
          <a:xfrm>
            <a:off x="10220079" y="3371163"/>
            <a:ext cx="52881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561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顶角 2">
            <a:extLst>
              <a:ext uri="{FF2B5EF4-FFF2-40B4-BE49-F238E27FC236}">
                <a16:creationId xmlns:a16="http://schemas.microsoft.com/office/drawing/2014/main" id="{94509831-095A-47D8-814D-AF3FE31DDC74}"/>
              </a:ext>
            </a:extLst>
          </p:cNvPr>
          <p:cNvSpPr/>
          <p:nvPr/>
        </p:nvSpPr>
        <p:spPr>
          <a:xfrm>
            <a:off x="754478" y="1161031"/>
            <a:ext cx="10747423" cy="5360955"/>
          </a:xfrm>
          <a:prstGeom prst="round2SameRect">
            <a:avLst>
              <a:gd name="adj1" fmla="val 2041"/>
              <a:gd name="adj2" fmla="val 0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0" sx="102000" sy="102000" algn="ctr" rotWithShape="0">
              <a:schemeClr val="accent2">
                <a:alpha val="18000"/>
              </a:scheme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5" name="标题 74">
            <a:extLst>
              <a:ext uri="{FF2B5EF4-FFF2-40B4-BE49-F238E27FC236}">
                <a16:creationId xmlns:a16="http://schemas.microsoft.com/office/drawing/2014/main" id="{36CD5AA4-D0BA-4179-8116-ACA596637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59" y="214425"/>
            <a:ext cx="10515600" cy="535531"/>
          </a:xfrm>
        </p:spPr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科学且专业的项目管理</a:t>
            </a:r>
          </a:p>
        </p:txBody>
      </p:sp>
      <p:graphicFrame>
        <p:nvGraphicFramePr>
          <p:cNvPr id="76" name="表格 75">
            <a:extLst>
              <a:ext uri="{FF2B5EF4-FFF2-40B4-BE49-F238E27FC236}">
                <a16:creationId xmlns:a16="http://schemas.microsoft.com/office/drawing/2014/main" id="{51F84DF0-A631-65F7-3C08-2E2F7540DF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83904"/>
              </p:ext>
            </p:extLst>
          </p:nvPr>
        </p:nvGraphicFramePr>
        <p:xfrm>
          <a:off x="1302801" y="1872867"/>
          <a:ext cx="9650777" cy="4235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907">
                  <a:extLst>
                    <a:ext uri="{9D8B030D-6E8A-4147-A177-3AD203B41FA5}">
                      <a16:colId xmlns:a16="http://schemas.microsoft.com/office/drawing/2014/main" val="1362685544"/>
                    </a:ext>
                  </a:extLst>
                </a:gridCol>
                <a:gridCol w="3218302">
                  <a:extLst>
                    <a:ext uri="{9D8B030D-6E8A-4147-A177-3AD203B41FA5}">
                      <a16:colId xmlns:a16="http://schemas.microsoft.com/office/drawing/2014/main" val="3383481706"/>
                    </a:ext>
                  </a:extLst>
                </a:gridCol>
                <a:gridCol w="1916935">
                  <a:extLst>
                    <a:ext uri="{9D8B030D-6E8A-4147-A177-3AD203B41FA5}">
                      <a16:colId xmlns:a16="http://schemas.microsoft.com/office/drawing/2014/main" val="3191962148"/>
                    </a:ext>
                  </a:extLst>
                </a:gridCol>
                <a:gridCol w="1740665">
                  <a:extLst>
                    <a:ext uri="{9D8B030D-6E8A-4147-A177-3AD203B41FA5}">
                      <a16:colId xmlns:a16="http://schemas.microsoft.com/office/drawing/2014/main" val="1877539414"/>
                    </a:ext>
                  </a:extLst>
                </a:gridCol>
                <a:gridCol w="1938968">
                  <a:extLst>
                    <a:ext uri="{9D8B030D-6E8A-4147-A177-3AD203B41FA5}">
                      <a16:colId xmlns:a16="http://schemas.microsoft.com/office/drawing/2014/main" val="4107290396"/>
                    </a:ext>
                  </a:extLst>
                </a:gridCol>
              </a:tblGrid>
              <a:tr h="45058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编号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关键任务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开始日期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计划完成日期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实际完成日期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719632"/>
                  </a:ext>
                </a:extLst>
              </a:tr>
              <a:tr h="296693"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项目内部启动会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，制定计划书</a:t>
                      </a: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/12/05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20××/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12/05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20××/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12/20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815605"/>
                  </a:ext>
                </a:extLst>
              </a:tr>
              <a:tr h="296693"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现场技术交流，沟通确认客户需求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/12/10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20××/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12/13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20××/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12/11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4072348"/>
                  </a:ext>
                </a:extLst>
              </a:tr>
              <a:tr h="296693"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6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拿到并整理客户的设计方案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/12/15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20××/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12/15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20××/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12/15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95308"/>
                  </a:ext>
                </a:extLst>
              </a:tr>
              <a:tr h="296693"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7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根据设计方案，现场进行踏勘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/12/16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20××/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12/17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/12/17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4437007"/>
                  </a:ext>
                </a:extLst>
              </a:tr>
              <a:tr h="296693"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制定施工方案，编制工程预算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/12/18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20××/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12/31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20××/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12/28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335597"/>
                  </a:ext>
                </a:extLst>
              </a:tr>
              <a:tr h="296693"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9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和招标公司沟通，确定评分标准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/01/02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/01/13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/01/12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130239"/>
                  </a:ext>
                </a:extLst>
              </a:tr>
              <a:tr h="296693"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撰写投标文件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/01/02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/02/03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20××/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02/02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46261"/>
                  </a:ext>
                </a:extLst>
              </a:tr>
              <a:tr h="296693"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11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报告省重客中心提供投标支撑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/01/02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20××/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02/03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20××/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01/22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973149"/>
                  </a:ext>
                </a:extLst>
              </a:tr>
              <a:tr h="296693"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12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报告省云计算公司提供指导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/01/02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20××/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02/03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20××/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01/22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41556"/>
                  </a:ext>
                </a:extLst>
              </a:tr>
              <a:tr h="296693"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13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到省公司签字盖章、制作标书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/01/02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20××/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02/03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/03/15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749888"/>
                  </a:ext>
                </a:extLst>
              </a:tr>
              <a:tr h="296693"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14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去市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里</a:t>
                      </a:r>
                      <a:r>
                        <a:rPr 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公共资源交易中心投标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/02/06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/02/06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20××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/03/19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700" marR="12700" marT="127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570662"/>
                  </a:ext>
                </a:extLst>
              </a:tr>
            </a:tbl>
          </a:graphicData>
        </a:graphic>
      </p:graphicFrame>
      <p:sp>
        <p:nvSpPr>
          <p:cNvPr id="47" name="文本框 46">
            <a:extLst>
              <a:ext uri="{FF2B5EF4-FFF2-40B4-BE49-F238E27FC236}">
                <a16:creationId xmlns:a16="http://schemas.microsoft.com/office/drawing/2014/main" id="{BD33D517-9B6A-4C62-916F-E03095F15EE8}"/>
              </a:ext>
            </a:extLst>
          </p:cNvPr>
          <p:cNvSpPr txBox="1"/>
          <p:nvPr/>
        </p:nvSpPr>
        <p:spPr>
          <a:xfrm>
            <a:off x="4094189" y="1335806"/>
            <a:ext cx="406800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zh-CN" sz="2000" b="1" dirty="0">
                <a:solidFill>
                  <a:schemeClr val="accent1">
                    <a:alpha val="80000"/>
                  </a:schemeClr>
                </a:solidFill>
                <a:cs typeface="+mn-ea"/>
                <a:sym typeface="+mn-lt"/>
              </a:rPr>
              <a:t>项目制进度</a:t>
            </a:r>
            <a:r>
              <a:rPr lang="zh-CN" altLang="en-US" sz="2000" b="1" dirty="0">
                <a:solidFill>
                  <a:schemeClr val="accent1">
                    <a:alpha val="80000"/>
                  </a:schemeClr>
                </a:solidFill>
                <a:cs typeface="+mn-ea"/>
                <a:sym typeface="+mn-lt"/>
              </a:rPr>
              <a:t>完成情况汇总表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DE738BB8-1E52-F8E4-C343-F70D5BE73668}"/>
              </a:ext>
            </a:extLst>
          </p:cNvPr>
          <p:cNvSpPr/>
          <p:nvPr/>
        </p:nvSpPr>
        <p:spPr>
          <a:xfrm>
            <a:off x="3617272" y="1517861"/>
            <a:ext cx="796743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6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75B1115-DCF0-375E-5CAC-78C28A3E56F5}"/>
              </a:ext>
            </a:extLst>
          </p:cNvPr>
          <p:cNvSpPr/>
          <p:nvPr/>
        </p:nvSpPr>
        <p:spPr>
          <a:xfrm>
            <a:off x="7842364" y="1517861"/>
            <a:ext cx="796743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6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8607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031ff9c7-a41b-4126-b826-e2727f0070fa&quot;,&quot;Name&quot;:&quot;自定义&quot;,&quot;Kind&quot;:&quot;Custom&quot;,&quot;OldGuidesSetting&quot;:{&quot;HeaderHeight&quot;:12.0,&quot;FooterHeight&quot;:7.0,&quot;SideMargin&quot;:3.5,&quot;TopMargin&quot;:0.0,&quot;BottomMargin&quot;:0.0,&quot;IntervalMargin&quot;:0.0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65.8998"/>
  <p:tag name="LEFT" val="651.5679"/>
  <p:tag name="WIDTH" val="136.752"/>
  <p:tag name="HEIGHT" val="27.72417"/>
  <p:tag name="SHAPEREFLECTION" val="-2.147484E+09"/>
  <p:tag name="SHAPEGLOW" val="0"/>
  <p:tag name="SOFTEDGE" val="0"/>
  <p:tag name="FONTSIZE" val="17.6"/>
  <p:tag name="MARGINBOTTOM" val="3.168031"/>
  <p:tag name="MARGINLEFT" val="6.335984"/>
  <p:tag name="MARGINRIGHT" val="6.335984"/>
  <p:tag name="MARGINTOP" val="3.168031"/>
  <p:tag name="LINERULEAFTER" val="0"/>
  <p:tag name="TEXTREFLECTION" val="0"/>
  <p:tag name="TEXTGLOW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07.8986"/>
  <p:tag name="LEFT" val="651.0233"/>
  <p:tag name="WIDTH" val="137.8413"/>
  <p:tag name="HEIGHT" val="112.279"/>
  <p:tag name="SHAPEREFLECTION" val="-2.147484E+09"/>
  <p:tag name="SHAPEGLOW" val="0"/>
  <p:tag name="SOFTEDGE" val="0"/>
  <p:tag name="FONTSIZE" val="12.32"/>
  <p:tag name="MARGINBOTTOM" val="3.168031"/>
  <p:tag name="MARGINLEFT" val="6.335984"/>
  <p:tag name="MARGINRIGHT" val="6.335984"/>
  <p:tag name="MARGINTOP" val="3.168031"/>
  <p:tag name="LINERULEAFTER" val="0"/>
  <p:tag name="TEXTREFLECTION" val="0"/>
  <p:tag name="TEXTGLOW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00.7613"/>
  <p:tag name="LEFT" val="651.0233"/>
  <p:tag name="WIDTH" val="137.8413"/>
  <p:tag name="HEIGHT" val="0"/>
  <p:tag name="LINEWEIGHT" val="0.88"/>
  <p:tag name="SHAPEREFLECTION" val="-2.147484E+09"/>
  <p:tag name="SHAPEGLOW" val="0"/>
  <p:tag name="SOFTEDGE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71.4742"/>
  <p:tag name="LEFT" val="172.5038"/>
  <p:tag name="WIDTH" val="83.2448"/>
  <p:tag name="HEIGHT" val="21.3263"/>
  <p:tag name="SHAPEREFLECTION" val="-2.147484E+09"/>
  <p:tag name="SHAPEGLOW" val="0"/>
  <p:tag name="SOFTEDGE" val="0"/>
  <p:tag name="FONTSIZE" val="12.32"/>
  <p:tag name="MARGINBOTTOM" val="3.168031"/>
  <p:tag name="MARGINLEFT" val="6.335984"/>
  <p:tag name="MARGINRIGHT" val="6.335984"/>
  <p:tag name="MARGINTOP" val="3.168031"/>
  <p:tag name="LINERULEAFTER" val="0"/>
  <p:tag name="TEXTREFLECTION" val="0"/>
  <p:tag name="TEXTGLOW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62.2079"/>
  <p:tag name="LEFT" val="145.9589"/>
  <p:tag name="WIDTH" val="188.1943"/>
  <p:tag name="HEIGHT" val="286.1628"/>
  <p:tag name="ADJUSTMENTS" val="16.56487"/>
  <p:tag name="SHADOWBLUR" val="19.36"/>
  <p:tag name="SHADOWOFFSETX" val="0"/>
  <p:tag name="SHADOWOFFSETY" val="0"/>
  <p:tag name="SHADOWSIZE" val="102"/>
  <p:tag name="LINEWEIGHT" val="0.88"/>
  <p:tag name="SHAPEREFLECTION" val="-2.147484E+09"/>
  <p:tag name="SHAPEGLOW" val="0"/>
  <p:tag name="SOFTEDGE" val="0"/>
  <p:tag name="FONTSIZE" val="12.32"/>
  <p:tag name="MARGINBOTTOM" val="3.168031"/>
  <p:tag name="MARGINLEFT" val="6.335984"/>
  <p:tag name="MARGINRIGHT" val="6.335984"/>
  <p:tag name="MARGINTOP" val="3.168031"/>
  <p:tag name="LINERULEAFTER" val="0"/>
  <p:tag name="TEXTREFLECTION" val="0"/>
  <p:tag name="TEXTGLOW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65.8998"/>
  <p:tag name="LEFT" val="171.6801"/>
  <p:tag name="WIDTH" val="136.752"/>
  <p:tag name="HEIGHT" val="27.72417"/>
  <p:tag name="SHAPEREFLECTION" val="-2.147484E+09"/>
  <p:tag name="SHAPEGLOW" val="0"/>
  <p:tag name="SOFTEDGE" val="0"/>
  <p:tag name="FONTSIZE" val="17.6"/>
  <p:tag name="MARGINBOTTOM" val="3.168031"/>
  <p:tag name="MARGINLEFT" val="6.335984"/>
  <p:tag name="MARGINRIGHT" val="6.335984"/>
  <p:tag name="MARGINTOP" val="3.168031"/>
  <p:tag name="LINERULEAFTER" val="0"/>
  <p:tag name="TEXTREFLECTION" val="0"/>
  <p:tag name="TEXTGLOW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07.8986"/>
  <p:tag name="LEFT" val="174.5641"/>
  <p:tag name="WIDTH" val="130.9839"/>
  <p:tag name="HEIGHT" val="77.90653"/>
  <p:tag name="SHAPEREFLECTION" val="-2.147484E+09"/>
  <p:tag name="SHAPEGLOW" val="0"/>
  <p:tag name="SOFTEDGE" val="0"/>
  <p:tag name="FONTSIZE" val="12.32"/>
  <p:tag name="MARGINBOTTOM" val="3.168031"/>
  <p:tag name="MARGINLEFT" val="6.335984"/>
  <p:tag name="MARGINRIGHT" val="6.335984"/>
  <p:tag name="MARGINTOP" val="3.168031"/>
  <p:tag name="LINERULEAFTER" val="0"/>
  <p:tag name="TEXTREFLECTION" val="0"/>
  <p:tag name="TEXTGLOW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00.7613"/>
  <p:tag name="LEFT" val="171.1354"/>
  <p:tag name="WIDTH" val="137.8413"/>
  <p:tag name="HEIGHT" val="0"/>
  <p:tag name="LINEWEIGHT" val="0.88"/>
  <p:tag name="SHAPEREFLECTION" val="-2.147484E+09"/>
  <p:tag name="SHAPEGLOW" val="0"/>
  <p:tag name="SOFTEDGE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25.0276"/>
  <p:tag name="LEFT" val="398.519"/>
  <p:tag name="WIDTH" val="156.6398"/>
  <p:tag name="HEIGHT" val="156.6398"/>
  <p:tag name="SHADOWBLUR" val="20"/>
  <p:tag name="SHADOWOFFSETX" val="0"/>
  <p:tag name="SHADOWOFFSETY" val="0"/>
  <p:tag name="SHADOWSIZE" val="102"/>
  <p:tag name="LINEWEIGHT" val="0.88"/>
  <p:tag name="SHAPEREFLECTION" val="-2.147484E+09"/>
  <p:tag name="SHAPEGLOW" val="0"/>
  <p:tag name="SOFTEDGE" val="0"/>
  <p:tag name="FONTSIZE" val="14.08"/>
  <p:tag name="MARGINBOTTOM" val="3.168031"/>
  <p:tag name="MARGINLEFT" val="6.335984"/>
  <p:tag name="MARGINRIGHT" val="6.335984"/>
  <p:tag name="MARGINTOP" val="3.168031"/>
  <p:tag name="LINERULEAFTER" val="0"/>
  <p:tag name="TEXTREFLECTION" val="0"/>
  <p:tag name="TEXTGLOW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90.8943"/>
  <p:tag name="LEFT" val="209.9829"/>
  <p:tag name="WIDTH" val="60.1463"/>
  <p:tag name="HEIGHT" val="60.1463"/>
  <p:tag name="SHADOWBLUR" val="17.6"/>
  <p:tag name="SHADOWOFFSETX" val="0"/>
  <p:tag name="SHADOWOFFSETY" val="0"/>
  <p:tag name="SHADOWSIZE" val="102"/>
  <p:tag name="SHAPEREFLECTION" val="-2.147484E+09"/>
  <p:tag name="SHAPEGLOW" val="0"/>
  <p:tag name="SOFTEDGE" val="0"/>
  <p:tag name="FONTSIZE" val="15.84"/>
  <p:tag name="MARGINBOTTOM" val="3.168031"/>
  <p:tag name="MARGINLEFT" val="6.335984"/>
  <p:tag name="MARGINRIGHT" val="6.335984"/>
  <p:tag name="MARGINTOP" val="3.168031"/>
  <p:tag name="LINERULEAFTER" val="0"/>
  <p:tag name="TEXTREFLECTION" val="0"/>
  <p:tag name="TEXTGLOW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0.93231"/>
  <p:tag name="TOP" val="203.5983"/>
  <p:tag name="LEFT" val="619.9744"/>
  <p:tag name="WIDTH" val="216.0535"/>
  <p:tag name="HEIGHT" val="242.4764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03.5021"/>
  <p:tag name="LEFT" val="222.5265"/>
  <p:tag name="WIDTH" val="36.60441"/>
  <p:tag name="HEIGHT" val="38.02126"/>
  <p:tag name="SHAPEREFLECTION" val="-2.147484E+09"/>
  <p:tag name="SHAPEGLOW" val="0"/>
  <p:tag name="SOFTEDGE" val="0"/>
  <p:tag name="FONTSIZE" val="14.26"/>
  <p:tag name="MARGINBOTTOM" val="2.851181"/>
  <p:tag name="MARGINLEFT" val="5.702362"/>
  <p:tag name="MARGINRIGHT" val="5.702362"/>
  <p:tag name="MARGINTOP" val="2.851181"/>
  <p:tag name="LINERULEAFTER" val="0"/>
  <p:tag name="TEXTREFLECTION" val="0"/>
  <p:tag name="TEXTGLOW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90.8943"/>
  <p:tag name="LEFT" val="689.8708"/>
  <p:tag name="WIDTH" val="60.1463"/>
  <p:tag name="HEIGHT" val="60.1463"/>
  <p:tag name="SHADOWBLUR" val="17.6"/>
  <p:tag name="SHADOWOFFSETX" val="0"/>
  <p:tag name="SHADOWOFFSETY" val="0"/>
  <p:tag name="SHADOWSIZE" val="102"/>
  <p:tag name="SHAPEREFLECTION" val="-2.147484E+09"/>
  <p:tag name="SHAPEGLOW" val="0"/>
  <p:tag name="SOFTEDGE" val="0"/>
  <p:tag name="FONTSIZE" val="15.84"/>
  <p:tag name="MARGINBOTTOM" val="3.168031"/>
  <p:tag name="MARGINLEFT" val="6.335984"/>
  <p:tag name="MARGINRIGHT" val="6.335984"/>
  <p:tag name="MARGINTOP" val="3.168031"/>
  <p:tag name="LINERULEAFTER" val="0"/>
  <p:tag name="TEXTREFLECTION" val="0"/>
  <p:tag name="TEXTGLOW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03.8579"/>
  <p:tag name="LEFT" val="702.8963"/>
  <p:tag name="WIDTH" val="34.09536"/>
  <p:tag name="HEIGHT" val="34.21921"/>
  <p:tag name="SHAPEREFLECTION" val="-2.147484E+09"/>
  <p:tag name="SHAPEGLOW" val="0"/>
  <p:tag name="SOFTEDGE" val="0"/>
  <p:tag name="FONTSIZE" val="12.83"/>
  <p:tag name="MARGINBOTTOM" val="2.566063"/>
  <p:tag name="MARGINLEFT" val="5.132126"/>
  <p:tag name="MARGINRIGHT" val="5.132126"/>
  <p:tag name="MARGINTOP" val="2.566063"/>
  <p:tag name="LINERULEAFTER" val="0"/>
  <p:tag name="TEXTREFLECTION" val="0"/>
  <p:tag name="TEXTGLOW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1.23332"/>
  <p:tag name="TOP" val="200.889"/>
  <p:tag name="LEFT" val="617"/>
  <p:tag name="WIDTH" val="222.0023"/>
  <p:tag name="HEIGHT" val="247.895"/>
  <p:tag name="SHAPEREFLECTION" val="-2.147484E+09"/>
  <p:tag name="SHAPEGLOW" val="0"/>
  <p:tag name="SOFTEDGE" val="6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44.255"/>
  <p:tag name="LEFT" val="243.7919"/>
  <p:tag name="WIDTH" val="286.1628"/>
  <p:tag name="HEIGHT" val="120.1829"/>
  <p:tag name="SHAPEREFLECTION" val="-2.147484E+09"/>
  <p:tag name="SHAPEGLOW" val="0"/>
  <p:tag name="SOFTEDGE" val="0"/>
  <p:tag name="FONTSIZE" val="15.84"/>
  <p:tag name="MARGINBOTTOM" val="3.168031"/>
  <p:tag name="MARGINLEFT" val="6.335984"/>
  <p:tag name="MARGINRIGHT" val="6.335984"/>
  <p:tag name="MARGINTOP" val="3.168031"/>
  <p:tag name="LINERULEAFTER" val="0"/>
  <p:tag name="TEXTREFLECTION" val="0"/>
  <p:tag name="TEXTGLOW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47.5068"/>
  <p:tag name="LEFT" val="426.9749"/>
  <p:tag name="WIDTH" val="286.1628"/>
  <p:tag name="HEIGHT" val="120.1829"/>
  <p:tag name="SHAPEREFLECTION" val="-2.147484E+09"/>
  <p:tag name="SHAPEGLOW" val="0"/>
  <p:tag name="SOFTEDGE" val="0"/>
  <p:tag name="FONTSIZE" val="15.84"/>
  <p:tag name="MARGINBOTTOM" val="3.168031"/>
  <p:tag name="MARGINLEFT" val="6.335984"/>
  <p:tag name="MARGINRIGHT" val="6.335984"/>
  <p:tag name="MARGINTOP" val="3.168031"/>
  <p:tag name="LINERULEAFTER" val="0"/>
  <p:tag name="TEXTREFLECTION" val="0"/>
  <p:tag name="TEXTGLOW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62.2079"/>
  <p:tag name="LEFT" val="625.8468"/>
  <p:tag name="WIDTH" val="188.1943"/>
  <p:tag name="HEIGHT" val="286.1628"/>
  <p:tag name="ADJUSTMENTS" val="16.56487"/>
  <p:tag name="SHADOWBLUR" val="19.36"/>
  <p:tag name="SHADOWOFFSETX" val="0"/>
  <p:tag name="SHADOWOFFSETY" val="0"/>
  <p:tag name="SHADOWSIZE" val="102"/>
  <p:tag name="LINEWEIGHT" val="0.88"/>
  <p:tag name="SHAPEREFLECTION" val="-2.147484E+09"/>
  <p:tag name="SHAPEGLOW" val="0"/>
  <p:tag name="SOFTEDGE" val="0"/>
  <p:tag name="FONTSIZE" val="12.32"/>
  <p:tag name="MARGINBOTTOM" val="3.168031"/>
  <p:tag name="MARGINLEFT" val="6.335984"/>
  <p:tag name="MARGINRIGHT" val="6.335984"/>
  <p:tag name="MARGINTOP" val="3.168031"/>
  <p:tag name="LINERULEAFTER" val="0"/>
  <p:tag name="TEXTREFLECTION" val="0"/>
  <p:tag name="TEXTGLOW" val="0"/>
</p:tagLst>
</file>

<file path=ppt/theme/theme1.xml><?xml version="1.0" encoding="utf-8"?>
<a:theme xmlns:a="http://schemas.openxmlformats.org/drawingml/2006/main" name="Office 主题​​">
  <a:themeElements>
    <a:clrScheme name="自定义 8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480F2"/>
      </a:accent1>
      <a:accent2>
        <a:srgbClr val="68A7FE"/>
      </a:accent2>
      <a:accent3>
        <a:srgbClr val="FEC587"/>
      </a:accent3>
      <a:accent4>
        <a:srgbClr val="F8780B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w1efcyg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>
          <a:outerShdw blurRad="228600" dist="38100" dir="5400000" algn="tl" rotWithShape="0">
            <a:prstClr val="black">
              <a:alpha val="7000"/>
            </a:prstClr>
          </a:outerShdw>
        </a:effectLst>
      </a:spPr>
      <a:bodyPr rtlCol="0" anchor="ctr"/>
      <a:lstStyle>
        <a:defPPr algn="ctr">
          <a:defRPr>
            <a:solidFill>
              <a:prstClr val="white"/>
            </a:solidFill>
            <a:latin typeface="OPPOSans R"/>
            <a:ea typeface="HarmonyOS Sans SC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4292</TotalTime>
  <Words>1001</Words>
  <Application>Microsoft Office PowerPoint</Application>
  <PresentationFormat>宽屏</PresentationFormat>
  <Paragraphs>189</Paragraphs>
  <Slides>18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3" baseType="lpstr">
      <vt:lpstr>Microsoft YaHei Light</vt:lpstr>
      <vt:lpstr>微软雅黑</vt:lpstr>
      <vt:lpstr>微软雅黑 Light</vt:lpstr>
      <vt:lpstr>Arial</vt:lpstr>
      <vt:lpstr>Office 主题​​</vt:lpstr>
      <vt:lpstr>岗位晋升述职汇报</vt:lpstr>
      <vt:lpstr>PowerPoint 演示文稿</vt:lpstr>
      <vt:lpstr>PowerPoint 演示文稿</vt:lpstr>
      <vt:lpstr>基本信息</vt:lpstr>
      <vt:lpstr>岗位经历</vt:lpstr>
      <vt:lpstr>荣誉证书</vt:lpstr>
      <vt:lpstr>PowerPoint 演示文稿</vt:lpstr>
      <vt:lpstr>个人优势</vt:lpstr>
      <vt:lpstr>科学且专业的项目管理</vt:lpstr>
      <vt:lpstr>项目管理中的能力展示</vt:lpstr>
      <vt:lpstr>丰富的团队管理经验</vt:lpstr>
      <vt:lpstr>PowerPoint 演示文稿</vt:lpstr>
      <vt:lpstr>对农商行业的认识 </vt:lpstr>
      <vt:lpstr>对竞聘岗位的认识</vt:lpstr>
      <vt:lpstr>对竞聘岗位的认知-三种角色</vt:lpstr>
      <vt:lpstr>未来工作设想</vt:lpstr>
      <vt:lpstr>谢谢观看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Lisa Lin</dc:creator>
  <cp:lastModifiedBy>Lisa Lin</cp:lastModifiedBy>
  <cp:revision>61</cp:revision>
  <dcterms:created xsi:type="dcterms:W3CDTF">2022-06-24T08:49:49Z</dcterms:created>
  <dcterms:modified xsi:type="dcterms:W3CDTF">2022-07-15T08:49:26Z</dcterms:modified>
</cp:coreProperties>
</file>