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sldIdLst>
    <p:sldId id="359" r:id="rId2"/>
    <p:sldId id="278" r:id="rId3"/>
    <p:sldId id="349" r:id="rId4"/>
    <p:sldId id="328" r:id="rId5"/>
    <p:sldId id="354" r:id="rId6"/>
    <p:sldId id="330" r:id="rId7"/>
    <p:sldId id="331" r:id="rId8"/>
    <p:sldId id="332" r:id="rId9"/>
    <p:sldId id="333" r:id="rId10"/>
    <p:sldId id="355" r:id="rId11"/>
    <p:sldId id="350" r:id="rId12"/>
    <p:sldId id="335" r:id="rId13"/>
    <p:sldId id="338" r:id="rId14"/>
    <p:sldId id="339" r:id="rId15"/>
    <p:sldId id="341" r:id="rId16"/>
    <p:sldId id="358" r:id="rId17"/>
    <p:sldId id="351" r:id="rId18"/>
    <p:sldId id="344" r:id="rId19"/>
    <p:sldId id="346" r:id="rId20"/>
    <p:sldId id="347" r:id="rId21"/>
    <p:sldId id="352" r:id="rId22"/>
    <p:sldId id="353" r:id="rId23"/>
    <p:sldId id="357" r:id="rId24"/>
    <p:sldId id="261" r:id="rId25"/>
    <p:sldId id="360" r:id="rId26"/>
  </p:sldIdLst>
  <p:sldSz cx="12192000" cy="6858000"/>
  <p:notesSz cx="6858000" cy="9144000"/>
  <p:embeddedFontLst>
    <p:embeddedFont>
      <p:font typeface="Microsoft YaHei" panose="020B0503020204020204" pitchFamily="34" charset="-122"/>
      <p:regular r:id="rId28"/>
      <p:bold r:id="rId29"/>
    </p:embeddedFont>
    <p:embeddedFont>
      <p:font typeface="Microsoft YaHei Light" panose="020B0502040204020203" pitchFamily="34" charset="-122"/>
      <p:regular r:id="rId30"/>
    </p:embeddedFont>
    <p:embeddedFont>
      <p:font typeface="MiSans Bold" panose="00000800000000000000" pitchFamily="2" charset="-122"/>
      <p:bold r:id="rId31"/>
    </p:embeddedFont>
    <p:embeddedFont>
      <p:font typeface="MiSans Normal" panose="00000500000000000000" pitchFamily="2" charset="-122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2C39360-9517-4069-AC00-C282067B4816}">
          <p14:sldIdLst>
            <p14:sldId id="359"/>
            <p14:sldId id="278"/>
            <p14:sldId id="349"/>
            <p14:sldId id="328"/>
            <p14:sldId id="354"/>
            <p14:sldId id="330"/>
            <p14:sldId id="331"/>
            <p14:sldId id="332"/>
            <p14:sldId id="333"/>
            <p14:sldId id="355"/>
            <p14:sldId id="350"/>
            <p14:sldId id="335"/>
            <p14:sldId id="338"/>
            <p14:sldId id="339"/>
            <p14:sldId id="341"/>
            <p14:sldId id="358"/>
            <p14:sldId id="351"/>
            <p14:sldId id="344"/>
            <p14:sldId id="346"/>
            <p14:sldId id="347"/>
            <p14:sldId id="352"/>
            <p14:sldId id="353"/>
            <p14:sldId id="357"/>
            <p14:sldId id="261"/>
          </p14:sldIdLst>
        </p14:section>
        <p14:section name="标注页" id="{D4D2F9BF-D98C-4A9B-95BE-9D3725401B38}">
          <p14:sldIdLst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orient="horz" pos="31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A79"/>
    <a:srgbClr val="213265"/>
    <a:srgbClr val="A2A9C0"/>
    <a:srgbClr val="C7DFF4"/>
    <a:srgbClr val="213367"/>
    <a:srgbClr val="666666"/>
    <a:srgbClr val="ED1C24"/>
    <a:srgbClr val="BFBFBF"/>
    <a:srgbClr val="213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2C5D20-516C-4B78-B207-20FAF09A9314}" v="6" dt="2022-08-15T15:12:11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6" autoAdjust="0"/>
    <p:restoredTop sz="94660"/>
  </p:normalViewPr>
  <p:slideViewPr>
    <p:cSldViewPr snapToGrid="0" showGuides="1">
      <p:cViewPr varScale="1">
        <p:scale>
          <a:sx n="136" d="100"/>
          <a:sy n="136" d="100"/>
        </p:scale>
        <p:origin x="88" y="732"/>
      </p:cViewPr>
      <p:guideLst>
        <p:guide orient="horz" pos="2160"/>
        <p:guide pos="3840"/>
        <p:guide pos="415"/>
        <p:guide pos="7287"/>
        <p:guide orient="horz" pos="31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eky 张强" userId="e101f5870156e8d9" providerId="LiveId" clId="{6AF099C6-EE09-470F-9A67-56307BBFC3AD}"/>
    <pc:docChg chg="undo redo custSel addSld delSld modSld modMainMaster">
      <pc:chgData name="Zeeky 张强" userId="e101f5870156e8d9" providerId="LiveId" clId="{6AF099C6-EE09-470F-9A67-56307BBFC3AD}" dt="2022-07-03T15:08:31.644" v="2976" actId="208"/>
      <pc:docMkLst>
        <pc:docMk/>
      </pc:docMkLst>
      <pc:sldChg chg="addSp delSp modSp mod chgLayout">
        <pc:chgData name="Zeeky 张强" userId="e101f5870156e8d9" providerId="LiveId" clId="{6AF099C6-EE09-470F-9A67-56307BBFC3AD}" dt="2022-07-03T15:06:49.420" v="2899" actId="2711"/>
        <pc:sldMkLst>
          <pc:docMk/>
          <pc:sldMk cId="1259043032" sldId="261"/>
        </pc:sldMkLst>
        <pc:spChg chg="del">
          <ac:chgData name="Zeeky 张强" userId="e101f5870156e8d9" providerId="LiveId" clId="{6AF099C6-EE09-470F-9A67-56307BBFC3AD}" dt="2022-07-03T12:41:22.072" v="947" actId="21"/>
          <ac:spMkLst>
            <pc:docMk/>
            <pc:sldMk cId="1259043032" sldId="261"/>
            <ac:spMk id="3" creationId="{F8BFA7CB-04EB-47C7-9D26-940A53CF58EF}"/>
          </ac:spMkLst>
        </pc:spChg>
        <pc:spChg chg="mod ord">
          <ac:chgData name="Zeeky 张强" userId="e101f5870156e8d9" providerId="LiveId" clId="{6AF099C6-EE09-470F-9A67-56307BBFC3AD}" dt="2022-07-03T12:42:22.413" v="950" actId="700"/>
          <ac:spMkLst>
            <pc:docMk/>
            <pc:sldMk cId="1259043032" sldId="261"/>
            <ac:spMk id="5" creationId="{00000000-0000-0000-0000-000000000000}"/>
          </ac:spMkLst>
        </pc:spChg>
        <pc:spChg chg="add mod">
          <ac:chgData name="Zeeky 张强" userId="e101f5870156e8d9" providerId="LiveId" clId="{6AF099C6-EE09-470F-9A67-56307BBFC3AD}" dt="2022-07-03T12:39:25.342" v="895"/>
          <ac:spMkLst>
            <pc:docMk/>
            <pc:sldMk cId="1259043032" sldId="261"/>
            <ac:spMk id="27" creationId="{6A20954D-CBC2-4739-CDB9-5956CBD4A23B}"/>
          </ac:spMkLst>
        </pc:spChg>
        <pc:spChg chg="mod">
          <ac:chgData name="Zeeky 张强" userId="e101f5870156e8d9" providerId="LiveId" clId="{6AF099C6-EE09-470F-9A67-56307BBFC3AD}" dt="2022-07-03T15:06:49.420" v="2899" actId="2711"/>
          <ac:spMkLst>
            <pc:docMk/>
            <pc:sldMk cId="1259043032" sldId="261"/>
            <ac:spMk id="28" creationId="{7282AE12-DDB1-46C5-BC29-AB52458EACAA}"/>
          </ac:spMkLst>
        </pc:spChg>
        <pc:spChg chg="mod">
          <ac:chgData name="Zeeky 张强" userId="e101f5870156e8d9" providerId="LiveId" clId="{6AF099C6-EE09-470F-9A67-56307BBFC3AD}" dt="2022-07-03T12:40:40.044" v="907" actId="20577"/>
          <ac:spMkLst>
            <pc:docMk/>
            <pc:sldMk cId="1259043032" sldId="261"/>
            <ac:spMk id="29" creationId="{D12F5C9C-4D0B-4FB5-A896-E41A5BE03A8F}"/>
          </ac:spMkLst>
        </pc:spChg>
        <pc:grpChg chg="del">
          <ac:chgData name="Zeeky 张强" userId="e101f5870156e8d9" providerId="LiveId" clId="{6AF099C6-EE09-470F-9A67-56307BBFC3AD}" dt="2022-07-03T12:39:11.056" v="894" actId="478"/>
          <ac:grpSpMkLst>
            <pc:docMk/>
            <pc:sldMk cId="1259043032" sldId="261"/>
            <ac:grpSpMk id="13" creationId="{942411CD-C8BF-48DD-8C16-52CA854809DE}"/>
          </ac:grpSpMkLst>
        </pc:grpChg>
      </pc:sldChg>
      <pc:sldChg chg="addSp delSp modSp mod modClrScheme modAnim chgLayout">
        <pc:chgData name="Zeeky 张强" userId="e101f5870156e8d9" providerId="LiveId" clId="{6AF099C6-EE09-470F-9A67-56307BBFC3AD}" dt="2022-07-03T15:08:31.644" v="2976" actId="208"/>
        <pc:sldMkLst>
          <pc:docMk/>
          <pc:sldMk cId="1888587166" sldId="278"/>
        </pc:sldMkLst>
        <pc:spChg chg="add del mod">
          <ac:chgData name="Zeeky 张强" userId="e101f5870156e8d9" providerId="LiveId" clId="{6AF099C6-EE09-470F-9A67-56307BBFC3AD}" dt="2022-07-03T12:02:47.705" v="312" actId="21"/>
          <ac:spMkLst>
            <pc:docMk/>
            <pc:sldMk cId="1888587166" sldId="278"/>
            <ac:spMk id="3" creationId="{7CDE7391-208F-E01E-66F3-0C1BB32CDF5B}"/>
          </ac:spMkLst>
        </pc:spChg>
        <pc:spChg chg="mod topLvl">
          <ac:chgData name="Zeeky 张强" userId="e101f5870156e8d9" providerId="LiveId" clId="{6AF099C6-EE09-470F-9A67-56307BBFC3AD}" dt="2022-07-03T12:49:49.719" v="1160" actId="165"/>
          <ac:spMkLst>
            <pc:docMk/>
            <pc:sldMk cId="1888587166" sldId="278"/>
            <ac:spMk id="21" creationId="{8D00B2BC-5007-468B-8C34-8709DB6164DB}"/>
          </ac:spMkLst>
        </pc:spChg>
        <pc:spChg chg="mod topLvl">
          <ac:chgData name="Zeeky 张强" userId="e101f5870156e8d9" providerId="LiveId" clId="{6AF099C6-EE09-470F-9A67-56307BBFC3AD}" dt="2022-07-03T12:49:49.719" v="1160" actId="165"/>
          <ac:spMkLst>
            <pc:docMk/>
            <pc:sldMk cId="1888587166" sldId="278"/>
            <ac:spMk id="22" creationId="{FAD65158-19F3-4C11-A4B1-05CE36D02EF8}"/>
          </ac:spMkLst>
        </pc:spChg>
        <pc:spChg chg="mod topLvl">
          <ac:chgData name="Zeeky 张强" userId="e101f5870156e8d9" providerId="LiveId" clId="{6AF099C6-EE09-470F-9A67-56307BBFC3AD}" dt="2022-07-03T12:50:21.879" v="1177" actId="1037"/>
          <ac:spMkLst>
            <pc:docMk/>
            <pc:sldMk cId="1888587166" sldId="278"/>
            <ac:spMk id="23" creationId="{B9F1BDE7-DEE3-4866-BB83-84D2E14E047B}"/>
          </ac:spMkLst>
        </pc:spChg>
        <pc:spChg chg="mod topLvl">
          <ac:chgData name="Zeeky 张强" userId="e101f5870156e8d9" providerId="LiveId" clId="{6AF099C6-EE09-470F-9A67-56307BBFC3AD}" dt="2022-07-03T12:50:13.148" v="1165"/>
          <ac:spMkLst>
            <pc:docMk/>
            <pc:sldMk cId="1888587166" sldId="278"/>
            <ac:spMk id="24" creationId="{F39BE6B6-5603-4557-A21A-C5E24AA249A9}"/>
          </ac:spMkLst>
        </pc:spChg>
        <pc:spChg chg="add del mod">
          <ac:chgData name="Zeeky 张强" userId="e101f5870156e8d9" providerId="LiveId" clId="{6AF099C6-EE09-470F-9A67-56307BBFC3AD}" dt="2022-07-03T12:02:47.705" v="312" actId="21"/>
          <ac:spMkLst>
            <pc:docMk/>
            <pc:sldMk cId="1888587166" sldId="278"/>
            <ac:spMk id="26" creationId="{4173B74B-0C44-50B8-6029-D6255D630F60}"/>
          </ac:spMkLst>
        </pc:spChg>
        <pc:spChg chg="mod">
          <ac:chgData name="Zeeky 张强" userId="e101f5870156e8d9" providerId="LiveId" clId="{6AF099C6-EE09-470F-9A67-56307BBFC3AD}" dt="2022-07-03T15:08:17.915" v="2975" actId="207"/>
          <ac:spMkLst>
            <pc:docMk/>
            <pc:sldMk cId="1888587166" sldId="278"/>
            <ac:spMk id="50" creationId="{3FE0D4F3-E29B-4AF9-BB92-FC795968A126}"/>
          </ac:spMkLst>
        </pc:spChg>
        <pc:spChg chg="mod">
          <ac:chgData name="Zeeky 张强" userId="e101f5870156e8d9" providerId="LiveId" clId="{6AF099C6-EE09-470F-9A67-56307BBFC3AD}" dt="2022-07-03T15:08:13.839" v="2974" actId="207"/>
          <ac:spMkLst>
            <pc:docMk/>
            <pc:sldMk cId="1888587166" sldId="278"/>
            <ac:spMk id="51" creationId="{66B1605A-8883-4F3D-A48F-00BC4B2AB317}"/>
          </ac:spMkLst>
        </pc:spChg>
        <pc:spChg chg="mod">
          <ac:chgData name="Zeeky 张强" userId="e101f5870156e8d9" providerId="LiveId" clId="{6AF099C6-EE09-470F-9A67-56307BBFC3AD}" dt="2022-07-03T15:02:22.887" v="2877" actId="2711"/>
          <ac:spMkLst>
            <pc:docMk/>
            <pc:sldMk cId="1888587166" sldId="278"/>
            <ac:spMk id="95" creationId="{0807218E-3544-422A-9472-D56561E49867}"/>
          </ac:spMkLst>
        </pc:spChg>
        <pc:spChg chg="mod topLvl">
          <ac:chgData name="Zeeky 张强" userId="e101f5870156e8d9" providerId="LiveId" clId="{6AF099C6-EE09-470F-9A67-56307BBFC3AD}" dt="2022-07-03T12:49:49.719" v="1160" actId="165"/>
          <ac:spMkLst>
            <pc:docMk/>
            <pc:sldMk cId="1888587166" sldId="278"/>
            <ac:spMk id="96" creationId="{1714D72F-B115-4941-A3BB-03E4AF0E4F28}"/>
          </ac:spMkLst>
        </pc:spChg>
        <pc:spChg chg="mod">
          <ac:chgData name="Zeeky 张强" userId="e101f5870156e8d9" providerId="LiveId" clId="{6AF099C6-EE09-470F-9A67-56307BBFC3AD}" dt="2022-07-03T12:51:37.352" v="1193" actId="20577"/>
          <ac:spMkLst>
            <pc:docMk/>
            <pc:sldMk cId="1888587166" sldId="278"/>
            <ac:spMk id="102" creationId="{4EE55F7A-907B-4970-8A88-E27A91163C56}"/>
          </ac:spMkLst>
        </pc:spChg>
        <pc:spChg chg="mod">
          <ac:chgData name="Zeeky 张强" userId="e101f5870156e8d9" providerId="LiveId" clId="{6AF099C6-EE09-470F-9A67-56307BBFC3AD}" dt="2022-07-03T11:55:50.196" v="168" actId="122"/>
          <ac:spMkLst>
            <pc:docMk/>
            <pc:sldMk cId="1888587166" sldId="278"/>
            <ac:spMk id="103" creationId="{824F1484-C520-4487-9309-E1ADD69E3235}"/>
          </ac:spMkLst>
        </pc:spChg>
        <pc:spChg chg="mod topLvl">
          <ac:chgData name="Zeeky 张强" userId="e101f5870156e8d9" providerId="LiveId" clId="{6AF099C6-EE09-470F-9A67-56307BBFC3AD}" dt="2022-07-03T12:49:49.719" v="1160" actId="165"/>
          <ac:spMkLst>
            <pc:docMk/>
            <pc:sldMk cId="1888587166" sldId="278"/>
            <ac:spMk id="104" creationId="{B7D7B1F4-77AE-4B41-8E95-B12AE3CD69F2}"/>
          </ac:spMkLst>
        </pc:spChg>
        <pc:grpChg chg="del">
          <ac:chgData name="Zeeky 张强" userId="e101f5870156e8d9" providerId="LiveId" clId="{6AF099C6-EE09-470F-9A67-56307BBFC3AD}" dt="2022-07-03T12:49:49.719" v="1160" actId="165"/>
          <ac:grpSpMkLst>
            <pc:docMk/>
            <pc:sldMk cId="1888587166" sldId="278"/>
            <ac:grpSpMk id="2" creationId="{7E63238E-FE92-4B35-B1DE-CBEF32234D9B}"/>
          </ac:grpSpMkLst>
        </pc:grpChg>
        <pc:cxnChg chg="mod">
          <ac:chgData name="Zeeky 张强" userId="e101f5870156e8d9" providerId="LiveId" clId="{6AF099C6-EE09-470F-9A67-56307BBFC3AD}" dt="2022-07-03T15:08:31.644" v="2976" actId="208"/>
          <ac:cxnSpMkLst>
            <pc:docMk/>
            <pc:sldMk cId="1888587166" sldId="278"/>
            <ac:cxnSpMk id="111" creationId="{28473115-68EF-47B7-80B8-8AC8E1540C41}"/>
          </ac:cxnSpMkLst>
        </pc:cxnChg>
      </pc:sldChg>
      <pc:sldChg chg="addSp delSp modSp mod modAnim chgLayout">
        <pc:chgData name="Zeeky 张强" userId="e101f5870156e8d9" providerId="LiveId" clId="{6AF099C6-EE09-470F-9A67-56307BBFC3AD}" dt="2022-07-03T15:02:51.638" v="2878" actId="2711"/>
        <pc:sldMkLst>
          <pc:docMk/>
          <pc:sldMk cId="3555599788" sldId="328"/>
        </pc:sldMkLst>
        <pc:spChg chg="add del mod ord">
          <ac:chgData name="Zeeky 张强" userId="e101f5870156e8d9" providerId="LiveId" clId="{6AF099C6-EE09-470F-9A67-56307BBFC3AD}" dt="2022-07-03T12:22:32.999" v="622" actId="700"/>
          <ac:spMkLst>
            <pc:docMk/>
            <pc:sldMk cId="3555599788" sldId="328"/>
            <ac:spMk id="2" creationId="{DD24D320-C4A1-EB61-DABE-28B693AAD3AF}"/>
          </ac:spMkLst>
        </pc:spChg>
        <pc:spChg chg="add del mod ord">
          <ac:chgData name="Zeeky 张强" userId="e101f5870156e8d9" providerId="LiveId" clId="{6AF099C6-EE09-470F-9A67-56307BBFC3AD}" dt="2022-07-03T12:22:32.999" v="622" actId="700"/>
          <ac:spMkLst>
            <pc:docMk/>
            <pc:sldMk cId="3555599788" sldId="328"/>
            <ac:spMk id="3" creationId="{FB6E57D2-EA2B-1093-F863-E8E3CB3DACA5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3555599788" sldId="328"/>
            <ac:spMk id="5" creationId="{E858E55D-476D-7549-F20C-D3A8B69C898A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3555599788" sldId="328"/>
            <ac:spMk id="6" creationId="{6D6F2298-17E8-EEB8-AE15-A070519C0F15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23" creationId="{5EB5DEA1-3D5E-4AE9-83B7-B25722B1D7DA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24" creationId="{8FA31D3C-04C1-4F95-BFB3-F6A363101B9A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25" creationId="{4940CE47-B1FB-4881-9C33-F80CE6AFF94C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33" creationId="{46C48417-F529-43C7-AE75-AFF8B9FF10FB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34" creationId="{7B16CFBF-3946-470A-8BCA-AFBC0CC7234A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40" creationId="{2CAA3DDA-BA69-46A4-B59D-F648C8B6745F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43" creationId="{31881B89-6602-46E9-A60F-24970ADA4244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44" creationId="{671B0B1B-2177-4CE9-9565-9A22C3EE471A}"/>
          </ac:spMkLst>
        </pc:spChg>
        <pc:spChg chg="mod">
          <ac:chgData name="Zeeky 张强" userId="e101f5870156e8d9" providerId="LiveId" clId="{6AF099C6-EE09-470F-9A67-56307BBFC3AD}" dt="2022-07-03T12:44:26.851" v="994" actId="20577"/>
          <ac:spMkLst>
            <pc:docMk/>
            <pc:sldMk cId="3555599788" sldId="328"/>
            <ac:spMk id="53" creationId="{AF789911-FE78-4D3B-A974-3DC7FDF347EE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59" creationId="{7412C643-7E78-41B3-8039-08BB646B6104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60" creationId="{E3FE1825-F08E-4DB5-8456-DE0AF595ADC6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61" creationId="{D05C97A9-72CE-4695-B4DD-3066F85260C6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62" creationId="{ED341829-F622-494A-A8C7-0B22FE73F716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63" creationId="{9ABA069F-763C-4BFB-9F50-212FAAF91C36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64" creationId="{D54FDCFB-9703-46B6-8B62-C0F5660D596C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65" creationId="{DAF3F390-3E04-4EA2-A9EE-D756A710C3F0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66" creationId="{40422E0A-BAD5-42CC-B68E-18ED9267FAB8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67" creationId="{413BB66D-F872-4EB0-B850-9B96AACEA5D7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68" creationId="{5E52B19C-1685-4ABB-8FEF-CB94EC2F5B9C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69" creationId="{3D2DAA3A-C961-440D-98C5-ABAD9AEE1D90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70" creationId="{4FCE7F3C-208B-4BEE-B090-D1D932AF2E8F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71" creationId="{741C7F6F-B1EF-4F91-A0DC-E0A6530E71A5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74" creationId="{5DA4B7A4-3F96-470A-9006-8B19FD32BB2B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76" creationId="{0AA51BB9-B279-4022-9DBE-0B38DE8BE55A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77" creationId="{96B9511F-B7A4-4685-A8DA-C1A8DD8ACD63}"/>
          </ac:spMkLst>
        </pc:spChg>
        <pc:spChg chg="mod topLvl">
          <ac:chgData name="Zeeky 张强" userId="e101f5870156e8d9" providerId="LiveId" clId="{6AF099C6-EE09-470F-9A67-56307BBFC3AD}" dt="2022-07-03T12:46:41.933" v="1018" actId="165"/>
          <ac:spMkLst>
            <pc:docMk/>
            <pc:sldMk cId="3555599788" sldId="328"/>
            <ac:spMk id="79" creationId="{13FC18D5-2BBE-4C48-87C6-0B0794F8356A}"/>
          </ac:spMkLst>
        </pc:spChg>
        <pc:spChg chg="mod topLvl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101" creationId="{EC85CE6F-22D0-43D2-A3FA-4F7ADA7241B9}"/>
          </ac:spMkLst>
        </pc:spChg>
        <pc:spChg chg="mod topLvl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103" creationId="{3D109184-86EF-4848-A4B4-337BA27093D9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117" creationId="{FB142E5A-FAF3-4FB4-B9D4-111E47A81B15}"/>
          </ac:spMkLst>
        </pc:spChg>
        <pc:spChg chg="mod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118" creationId="{7CE4C86B-6023-48B9-8203-917FBB6458C2}"/>
          </ac:spMkLst>
        </pc:spChg>
        <pc:spChg chg="mod topLvl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124" creationId="{2B88A550-F530-4B4B-82B0-2B6F4143341C}"/>
          </ac:spMkLst>
        </pc:spChg>
        <pc:spChg chg="mod topLvl">
          <ac:chgData name="Zeeky 张强" userId="e101f5870156e8d9" providerId="LiveId" clId="{6AF099C6-EE09-470F-9A67-56307BBFC3AD}" dt="2022-07-03T15:02:51.638" v="2878" actId="2711"/>
          <ac:spMkLst>
            <pc:docMk/>
            <pc:sldMk cId="3555599788" sldId="328"/>
            <ac:spMk id="127" creationId="{962784AC-8BD4-4EE7-A254-12629E1C26AF}"/>
          </ac:spMkLst>
        </pc:spChg>
        <pc:grpChg chg="mod topLvl">
          <ac:chgData name="Zeeky 张强" userId="e101f5870156e8d9" providerId="LiveId" clId="{6AF099C6-EE09-470F-9A67-56307BBFC3AD}" dt="2022-07-03T12:46:47.679" v="1019" actId="164"/>
          <ac:grpSpMkLst>
            <pc:docMk/>
            <pc:sldMk cId="3555599788" sldId="328"/>
            <ac:grpSpMk id="7" creationId="{1F732BBA-EE36-4BF2-8C90-171437DD62B3}"/>
          </ac:grpSpMkLst>
        </pc:grpChg>
        <pc:grpChg chg="add mod">
          <ac:chgData name="Zeeky 张强" userId="e101f5870156e8d9" providerId="LiveId" clId="{6AF099C6-EE09-470F-9A67-56307BBFC3AD}" dt="2022-07-03T12:46:47.679" v="1019" actId="164"/>
          <ac:grpSpMkLst>
            <pc:docMk/>
            <pc:sldMk cId="3555599788" sldId="328"/>
            <ac:grpSpMk id="8" creationId="{5982623B-1CBB-4A04-2BE7-24F194B161CF}"/>
          </ac:grpSpMkLst>
        </pc:grpChg>
        <pc:grpChg chg="mod">
          <ac:chgData name="Zeeky 张强" userId="e101f5870156e8d9" providerId="LiveId" clId="{6AF099C6-EE09-470F-9A67-56307BBFC3AD}" dt="2022-07-03T12:46:41.933" v="1018" actId="165"/>
          <ac:grpSpMkLst>
            <pc:docMk/>
            <pc:sldMk cId="3555599788" sldId="328"/>
            <ac:grpSpMk id="10" creationId="{E6848CF0-1C65-4D84-8AEA-FB4485B486B9}"/>
          </ac:grpSpMkLst>
        </pc:grpChg>
        <pc:grpChg chg="mod">
          <ac:chgData name="Zeeky 张强" userId="e101f5870156e8d9" providerId="LiveId" clId="{6AF099C6-EE09-470F-9A67-56307BBFC3AD}" dt="2022-07-03T12:46:41.933" v="1018" actId="165"/>
          <ac:grpSpMkLst>
            <pc:docMk/>
            <pc:sldMk cId="3555599788" sldId="328"/>
            <ac:grpSpMk id="11" creationId="{F802EC9A-652A-48CA-B28E-C786D3BE7B1C}"/>
          </ac:grpSpMkLst>
        </pc:grpChg>
        <pc:grpChg chg="mod topLvl">
          <ac:chgData name="Zeeky 张强" userId="e101f5870156e8d9" providerId="LiveId" clId="{6AF099C6-EE09-470F-9A67-56307BBFC3AD}" dt="2022-07-03T12:46:47.679" v="1019" actId="164"/>
          <ac:grpSpMkLst>
            <pc:docMk/>
            <pc:sldMk cId="3555599788" sldId="328"/>
            <ac:grpSpMk id="13" creationId="{729AA766-34DC-4E77-B3E4-B73104613E40}"/>
          </ac:grpSpMkLst>
        </pc:grpChg>
        <pc:grpChg chg="mod topLvl">
          <ac:chgData name="Zeeky 张强" userId="e101f5870156e8d9" providerId="LiveId" clId="{6AF099C6-EE09-470F-9A67-56307BBFC3AD}" dt="2022-07-03T12:46:47.679" v="1019" actId="164"/>
          <ac:grpSpMkLst>
            <pc:docMk/>
            <pc:sldMk cId="3555599788" sldId="328"/>
            <ac:grpSpMk id="22" creationId="{3C4CD000-C628-4856-8EBF-0F310364205B}"/>
          </ac:grpSpMkLst>
        </pc:grpChg>
        <pc:grpChg chg="del">
          <ac:chgData name="Zeeky 张强" userId="e101f5870156e8d9" providerId="LiveId" clId="{6AF099C6-EE09-470F-9A67-56307BBFC3AD}" dt="2022-07-03T12:46:41.933" v="1018" actId="165"/>
          <ac:grpSpMkLst>
            <pc:docMk/>
            <pc:sldMk cId="3555599788" sldId="328"/>
            <ac:grpSpMk id="37" creationId="{B8805017-ED35-4722-B3A4-F57BAE9BA42A}"/>
          </ac:grpSpMkLst>
        </pc:grpChg>
        <pc:grpChg chg="mod">
          <ac:chgData name="Zeeky 张强" userId="e101f5870156e8d9" providerId="LiveId" clId="{6AF099C6-EE09-470F-9A67-56307BBFC3AD}" dt="2022-07-03T12:46:41.933" v="1018" actId="165"/>
          <ac:grpSpMkLst>
            <pc:docMk/>
            <pc:sldMk cId="3555599788" sldId="328"/>
            <ac:grpSpMk id="72" creationId="{31C92CF4-D674-40E6-83E6-471F8B231210}"/>
          </ac:grpSpMkLst>
        </pc:grpChg>
        <pc:grpChg chg="mod topLvl">
          <ac:chgData name="Zeeky 张强" userId="e101f5870156e8d9" providerId="LiveId" clId="{6AF099C6-EE09-470F-9A67-56307BBFC3AD}" dt="2022-07-03T12:46:47.679" v="1019" actId="164"/>
          <ac:grpSpMkLst>
            <pc:docMk/>
            <pc:sldMk cId="3555599788" sldId="328"/>
            <ac:grpSpMk id="73" creationId="{618A7898-A8F5-4414-9632-6175555434C4}"/>
          </ac:grpSpMkLst>
        </pc:grpChg>
        <pc:grpChg chg="mod topLvl">
          <ac:chgData name="Zeeky 张强" userId="e101f5870156e8d9" providerId="LiveId" clId="{6AF099C6-EE09-470F-9A67-56307BBFC3AD}" dt="2022-07-03T12:46:47.679" v="1019" actId="164"/>
          <ac:grpSpMkLst>
            <pc:docMk/>
            <pc:sldMk cId="3555599788" sldId="328"/>
            <ac:grpSpMk id="122" creationId="{3CBDB792-FA67-409B-A9BF-FDC1384D3623}"/>
          </ac:grpSpMkLst>
        </pc:grpChg>
        <pc:picChg chg="del">
          <ac:chgData name="Zeeky 张强" userId="e101f5870156e8d9" providerId="LiveId" clId="{6AF099C6-EE09-470F-9A67-56307BBFC3AD}" dt="2022-07-03T12:43:15.470" v="967" actId="478"/>
          <ac:picMkLst>
            <pc:docMk/>
            <pc:sldMk cId="3555599788" sldId="328"/>
            <ac:picMk id="29" creationId="{3C1CBDF4-33CC-4EB8-9401-F0B90D15B4C0}"/>
          </ac:picMkLst>
        </pc:picChg>
        <pc:picChg chg="del">
          <ac:chgData name="Zeeky 张强" userId="e101f5870156e8d9" providerId="LiveId" clId="{6AF099C6-EE09-470F-9A67-56307BBFC3AD}" dt="2022-07-03T12:43:12.016" v="966" actId="478"/>
          <ac:picMkLst>
            <pc:docMk/>
            <pc:sldMk cId="3555599788" sldId="328"/>
            <ac:picMk id="31" creationId="{9C04299E-2174-4342-A256-951A058B158E}"/>
          </ac:picMkLst>
        </pc:picChg>
        <pc:cxnChg chg="mod topLvl">
          <ac:chgData name="Zeeky 张强" userId="e101f5870156e8d9" providerId="LiveId" clId="{6AF099C6-EE09-470F-9A67-56307BBFC3AD}" dt="2022-07-03T12:52:07.925" v="1200" actId="12789"/>
          <ac:cxnSpMkLst>
            <pc:docMk/>
            <pc:sldMk cId="3555599788" sldId="328"/>
            <ac:cxnSpMk id="47" creationId="{AFEE150E-3CAD-414D-89A2-1C967FCEB4A5}"/>
          </ac:cxnSpMkLst>
        </pc:cxnChg>
        <pc:cxnChg chg="mod topLvl">
          <ac:chgData name="Zeeky 张强" userId="e101f5870156e8d9" providerId="LiveId" clId="{6AF099C6-EE09-470F-9A67-56307BBFC3AD}" dt="2022-07-03T12:46:47.679" v="1019" actId="164"/>
          <ac:cxnSpMkLst>
            <pc:docMk/>
            <pc:sldMk cId="3555599788" sldId="328"/>
            <ac:cxnSpMk id="50" creationId="{4B33A032-5627-4F36-A0F4-68669FC50E82}"/>
          </ac:cxnSpMkLst>
        </pc:cxnChg>
        <pc:cxnChg chg="mod topLvl">
          <ac:chgData name="Zeeky 张强" userId="e101f5870156e8d9" providerId="LiveId" clId="{6AF099C6-EE09-470F-9A67-56307BBFC3AD}" dt="2022-07-03T12:46:47.679" v="1019" actId="164"/>
          <ac:cxnSpMkLst>
            <pc:docMk/>
            <pc:sldMk cId="3555599788" sldId="328"/>
            <ac:cxnSpMk id="54" creationId="{7241EB72-02F3-4BA0-895B-5407ACB9F944}"/>
          </ac:cxnSpMkLst>
        </pc:cxnChg>
        <pc:cxnChg chg="mod">
          <ac:chgData name="Zeeky 张强" userId="e101f5870156e8d9" providerId="LiveId" clId="{6AF099C6-EE09-470F-9A67-56307BBFC3AD}" dt="2022-07-03T12:52:07.925" v="1200" actId="12789"/>
          <ac:cxnSpMkLst>
            <pc:docMk/>
            <pc:sldMk cId="3555599788" sldId="328"/>
            <ac:cxnSpMk id="75" creationId="{ED62250F-61FF-4236-8465-9F651D9214E0}"/>
          </ac:cxnSpMkLst>
        </pc:cxnChg>
        <pc:cxnChg chg="mod">
          <ac:chgData name="Zeeky 张强" userId="e101f5870156e8d9" providerId="LiveId" clId="{6AF099C6-EE09-470F-9A67-56307BBFC3AD}" dt="2022-07-03T12:52:07.925" v="1200" actId="12789"/>
          <ac:cxnSpMkLst>
            <pc:docMk/>
            <pc:sldMk cId="3555599788" sldId="328"/>
            <ac:cxnSpMk id="78" creationId="{8EF16BF5-1753-494A-AED4-CEA07C2622D5}"/>
          </ac:cxnSpMkLst>
        </pc:cxnChg>
        <pc:cxnChg chg="mod">
          <ac:chgData name="Zeeky 张强" userId="e101f5870156e8d9" providerId="LiveId" clId="{6AF099C6-EE09-470F-9A67-56307BBFC3AD}" dt="2022-07-03T12:52:07.925" v="1200" actId="12789"/>
          <ac:cxnSpMkLst>
            <pc:docMk/>
            <pc:sldMk cId="3555599788" sldId="328"/>
            <ac:cxnSpMk id="84" creationId="{82A331CA-B606-4E6F-8BDB-18F2A96CE5A6}"/>
          </ac:cxnSpMkLst>
        </pc:cxnChg>
        <pc:cxnChg chg="mod">
          <ac:chgData name="Zeeky 张强" userId="e101f5870156e8d9" providerId="LiveId" clId="{6AF099C6-EE09-470F-9A67-56307BBFC3AD}" dt="2022-07-03T12:52:07.925" v="1200" actId="12789"/>
          <ac:cxnSpMkLst>
            <pc:docMk/>
            <pc:sldMk cId="3555599788" sldId="328"/>
            <ac:cxnSpMk id="87" creationId="{7049DE93-956B-41A7-AD10-1E749BDE4DC0}"/>
          </ac:cxnSpMkLst>
        </pc:cxnChg>
        <pc:cxnChg chg="mod">
          <ac:chgData name="Zeeky 张强" userId="e101f5870156e8d9" providerId="LiveId" clId="{6AF099C6-EE09-470F-9A67-56307BBFC3AD}" dt="2022-07-03T12:46:41.933" v="1018" actId="165"/>
          <ac:cxnSpMkLst>
            <pc:docMk/>
            <pc:sldMk cId="3555599788" sldId="328"/>
            <ac:cxnSpMk id="90" creationId="{10470C28-144F-480F-B8C4-6CA748380B37}"/>
          </ac:cxnSpMkLst>
        </pc:cxnChg>
      </pc:sldChg>
      <pc:sldChg chg="addSp delSp modSp mod chgLayout">
        <pc:chgData name="Zeeky 张强" userId="e101f5870156e8d9" providerId="LiveId" clId="{6AF099C6-EE09-470F-9A67-56307BBFC3AD}" dt="2022-07-03T15:03:18.739" v="2879" actId="2711"/>
        <pc:sldMkLst>
          <pc:docMk/>
          <pc:sldMk cId="411386207" sldId="330"/>
        </pc:sldMkLst>
        <pc:spChg chg="add del mod ord">
          <ac:chgData name="Zeeky 张强" userId="e101f5870156e8d9" providerId="LiveId" clId="{6AF099C6-EE09-470F-9A67-56307BBFC3AD}" dt="2022-07-03T12:36:27.413" v="828" actId="700"/>
          <ac:spMkLst>
            <pc:docMk/>
            <pc:sldMk cId="411386207" sldId="330"/>
            <ac:spMk id="2" creationId="{EC642A66-3473-823B-8B74-046BED0867BE}"/>
          </ac:spMkLst>
        </pc:spChg>
        <pc:spChg chg="add del mod ord">
          <ac:chgData name="Zeeky 张强" userId="e101f5870156e8d9" providerId="LiveId" clId="{6AF099C6-EE09-470F-9A67-56307BBFC3AD}" dt="2022-07-03T12:36:27.413" v="828" actId="700"/>
          <ac:spMkLst>
            <pc:docMk/>
            <pc:sldMk cId="411386207" sldId="330"/>
            <ac:spMk id="6" creationId="{47A8F6F7-AFFA-8528-2D84-30E08E6C64D3}"/>
          </ac:spMkLst>
        </pc:spChg>
        <pc:spChg chg="mod">
          <ac:chgData name="Zeeky 张强" userId="e101f5870156e8d9" providerId="LiveId" clId="{6AF099C6-EE09-470F-9A67-56307BBFC3AD}" dt="2022-07-03T13:02:39.236" v="1280" actId="2711"/>
          <ac:spMkLst>
            <pc:docMk/>
            <pc:sldMk cId="411386207" sldId="330"/>
            <ac:spMk id="7" creationId="{54121C58-34DC-474D-AA07-6BA8392B642B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411386207" sldId="330"/>
            <ac:spMk id="8" creationId="{041EB244-56E6-400F-96B9-19B1D935F622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411386207" sldId="330"/>
            <ac:spMk id="9" creationId="{2406D5F7-DED5-A04A-6DC8-F498D05D2E04}"/>
          </ac:spMkLst>
        </pc:spChg>
        <pc:spChg chg="mod">
          <ac:chgData name="Zeeky 张强" userId="e101f5870156e8d9" providerId="LiveId" clId="{6AF099C6-EE09-470F-9A67-56307BBFC3AD}" dt="2022-07-03T13:02:59.104" v="1290" actId="20577"/>
          <ac:spMkLst>
            <pc:docMk/>
            <pc:sldMk cId="411386207" sldId="330"/>
            <ac:spMk id="25" creationId="{472A4713-F489-4F3E-82E9-64EF2FBD3557}"/>
          </ac:spMkLst>
        </pc:spChg>
        <pc:spChg chg="mod">
          <ac:chgData name="Zeeky 张强" userId="e101f5870156e8d9" providerId="LiveId" clId="{6AF099C6-EE09-470F-9A67-56307BBFC3AD}" dt="2022-07-03T13:03:04.002" v="1298" actId="20577"/>
          <ac:spMkLst>
            <pc:docMk/>
            <pc:sldMk cId="411386207" sldId="330"/>
            <ac:spMk id="26" creationId="{3B3F9CD9-2A52-4B0B-B8F2-B3A042ADFA50}"/>
          </ac:spMkLst>
        </pc:spChg>
        <pc:spChg chg="mod">
          <ac:chgData name="Zeeky 张强" userId="e101f5870156e8d9" providerId="LiveId" clId="{6AF099C6-EE09-470F-9A67-56307BBFC3AD}" dt="2022-07-03T13:03:08.495" v="1306" actId="20577"/>
          <ac:spMkLst>
            <pc:docMk/>
            <pc:sldMk cId="411386207" sldId="330"/>
            <ac:spMk id="27" creationId="{94676A64-929E-4F15-8D98-880F7E541464}"/>
          </ac:spMkLst>
        </pc:spChg>
        <pc:spChg chg="mod">
          <ac:chgData name="Zeeky 张强" userId="e101f5870156e8d9" providerId="LiveId" clId="{6AF099C6-EE09-470F-9A67-56307BBFC3AD}" dt="2022-07-03T15:03:18.739" v="2879" actId="2711"/>
          <ac:spMkLst>
            <pc:docMk/>
            <pc:sldMk cId="411386207" sldId="330"/>
            <ac:spMk id="29" creationId="{C313DCAC-C1AE-4959-9794-A5255C14B8F5}"/>
          </ac:spMkLst>
        </pc:spChg>
        <pc:spChg chg="mod">
          <ac:chgData name="Zeeky 张强" userId="e101f5870156e8d9" providerId="LiveId" clId="{6AF099C6-EE09-470F-9A67-56307BBFC3AD}" dt="2022-07-03T15:03:18.739" v="2879" actId="2711"/>
          <ac:spMkLst>
            <pc:docMk/>
            <pc:sldMk cId="411386207" sldId="330"/>
            <ac:spMk id="32" creationId="{025C7502-6269-4B41-B453-D8CE9DB08B82}"/>
          </ac:spMkLst>
        </pc:spChg>
        <pc:spChg chg="mod">
          <ac:chgData name="Zeeky 张强" userId="e101f5870156e8d9" providerId="LiveId" clId="{6AF099C6-EE09-470F-9A67-56307BBFC3AD}" dt="2022-07-03T15:03:18.739" v="2879" actId="2711"/>
          <ac:spMkLst>
            <pc:docMk/>
            <pc:sldMk cId="411386207" sldId="330"/>
            <ac:spMk id="33" creationId="{BAE39787-4235-43BD-9617-8DF4CCCACF6D}"/>
          </ac:spMkLst>
        </pc:spChg>
        <pc:spChg chg="mod">
          <ac:chgData name="Zeeky 张强" userId="e101f5870156e8d9" providerId="LiveId" clId="{6AF099C6-EE09-470F-9A67-56307BBFC3AD}" dt="2022-07-03T15:03:18.739" v="2879" actId="2711"/>
          <ac:spMkLst>
            <pc:docMk/>
            <pc:sldMk cId="411386207" sldId="330"/>
            <ac:spMk id="34" creationId="{4AF3F9BD-88E2-4C97-97A0-7F657A6F9496}"/>
          </ac:spMkLst>
        </pc:spChg>
        <pc:spChg chg="mod">
          <ac:chgData name="Zeeky 张强" userId="e101f5870156e8d9" providerId="LiveId" clId="{6AF099C6-EE09-470F-9A67-56307BBFC3AD}" dt="2022-07-03T15:03:18.739" v="2879" actId="2711"/>
          <ac:spMkLst>
            <pc:docMk/>
            <pc:sldMk cId="411386207" sldId="330"/>
            <ac:spMk id="35" creationId="{73451D9F-952D-4A6A-B1A3-6AEB68E952CF}"/>
          </ac:spMkLst>
        </pc:spChg>
        <pc:spChg chg="mod">
          <ac:chgData name="Zeeky 张强" userId="e101f5870156e8d9" providerId="LiveId" clId="{6AF099C6-EE09-470F-9A67-56307BBFC3AD}" dt="2022-07-03T15:03:18.739" v="2879" actId="2711"/>
          <ac:spMkLst>
            <pc:docMk/>
            <pc:sldMk cId="411386207" sldId="330"/>
            <ac:spMk id="36" creationId="{5AFFBBB4-88A2-4420-AFF9-878E8ECB0B28}"/>
          </ac:spMkLst>
        </pc:spChg>
        <pc:spChg chg="mod">
          <ac:chgData name="Zeeky 张强" userId="e101f5870156e8d9" providerId="LiveId" clId="{6AF099C6-EE09-470F-9A67-56307BBFC3AD}" dt="2022-07-03T15:03:18.739" v="2879" actId="2711"/>
          <ac:spMkLst>
            <pc:docMk/>
            <pc:sldMk cId="411386207" sldId="330"/>
            <ac:spMk id="37" creationId="{1AAAA70C-059B-4D68-A8C3-97295A04F62F}"/>
          </ac:spMkLst>
        </pc:spChg>
        <pc:spChg chg="mod">
          <ac:chgData name="Zeeky 张强" userId="e101f5870156e8d9" providerId="LiveId" clId="{6AF099C6-EE09-470F-9A67-56307BBFC3AD}" dt="2022-07-03T15:03:18.739" v="2879" actId="2711"/>
          <ac:spMkLst>
            <pc:docMk/>
            <pc:sldMk cId="411386207" sldId="330"/>
            <ac:spMk id="38" creationId="{DFE663D8-1687-4476-AA9F-ABD6ACF3A179}"/>
          </ac:spMkLst>
        </pc:spChg>
        <pc:spChg chg="mod">
          <ac:chgData name="Zeeky 张强" userId="e101f5870156e8d9" providerId="LiveId" clId="{6AF099C6-EE09-470F-9A67-56307BBFC3AD}" dt="2022-07-03T15:03:18.739" v="2879" actId="2711"/>
          <ac:spMkLst>
            <pc:docMk/>
            <pc:sldMk cId="411386207" sldId="330"/>
            <ac:spMk id="39" creationId="{8BF532D2-2F12-4526-944D-E9125995F1C5}"/>
          </ac:spMkLst>
        </pc:spChg>
        <pc:spChg chg="mod">
          <ac:chgData name="Zeeky 张强" userId="e101f5870156e8d9" providerId="LiveId" clId="{6AF099C6-EE09-470F-9A67-56307BBFC3AD}" dt="2022-07-03T15:03:18.739" v="2879" actId="2711"/>
          <ac:spMkLst>
            <pc:docMk/>
            <pc:sldMk cId="411386207" sldId="330"/>
            <ac:spMk id="40" creationId="{866E35DB-0822-48AA-B930-F5AF81901218}"/>
          </ac:spMkLst>
        </pc:spChg>
        <pc:spChg chg="mod">
          <ac:chgData name="Zeeky 张强" userId="e101f5870156e8d9" providerId="LiveId" clId="{6AF099C6-EE09-470F-9A67-56307BBFC3AD}" dt="2022-07-03T13:02:39.236" v="1280" actId="2711"/>
          <ac:spMkLst>
            <pc:docMk/>
            <pc:sldMk cId="411386207" sldId="330"/>
            <ac:spMk id="47" creationId="{B4D97006-E5EB-40F1-BDC4-CDDFC31A7126}"/>
          </ac:spMkLst>
        </pc:spChg>
        <pc:spChg chg="mod">
          <ac:chgData name="Zeeky 张强" userId="e101f5870156e8d9" providerId="LiveId" clId="{6AF099C6-EE09-470F-9A67-56307BBFC3AD}" dt="2022-07-03T13:02:39.236" v="1280" actId="2711"/>
          <ac:spMkLst>
            <pc:docMk/>
            <pc:sldMk cId="411386207" sldId="330"/>
            <ac:spMk id="49" creationId="{9E839447-9753-4D02-8259-B5967B0CCB3E}"/>
          </ac:spMkLst>
        </pc:spChg>
        <pc:spChg chg="mod">
          <ac:chgData name="Zeeky 张强" userId="e101f5870156e8d9" providerId="LiveId" clId="{6AF099C6-EE09-470F-9A67-56307BBFC3AD}" dt="2022-07-03T12:44:40.518" v="997" actId="14100"/>
          <ac:spMkLst>
            <pc:docMk/>
            <pc:sldMk cId="411386207" sldId="330"/>
            <ac:spMk id="53" creationId="{AF789911-FE78-4D3B-A974-3DC7FDF347EE}"/>
          </ac:spMkLst>
        </pc:spChg>
        <pc:spChg chg="mod">
          <ac:chgData name="Zeeky 张强" userId="e101f5870156e8d9" providerId="LiveId" clId="{6AF099C6-EE09-470F-9A67-56307BBFC3AD}" dt="2022-07-03T13:02:39.236" v="1280" actId="2711"/>
          <ac:spMkLst>
            <pc:docMk/>
            <pc:sldMk cId="411386207" sldId="330"/>
            <ac:spMk id="55" creationId="{1BB3CC20-1367-48A6-AC2C-FAE215A135FA}"/>
          </ac:spMkLst>
        </pc:spChg>
        <pc:spChg chg="mod">
          <ac:chgData name="Zeeky 张强" userId="e101f5870156e8d9" providerId="LiveId" clId="{6AF099C6-EE09-470F-9A67-56307BBFC3AD}" dt="2022-07-03T13:02:31.654" v="1279" actId="2711"/>
          <ac:spMkLst>
            <pc:docMk/>
            <pc:sldMk cId="411386207" sldId="330"/>
            <ac:spMk id="56" creationId="{07427CFE-EAC7-409C-B2DE-57D52170486E}"/>
          </ac:spMkLst>
        </pc:spChg>
      </pc:sldChg>
      <pc:sldChg chg="addSp delSp modSp mod modAnim chgLayout">
        <pc:chgData name="Zeeky 张强" userId="e101f5870156e8d9" providerId="LiveId" clId="{6AF099C6-EE09-470F-9A67-56307BBFC3AD}" dt="2022-07-03T15:03:55.743" v="2882" actId="2711"/>
        <pc:sldMkLst>
          <pc:docMk/>
          <pc:sldMk cId="3649276954" sldId="331"/>
        </pc:sldMkLst>
        <pc:spChg chg="add del mod ord">
          <ac:chgData name="Zeeky 张强" userId="e101f5870156e8d9" providerId="LiveId" clId="{6AF099C6-EE09-470F-9A67-56307BBFC3AD}" dt="2022-07-03T12:36:27.413" v="828" actId="700"/>
          <ac:spMkLst>
            <pc:docMk/>
            <pc:sldMk cId="3649276954" sldId="331"/>
            <ac:spMk id="3" creationId="{89ED7759-C581-6200-BCDD-4B31B8356565}"/>
          </ac:spMkLst>
        </pc:spChg>
        <pc:spChg chg="add del mod ord">
          <ac:chgData name="Zeeky 张强" userId="e101f5870156e8d9" providerId="LiveId" clId="{6AF099C6-EE09-470F-9A67-56307BBFC3AD}" dt="2022-07-03T12:36:27.413" v="828" actId="700"/>
          <ac:spMkLst>
            <pc:docMk/>
            <pc:sldMk cId="3649276954" sldId="331"/>
            <ac:spMk id="4" creationId="{2AB0196B-0119-DAD1-6AF4-F7FECDFAC51D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3649276954" sldId="331"/>
            <ac:spMk id="5" creationId="{3DC01DB9-5F56-A5A5-E729-C62078380077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3649276954" sldId="331"/>
            <ac:spMk id="6" creationId="{13E2BD86-7E95-ABB9-F19C-0D289BB76DF3}"/>
          </ac:spMkLst>
        </pc:spChg>
        <pc:spChg chg="mod">
          <ac:chgData name="Zeeky 张强" userId="e101f5870156e8d9" providerId="LiveId" clId="{6AF099C6-EE09-470F-9A67-56307BBFC3AD}" dt="2022-07-03T12:44:49.182" v="999" actId="14100"/>
          <ac:spMkLst>
            <pc:docMk/>
            <pc:sldMk cId="3649276954" sldId="331"/>
            <ac:spMk id="24" creationId="{EF9D48C4-B2E4-471D-AFDE-B40231431B45}"/>
          </ac:spMkLst>
        </pc:spChg>
        <pc:spChg chg="mod topLvl">
          <ac:chgData name="Zeeky 张强" userId="e101f5870156e8d9" providerId="LiveId" clId="{6AF099C6-EE09-470F-9A67-56307BBFC3AD}" dt="2022-07-03T13:05:59.754" v="1402" actId="12789"/>
          <ac:spMkLst>
            <pc:docMk/>
            <pc:sldMk cId="3649276954" sldId="331"/>
            <ac:spMk id="43" creationId="{641D34DC-FB6E-4379-9226-ED2DF81CCF11}"/>
          </ac:spMkLst>
        </pc:spChg>
        <pc:spChg chg="mod topLvl">
          <ac:chgData name="Zeeky 张强" userId="e101f5870156e8d9" providerId="LiveId" clId="{6AF099C6-EE09-470F-9A67-56307BBFC3AD}" dt="2022-07-03T13:06:28.747" v="1442" actId="20577"/>
          <ac:spMkLst>
            <pc:docMk/>
            <pc:sldMk cId="3649276954" sldId="331"/>
            <ac:spMk id="45" creationId="{7E369097-E48C-4184-B372-458381F53D99}"/>
          </ac:spMkLst>
        </pc:spChg>
        <pc:spChg chg="mod">
          <ac:chgData name="Zeeky 张强" userId="e101f5870156e8d9" providerId="LiveId" clId="{6AF099C6-EE09-470F-9A67-56307BBFC3AD}" dt="2022-07-03T15:03:37.816" v="2880" actId="2711"/>
          <ac:spMkLst>
            <pc:docMk/>
            <pc:sldMk cId="3649276954" sldId="331"/>
            <ac:spMk id="46" creationId="{B2DDEA46-C050-4EF3-9210-36C4C0D3982E}"/>
          </ac:spMkLst>
        </pc:spChg>
        <pc:spChg chg="add del mod">
          <ac:chgData name="Zeeky 张强" userId="e101f5870156e8d9" providerId="LiveId" clId="{6AF099C6-EE09-470F-9A67-56307BBFC3AD}" dt="2022-07-03T15:03:37.816" v="2880" actId="2711"/>
          <ac:spMkLst>
            <pc:docMk/>
            <pc:sldMk cId="3649276954" sldId="331"/>
            <ac:spMk id="48" creationId="{F2C942F2-8325-400D-B822-4536298D9FFE}"/>
          </ac:spMkLst>
        </pc:spChg>
        <pc:spChg chg="mod">
          <ac:chgData name="Zeeky 张强" userId="e101f5870156e8d9" providerId="LiveId" clId="{6AF099C6-EE09-470F-9A67-56307BBFC3AD}" dt="2022-07-03T15:03:37.816" v="2880" actId="2711"/>
          <ac:spMkLst>
            <pc:docMk/>
            <pc:sldMk cId="3649276954" sldId="331"/>
            <ac:spMk id="50" creationId="{9E803ADA-C07A-40A2-B00E-48E9799F6621}"/>
          </ac:spMkLst>
        </pc:spChg>
        <pc:spChg chg="mod">
          <ac:chgData name="Zeeky 张强" userId="e101f5870156e8d9" providerId="LiveId" clId="{6AF099C6-EE09-470F-9A67-56307BBFC3AD}" dt="2022-07-03T15:03:37.816" v="2880" actId="2711"/>
          <ac:spMkLst>
            <pc:docMk/>
            <pc:sldMk cId="3649276954" sldId="331"/>
            <ac:spMk id="52" creationId="{D35FD295-9FA5-446F-9E0D-895B65308BB1}"/>
          </ac:spMkLst>
        </pc:spChg>
        <pc:spChg chg="mod topLvl">
          <ac:chgData name="Zeeky 张强" userId="e101f5870156e8d9" providerId="LiveId" clId="{6AF099C6-EE09-470F-9A67-56307BBFC3AD}" dt="2022-07-03T15:03:48.012" v="2881" actId="2711"/>
          <ac:spMkLst>
            <pc:docMk/>
            <pc:sldMk cId="3649276954" sldId="331"/>
            <ac:spMk id="57" creationId="{7B7F7F8B-8AAF-444A-876C-1F7F0BA94BDB}"/>
          </ac:spMkLst>
        </pc:spChg>
        <pc:spChg chg="mod">
          <ac:chgData name="Zeeky 张强" userId="e101f5870156e8d9" providerId="LiveId" clId="{6AF099C6-EE09-470F-9A67-56307BBFC3AD}" dt="2022-07-03T13:05:39.532" v="1389" actId="165"/>
          <ac:spMkLst>
            <pc:docMk/>
            <pc:sldMk cId="3649276954" sldId="331"/>
            <ac:spMk id="61" creationId="{38E8FEF7-F3BC-478A-8954-6FFA520C19AA}"/>
          </ac:spMkLst>
        </pc:spChg>
        <pc:spChg chg="mod">
          <ac:chgData name="Zeeky 张强" userId="e101f5870156e8d9" providerId="LiveId" clId="{6AF099C6-EE09-470F-9A67-56307BBFC3AD}" dt="2022-07-03T13:10:25.932" v="1552" actId="113"/>
          <ac:spMkLst>
            <pc:docMk/>
            <pc:sldMk cId="3649276954" sldId="331"/>
            <ac:spMk id="62" creationId="{7A58D620-61F2-426C-80FF-708626DF364E}"/>
          </ac:spMkLst>
        </pc:spChg>
        <pc:spChg chg="mod">
          <ac:chgData name="Zeeky 张强" userId="e101f5870156e8d9" providerId="LiveId" clId="{6AF099C6-EE09-470F-9A67-56307BBFC3AD}" dt="2022-07-03T13:05:39.532" v="1389" actId="165"/>
          <ac:spMkLst>
            <pc:docMk/>
            <pc:sldMk cId="3649276954" sldId="331"/>
            <ac:spMk id="63" creationId="{6A233B8B-9BE3-4F4A-86A3-BC59CB9360D5}"/>
          </ac:spMkLst>
        </pc:spChg>
        <pc:spChg chg="mod topLvl">
          <ac:chgData name="Zeeky 张强" userId="e101f5870156e8d9" providerId="LiveId" clId="{6AF099C6-EE09-470F-9A67-56307BBFC3AD}" dt="2022-07-03T13:05:42.206" v="1390" actId="165"/>
          <ac:spMkLst>
            <pc:docMk/>
            <pc:sldMk cId="3649276954" sldId="331"/>
            <ac:spMk id="64" creationId="{A0618770-6DDF-46F5-8077-A64BEFF5BAA3}"/>
          </ac:spMkLst>
        </pc:spChg>
        <pc:spChg chg="mod topLvl">
          <ac:chgData name="Zeeky 张强" userId="e101f5870156e8d9" providerId="LiveId" clId="{6AF099C6-EE09-470F-9A67-56307BBFC3AD}" dt="2022-07-03T15:03:55.743" v="2882" actId="2711"/>
          <ac:spMkLst>
            <pc:docMk/>
            <pc:sldMk cId="3649276954" sldId="331"/>
            <ac:spMk id="65" creationId="{DDF8E99A-6461-4ED3-B14A-13EE007B4579}"/>
          </ac:spMkLst>
        </pc:spChg>
        <pc:spChg chg="mod">
          <ac:chgData name="Zeeky 张强" userId="e101f5870156e8d9" providerId="LiveId" clId="{6AF099C6-EE09-470F-9A67-56307BBFC3AD}" dt="2022-07-03T15:03:37.816" v="2880" actId="2711"/>
          <ac:spMkLst>
            <pc:docMk/>
            <pc:sldMk cId="3649276954" sldId="331"/>
            <ac:spMk id="66" creationId="{3C296DB2-9CDC-4DDC-9C56-875E5F6B1C1B}"/>
          </ac:spMkLst>
        </pc:spChg>
        <pc:spChg chg="mod">
          <ac:chgData name="Zeeky 张强" userId="e101f5870156e8d9" providerId="LiveId" clId="{6AF099C6-EE09-470F-9A67-56307BBFC3AD}" dt="2022-07-03T15:03:37.816" v="2880" actId="2711"/>
          <ac:spMkLst>
            <pc:docMk/>
            <pc:sldMk cId="3649276954" sldId="331"/>
            <ac:spMk id="68" creationId="{08D33B87-B11D-4CEA-853C-F64DD86D72C3}"/>
          </ac:spMkLst>
        </pc:spChg>
        <pc:spChg chg="mod topLvl">
          <ac:chgData name="Zeeky 张强" userId="e101f5870156e8d9" providerId="LiveId" clId="{6AF099C6-EE09-470F-9A67-56307BBFC3AD}" dt="2022-07-03T13:05:35.487" v="1388" actId="165"/>
          <ac:spMkLst>
            <pc:docMk/>
            <pc:sldMk cId="3649276954" sldId="331"/>
            <ac:spMk id="69" creationId="{303BDF4F-E45B-46FC-89DB-EB1E9252A259}"/>
          </ac:spMkLst>
        </pc:spChg>
        <pc:spChg chg="mod topLvl">
          <ac:chgData name="Zeeky 张强" userId="e101f5870156e8d9" providerId="LiveId" clId="{6AF099C6-EE09-470F-9A67-56307BBFC3AD}" dt="2022-07-03T13:06:06.346" v="1404" actId="12789"/>
          <ac:spMkLst>
            <pc:docMk/>
            <pc:sldMk cId="3649276954" sldId="331"/>
            <ac:spMk id="70" creationId="{010227ED-52A4-4BB3-AEAC-D6A053371568}"/>
          </ac:spMkLst>
        </pc:spChg>
        <pc:grpChg chg="del mod">
          <ac:chgData name="Zeeky 张强" userId="e101f5870156e8d9" providerId="LiveId" clId="{6AF099C6-EE09-470F-9A67-56307BBFC3AD}" dt="2022-07-03T13:05:35.487" v="1388" actId="165"/>
          <ac:grpSpMkLst>
            <pc:docMk/>
            <pc:sldMk cId="3649276954" sldId="331"/>
            <ac:grpSpMk id="2" creationId="{D8F1601F-6B26-4AA8-94CC-5E76D52D6AD0}"/>
          </ac:grpSpMkLst>
        </pc:grpChg>
        <pc:grpChg chg="del mod topLvl">
          <ac:chgData name="Zeeky 张强" userId="e101f5870156e8d9" providerId="LiveId" clId="{6AF099C6-EE09-470F-9A67-56307BBFC3AD}" dt="2022-07-03T13:05:42.206" v="1390" actId="165"/>
          <ac:grpSpMkLst>
            <pc:docMk/>
            <pc:sldMk cId="3649276954" sldId="331"/>
            <ac:grpSpMk id="11" creationId="{9AA1E9EA-AEF5-4CC4-A810-460A3D18A1BA}"/>
          </ac:grpSpMkLst>
        </pc:grpChg>
        <pc:grpChg chg="mod topLvl">
          <ac:chgData name="Zeeky 张强" userId="e101f5870156e8d9" providerId="LiveId" clId="{6AF099C6-EE09-470F-9A67-56307BBFC3AD}" dt="2022-07-03T13:05:35.487" v="1388" actId="165"/>
          <ac:grpSpMkLst>
            <pc:docMk/>
            <pc:sldMk cId="3649276954" sldId="331"/>
            <ac:grpSpMk id="42" creationId="{3EDD9F28-0397-4ED3-B8E9-9ED21FAA8FD3}"/>
          </ac:grpSpMkLst>
        </pc:grpChg>
        <pc:grpChg chg="del mod topLvl">
          <ac:chgData name="Zeeky 张强" userId="e101f5870156e8d9" providerId="LiveId" clId="{6AF099C6-EE09-470F-9A67-56307BBFC3AD}" dt="2022-07-03T13:05:39.532" v="1389" actId="165"/>
          <ac:grpSpMkLst>
            <pc:docMk/>
            <pc:sldMk cId="3649276954" sldId="331"/>
            <ac:grpSpMk id="54" creationId="{BDD0E0B1-5471-473C-BC51-CC3F0ADBC133}"/>
          </ac:grpSpMkLst>
        </pc:grpChg>
        <pc:grpChg chg="mod topLvl">
          <ac:chgData name="Zeeky 张强" userId="e101f5870156e8d9" providerId="LiveId" clId="{6AF099C6-EE09-470F-9A67-56307BBFC3AD}" dt="2022-07-03T13:05:39.532" v="1389" actId="165"/>
          <ac:grpSpMkLst>
            <pc:docMk/>
            <pc:sldMk cId="3649276954" sldId="331"/>
            <ac:grpSpMk id="58" creationId="{2AF83CA5-34CD-40B9-856E-49EC2C4BCD87}"/>
          </ac:grpSpMkLst>
        </pc:grpChg>
      </pc:sldChg>
      <pc:sldChg chg="addSp delSp modSp mod modAnim chgLayout">
        <pc:chgData name="Zeeky 张强" userId="e101f5870156e8d9" providerId="LiveId" clId="{6AF099C6-EE09-470F-9A67-56307BBFC3AD}" dt="2022-07-03T13:10:08.299" v="1551" actId="20577"/>
        <pc:sldMkLst>
          <pc:docMk/>
          <pc:sldMk cId="3540696930" sldId="332"/>
        </pc:sldMkLst>
        <pc:spChg chg="del">
          <ac:chgData name="Zeeky 张强" userId="e101f5870156e8d9" providerId="LiveId" clId="{6AF099C6-EE09-470F-9A67-56307BBFC3AD}" dt="2022-07-03T13:07:55.531" v="1456" actId="478"/>
          <ac:spMkLst>
            <pc:docMk/>
            <pc:sldMk cId="3540696930" sldId="332"/>
            <ac:spMk id="12" creationId="{A8943AF3-C74D-42F3-B1D9-D1D10D562E1E}"/>
          </ac:spMkLst>
        </pc:spChg>
        <pc:spChg chg="del mod topLvl">
          <ac:chgData name="Zeeky 张强" userId="e101f5870156e8d9" providerId="LiveId" clId="{6AF099C6-EE09-470F-9A67-56307BBFC3AD}" dt="2022-07-03T13:08:37.941" v="1468" actId="478"/>
          <ac:spMkLst>
            <pc:docMk/>
            <pc:sldMk cId="3540696930" sldId="332"/>
            <ac:spMk id="14" creationId="{293AAC34-9AC8-4EA8-88F9-5D52E0C704D2}"/>
          </ac:spMkLst>
        </pc:spChg>
        <pc:spChg chg="mod topLvl">
          <ac:chgData name="Zeeky 张强" userId="e101f5870156e8d9" providerId="LiveId" clId="{6AF099C6-EE09-470F-9A67-56307BBFC3AD}" dt="2022-07-03T13:09:36.012" v="1496" actId="12789"/>
          <ac:spMkLst>
            <pc:docMk/>
            <pc:sldMk cId="3540696930" sldId="332"/>
            <ac:spMk id="16" creationId="{EEF488D5-E3B2-4FAE-8D82-750B6CE176CE}"/>
          </ac:spMkLst>
        </pc:spChg>
        <pc:spChg chg="mod topLvl">
          <ac:chgData name="Zeeky 张强" userId="e101f5870156e8d9" providerId="LiveId" clId="{6AF099C6-EE09-470F-9A67-56307BBFC3AD}" dt="2022-07-03T13:08:32.094" v="1466" actId="164"/>
          <ac:spMkLst>
            <pc:docMk/>
            <pc:sldMk cId="3540696930" sldId="332"/>
            <ac:spMk id="17" creationId="{8C96AB2F-F569-449B-8B14-A0D9A99034B7}"/>
          </ac:spMkLst>
        </pc:spChg>
        <pc:spChg chg="mod topLvl">
          <ac:chgData name="Zeeky 张强" userId="e101f5870156e8d9" providerId="LiveId" clId="{6AF099C6-EE09-470F-9A67-56307BBFC3AD}" dt="2022-07-03T13:09:52.754" v="1516" actId="20577"/>
          <ac:spMkLst>
            <pc:docMk/>
            <pc:sldMk cId="3540696930" sldId="332"/>
            <ac:spMk id="18" creationId="{052902FB-CC88-45A5-B704-31C16A3D62FA}"/>
          </ac:spMkLst>
        </pc:spChg>
        <pc:spChg chg="mod topLvl">
          <ac:chgData name="Zeeky 张强" userId="e101f5870156e8d9" providerId="LiveId" clId="{6AF099C6-EE09-470F-9A67-56307BBFC3AD}" dt="2022-07-03T13:10:01.615" v="1534" actId="20577"/>
          <ac:spMkLst>
            <pc:docMk/>
            <pc:sldMk cId="3540696930" sldId="332"/>
            <ac:spMk id="19" creationId="{F44933FB-5521-4E0B-9E64-11ECFCF46FB7}"/>
          </ac:spMkLst>
        </pc:spChg>
        <pc:spChg chg="mod topLvl">
          <ac:chgData name="Zeeky 张强" userId="e101f5870156e8d9" providerId="LiveId" clId="{6AF099C6-EE09-470F-9A67-56307BBFC3AD}" dt="2022-07-03T13:10:08.299" v="1551" actId="20577"/>
          <ac:spMkLst>
            <pc:docMk/>
            <pc:sldMk cId="3540696930" sldId="332"/>
            <ac:spMk id="20" creationId="{9B48D865-4D71-4AB0-AE6D-7196E09DFFEC}"/>
          </ac:spMkLst>
        </pc:spChg>
        <pc:spChg chg="add del mod ord">
          <ac:chgData name="Zeeky 张强" userId="e101f5870156e8d9" providerId="LiveId" clId="{6AF099C6-EE09-470F-9A67-56307BBFC3AD}" dt="2022-07-03T12:36:27.413" v="828" actId="700"/>
          <ac:spMkLst>
            <pc:docMk/>
            <pc:sldMk cId="3540696930" sldId="332"/>
            <ac:spMk id="21" creationId="{662A44AE-A64F-ECA4-EB9A-FE8AC0AD44E7}"/>
          </ac:spMkLst>
        </pc:spChg>
        <pc:spChg chg="mod topLvl">
          <ac:chgData name="Zeeky 张强" userId="e101f5870156e8d9" providerId="LiveId" clId="{6AF099C6-EE09-470F-9A67-56307BBFC3AD}" dt="2022-07-03T13:09:12.977" v="1487" actId="165"/>
          <ac:spMkLst>
            <pc:docMk/>
            <pc:sldMk cId="3540696930" sldId="332"/>
            <ac:spMk id="22" creationId="{DE1F5EF9-658C-41A8-8230-368549B3640D}"/>
          </ac:spMkLst>
        </pc:spChg>
        <pc:spChg chg="add del mod ord">
          <ac:chgData name="Zeeky 张强" userId="e101f5870156e8d9" providerId="LiveId" clId="{6AF099C6-EE09-470F-9A67-56307BBFC3AD}" dt="2022-07-03T12:36:27.413" v="828" actId="700"/>
          <ac:spMkLst>
            <pc:docMk/>
            <pc:sldMk cId="3540696930" sldId="332"/>
            <ac:spMk id="23" creationId="{E4B06499-0C4D-4C5E-DB22-6A1F59EBAED0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3540696930" sldId="332"/>
            <ac:spMk id="24" creationId="{DFD14DB1-7D4D-93F9-6B27-F0F392FFD601}"/>
          </ac:spMkLst>
        </pc:spChg>
        <pc:spChg chg="mod topLvl">
          <ac:chgData name="Zeeky 张强" userId="e101f5870156e8d9" providerId="LiveId" clId="{6AF099C6-EE09-470F-9A67-56307BBFC3AD}" dt="2022-07-03T13:09:12.977" v="1487" actId="165"/>
          <ac:spMkLst>
            <pc:docMk/>
            <pc:sldMk cId="3540696930" sldId="332"/>
            <ac:spMk id="25" creationId="{88768C68-CF0C-4FD1-8896-41A0443B873D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3540696930" sldId="332"/>
            <ac:spMk id="26" creationId="{FCC74194-1B5D-CA63-BC86-B9530B499184}"/>
          </ac:spMkLst>
        </pc:spChg>
        <pc:spChg chg="add mod">
          <ac:chgData name="Zeeky 张强" userId="e101f5870156e8d9" providerId="LiveId" clId="{6AF099C6-EE09-470F-9A67-56307BBFC3AD}" dt="2022-07-03T13:08:32.094" v="1466" actId="164"/>
          <ac:spMkLst>
            <pc:docMk/>
            <pc:sldMk cId="3540696930" sldId="332"/>
            <ac:spMk id="27" creationId="{F9FA1F49-1974-FFB6-6646-BFC7C4094835}"/>
          </ac:spMkLst>
        </pc:spChg>
        <pc:spChg chg="mod">
          <ac:chgData name="Zeeky 张强" userId="e101f5870156e8d9" providerId="LiveId" clId="{6AF099C6-EE09-470F-9A67-56307BBFC3AD}" dt="2022-07-03T13:08:06.524" v="1457"/>
          <ac:spMkLst>
            <pc:docMk/>
            <pc:sldMk cId="3540696930" sldId="332"/>
            <ac:spMk id="29" creationId="{7123628E-612E-4DA8-9BB1-0224C9C18264}"/>
          </ac:spMkLst>
        </pc:spChg>
        <pc:spChg chg="mod topLvl">
          <ac:chgData name="Zeeky 张强" userId="e101f5870156e8d9" providerId="LiveId" clId="{6AF099C6-EE09-470F-9A67-56307BBFC3AD}" dt="2022-07-03T13:09:12.977" v="1487" actId="165"/>
          <ac:spMkLst>
            <pc:docMk/>
            <pc:sldMk cId="3540696930" sldId="332"/>
            <ac:spMk id="30" creationId="{E757F2B5-14E9-465A-A6A8-17075ACFF3FF}"/>
          </ac:spMkLst>
        </pc:spChg>
        <pc:spChg chg="mod">
          <ac:chgData name="Zeeky 张强" userId="e101f5870156e8d9" providerId="LiveId" clId="{6AF099C6-EE09-470F-9A67-56307BBFC3AD}" dt="2022-07-03T12:45:03.098" v="1001" actId="14100"/>
          <ac:spMkLst>
            <pc:docMk/>
            <pc:sldMk cId="3540696930" sldId="332"/>
            <ac:spMk id="53" creationId="{AF789911-FE78-4D3B-A974-3DC7FDF347EE}"/>
          </ac:spMkLst>
        </pc:spChg>
        <pc:grpChg chg="del">
          <ac:chgData name="Zeeky 张强" userId="e101f5870156e8d9" providerId="LiveId" clId="{6AF099C6-EE09-470F-9A67-56307BBFC3AD}" dt="2022-07-03T13:07:44.739" v="1454" actId="478"/>
          <ac:grpSpMkLst>
            <pc:docMk/>
            <pc:sldMk cId="3540696930" sldId="332"/>
            <ac:grpSpMk id="2" creationId="{56DCFD06-6930-4542-8733-947BD2641578}"/>
          </ac:grpSpMkLst>
        </pc:grpChg>
        <pc:grpChg chg="del">
          <ac:chgData name="Zeeky 张强" userId="e101f5870156e8d9" providerId="LiveId" clId="{6AF099C6-EE09-470F-9A67-56307BBFC3AD}" dt="2022-07-03T13:08:22.159" v="1460" actId="165"/>
          <ac:grpSpMkLst>
            <pc:docMk/>
            <pc:sldMk cId="3540696930" sldId="332"/>
            <ac:grpSpMk id="4" creationId="{C768E370-111F-4D7D-9ACA-EAECF9FFF391}"/>
          </ac:grpSpMkLst>
        </pc:grpChg>
        <pc:grpChg chg="del">
          <ac:chgData name="Zeeky 张强" userId="e101f5870156e8d9" providerId="LiveId" clId="{6AF099C6-EE09-470F-9A67-56307BBFC3AD}" dt="2022-07-03T13:09:12.977" v="1487" actId="165"/>
          <ac:grpSpMkLst>
            <pc:docMk/>
            <pc:sldMk cId="3540696930" sldId="332"/>
            <ac:grpSpMk id="5" creationId="{1181217C-6E71-44D9-A634-697E281E2658}"/>
          </ac:grpSpMkLst>
        </pc:grpChg>
        <pc:grpChg chg="del mod topLvl">
          <ac:chgData name="Zeeky 张强" userId="e101f5870156e8d9" providerId="LiveId" clId="{6AF099C6-EE09-470F-9A67-56307BBFC3AD}" dt="2022-07-03T13:09:16.711" v="1488" actId="165"/>
          <ac:grpSpMkLst>
            <pc:docMk/>
            <pc:sldMk cId="3540696930" sldId="332"/>
            <ac:grpSpMk id="6" creationId="{343885E2-E290-4E2F-BEAD-844AEE6EC968}"/>
          </ac:grpSpMkLst>
        </pc:grpChg>
        <pc:grpChg chg="del">
          <ac:chgData name="Zeeky 张强" userId="e101f5870156e8d9" providerId="LiveId" clId="{6AF099C6-EE09-470F-9A67-56307BBFC3AD}" dt="2022-07-03T13:09:12.977" v="1487" actId="165"/>
          <ac:grpSpMkLst>
            <pc:docMk/>
            <pc:sldMk cId="3540696930" sldId="332"/>
            <ac:grpSpMk id="11" creationId="{C8A32576-07A6-4CDD-A3AE-AAA29D63D0EA}"/>
          </ac:grpSpMkLst>
        </pc:grpChg>
        <pc:grpChg chg="del">
          <ac:chgData name="Zeeky 张强" userId="e101f5870156e8d9" providerId="LiveId" clId="{6AF099C6-EE09-470F-9A67-56307BBFC3AD}" dt="2022-07-03T13:09:12.977" v="1487" actId="165"/>
          <ac:grpSpMkLst>
            <pc:docMk/>
            <pc:sldMk cId="3540696930" sldId="332"/>
            <ac:grpSpMk id="15" creationId="{D192AB38-82AA-4A28-9C83-3CB72A92203C}"/>
          </ac:grpSpMkLst>
        </pc:grpChg>
        <pc:grpChg chg="add mod ord">
          <ac:chgData name="Zeeky 张强" userId="e101f5870156e8d9" providerId="LiveId" clId="{6AF099C6-EE09-470F-9A67-56307BBFC3AD}" dt="2022-07-03T13:09:36.012" v="1496" actId="12789"/>
          <ac:grpSpMkLst>
            <pc:docMk/>
            <pc:sldMk cId="3540696930" sldId="332"/>
            <ac:grpSpMk id="28" creationId="{327B522A-30A7-E914-5D7D-7C427C143753}"/>
          </ac:grpSpMkLst>
        </pc:grpChg>
        <pc:picChg chg="del">
          <ac:chgData name="Zeeky 张强" userId="e101f5870156e8d9" providerId="LiveId" clId="{6AF099C6-EE09-470F-9A67-56307BBFC3AD}" dt="2022-07-03T13:07:44.739" v="1454" actId="478"/>
          <ac:picMkLst>
            <pc:docMk/>
            <pc:sldMk cId="3540696930" sldId="332"/>
            <ac:picMk id="3" creationId="{69DBE132-54E9-4E9C-947B-C8E48F090342}"/>
          </ac:picMkLst>
        </pc:picChg>
        <pc:picChg chg="mod topLvl">
          <ac:chgData name="Zeeky 张强" userId="e101f5870156e8d9" providerId="LiveId" clId="{6AF099C6-EE09-470F-9A67-56307BBFC3AD}" dt="2022-07-03T13:09:12.977" v="1487" actId="165"/>
          <ac:picMkLst>
            <pc:docMk/>
            <pc:sldMk cId="3540696930" sldId="332"/>
            <ac:picMk id="13" creationId="{40EBBE6F-0CDE-4486-887C-B8E849E7D431}"/>
          </ac:picMkLst>
        </pc:picChg>
        <pc:picChg chg="mod topLvl">
          <ac:chgData name="Zeeky 张强" userId="e101f5870156e8d9" providerId="LiveId" clId="{6AF099C6-EE09-470F-9A67-56307BBFC3AD}" dt="2022-07-03T13:09:16.711" v="1488" actId="165"/>
          <ac:picMkLst>
            <pc:docMk/>
            <pc:sldMk cId="3540696930" sldId="332"/>
            <ac:picMk id="33" creationId="{D1E6DBBA-FE5D-49ED-B47A-8C18DF0AE406}"/>
          </ac:picMkLst>
        </pc:picChg>
        <pc:picChg chg="mod topLvl">
          <ac:chgData name="Zeeky 张强" userId="e101f5870156e8d9" providerId="LiveId" clId="{6AF099C6-EE09-470F-9A67-56307BBFC3AD}" dt="2022-07-03T13:09:12.977" v="1487" actId="165"/>
          <ac:picMkLst>
            <pc:docMk/>
            <pc:sldMk cId="3540696930" sldId="332"/>
            <ac:picMk id="35" creationId="{E88BF775-AA5F-4BCE-B703-A9A6FC26A712}"/>
          </ac:picMkLst>
        </pc:picChg>
      </pc:sldChg>
      <pc:sldChg chg="addSp delSp modSp mod modAnim chgLayout">
        <pc:chgData name="Zeeky 张强" userId="e101f5870156e8d9" providerId="LiveId" clId="{6AF099C6-EE09-470F-9A67-56307BBFC3AD}" dt="2022-07-03T13:12:25.037" v="1633"/>
        <pc:sldMkLst>
          <pc:docMk/>
          <pc:sldMk cId="3597622280" sldId="333"/>
        </pc:sldMkLst>
        <pc:spChg chg="add del mod ord">
          <ac:chgData name="Zeeky 张强" userId="e101f5870156e8d9" providerId="LiveId" clId="{6AF099C6-EE09-470F-9A67-56307BBFC3AD}" dt="2022-07-03T12:36:27.413" v="828" actId="700"/>
          <ac:spMkLst>
            <pc:docMk/>
            <pc:sldMk cId="3597622280" sldId="333"/>
            <ac:spMk id="3" creationId="{3D8324C3-34D3-CCF9-D731-8BFDD338864E}"/>
          </ac:spMkLst>
        </pc:spChg>
        <pc:spChg chg="add del mod ord">
          <ac:chgData name="Zeeky 张强" userId="e101f5870156e8d9" providerId="LiveId" clId="{6AF099C6-EE09-470F-9A67-56307BBFC3AD}" dt="2022-07-03T12:36:27.413" v="828" actId="700"/>
          <ac:spMkLst>
            <pc:docMk/>
            <pc:sldMk cId="3597622280" sldId="333"/>
            <ac:spMk id="5" creationId="{E320D4E4-3E94-0636-C05A-B8332C0D78B2}"/>
          </ac:spMkLst>
        </pc:spChg>
        <pc:spChg chg="mod">
          <ac:chgData name="Zeeky 张强" userId="e101f5870156e8d9" providerId="LiveId" clId="{6AF099C6-EE09-470F-9A67-56307BBFC3AD}" dt="2022-07-03T12:45:14.180" v="1003" actId="14100"/>
          <ac:spMkLst>
            <pc:docMk/>
            <pc:sldMk cId="3597622280" sldId="333"/>
            <ac:spMk id="7" creationId="{61C67750-7737-4252-83C3-1434B013AB51}"/>
          </ac:spMkLst>
        </pc:spChg>
        <pc:spChg chg="mod topLvl">
          <ac:chgData name="Zeeky 张强" userId="e101f5870156e8d9" providerId="LiveId" clId="{6AF099C6-EE09-470F-9A67-56307BBFC3AD}" dt="2022-07-03T13:11:30.289" v="1608" actId="20577"/>
          <ac:spMkLst>
            <pc:docMk/>
            <pc:sldMk cId="3597622280" sldId="333"/>
            <ac:spMk id="12" creationId="{F20F7010-F14F-454F-878D-EFF00B99A094}"/>
          </ac:spMkLst>
        </pc:spChg>
        <pc:spChg chg="mod topLvl">
          <ac:chgData name="Zeeky 张强" userId="e101f5870156e8d9" providerId="LiveId" clId="{6AF099C6-EE09-470F-9A67-56307BBFC3AD}" dt="2022-07-03T13:11:34.930" v="1619" actId="20577"/>
          <ac:spMkLst>
            <pc:docMk/>
            <pc:sldMk cId="3597622280" sldId="333"/>
            <ac:spMk id="14" creationId="{BDA405CF-4F74-44BF-8ABD-9A6B11674F68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3597622280" sldId="333"/>
            <ac:spMk id="16" creationId="{9D26B0E5-88F7-9E55-F758-4A305C88911F}"/>
          </ac:spMkLst>
        </pc:spChg>
        <pc:spChg chg="mod topLvl">
          <ac:chgData name="Zeeky 张强" userId="e101f5870156e8d9" providerId="LiveId" clId="{6AF099C6-EE09-470F-9A67-56307BBFC3AD}" dt="2022-07-03T13:11:25.426" v="1595" actId="20577"/>
          <ac:spMkLst>
            <pc:docMk/>
            <pc:sldMk cId="3597622280" sldId="333"/>
            <ac:spMk id="18" creationId="{4354F4EC-8C19-4695-BA12-9F4A65BD24FC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3597622280" sldId="333"/>
            <ac:spMk id="19" creationId="{B9EB4662-E7B1-16C4-7972-902827F062B0}"/>
          </ac:spMkLst>
        </pc:spChg>
        <pc:spChg chg="mod topLvl">
          <ac:chgData name="Zeeky 张强" userId="e101f5870156e8d9" providerId="LiveId" clId="{6AF099C6-EE09-470F-9A67-56307BBFC3AD}" dt="2022-07-03T13:10:55.387" v="1571" actId="165"/>
          <ac:spMkLst>
            <pc:docMk/>
            <pc:sldMk cId="3597622280" sldId="333"/>
            <ac:spMk id="24" creationId="{842BF238-C0AB-4A50-ADFB-1F0B2F57D9BE}"/>
          </ac:spMkLst>
        </pc:spChg>
        <pc:spChg chg="mod topLvl">
          <ac:chgData name="Zeeky 张强" userId="e101f5870156e8d9" providerId="LiveId" clId="{6AF099C6-EE09-470F-9A67-56307BBFC3AD}" dt="2022-07-03T13:10:55.387" v="1571" actId="165"/>
          <ac:spMkLst>
            <pc:docMk/>
            <pc:sldMk cId="3597622280" sldId="333"/>
            <ac:spMk id="25" creationId="{84E56CFB-8020-4A14-B363-E084412BFF0E}"/>
          </ac:spMkLst>
        </pc:spChg>
        <pc:spChg chg="mod">
          <ac:chgData name="Zeeky 张强" userId="e101f5870156e8d9" providerId="LiveId" clId="{6AF099C6-EE09-470F-9A67-56307BBFC3AD}" dt="2022-07-03T13:10:37.993" v="1555" actId="14100"/>
          <ac:spMkLst>
            <pc:docMk/>
            <pc:sldMk cId="3597622280" sldId="333"/>
            <ac:spMk id="27" creationId="{31C12BB5-E134-4541-BE48-61EFCE800B46}"/>
          </ac:spMkLst>
        </pc:spChg>
        <pc:spChg chg="mod topLvl">
          <ac:chgData name="Zeeky 张强" userId="e101f5870156e8d9" providerId="LiveId" clId="{6AF099C6-EE09-470F-9A67-56307BBFC3AD}" dt="2022-07-03T13:10:55.387" v="1571" actId="165"/>
          <ac:spMkLst>
            <pc:docMk/>
            <pc:sldMk cId="3597622280" sldId="333"/>
            <ac:spMk id="28" creationId="{8A8D43BC-95FA-4756-9184-6EDFAF3C181C}"/>
          </ac:spMkLst>
        </pc:spChg>
        <pc:spChg chg="mod topLvl">
          <ac:chgData name="Zeeky 张强" userId="e101f5870156e8d9" providerId="LiveId" clId="{6AF099C6-EE09-470F-9A67-56307BBFC3AD}" dt="2022-07-03T13:10:55.387" v="1571" actId="165"/>
          <ac:spMkLst>
            <pc:docMk/>
            <pc:sldMk cId="3597622280" sldId="333"/>
            <ac:spMk id="29" creationId="{866FDC8B-4E51-4A53-ACE3-31B99673A5AF}"/>
          </ac:spMkLst>
        </pc:spChg>
        <pc:spChg chg="add mod">
          <ac:chgData name="Zeeky 张强" userId="e101f5870156e8d9" providerId="LiveId" clId="{6AF099C6-EE09-470F-9A67-56307BBFC3AD}" dt="2022-07-03T13:11:00.602" v="1573" actId="571"/>
          <ac:spMkLst>
            <pc:docMk/>
            <pc:sldMk cId="3597622280" sldId="333"/>
            <ac:spMk id="30" creationId="{565C178C-4FD5-B646-847C-2458FA1A9495}"/>
          </ac:spMkLst>
        </pc:spChg>
        <pc:spChg chg="mod topLvl">
          <ac:chgData name="Zeeky 张强" userId="e101f5870156e8d9" providerId="LiveId" clId="{6AF099C6-EE09-470F-9A67-56307BBFC3AD}" dt="2022-07-03T13:10:55.387" v="1571" actId="165"/>
          <ac:spMkLst>
            <pc:docMk/>
            <pc:sldMk cId="3597622280" sldId="333"/>
            <ac:spMk id="31" creationId="{F31452D6-7D00-4129-9446-2A7D5C46CEDC}"/>
          </ac:spMkLst>
        </pc:spChg>
        <pc:spChg chg="mod topLvl">
          <ac:chgData name="Zeeky 张强" userId="e101f5870156e8d9" providerId="LiveId" clId="{6AF099C6-EE09-470F-9A67-56307BBFC3AD}" dt="2022-07-03T13:10:55.387" v="1571" actId="165"/>
          <ac:spMkLst>
            <pc:docMk/>
            <pc:sldMk cId="3597622280" sldId="333"/>
            <ac:spMk id="32" creationId="{5F0765B3-2FF2-4729-921E-5F95794DB7D2}"/>
          </ac:spMkLst>
        </pc:spChg>
        <pc:spChg chg="add mod">
          <ac:chgData name="Zeeky 张强" userId="e101f5870156e8d9" providerId="LiveId" clId="{6AF099C6-EE09-470F-9A67-56307BBFC3AD}" dt="2022-07-03T13:11:00.602" v="1573" actId="571"/>
          <ac:spMkLst>
            <pc:docMk/>
            <pc:sldMk cId="3597622280" sldId="333"/>
            <ac:spMk id="33" creationId="{F471C12B-81E8-46B8-84D6-176463F2A888}"/>
          </ac:spMkLst>
        </pc:spChg>
        <pc:grpChg chg="del">
          <ac:chgData name="Zeeky 张强" userId="e101f5870156e8d9" providerId="LiveId" clId="{6AF099C6-EE09-470F-9A67-56307BBFC3AD}" dt="2022-07-03T13:10:55.387" v="1571" actId="165"/>
          <ac:grpSpMkLst>
            <pc:docMk/>
            <pc:sldMk cId="3597622280" sldId="333"/>
            <ac:grpSpMk id="2" creationId="{16F3D63A-0A7A-4381-BFDE-7ECFAB522A1C}"/>
          </ac:grpSpMkLst>
        </pc:grpChg>
        <pc:grpChg chg="del">
          <ac:chgData name="Zeeky 张强" userId="e101f5870156e8d9" providerId="LiveId" clId="{6AF099C6-EE09-470F-9A67-56307BBFC3AD}" dt="2022-07-03T13:10:55.387" v="1571" actId="165"/>
          <ac:grpSpMkLst>
            <pc:docMk/>
            <pc:sldMk cId="3597622280" sldId="333"/>
            <ac:grpSpMk id="13" creationId="{AE34C96C-47CC-4C5E-8364-B5DD139325DF}"/>
          </ac:grpSpMkLst>
        </pc:grpChg>
        <pc:grpChg chg="del">
          <ac:chgData name="Zeeky 张强" userId="e101f5870156e8d9" providerId="LiveId" clId="{6AF099C6-EE09-470F-9A67-56307BBFC3AD}" dt="2022-07-03T13:10:55.387" v="1571" actId="165"/>
          <ac:grpSpMkLst>
            <pc:docMk/>
            <pc:sldMk cId="3597622280" sldId="333"/>
            <ac:grpSpMk id="15" creationId="{F1DC4F95-78A3-4157-8915-BDAF507329AE}"/>
          </ac:grpSpMkLst>
        </pc:grpChg>
        <pc:picChg chg="del mod topLvl">
          <ac:chgData name="Zeeky 张强" userId="e101f5870156e8d9" providerId="LiveId" clId="{6AF099C6-EE09-470F-9A67-56307BBFC3AD}" dt="2022-07-03T13:12:25.037" v="1633"/>
          <ac:picMkLst>
            <pc:docMk/>
            <pc:sldMk cId="3597622280" sldId="333"/>
            <ac:picMk id="4" creationId="{125A1C33-C3B0-4864-A0B3-C1F6AC0E683B}"/>
          </ac:picMkLst>
        </pc:picChg>
        <pc:picChg chg="del mod topLvl">
          <ac:chgData name="Zeeky 张强" userId="e101f5870156e8d9" providerId="LiveId" clId="{6AF099C6-EE09-470F-9A67-56307BBFC3AD}" dt="2022-07-03T13:12:18.431" v="1631"/>
          <ac:picMkLst>
            <pc:docMk/>
            <pc:sldMk cId="3597622280" sldId="333"/>
            <ac:picMk id="6" creationId="{253D58DE-5685-47C1-8013-F3D3F730B71E}"/>
          </ac:picMkLst>
        </pc:picChg>
        <pc:picChg chg="del mod topLvl">
          <ac:chgData name="Zeeky 张强" userId="e101f5870156e8d9" providerId="LiveId" clId="{6AF099C6-EE09-470F-9A67-56307BBFC3AD}" dt="2022-07-03T13:12:10.350" v="1629"/>
          <ac:picMkLst>
            <pc:docMk/>
            <pc:sldMk cId="3597622280" sldId="333"/>
            <ac:picMk id="17" creationId="{1FCC90A4-D424-469B-A4E6-69EEE7CB2652}"/>
          </ac:picMkLst>
        </pc:picChg>
        <pc:picChg chg="add del mod">
          <ac:chgData name="Zeeky 张强" userId="e101f5870156e8d9" providerId="LiveId" clId="{6AF099C6-EE09-470F-9A67-56307BBFC3AD}" dt="2022-07-03T13:12:10.350" v="1629"/>
          <ac:picMkLst>
            <pc:docMk/>
            <pc:sldMk cId="3597622280" sldId="333"/>
            <ac:picMk id="34" creationId="{714058B7-8F91-1E25-EA3B-3096B3F638BB}"/>
          </ac:picMkLst>
        </pc:picChg>
        <pc:picChg chg="add del mod">
          <ac:chgData name="Zeeky 张强" userId="e101f5870156e8d9" providerId="LiveId" clId="{6AF099C6-EE09-470F-9A67-56307BBFC3AD}" dt="2022-07-03T13:12:18.431" v="1631"/>
          <ac:picMkLst>
            <pc:docMk/>
            <pc:sldMk cId="3597622280" sldId="333"/>
            <ac:picMk id="35" creationId="{D097E5D3-C28B-717D-CACF-B5EB4B9460D0}"/>
          </ac:picMkLst>
        </pc:picChg>
        <pc:picChg chg="add del mod">
          <ac:chgData name="Zeeky 张强" userId="e101f5870156e8d9" providerId="LiveId" clId="{6AF099C6-EE09-470F-9A67-56307BBFC3AD}" dt="2022-07-03T13:12:25.037" v="1633"/>
          <ac:picMkLst>
            <pc:docMk/>
            <pc:sldMk cId="3597622280" sldId="333"/>
            <ac:picMk id="36" creationId="{9E664727-526B-6D7D-5535-97864F373A3C}"/>
          </ac:picMkLst>
        </pc:picChg>
        <pc:picChg chg="mod">
          <ac:chgData name="Zeeky 张强" userId="e101f5870156e8d9" providerId="LiveId" clId="{6AF099C6-EE09-470F-9A67-56307BBFC3AD}" dt="2022-07-03T13:12:10.350" v="1629"/>
          <ac:picMkLst>
            <pc:docMk/>
            <pc:sldMk cId="3597622280" sldId="333"/>
            <ac:picMk id="37" creationId="{4C7FD454-C8BB-10BB-55DE-D74C0DF37A7A}"/>
          </ac:picMkLst>
        </pc:picChg>
        <pc:picChg chg="mod">
          <ac:chgData name="Zeeky 张强" userId="e101f5870156e8d9" providerId="LiveId" clId="{6AF099C6-EE09-470F-9A67-56307BBFC3AD}" dt="2022-07-03T13:12:18.431" v="1631"/>
          <ac:picMkLst>
            <pc:docMk/>
            <pc:sldMk cId="3597622280" sldId="333"/>
            <ac:picMk id="38" creationId="{A39FB700-130C-2162-8CDF-739FF2C75092}"/>
          </ac:picMkLst>
        </pc:picChg>
        <pc:picChg chg="mod">
          <ac:chgData name="Zeeky 张强" userId="e101f5870156e8d9" providerId="LiveId" clId="{6AF099C6-EE09-470F-9A67-56307BBFC3AD}" dt="2022-07-03T13:12:25.037" v="1633"/>
          <ac:picMkLst>
            <pc:docMk/>
            <pc:sldMk cId="3597622280" sldId="333"/>
            <ac:picMk id="39" creationId="{93B6CB24-7832-136F-152C-5B78530DDF82}"/>
          </ac:picMkLst>
        </pc:picChg>
      </pc:sldChg>
      <pc:sldChg chg="addSp delSp modSp mod modAnim chgLayout">
        <pc:chgData name="Zeeky 张强" userId="e101f5870156e8d9" providerId="LiveId" clId="{6AF099C6-EE09-470F-9A67-56307BBFC3AD}" dt="2022-07-03T13:39:56.447" v="2429"/>
        <pc:sldMkLst>
          <pc:docMk/>
          <pc:sldMk cId="682688934" sldId="335"/>
        </pc:sldMkLst>
        <pc:spChg chg="add mod ord">
          <ac:chgData name="Zeeky 张强" userId="e101f5870156e8d9" providerId="LiveId" clId="{6AF099C6-EE09-470F-9A67-56307BBFC3AD}" dt="2022-07-03T12:36:57.640" v="834" actId="700"/>
          <ac:spMkLst>
            <pc:docMk/>
            <pc:sldMk cId="682688934" sldId="335"/>
            <ac:spMk id="2" creationId="{9F7943E2-9571-5D01-1AAE-F63BC3E79AF2}"/>
          </ac:spMkLst>
        </pc:spChg>
        <pc:spChg chg="add mod ord">
          <ac:chgData name="Zeeky 张强" userId="e101f5870156e8d9" providerId="LiveId" clId="{6AF099C6-EE09-470F-9A67-56307BBFC3AD}" dt="2022-07-03T12:36:57.640" v="834" actId="700"/>
          <ac:spMkLst>
            <pc:docMk/>
            <pc:sldMk cId="682688934" sldId="335"/>
            <ac:spMk id="3" creationId="{3BFB3431-CD82-A12E-15FF-639665A237ED}"/>
          </ac:spMkLst>
        </pc:spChg>
        <pc:spChg chg="add del mod ord replST">
          <ac:chgData name="Zeeky 张强" userId="e101f5870156e8d9" providerId="LiveId" clId="{6AF099C6-EE09-470F-9A67-56307BBFC3AD}" dt="2022-07-03T13:39:56.447" v="2429"/>
          <ac:spMkLst>
            <pc:docMk/>
            <pc:sldMk cId="682688934" sldId="335"/>
            <ac:spMk id="4" creationId="{D31BD8A6-3484-2F9A-9D67-DA9DAEAA01EE}"/>
          </ac:spMkLst>
        </pc:spChg>
        <pc:spChg chg="mod topLvl">
          <ac:chgData name="Zeeky 张强" userId="e101f5870156e8d9" providerId="LiveId" clId="{6AF099C6-EE09-470F-9A67-56307BBFC3AD}" dt="2022-07-03T13:20:17.968" v="1825" actId="2711"/>
          <ac:spMkLst>
            <pc:docMk/>
            <pc:sldMk cId="682688934" sldId="335"/>
            <ac:spMk id="24" creationId="{B0D96A25-5383-48A3-8BF8-1C62756410B0}"/>
          </ac:spMkLst>
        </pc:spChg>
        <pc:spChg chg="mod">
          <ac:chgData name="Zeeky 张强" userId="e101f5870156e8d9" providerId="LiveId" clId="{6AF099C6-EE09-470F-9A67-56307BBFC3AD}" dt="2022-07-03T13:19:04.780" v="1784" actId="165"/>
          <ac:spMkLst>
            <pc:docMk/>
            <pc:sldMk cId="682688934" sldId="335"/>
            <ac:spMk id="27" creationId="{8801175C-DFF4-4F56-A9A6-4C71C9DE7A0B}"/>
          </ac:spMkLst>
        </pc:spChg>
        <pc:spChg chg="mod">
          <ac:chgData name="Zeeky 张强" userId="e101f5870156e8d9" providerId="LiveId" clId="{6AF099C6-EE09-470F-9A67-56307BBFC3AD}" dt="2022-07-03T13:19:04.780" v="1784" actId="165"/>
          <ac:spMkLst>
            <pc:docMk/>
            <pc:sldMk cId="682688934" sldId="335"/>
            <ac:spMk id="28" creationId="{7CE2AFD2-B81E-43AB-99E0-B891FD0E27B2}"/>
          </ac:spMkLst>
        </pc:spChg>
        <pc:spChg chg="mod topLvl">
          <ac:chgData name="Zeeky 张强" userId="e101f5870156e8d9" providerId="LiveId" clId="{6AF099C6-EE09-470F-9A67-56307BBFC3AD}" dt="2022-07-03T13:20:17.968" v="1825" actId="2711"/>
          <ac:spMkLst>
            <pc:docMk/>
            <pc:sldMk cId="682688934" sldId="335"/>
            <ac:spMk id="30" creationId="{5470BD7A-89D0-43FF-B49E-042FCF2AA2C9}"/>
          </ac:spMkLst>
        </pc:spChg>
        <pc:spChg chg="mod">
          <ac:chgData name="Zeeky 张强" userId="e101f5870156e8d9" providerId="LiveId" clId="{6AF099C6-EE09-470F-9A67-56307BBFC3AD}" dt="2022-07-03T13:19:04.780" v="1784" actId="165"/>
          <ac:spMkLst>
            <pc:docMk/>
            <pc:sldMk cId="682688934" sldId="335"/>
            <ac:spMk id="33" creationId="{0B0D5C04-424E-43B9-8173-836B0F0A57F8}"/>
          </ac:spMkLst>
        </pc:spChg>
        <pc:spChg chg="mod">
          <ac:chgData name="Zeeky 张强" userId="e101f5870156e8d9" providerId="LiveId" clId="{6AF099C6-EE09-470F-9A67-56307BBFC3AD}" dt="2022-07-03T13:19:04.780" v="1784" actId="165"/>
          <ac:spMkLst>
            <pc:docMk/>
            <pc:sldMk cId="682688934" sldId="335"/>
            <ac:spMk id="34" creationId="{40180610-FF01-44D4-BDCA-5E159248C3A0}"/>
          </ac:spMkLst>
        </pc:spChg>
        <pc:spChg chg="mod topLvl">
          <ac:chgData name="Zeeky 张强" userId="e101f5870156e8d9" providerId="LiveId" clId="{6AF099C6-EE09-470F-9A67-56307BBFC3AD}" dt="2022-07-03T13:20:17.968" v="1825" actId="2711"/>
          <ac:spMkLst>
            <pc:docMk/>
            <pc:sldMk cId="682688934" sldId="335"/>
            <ac:spMk id="36" creationId="{D10FC90B-0A6D-4585-9649-2A1314C45ADB}"/>
          </ac:spMkLst>
        </pc:spChg>
        <pc:spChg chg="mod">
          <ac:chgData name="Zeeky 张强" userId="e101f5870156e8d9" providerId="LiveId" clId="{6AF099C6-EE09-470F-9A67-56307BBFC3AD}" dt="2022-07-03T13:19:04.780" v="1784" actId="165"/>
          <ac:spMkLst>
            <pc:docMk/>
            <pc:sldMk cId="682688934" sldId="335"/>
            <ac:spMk id="39" creationId="{3264EE95-852E-40F6-B8B2-743C7A6B369C}"/>
          </ac:spMkLst>
        </pc:spChg>
        <pc:spChg chg="mod">
          <ac:chgData name="Zeeky 张强" userId="e101f5870156e8d9" providerId="LiveId" clId="{6AF099C6-EE09-470F-9A67-56307BBFC3AD}" dt="2022-07-03T13:19:04.780" v="1784" actId="165"/>
          <ac:spMkLst>
            <pc:docMk/>
            <pc:sldMk cId="682688934" sldId="335"/>
            <ac:spMk id="40" creationId="{E48536CF-87E0-4087-B7D3-ED77201F1F68}"/>
          </ac:spMkLst>
        </pc:spChg>
        <pc:spChg chg="mod topLvl">
          <ac:chgData name="Zeeky 张强" userId="e101f5870156e8d9" providerId="LiveId" clId="{6AF099C6-EE09-470F-9A67-56307BBFC3AD}" dt="2022-07-03T13:20:17.968" v="1825" actId="2711"/>
          <ac:spMkLst>
            <pc:docMk/>
            <pc:sldMk cId="682688934" sldId="335"/>
            <ac:spMk id="42" creationId="{04C08825-BDA1-4DA1-85A6-10FDC5D8B525}"/>
          </ac:spMkLst>
        </pc:spChg>
        <pc:spChg chg="mod">
          <ac:chgData name="Zeeky 张强" userId="e101f5870156e8d9" providerId="LiveId" clId="{6AF099C6-EE09-470F-9A67-56307BBFC3AD}" dt="2022-07-03T13:19:04.780" v="1784" actId="165"/>
          <ac:spMkLst>
            <pc:docMk/>
            <pc:sldMk cId="682688934" sldId="335"/>
            <ac:spMk id="45" creationId="{A2CD9967-6156-4259-8088-1AA45D37D2E9}"/>
          </ac:spMkLst>
        </pc:spChg>
        <pc:spChg chg="mod">
          <ac:chgData name="Zeeky 张强" userId="e101f5870156e8d9" providerId="LiveId" clId="{6AF099C6-EE09-470F-9A67-56307BBFC3AD}" dt="2022-07-03T13:19:04.780" v="1784" actId="165"/>
          <ac:spMkLst>
            <pc:docMk/>
            <pc:sldMk cId="682688934" sldId="335"/>
            <ac:spMk id="46" creationId="{3F7BE349-ECD8-40AF-A082-E843C39C97FA}"/>
          </ac:spMkLst>
        </pc:spChg>
        <pc:spChg chg="mod topLvl">
          <ac:chgData name="Zeeky 张强" userId="e101f5870156e8d9" providerId="LiveId" clId="{6AF099C6-EE09-470F-9A67-56307BBFC3AD}" dt="2022-07-03T13:17:24.195" v="1741" actId="165"/>
          <ac:spMkLst>
            <pc:docMk/>
            <pc:sldMk cId="682688934" sldId="335"/>
            <ac:spMk id="48" creationId="{FF03DE06-F3B9-471F-B907-4CEBEA4B4E89}"/>
          </ac:spMkLst>
        </pc:spChg>
        <pc:spChg chg="mod topLvl">
          <ac:chgData name="Zeeky 张强" userId="e101f5870156e8d9" providerId="LiveId" clId="{6AF099C6-EE09-470F-9A67-56307BBFC3AD}" dt="2022-07-03T13:17:45.016" v="1764" actId="2711"/>
          <ac:spMkLst>
            <pc:docMk/>
            <pc:sldMk cId="682688934" sldId="335"/>
            <ac:spMk id="49" creationId="{2938E52D-F91B-46F4-A0EF-544FB051BE89}"/>
          </ac:spMkLst>
        </pc:spChg>
        <pc:grpChg chg="mod topLvl">
          <ac:chgData name="Zeeky 张强" userId="e101f5870156e8d9" providerId="LiveId" clId="{6AF099C6-EE09-470F-9A67-56307BBFC3AD}" dt="2022-07-03T13:19:04.780" v="1784" actId="165"/>
          <ac:grpSpMkLst>
            <pc:docMk/>
            <pc:sldMk cId="682688934" sldId="335"/>
            <ac:grpSpMk id="8" creationId="{5FCCDDC4-7019-4E91-BB93-0EE356114782}"/>
          </ac:grpSpMkLst>
        </pc:grpChg>
        <pc:grpChg chg="del">
          <ac:chgData name="Zeeky 张强" userId="e101f5870156e8d9" providerId="LiveId" clId="{6AF099C6-EE09-470F-9A67-56307BBFC3AD}" dt="2022-07-03T13:19:04.780" v="1784" actId="165"/>
          <ac:grpSpMkLst>
            <pc:docMk/>
            <pc:sldMk cId="682688934" sldId="335"/>
            <ac:grpSpMk id="10" creationId="{5DDA4E43-53E9-4164-B503-2B7130CFE33E}"/>
          </ac:grpSpMkLst>
        </pc:grpChg>
        <pc:grpChg chg="del">
          <ac:chgData name="Zeeky 张强" userId="e101f5870156e8d9" providerId="LiveId" clId="{6AF099C6-EE09-470F-9A67-56307BBFC3AD}" dt="2022-07-03T13:19:04.780" v="1784" actId="165"/>
          <ac:grpSpMkLst>
            <pc:docMk/>
            <pc:sldMk cId="682688934" sldId="335"/>
            <ac:grpSpMk id="20" creationId="{C1CB66BB-1623-4D0D-9F07-FFB7E246B158}"/>
          </ac:grpSpMkLst>
        </pc:grpChg>
        <pc:grpChg chg="mod topLvl">
          <ac:chgData name="Zeeky 张强" userId="e101f5870156e8d9" providerId="LiveId" clId="{6AF099C6-EE09-470F-9A67-56307BBFC3AD}" dt="2022-07-03T13:19:04.780" v="1784" actId="165"/>
          <ac:grpSpMkLst>
            <pc:docMk/>
            <pc:sldMk cId="682688934" sldId="335"/>
            <ac:grpSpMk id="22" creationId="{B28ABEDA-61DE-4211-99E4-F71875B8D6F2}"/>
          </ac:grpSpMkLst>
        </pc:grpChg>
        <pc:grpChg chg="del">
          <ac:chgData name="Zeeky 张强" userId="e101f5870156e8d9" providerId="LiveId" clId="{6AF099C6-EE09-470F-9A67-56307BBFC3AD}" dt="2022-07-03T13:19:04.780" v="1784" actId="165"/>
          <ac:grpSpMkLst>
            <pc:docMk/>
            <pc:sldMk cId="682688934" sldId="335"/>
            <ac:grpSpMk id="29" creationId="{76119B83-F830-4EE0-B899-2F6ABA017951}"/>
          </ac:grpSpMkLst>
        </pc:grpChg>
        <pc:grpChg chg="mod topLvl">
          <ac:chgData name="Zeeky 张强" userId="e101f5870156e8d9" providerId="LiveId" clId="{6AF099C6-EE09-470F-9A67-56307BBFC3AD}" dt="2022-07-03T13:19:04.780" v="1784" actId="165"/>
          <ac:grpSpMkLst>
            <pc:docMk/>
            <pc:sldMk cId="682688934" sldId="335"/>
            <ac:grpSpMk id="31" creationId="{DE18FB68-C8A5-4BAF-9D92-DDB97AF71CB4}"/>
          </ac:grpSpMkLst>
        </pc:grpChg>
        <pc:grpChg chg="del">
          <ac:chgData name="Zeeky 张强" userId="e101f5870156e8d9" providerId="LiveId" clId="{6AF099C6-EE09-470F-9A67-56307BBFC3AD}" dt="2022-07-03T13:19:04.780" v="1784" actId="165"/>
          <ac:grpSpMkLst>
            <pc:docMk/>
            <pc:sldMk cId="682688934" sldId="335"/>
            <ac:grpSpMk id="35" creationId="{2BDAADB5-01F2-4775-B2DE-AE9DCAED46EC}"/>
          </ac:grpSpMkLst>
        </pc:grpChg>
        <pc:grpChg chg="mod topLvl">
          <ac:chgData name="Zeeky 张强" userId="e101f5870156e8d9" providerId="LiveId" clId="{6AF099C6-EE09-470F-9A67-56307BBFC3AD}" dt="2022-07-03T13:19:04.780" v="1784" actId="165"/>
          <ac:grpSpMkLst>
            <pc:docMk/>
            <pc:sldMk cId="682688934" sldId="335"/>
            <ac:grpSpMk id="37" creationId="{5F36FA28-C3F9-4F48-8794-A3996665BAAA}"/>
          </ac:grpSpMkLst>
        </pc:grpChg>
        <pc:grpChg chg="mod">
          <ac:chgData name="Zeeky 张强" userId="e101f5870156e8d9" providerId="LiveId" clId="{6AF099C6-EE09-470F-9A67-56307BBFC3AD}" dt="2022-07-03T13:19:04.780" v="1784" actId="165"/>
          <ac:grpSpMkLst>
            <pc:docMk/>
            <pc:sldMk cId="682688934" sldId="335"/>
            <ac:grpSpMk id="43" creationId="{100490E0-D068-4954-9238-761E56562298}"/>
          </ac:grpSpMkLst>
        </pc:grpChg>
        <pc:grpChg chg="del">
          <ac:chgData name="Zeeky 张强" userId="e101f5870156e8d9" providerId="LiveId" clId="{6AF099C6-EE09-470F-9A67-56307BBFC3AD}" dt="2022-07-03T13:17:24.195" v="1741" actId="165"/>
          <ac:grpSpMkLst>
            <pc:docMk/>
            <pc:sldMk cId="682688934" sldId="335"/>
            <ac:grpSpMk id="47" creationId="{3A3F6F9C-2A10-496A-9E06-B39A17A26C7F}"/>
          </ac:grpSpMkLst>
        </pc:grpChg>
        <pc:grpChg chg="del mod topLvl">
          <ac:chgData name="Zeeky 张强" userId="e101f5870156e8d9" providerId="LiveId" clId="{6AF099C6-EE09-470F-9A67-56307BBFC3AD}" dt="2022-07-03T13:17:48.816" v="1765" actId="165"/>
          <ac:grpSpMkLst>
            <pc:docMk/>
            <pc:sldMk cId="682688934" sldId="335"/>
            <ac:grpSpMk id="50" creationId="{ABCB1C2D-8763-4AE1-870D-8A9E1BC686DF}"/>
          </ac:grpSpMkLst>
        </pc:grpChg>
        <pc:picChg chg="mod">
          <ac:chgData name="Zeeky 张强" userId="e101f5870156e8d9" providerId="LiveId" clId="{6AF099C6-EE09-470F-9A67-56307BBFC3AD}" dt="2022-07-03T13:19:04.780" v="1784" actId="165"/>
          <ac:picMkLst>
            <pc:docMk/>
            <pc:sldMk cId="682688934" sldId="335"/>
            <ac:picMk id="6" creationId="{709CA6D7-098B-4CC5-BEF7-7ED9E64D35C1}"/>
          </ac:picMkLst>
        </pc:picChg>
        <pc:picChg chg="mod topLvl">
          <ac:chgData name="Zeeky 张强" userId="e101f5870156e8d9" providerId="LiveId" clId="{6AF099C6-EE09-470F-9A67-56307BBFC3AD}" dt="2022-07-03T13:19:04.780" v="1784" actId="165"/>
          <ac:picMkLst>
            <pc:docMk/>
            <pc:sldMk cId="682688934" sldId="335"/>
            <ac:picMk id="26" creationId="{6B02F931-68B4-453F-B428-4544FF6E72A3}"/>
          </ac:picMkLst>
        </pc:picChg>
        <pc:picChg chg="mod topLvl">
          <ac:chgData name="Zeeky 张强" userId="e101f5870156e8d9" providerId="LiveId" clId="{6AF099C6-EE09-470F-9A67-56307BBFC3AD}" dt="2022-07-03T13:19:04.780" v="1784" actId="165"/>
          <ac:picMkLst>
            <pc:docMk/>
            <pc:sldMk cId="682688934" sldId="335"/>
            <ac:picMk id="32" creationId="{7590E4A2-46E7-4153-BE4F-6173E898F813}"/>
          </ac:picMkLst>
        </pc:picChg>
        <pc:picChg chg="mod topLvl">
          <ac:chgData name="Zeeky 张强" userId="e101f5870156e8d9" providerId="LiveId" clId="{6AF099C6-EE09-470F-9A67-56307BBFC3AD}" dt="2022-07-03T13:19:04.780" v="1784" actId="165"/>
          <ac:picMkLst>
            <pc:docMk/>
            <pc:sldMk cId="682688934" sldId="335"/>
            <ac:picMk id="38" creationId="{BF1CFF6A-E0AA-4FCA-9415-57822C8C0F37}"/>
          </ac:picMkLst>
        </pc:picChg>
        <pc:picChg chg="add del mod">
          <ac:chgData name="Zeeky 张强" userId="e101f5870156e8d9" providerId="LiveId" clId="{6AF099C6-EE09-470F-9A67-56307BBFC3AD}" dt="2022-07-03T13:39:56.447" v="2429"/>
          <ac:picMkLst>
            <pc:docMk/>
            <pc:sldMk cId="682688934" sldId="335"/>
            <ac:picMk id="41" creationId="{8CEE0AFE-5407-4D86-775B-334F93F0F178}"/>
          </ac:picMkLst>
        </pc:picChg>
        <pc:picChg chg="mod">
          <ac:chgData name="Zeeky 张强" userId="e101f5870156e8d9" providerId="LiveId" clId="{6AF099C6-EE09-470F-9A67-56307BBFC3AD}" dt="2022-07-03T13:39:56.447" v="2429"/>
          <ac:picMkLst>
            <pc:docMk/>
            <pc:sldMk cId="682688934" sldId="335"/>
            <ac:picMk id="44" creationId="{4A75CC69-102D-EF47-EE62-456EC80208C3}"/>
          </ac:picMkLst>
        </pc:picChg>
        <pc:picChg chg="mod topLvl">
          <ac:chgData name="Zeeky 张强" userId="e101f5870156e8d9" providerId="LiveId" clId="{6AF099C6-EE09-470F-9A67-56307BBFC3AD}" dt="2022-07-03T13:17:48.816" v="1765" actId="165"/>
          <ac:picMkLst>
            <pc:docMk/>
            <pc:sldMk cId="682688934" sldId="335"/>
            <ac:picMk id="51" creationId="{260BBF12-FDDB-423F-8512-21823B20A06E}"/>
          </ac:picMkLst>
        </pc:picChg>
        <pc:picChg chg="del mod topLvl replST">
          <ac:chgData name="Zeeky 张强" userId="e101f5870156e8d9" providerId="LiveId" clId="{6AF099C6-EE09-470F-9A67-56307BBFC3AD}" dt="2022-07-03T13:18:23.125" v="1774"/>
          <ac:picMkLst>
            <pc:docMk/>
            <pc:sldMk cId="682688934" sldId="335"/>
            <ac:picMk id="52" creationId="{F8E88FE9-E347-4CFA-A0CA-C0078B93FC4C}"/>
          </ac:picMkLst>
        </pc:picChg>
      </pc:sldChg>
      <pc:sldChg chg="addSp delSp modSp mod chgLayout">
        <pc:chgData name="Zeeky 张强" userId="e101f5870156e8d9" providerId="LiveId" clId="{6AF099C6-EE09-470F-9A67-56307BBFC3AD}" dt="2022-07-03T15:05:20.681" v="2895" actId="2711"/>
        <pc:sldMkLst>
          <pc:docMk/>
          <pc:sldMk cId="3310895874" sldId="338"/>
        </pc:sldMkLst>
        <pc:spChg chg="add mod ord">
          <ac:chgData name="Zeeky 张强" userId="e101f5870156e8d9" providerId="LiveId" clId="{6AF099C6-EE09-470F-9A67-56307BBFC3AD}" dt="2022-07-03T12:36:57.640" v="834" actId="700"/>
          <ac:spMkLst>
            <pc:docMk/>
            <pc:sldMk cId="3310895874" sldId="338"/>
            <ac:spMk id="2" creationId="{A1829C5C-33BB-15EB-F53A-6CE9D0D7FB10}"/>
          </ac:spMkLst>
        </pc:spChg>
        <pc:spChg chg="add mod ord">
          <ac:chgData name="Zeeky 张强" userId="e101f5870156e8d9" providerId="LiveId" clId="{6AF099C6-EE09-470F-9A67-56307BBFC3AD}" dt="2022-07-03T12:36:57.640" v="834" actId="700"/>
          <ac:spMkLst>
            <pc:docMk/>
            <pc:sldMk cId="3310895874" sldId="338"/>
            <ac:spMk id="3" creationId="{D6518C33-B486-66A6-CD0E-04D2E10C5D50}"/>
          </ac:spMkLst>
        </pc:spChg>
        <pc:spChg chg="del mod">
          <ac:chgData name="Zeeky 张强" userId="e101f5870156e8d9" providerId="LiveId" clId="{6AF099C6-EE09-470F-9A67-56307BBFC3AD}" dt="2022-07-03T13:41:13.057" v="2490" actId="478"/>
          <ac:spMkLst>
            <pc:docMk/>
            <pc:sldMk cId="3310895874" sldId="338"/>
            <ac:spMk id="100" creationId="{3882B3D0-20D2-4589-934A-8EFF909D575B}"/>
          </ac:spMkLst>
        </pc:spChg>
        <pc:spChg chg="del mod">
          <ac:chgData name="Zeeky 张强" userId="e101f5870156e8d9" providerId="LiveId" clId="{6AF099C6-EE09-470F-9A67-56307BBFC3AD}" dt="2022-07-03T13:41:13.057" v="2490" actId="478"/>
          <ac:spMkLst>
            <pc:docMk/>
            <pc:sldMk cId="3310895874" sldId="338"/>
            <ac:spMk id="101" creationId="{ED9935DC-A00C-46C6-AEA7-073F1144DE3A}"/>
          </ac:spMkLst>
        </pc:spChg>
        <pc:spChg chg="del mod">
          <ac:chgData name="Zeeky 张强" userId="e101f5870156e8d9" providerId="LiveId" clId="{6AF099C6-EE09-470F-9A67-56307BBFC3AD}" dt="2022-07-03T13:41:13.057" v="2490" actId="478"/>
          <ac:spMkLst>
            <pc:docMk/>
            <pc:sldMk cId="3310895874" sldId="338"/>
            <ac:spMk id="102" creationId="{8F0A3687-F72B-44C1-96AB-397AC662615F}"/>
          </ac:spMkLst>
        </pc:spChg>
        <pc:spChg chg="del">
          <ac:chgData name="Zeeky 张强" userId="e101f5870156e8d9" providerId="LiveId" clId="{6AF099C6-EE09-470F-9A67-56307BBFC3AD}" dt="2022-07-03T13:41:13.057" v="2490" actId="478"/>
          <ac:spMkLst>
            <pc:docMk/>
            <pc:sldMk cId="3310895874" sldId="338"/>
            <ac:spMk id="103" creationId="{B3A7A9D8-0442-4C6E-BEC1-0448C1DAF1B2}"/>
          </ac:spMkLst>
        </pc:spChg>
        <pc:spChg chg="del">
          <ac:chgData name="Zeeky 张强" userId="e101f5870156e8d9" providerId="LiveId" clId="{6AF099C6-EE09-470F-9A67-56307BBFC3AD}" dt="2022-07-03T13:41:13.057" v="2490" actId="478"/>
          <ac:spMkLst>
            <pc:docMk/>
            <pc:sldMk cId="3310895874" sldId="338"/>
            <ac:spMk id="104" creationId="{FCF0E069-4A51-4C7B-B211-72C40A4C315F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24" creationId="{7F2937E9-470C-45F7-B3FC-0CD2028B1367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26" creationId="{7F917AF1-604D-4427-B0AA-19804132CD9B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27" creationId="{14DB7EBF-2847-4851-BCC9-868CAB906643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128" creationId="{E80D8629-1E28-4867-9326-7569F75AC8A9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29" creationId="{E6D44324-F029-4BC7-AEA6-7917707BB132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30" creationId="{C4444C94-CB50-468D-9070-5E01A284F2DB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31" creationId="{23A32C11-2C95-4C59-AFFC-B6AC8591A46A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32" creationId="{98CA7468-A89C-4836-AD74-1CA673FD3212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33" creationId="{2EC5CFAD-2DA2-489E-95AC-0F208D499389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34" creationId="{46368AAB-52E4-4AA2-B503-184751772D0D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35" creationId="{BE0B076A-D803-49CD-A256-325379F59A67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36" creationId="{44BC20CC-02B6-4292-972D-CCE348715771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37" creationId="{74C02C4F-82E7-41E5-B926-975F1F3540A8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38" creationId="{C0FEFF81-1A6C-4BD5-98B2-F559808C3858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39" creationId="{D33B69E2-5C2D-4B1D-884D-B6EE28BF5AF1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40" creationId="{C53D0205-4C9F-45BE-8927-77A8CA8E6C8E}"/>
          </ac:spMkLst>
        </pc:spChg>
        <pc:spChg chg="mod">
          <ac:chgData name="Zeeky 张强" userId="e101f5870156e8d9" providerId="LiveId" clId="{6AF099C6-EE09-470F-9A67-56307BBFC3AD}" dt="2022-07-03T15:05:20.681" v="2895" actId="2711"/>
          <ac:spMkLst>
            <pc:docMk/>
            <pc:sldMk cId="3310895874" sldId="338"/>
            <ac:spMk id="146" creationId="{A8038B26-7964-4BEC-BDCE-FA791549FD39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48" creationId="{27B27479-61A3-4DA5-8D9A-3EEE3B98E3AD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49" creationId="{B90A070C-7475-4C19-BBCB-183A34F5DC5D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50" creationId="{44E2E7FE-7966-4610-AA64-CEE2C406CEFE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155" creationId="{D1AE4A63-97F3-443E-8C02-D4151599E30C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36" creationId="{B392D365-8C95-49AD-84DF-AE4C5B3BF9C0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37" creationId="{BE3BD32E-C4F8-44DA-B89E-DEB9C02EDF4C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38" creationId="{C8ADD1ED-759C-4BDC-850C-896D1A105C49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39" creationId="{B3A97A9B-2BD6-44FF-9CA7-C5C2FB41939F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40" creationId="{61083277-11AB-4CEF-BCD2-4C93B3A1C361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41" creationId="{96098B12-64A3-4B62-9E35-220ED9D855DD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42" creationId="{3AB6BFE2-6D73-4737-B6B6-4A77216285E1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44" creationId="{C6221432-9B51-4A62-855E-E251ACF6BAC7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45" creationId="{19731541-59A6-4E8F-9BAA-25ECA8E26CAC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46" creationId="{76D47BEE-217A-4515-8EB4-880CBC73E42C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47" creationId="{FDDEAD70-F6FA-4FB3-BE15-312A0E83F548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48" creationId="{97CE1AD9-9128-44C3-A1B1-EBB8B91CA242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49" creationId="{CF51E1CD-7B2C-4973-96CF-4236CD201A26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50" creationId="{1A94FA58-3012-4F3D-83AB-B825B9247365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51" creationId="{E558DC65-B655-4A4D-BEC9-4978AF14FBDF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52" creationId="{65D49319-E087-4897-AE3B-19AC329DADB7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53" creationId="{43A09C10-7DA6-4DA6-BF1C-40ED59EF7D06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54" creationId="{484A2097-3068-4D66-B64A-0DFFCE4954F7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55" creationId="{4D0FCF49-3FDB-4245-9065-7D0639B86854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56" creationId="{DAB3FB89-D7F9-4D93-9526-C52369C7A07C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57" creationId="{8A64EB17-2987-4180-B0A7-CBDF26C95F1E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58" creationId="{7F91FFED-0F1F-4367-BA35-48155012AFB7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59" creationId="{122FED54-8138-45CC-8CCD-AB74FB231B99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60" creationId="{FDAE869E-3038-4879-B37B-FA6DE4CD5685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61" creationId="{095E8F43-9930-4BA7-8DA7-F13EAA13C87C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62" creationId="{21A35C36-46C3-468A-BE6F-F004124CCDB9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63" creationId="{90ED8F0E-1EAE-4036-8021-A0CDC60CBAB2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64" creationId="{9BABDAF3-119F-43D8-B1F7-452FD8766761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65" creationId="{88CD4C7E-6CB9-4CEF-907B-B069D746FC30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66" creationId="{7029DCD4-D858-451C-92C9-15E74A6A8A1D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67" creationId="{4B118A98-4FFA-43F8-9C73-E70EB6C03FFF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68" creationId="{8991B265-6D73-4F49-813D-82F51C5D692F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69" creationId="{CA376DCE-E3E5-4BC1-9D3A-8BFB4E2F9F23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70" creationId="{55F25EB7-43BC-4F83-AA9E-8E1C176008C6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71" creationId="{9C26C557-0547-4649-8B6A-F34130F7D323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72" creationId="{39B834C0-D162-4465-871F-28971BA83173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73" creationId="{4123DD4F-2D4D-4C24-9825-8154665D23E4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74" creationId="{8D42B60C-1C4F-42EF-83A5-8F4EE7B5245B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75" creationId="{B2EF22D7-D169-4D3C-BD77-7EC063D11D1F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76" creationId="{6870E8AA-BC82-4669-95AE-76035971A4CA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77" creationId="{106B8F92-5A90-4518-9F53-C4BECC7CAF43}"/>
          </ac:spMkLst>
        </pc:spChg>
        <pc:spChg chg="mod">
          <ac:chgData name="Zeeky 张强" userId="e101f5870156e8d9" providerId="LiveId" clId="{6AF099C6-EE09-470F-9A67-56307BBFC3AD}" dt="2022-07-03T13:42:08.329" v="2539" actId="1037"/>
          <ac:spMkLst>
            <pc:docMk/>
            <pc:sldMk cId="3310895874" sldId="338"/>
            <ac:spMk id="578" creationId="{8EA0D162-FD42-476C-BC84-5FE7D15D7D34}"/>
          </ac:spMkLst>
        </pc:spChg>
        <pc:spChg chg="add del mod topLvl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594" creationId="{3D6EE002-1042-42CF-BE5D-EDC7D3509CB2}"/>
          </ac:spMkLst>
        </pc:spChg>
        <pc:spChg chg="mod topLvl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595" creationId="{C76AEBEA-BDDE-4D0D-97BB-539FF8CED800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612" creationId="{2D2553C2-C9A9-44BF-B2FC-50095B0C90B9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613" creationId="{996F21DE-990A-4676-96B7-CEA458A66DEB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617" creationId="{AA75C63C-322E-4E07-9FCE-C4BDEEC55B12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618" creationId="{2BA23A26-BAE4-4D09-991F-A16CD24886C0}"/>
          </ac:spMkLst>
        </pc:spChg>
        <pc:spChg chg="mod topLvl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647" creationId="{1648BAAD-EB5F-4ACF-B9A4-65F618015A0F}"/>
          </ac:spMkLst>
        </pc:spChg>
        <pc:spChg chg="mod topLvl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648" creationId="{E4D1D502-4CD6-4F49-9BBE-A7644F7AF642}"/>
          </ac:spMkLst>
        </pc:spChg>
        <pc:spChg chg="mod topLvl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650" creationId="{200E0ECC-0C87-4C0D-A0EA-7B34705CB496}"/>
          </ac:spMkLst>
        </pc:spChg>
        <pc:spChg chg="mod topLvl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651" creationId="{E564563C-A4F6-4F0D-9DC2-36AB86B938DF}"/>
          </ac:spMkLst>
        </pc:spChg>
        <pc:spChg chg="mod topLvl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653" creationId="{A5F98A48-AD7C-47A4-B302-72B147D36679}"/>
          </ac:spMkLst>
        </pc:spChg>
        <pc:spChg chg="mod topLvl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654" creationId="{DDD38113-F09B-4727-97D3-C7DFD5A80FD7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655" creationId="{81EB66B2-D11D-4537-8D27-3E9889833446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660" creationId="{F2E1ED62-A52C-4FF0-B7FF-3D15EC48E64E}"/>
          </ac:spMkLst>
        </pc:spChg>
        <pc:spChg chg="mod">
          <ac:chgData name="Zeeky 张强" userId="e101f5870156e8d9" providerId="LiveId" clId="{6AF099C6-EE09-470F-9A67-56307BBFC3AD}" dt="2022-07-03T15:05:12.637" v="2894" actId="2711"/>
          <ac:spMkLst>
            <pc:docMk/>
            <pc:sldMk cId="3310895874" sldId="338"/>
            <ac:spMk id="661" creationId="{0FAD6E95-7F2C-47A2-A7FE-0773A548A547}"/>
          </ac:spMkLst>
        </pc:spChg>
        <pc:grpChg chg="mod">
          <ac:chgData name="Zeeky 张强" userId="e101f5870156e8d9" providerId="LiveId" clId="{6AF099C6-EE09-470F-9A67-56307BBFC3AD}" dt="2022-07-03T15:05:12.637" v="2894" actId="2711"/>
          <ac:grpSpMkLst>
            <pc:docMk/>
            <pc:sldMk cId="3310895874" sldId="338"/>
            <ac:grpSpMk id="123" creationId="{6C1D946D-AF8D-4096-A448-85DAE9FCBD6F}"/>
          </ac:grpSpMkLst>
        </pc:grpChg>
        <pc:grpChg chg="mod">
          <ac:chgData name="Zeeky 张强" userId="e101f5870156e8d9" providerId="LiveId" clId="{6AF099C6-EE09-470F-9A67-56307BBFC3AD}" dt="2022-07-03T15:05:12.637" v="2894" actId="2711"/>
          <ac:grpSpMkLst>
            <pc:docMk/>
            <pc:sldMk cId="3310895874" sldId="338"/>
            <ac:grpSpMk id="151" creationId="{82219AA1-943E-4DFE-AC87-513470CBB104}"/>
          </ac:grpSpMkLst>
        </pc:grpChg>
        <pc:grpChg chg="mod">
          <ac:chgData name="Zeeky 张强" userId="e101f5870156e8d9" providerId="LiveId" clId="{6AF099C6-EE09-470F-9A67-56307BBFC3AD}" dt="2022-07-03T13:42:08.329" v="2539" actId="1037"/>
          <ac:grpSpMkLst>
            <pc:docMk/>
            <pc:sldMk cId="3310895874" sldId="338"/>
            <ac:grpSpMk id="579" creationId="{2E311B11-1973-4CCB-87E8-87A79E39C212}"/>
          </ac:grpSpMkLst>
        </pc:grpChg>
        <pc:grpChg chg="add del mod">
          <ac:chgData name="Zeeky 张强" userId="e101f5870156e8d9" providerId="LiveId" clId="{6AF099C6-EE09-470F-9A67-56307BBFC3AD}" dt="2022-07-03T15:05:12.637" v="2894" actId="2711"/>
          <ac:grpSpMkLst>
            <pc:docMk/>
            <pc:sldMk cId="3310895874" sldId="338"/>
            <ac:grpSpMk id="592" creationId="{704DF5A7-BEAF-4F69-A97B-AB23970356D9}"/>
          </ac:grpSpMkLst>
        </pc:grpChg>
        <pc:grpChg chg="mod">
          <ac:chgData name="Zeeky 张强" userId="e101f5870156e8d9" providerId="LiveId" clId="{6AF099C6-EE09-470F-9A67-56307BBFC3AD}" dt="2022-07-03T15:05:12.637" v="2894" actId="2711"/>
          <ac:grpSpMkLst>
            <pc:docMk/>
            <pc:sldMk cId="3310895874" sldId="338"/>
            <ac:grpSpMk id="609" creationId="{1AE2BCC6-699F-4D06-AFFF-C7C577147533}"/>
          </ac:grpSpMkLst>
        </pc:grpChg>
        <pc:grpChg chg="mod">
          <ac:chgData name="Zeeky 张强" userId="e101f5870156e8d9" providerId="LiveId" clId="{6AF099C6-EE09-470F-9A67-56307BBFC3AD}" dt="2022-07-03T15:05:12.637" v="2894" actId="2711"/>
          <ac:grpSpMkLst>
            <pc:docMk/>
            <pc:sldMk cId="3310895874" sldId="338"/>
            <ac:grpSpMk id="616" creationId="{D7D4BEA4-49D1-48F9-B632-266478E86330}"/>
          </ac:grpSpMkLst>
        </pc:grpChg>
        <pc:grpChg chg="mod">
          <ac:chgData name="Zeeky 张强" userId="e101f5870156e8d9" providerId="LiveId" clId="{6AF099C6-EE09-470F-9A67-56307BBFC3AD}" dt="2022-07-03T15:05:12.637" v="2894" actId="2711"/>
          <ac:grpSpMkLst>
            <pc:docMk/>
            <pc:sldMk cId="3310895874" sldId="338"/>
            <ac:grpSpMk id="644" creationId="{24A92A9E-CBEC-4DB8-BDB5-4DBEA10C22A4}"/>
          </ac:grpSpMkLst>
        </pc:grpChg>
        <pc:grpChg chg="mod">
          <ac:chgData name="Zeeky 张强" userId="e101f5870156e8d9" providerId="LiveId" clId="{6AF099C6-EE09-470F-9A67-56307BBFC3AD}" dt="2022-07-03T15:05:12.637" v="2894" actId="2711"/>
          <ac:grpSpMkLst>
            <pc:docMk/>
            <pc:sldMk cId="3310895874" sldId="338"/>
            <ac:grpSpMk id="645" creationId="{0544EB2D-172E-45F7-AF61-19F3AA5D1B1E}"/>
          </ac:grpSpMkLst>
        </pc:grpChg>
        <pc:grpChg chg="add del mod">
          <ac:chgData name="Zeeky 张强" userId="e101f5870156e8d9" providerId="LiveId" clId="{6AF099C6-EE09-470F-9A67-56307BBFC3AD}" dt="2022-07-03T15:05:12.637" v="2894" actId="2711"/>
          <ac:grpSpMkLst>
            <pc:docMk/>
            <pc:sldMk cId="3310895874" sldId="338"/>
            <ac:grpSpMk id="646" creationId="{C912F060-76F1-4ED6-932B-A91D121AFBF9}"/>
          </ac:grpSpMkLst>
        </pc:grpChg>
        <pc:grpChg chg="add del mod">
          <ac:chgData name="Zeeky 张强" userId="e101f5870156e8d9" providerId="LiveId" clId="{6AF099C6-EE09-470F-9A67-56307BBFC3AD}" dt="2022-07-03T15:05:12.637" v="2894" actId="2711"/>
          <ac:grpSpMkLst>
            <pc:docMk/>
            <pc:sldMk cId="3310895874" sldId="338"/>
            <ac:grpSpMk id="649" creationId="{06946B4E-03D8-4663-B3B1-68D264430B10}"/>
          </ac:grpSpMkLst>
        </pc:grpChg>
        <pc:grpChg chg="add del mod">
          <ac:chgData name="Zeeky 张强" userId="e101f5870156e8d9" providerId="LiveId" clId="{6AF099C6-EE09-470F-9A67-56307BBFC3AD}" dt="2022-07-03T15:05:12.637" v="2894" actId="2711"/>
          <ac:grpSpMkLst>
            <pc:docMk/>
            <pc:sldMk cId="3310895874" sldId="338"/>
            <ac:grpSpMk id="652" creationId="{1B5BAEA3-066B-431A-8F3C-5627FF96B727}"/>
          </ac:grpSpMkLst>
        </pc:grpChg>
        <pc:grpChg chg="mod">
          <ac:chgData name="Zeeky 张强" userId="e101f5870156e8d9" providerId="LiveId" clId="{6AF099C6-EE09-470F-9A67-56307BBFC3AD}" dt="2022-07-03T15:05:12.637" v="2894" actId="2711"/>
          <ac:grpSpMkLst>
            <pc:docMk/>
            <pc:sldMk cId="3310895874" sldId="338"/>
            <ac:grpSpMk id="656" creationId="{3B41DDB6-FBB9-4F86-886D-5868D855F9A7}"/>
          </ac:grpSpMkLst>
        </pc:grpChg>
        <pc:grpChg chg="mod">
          <ac:chgData name="Zeeky 张强" userId="e101f5870156e8d9" providerId="LiveId" clId="{6AF099C6-EE09-470F-9A67-56307BBFC3AD}" dt="2022-07-03T15:05:12.637" v="2894" actId="2711"/>
          <ac:grpSpMkLst>
            <pc:docMk/>
            <pc:sldMk cId="3310895874" sldId="338"/>
            <ac:grpSpMk id="657" creationId="{A44D5808-8083-46C9-98DA-BE0AABB7CDEF}"/>
          </ac:grpSpMkLst>
        </pc:grpChg>
        <pc:grpChg chg="mod">
          <ac:chgData name="Zeeky 张强" userId="e101f5870156e8d9" providerId="LiveId" clId="{6AF099C6-EE09-470F-9A67-56307BBFC3AD}" dt="2022-07-03T15:05:12.637" v="2894" actId="2711"/>
          <ac:grpSpMkLst>
            <pc:docMk/>
            <pc:sldMk cId="3310895874" sldId="338"/>
            <ac:grpSpMk id="658" creationId="{3E811919-78DB-4CD7-9976-E46400B42CB9}"/>
          </ac:grpSpMkLst>
        </pc:grpChg>
        <pc:cxnChg chg="mod">
          <ac:chgData name="Zeeky 张强" userId="e101f5870156e8d9" providerId="LiveId" clId="{6AF099C6-EE09-470F-9A67-56307BBFC3AD}" dt="2022-07-03T15:05:12.637" v="2894" actId="2711"/>
          <ac:cxnSpMkLst>
            <pc:docMk/>
            <pc:sldMk cId="3310895874" sldId="338"/>
            <ac:cxnSpMk id="4" creationId="{1E07E267-3179-448A-86BB-6ECE18161F00}"/>
          </ac:cxnSpMkLst>
        </pc:cxnChg>
        <pc:cxnChg chg="mod">
          <ac:chgData name="Zeeky 张强" userId="e101f5870156e8d9" providerId="LiveId" clId="{6AF099C6-EE09-470F-9A67-56307BBFC3AD}" dt="2022-07-03T15:05:12.637" v="2894" actId="2711"/>
          <ac:cxnSpMkLst>
            <pc:docMk/>
            <pc:sldMk cId="3310895874" sldId="338"/>
            <ac:cxnSpMk id="95" creationId="{271CD484-337D-40B2-93CA-E9C9BDA2E6A5}"/>
          </ac:cxnSpMkLst>
        </pc:cxnChg>
        <pc:cxnChg chg="mod">
          <ac:chgData name="Zeeky 张强" userId="e101f5870156e8d9" providerId="LiveId" clId="{6AF099C6-EE09-470F-9A67-56307BBFC3AD}" dt="2022-07-03T15:05:12.637" v="2894" actId="2711"/>
          <ac:cxnSpMkLst>
            <pc:docMk/>
            <pc:sldMk cId="3310895874" sldId="338"/>
            <ac:cxnSpMk id="96" creationId="{25B7E808-8778-4613-8DA2-3FF78085582C}"/>
          </ac:cxnSpMkLst>
        </pc:cxnChg>
        <pc:cxnChg chg="mod">
          <ac:chgData name="Zeeky 张强" userId="e101f5870156e8d9" providerId="LiveId" clId="{6AF099C6-EE09-470F-9A67-56307BBFC3AD}" dt="2022-07-03T15:05:12.637" v="2894" actId="2711"/>
          <ac:cxnSpMkLst>
            <pc:docMk/>
            <pc:sldMk cId="3310895874" sldId="338"/>
            <ac:cxnSpMk id="97" creationId="{8612C629-7D84-407D-A656-39384F1F5592}"/>
          </ac:cxnSpMkLst>
        </pc:cxnChg>
        <pc:cxnChg chg="mod">
          <ac:chgData name="Zeeky 张强" userId="e101f5870156e8d9" providerId="LiveId" clId="{6AF099C6-EE09-470F-9A67-56307BBFC3AD}" dt="2022-07-03T15:05:12.637" v="2894" actId="2711"/>
          <ac:cxnSpMkLst>
            <pc:docMk/>
            <pc:sldMk cId="3310895874" sldId="338"/>
            <ac:cxnSpMk id="98" creationId="{FE77AFCA-2ADA-4FD7-A0AD-27E0187C5112}"/>
          </ac:cxnSpMkLst>
        </pc:cxnChg>
      </pc:sldChg>
      <pc:sldChg chg="addSp delSp modSp mod modAnim chgLayout">
        <pc:chgData name="Zeeky 张强" userId="e101f5870156e8d9" providerId="LiveId" clId="{6AF099C6-EE09-470F-9A67-56307BBFC3AD}" dt="2022-07-03T15:05:37.401" v="2897" actId="2711"/>
        <pc:sldMkLst>
          <pc:docMk/>
          <pc:sldMk cId="3691987731" sldId="339"/>
        </pc:sldMkLst>
        <pc:spChg chg="add mod ord">
          <ac:chgData name="Zeeky 张强" userId="e101f5870156e8d9" providerId="LiveId" clId="{6AF099C6-EE09-470F-9A67-56307BBFC3AD}" dt="2022-07-03T12:36:57.640" v="834" actId="700"/>
          <ac:spMkLst>
            <pc:docMk/>
            <pc:sldMk cId="3691987731" sldId="339"/>
            <ac:spMk id="3" creationId="{90BF96F2-563C-7AD4-BBA6-E41731243773}"/>
          </ac:spMkLst>
        </pc:spChg>
        <pc:spChg chg="add mod ord">
          <ac:chgData name="Zeeky 张强" userId="e101f5870156e8d9" providerId="LiveId" clId="{6AF099C6-EE09-470F-9A67-56307BBFC3AD}" dt="2022-07-03T12:36:57.640" v="834" actId="700"/>
          <ac:spMkLst>
            <pc:docMk/>
            <pc:sldMk cId="3691987731" sldId="339"/>
            <ac:spMk id="4" creationId="{6C34DFFC-8A2B-32CB-8F1B-D725327C950A}"/>
          </ac:spMkLst>
        </pc:spChg>
        <pc:spChg chg="add mod ord replST delST">
          <ac:chgData name="Zeeky 张强" userId="e101f5870156e8d9" providerId="LiveId" clId="{6AF099C6-EE09-470F-9A67-56307BBFC3AD}" dt="2022-07-03T13:21:43.641" v="1923" actId="12612"/>
          <ac:spMkLst>
            <pc:docMk/>
            <pc:sldMk cId="3691987731" sldId="339"/>
            <ac:spMk id="5" creationId="{7EEAEC6D-CC81-F068-CBA6-9EEBF0174B71}"/>
          </ac:spMkLst>
        </pc:spChg>
        <pc:spChg chg="add del mod ord replST">
          <ac:chgData name="Zeeky 张强" userId="e101f5870156e8d9" providerId="LiveId" clId="{6AF099C6-EE09-470F-9A67-56307BBFC3AD}" dt="2022-07-03T13:39:33.849" v="2424"/>
          <ac:spMkLst>
            <pc:docMk/>
            <pc:sldMk cId="3691987731" sldId="339"/>
            <ac:spMk id="6" creationId="{1625170E-B575-DEFD-02D8-E0D7C67EC96E}"/>
          </ac:spMkLst>
        </pc:spChg>
        <pc:spChg chg="mod topLvl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21" creationId="{38AE8AB6-9ECC-411D-B618-FA0173533FF1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23" creationId="{97B42243-D157-4D8C-80E0-9895B2100847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26" creationId="{FC34317F-4D06-40AB-8A59-370D941CA976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27" creationId="{E4ECDDBA-A137-4CDA-A964-D7680BD0A88F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28" creationId="{4CFC83BD-BE5E-4156-BBA4-EBCAE960A46D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29" creationId="{844B68BC-C9A3-42C6-AB63-C71C4F7B4B6D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30" creationId="{2E68008F-03F1-46F7-99CF-C1D8E97DBD96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33" creationId="{95C5E054-C519-42FF-91FA-B2C5E601B54B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34" creationId="{A95C7B81-8609-4FF0-B329-287BD9951CC9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35" creationId="{B066D5B8-E5BA-4262-99F7-B9B02B6887B7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36" creationId="{B85B522C-1B50-4D5E-84BA-CE0D64D58532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37" creationId="{1AC5B853-3360-486B-86BA-2396F341590B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38" creationId="{9C9BE336-6E9D-466A-A53A-CAB2896D9F02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42" creationId="{FA99E183-026F-4B56-9D10-62A9E4DDF78B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43" creationId="{8B4511EA-80AD-49FD-B497-1D266BD8EAB9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44" creationId="{404536BD-82C3-401E-87C3-2A738F2D9DAF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45" creationId="{11071542-607E-4715-BB2E-5BCE31B5EF13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46" creationId="{67538938-44C5-48B2-8219-365B0570C79F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47" creationId="{817FB726-C2CC-49F6-B05F-3C4A27F5DE2E}"/>
          </ac:spMkLst>
        </pc:spChg>
        <pc:spChg chg="mod">
          <ac:chgData name="Zeeky 张强" userId="e101f5870156e8d9" providerId="LiveId" clId="{6AF099C6-EE09-470F-9A67-56307BBFC3AD}" dt="2022-07-03T13:21:40.843" v="1908" actId="165"/>
          <ac:spMkLst>
            <pc:docMk/>
            <pc:sldMk cId="3691987731" sldId="339"/>
            <ac:spMk id="48" creationId="{B14E0233-4116-45BF-B84A-3D30D4BBE03D}"/>
          </ac:spMkLst>
        </pc:spChg>
        <pc:spChg chg="mod">
          <ac:chgData name="Zeeky 张强" userId="e101f5870156e8d9" providerId="LiveId" clId="{6AF099C6-EE09-470F-9A67-56307BBFC3AD}" dt="2022-07-03T15:05:37.401" v="2897" actId="2711"/>
          <ac:spMkLst>
            <pc:docMk/>
            <pc:sldMk cId="3691987731" sldId="339"/>
            <ac:spMk id="129" creationId="{E3979661-44BC-49D8-BFB7-2EC1CC403935}"/>
          </ac:spMkLst>
        </pc:spChg>
        <pc:spChg chg="mod">
          <ac:chgData name="Zeeky 张强" userId="e101f5870156e8d9" providerId="LiveId" clId="{6AF099C6-EE09-470F-9A67-56307BBFC3AD}" dt="2022-07-03T15:05:32.276" v="2896" actId="2711"/>
          <ac:spMkLst>
            <pc:docMk/>
            <pc:sldMk cId="3691987731" sldId="339"/>
            <ac:spMk id="146" creationId="{A8038B26-7964-4BEC-BDCE-FA791549FD39}"/>
          </ac:spMkLst>
        </pc:spChg>
        <pc:spChg chg="del">
          <ac:chgData name="Zeeky 张强" userId="e101f5870156e8d9" providerId="LiveId" clId="{6AF099C6-EE09-470F-9A67-56307BBFC3AD}" dt="2022-07-03T13:22:28.629" v="1960" actId="478"/>
          <ac:spMkLst>
            <pc:docMk/>
            <pc:sldMk cId="3691987731" sldId="339"/>
            <ac:spMk id="149" creationId="{A1F6E441-B881-4A0E-8945-436C64102BE8}"/>
          </ac:spMkLst>
        </pc:spChg>
        <pc:spChg chg="del">
          <ac:chgData name="Zeeky 张强" userId="e101f5870156e8d9" providerId="LiveId" clId="{6AF099C6-EE09-470F-9A67-56307BBFC3AD}" dt="2022-07-03T13:22:28.629" v="1960" actId="478"/>
          <ac:spMkLst>
            <pc:docMk/>
            <pc:sldMk cId="3691987731" sldId="339"/>
            <ac:spMk id="150" creationId="{10FC2458-298D-4B17-B11B-EAA6EF32B0FA}"/>
          </ac:spMkLst>
        </pc:spChg>
        <pc:spChg chg="del">
          <ac:chgData name="Zeeky 张强" userId="e101f5870156e8d9" providerId="LiveId" clId="{6AF099C6-EE09-470F-9A67-56307BBFC3AD}" dt="2022-07-03T13:22:28.629" v="1960" actId="478"/>
          <ac:spMkLst>
            <pc:docMk/>
            <pc:sldMk cId="3691987731" sldId="339"/>
            <ac:spMk id="151" creationId="{7F04DCD1-4466-4BDF-9982-3BBB2B3C1F93}"/>
          </ac:spMkLst>
        </pc:spChg>
        <pc:grpChg chg="del">
          <ac:chgData name="Zeeky 张强" userId="e101f5870156e8d9" providerId="LiveId" clId="{6AF099C6-EE09-470F-9A67-56307BBFC3AD}" dt="2022-07-03T13:21:03.998" v="1867" actId="165"/>
          <ac:grpSpMkLst>
            <pc:docMk/>
            <pc:sldMk cId="3691987731" sldId="339"/>
            <ac:grpSpMk id="2" creationId="{3D5F16FD-1BC7-477F-93E5-4FB7AAAFE276}"/>
          </ac:grpSpMkLst>
        </pc:grpChg>
        <pc:grpChg chg="add del mod topLvl">
          <ac:chgData name="Zeeky 张强" userId="e101f5870156e8d9" providerId="LiveId" clId="{6AF099C6-EE09-470F-9A67-56307BBFC3AD}" dt="2022-07-03T13:21:40.843" v="1908" actId="165"/>
          <ac:grpSpMkLst>
            <pc:docMk/>
            <pc:sldMk cId="3691987731" sldId="339"/>
            <ac:grpSpMk id="20" creationId="{63D775B4-19BF-450F-8414-88BB11327C0C}"/>
          </ac:grpSpMkLst>
        </pc:grpChg>
        <pc:grpChg chg="mod topLvl">
          <ac:chgData name="Zeeky 张强" userId="e101f5870156e8d9" providerId="LiveId" clId="{6AF099C6-EE09-470F-9A67-56307BBFC3AD}" dt="2022-07-03T13:21:40.843" v="1908" actId="165"/>
          <ac:grpSpMkLst>
            <pc:docMk/>
            <pc:sldMk cId="3691987731" sldId="339"/>
            <ac:grpSpMk id="22" creationId="{5B5D7490-56F8-4AA6-944C-E69282F0092A}"/>
          </ac:grpSpMkLst>
        </pc:grpChg>
        <pc:grpChg chg="mod">
          <ac:chgData name="Zeeky 张强" userId="e101f5870156e8d9" providerId="LiveId" clId="{6AF099C6-EE09-470F-9A67-56307BBFC3AD}" dt="2022-07-03T13:21:40.843" v="1908" actId="165"/>
          <ac:grpSpMkLst>
            <pc:docMk/>
            <pc:sldMk cId="3691987731" sldId="339"/>
            <ac:grpSpMk id="24" creationId="{E8D4C0F2-CE60-4DA2-B364-FD43E6FFB7AB}"/>
          </ac:grpSpMkLst>
        </pc:grpChg>
        <pc:grpChg chg="mod">
          <ac:chgData name="Zeeky 张强" userId="e101f5870156e8d9" providerId="LiveId" clId="{6AF099C6-EE09-470F-9A67-56307BBFC3AD}" dt="2022-07-03T13:21:40.843" v="1908" actId="165"/>
          <ac:grpSpMkLst>
            <pc:docMk/>
            <pc:sldMk cId="3691987731" sldId="339"/>
            <ac:grpSpMk id="25" creationId="{3DCEDA6B-1F41-43DD-BEFD-C8C0B44F9249}"/>
          </ac:grpSpMkLst>
        </pc:grpChg>
        <pc:grpChg chg="mod">
          <ac:chgData name="Zeeky 张强" userId="e101f5870156e8d9" providerId="LiveId" clId="{6AF099C6-EE09-470F-9A67-56307BBFC3AD}" dt="2022-07-03T13:21:40.843" v="1908" actId="165"/>
          <ac:grpSpMkLst>
            <pc:docMk/>
            <pc:sldMk cId="3691987731" sldId="339"/>
            <ac:grpSpMk id="31" creationId="{AA0A4698-07BE-45D7-9D9B-5712F964F881}"/>
          </ac:grpSpMkLst>
        </pc:grpChg>
        <pc:grpChg chg="mod">
          <ac:chgData name="Zeeky 张强" userId="e101f5870156e8d9" providerId="LiveId" clId="{6AF099C6-EE09-470F-9A67-56307BBFC3AD}" dt="2022-07-03T13:21:40.843" v="1908" actId="165"/>
          <ac:grpSpMkLst>
            <pc:docMk/>
            <pc:sldMk cId="3691987731" sldId="339"/>
            <ac:grpSpMk id="32" creationId="{EE483F33-D228-4FD9-AA3D-DC033D36AE01}"/>
          </ac:grpSpMkLst>
        </pc:grpChg>
        <pc:grpChg chg="mod">
          <ac:chgData name="Zeeky 张强" userId="e101f5870156e8d9" providerId="LiveId" clId="{6AF099C6-EE09-470F-9A67-56307BBFC3AD}" dt="2022-07-03T13:21:40.843" v="1908" actId="165"/>
          <ac:grpSpMkLst>
            <pc:docMk/>
            <pc:sldMk cId="3691987731" sldId="339"/>
            <ac:grpSpMk id="39" creationId="{CB222890-39BB-4388-A0FF-EA9A9C484BBC}"/>
          </ac:grpSpMkLst>
        </pc:grpChg>
        <pc:grpChg chg="mod">
          <ac:chgData name="Zeeky 张强" userId="e101f5870156e8d9" providerId="LiveId" clId="{6AF099C6-EE09-470F-9A67-56307BBFC3AD}" dt="2022-07-03T13:21:40.843" v="1908" actId="165"/>
          <ac:grpSpMkLst>
            <pc:docMk/>
            <pc:sldMk cId="3691987731" sldId="339"/>
            <ac:grpSpMk id="40" creationId="{48374F72-70AC-4D21-85B4-01B754A704D7}"/>
          </ac:grpSpMkLst>
        </pc:grpChg>
        <pc:grpChg chg="mod">
          <ac:chgData name="Zeeky 张强" userId="e101f5870156e8d9" providerId="LiveId" clId="{6AF099C6-EE09-470F-9A67-56307BBFC3AD}" dt="2022-07-03T13:21:40.843" v="1908" actId="165"/>
          <ac:grpSpMkLst>
            <pc:docMk/>
            <pc:sldMk cId="3691987731" sldId="339"/>
            <ac:grpSpMk id="41" creationId="{DCC343F7-9A7B-4244-B1B6-554C12CD80CD}"/>
          </ac:grpSpMkLst>
        </pc:grpChg>
        <pc:picChg chg="add del mod topLvl replST delST">
          <ac:chgData name="Zeeky 张强" userId="e101f5870156e8d9" providerId="LiveId" clId="{6AF099C6-EE09-470F-9A67-56307BBFC3AD}" dt="2022-07-03T13:21:56.317" v="1935"/>
          <ac:picMkLst>
            <pc:docMk/>
            <pc:sldMk cId="3691987731" sldId="339"/>
            <ac:picMk id="12" creationId="{E72CA9DE-6299-4C3B-9923-D1DFECE7CF98}"/>
          </ac:picMkLst>
        </pc:picChg>
        <pc:picChg chg="add del mod">
          <ac:chgData name="Zeeky 张强" userId="e101f5870156e8d9" providerId="LiveId" clId="{6AF099C6-EE09-470F-9A67-56307BBFC3AD}" dt="2022-07-03T13:39:33.849" v="2424"/>
          <ac:picMkLst>
            <pc:docMk/>
            <pc:sldMk cId="3691987731" sldId="339"/>
            <ac:picMk id="53" creationId="{EA7F3BD2-8478-56AB-1D29-86077ACDC25C}"/>
          </ac:picMkLst>
        </pc:picChg>
        <pc:picChg chg="mod">
          <ac:chgData name="Zeeky 张强" userId="e101f5870156e8d9" providerId="LiveId" clId="{6AF099C6-EE09-470F-9A67-56307BBFC3AD}" dt="2022-07-03T13:39:33.849" v="2424"/>
          <ac:picMkLst>
            <pc:docMk/>
            <pc:sldMk cId="3691987731" sldId="339"/>
            <ac:picMk id="54" creationId="{345C420A-E76E-F17A-BBD4-FA794B3073F5}"/>
          </ac:picMkLst>
        </pc:picChg>
      </pc:sldChg>
      <pc:sldChg chg="addSp modSp del mod chgLayout">
        <pc:chgData name="Zeeky 张强" userId="e101f5870156e8d9" providerId="LiveId" clId="{6AF099C6-EE09-470F-9A67-56307BBFC3AD}" dt="2022-07-03T13:24:12.347" v="1998" actId="47"/>
        <pc:sldMkLst>
          <pc:docMk/>
          <pc:sldMk cId="3729524654" sldId="340"/>
        </pc:sldMkLst>
        <pc:spChg chg="add mod ord">
          <ac:chgData name="Zeeky 张强" userId="e101f5870156e8d9" providerId="LiveId" clId="{6AF099C6-EE09-470F-9A67-56307BBFC3AD}" dt="2022-07-03T12:36:57.640" v="834" actId="700"/>
          <ac:spMkLst>
            <pc:docMk/>
            <pc:sldMk cId="3729524654" sldId="340"/>
            <ac:spMk id="4" creationId="{BBDB1F1D-58B2-8A04-B97B-121B8D78310C}"/>
          </ac:spMkLst>
        </pc:spChg>
        <pc:spChg chg="add mod ord">
          <ac:chgData name="Zeeky 张强" userId="e101f5870156e8d9" providerId="LiveId" clId="{6AF099C6-EE09-470F-9A67-56307BBFC3AD}" dt="2022-07-03T12:36:57.640" v="834" actId="700"/>
          <ac:spMkLst>
            <pc:docMk/>
            <pc:sldMk cId="3729524654" sldId="340"/>
            <ac:spMk id="5" creationId="{56DBCFED-1107-BB74-134A-A8E16419EF27}"/>
          </ac:spMkLst>
        </pc:spChg>
      </pc:sldChg>
      <pc:sldChg chg="addSp delSp modSp mod modAnim chgLayout">
        <pc:chgData name="Zeeky 张强" userId="e101f5870156e8d9" providerId="LiveId" clId="{6AF099C6-EE09-470F-9A67-56307BBFC3AD}" dt="2022-07-03T13:48:15.256" v="2621"/>
        <pc:sldMkLst>
          <pc:docMk/>
          <pc:sldMk cId="691341440" sldId="341"/>
        </pc:sldMkLst>
        <pc:spChg chg="add mod ord">
          <ac:chgData name="Zeeky 张强" userId="e101f5870156e8d9" providerId="LiveId" clId="{6AF099C6-EE09-470F-9A67-56307BBFC3AD}" dt="2022-07-03T12:36:57.640" v="834" actId="700"/>
          <ac:spMkLst>
            <pc:docMk/>
            <pc:sldMk cId="691341440" sldId="341"/>
            <ac:spMk id="2" creationId="{D5157B1E-CD3D-C3C5-184A-DF0D7F700BBB}"/>
          </ac:spMkLst>
        </pc:spChg>
        <pc:spChg chg="add mod ord">
          <ac:chgData name="Zeeky 张强" userId="e101f5870156e8d9" providerId="LiveId" clId="{6AF099C6-EE09-470F-9A67-56307BBFC3AD}" dt="2022-07-03T12:36:57.640" v="834" actId="700"/>
          <ac:spMkLst>
            <pc:docMk/>
            <pc:sldMk cId="691341440" sldId="341"/>
            <ac:spMk id="3" creationId="{483E5782-5EC8-E65D-DE13-60DAF532D4A0}"/>
          </ac:spMkLst>
        </pc:spChg>
        <pc:spChg chg="mod">
          <ac:chgData name="Zeeky 张强" userId="e101f5870156e8d9" providerId="LiveId" clId="{6AF099C6-EE09-470F-9A67-56307BBFC3AD}" dt="2022-07-03T13:23:55.570" v="1997" actId="123"/>
          <ac:spMkLst>
            <pc:docMk/>
            <pc:sldMk cId="691341440" sldId="341"/>
            <ac:spMk id="41" creationId="{4B9E7EF3-C6B9-4E44-9C66-802404FF57DE}"/>
          </ac:spMkLst>
        </pc:spChg>
        <pc:spChg chg="mod">
          <ac:chgData name="Zeeky 张强" userId="e101f5870156e8d9" providerId="LiveId" clId="{6AF099C6-EE09-470F-9A67-56307BBFC3AD}" dt="2022-07-03T13:23:24.547" v="1991" actId="2711"/>
          <ac:spMkLst>
            <pc:docMk/>
            <pc:sldMk cId="691341440" sldId="341"/>
            <ac:spMk id="146" creationId="{A8038B26-7964-4BEC-BDCE-FA791549FD39}"/>
          </ac:spMkLst>
        </pc:spChg>
        <pc:picChg chg="add del mod">
          <ac:chgData name="Zeeky 张强" userId="e101f5870156e8d9" providerId="LiveId" clId="{6AF099C6-EE09-470F-9A67-56307BBFC3AD}" dt="2022-07-03T13:47:36.046" v="2605"/>
          <ac:picMkLst>
            <pc:docMk/>
            <pc:sldMk cId="691341440" sldId="341"/>
            <ac:picMk id="19" creationId="{BEF7F100-0B54-EE8C-4434-96E4B35E6BA6}"/>
          </ac:picMkLst>
        </pc:picChg>
        <pc:picChg chg="add del mod">
          <ac:chgData name="Zeeky 张强" userId="e101f5870156e8d9" providerId="LiveId" clId="{6AF099C6-EE09-470F-9A67-56307BBFC3AD}" dt="2022-07-03T13:47:42.204" v="2608"/>
          <ac:picMkLst>
            <pc:docMk/>
            <pc:sldMk cId="691341440" sldId="341"/>
            <ac:picMk id="21" creationId="{3CAA926F-A4A2-0096-ACDD-C04601236AD0}"/>
          </ac:picMkLst>
        </pc:picChg>
        <pc:picChg chg="add del mod">
          <ac:chgData name="Zeeky 张强" userId="e101f5870156e8d9" providerId="LiveId" clId="{6AF099C6-EE09-470F-9A67-56307BBFC3AD}" dt="2022-07-03T13:47:52.528" v="2612"/>
          <ac:picMkLst>
            <pc:docMk/>
            <pc:sldMk cId="691341440" sldId="341"/>
            <ac:picMk id="22" creationId="{EF212920-84C5-4C96-4EE2-76C6EF658623}"/>
          </ac:picMkLst>
        </pc:picChg>
        <pc:picChg chg="add del mod">
          <ac:chgData name="Zeeky 张强" userId="e101f5870156e8d9" providerId="LiveId" clId="{6AF099C6-EE09-470F-9A67-56307BBFC3AD}" dt="2022-07-03T13:48:00.555" v="2615"/>
          <ac:picMkLst>
            <pc:docMk/>
            <pc:sldMk cId="691341440" sldId="341"/>
            <ac:picMk id="23" creationId="{46A3ACA6-F338-BB8D-9874-0FC7F47089E9}"/>
          </ac:picMkLst>
        </pc:picChg>
        <pc:picChg chg="add del mod">
          <ac:chgData name="Zeeky 张强" userId="e101f5870156e8d9" providerId="LiveId" clId="{6AF099C6-EE09-470F-9A67-56307BBFC3AD}" dt="2022-07-03T13:48:08.583" v="2618"/>
          <ac:picMkLst>
            <pc:docMk/>
            <pc:sldMk cId="691341440" sldId="341"/>
            <ac:picMk id="24" creationId="{0E07EAD7-F2DD-09E7-E9EA-17B4F5790575}"/>
          </ac:picMkLst>
        </pc:picChg>
        <pc:picChg chg="del mod">
          <ac:chgData name="Zeeky 张强" userId="e101f5870156e8d9" providerId="LiveId" clId="{6AF099C6-EE09-470F-9A67-56307BBFC3AD}" dt="2022-07-03T13:48:00.555" v="2615"/>
          <ac:picMkLst>
            <pc:docMk/>
            <pc:sldMk cId="691341440" sldId="341"/>
            <ac:picMk id="25" creationId="{D4B85F73-7F98-47F1-A719-4E1A0A01317C}"/>
          </ac:picMkLst>
        </pc:picChg>
        <pc:picChg chg="del mod">
          <ac:chgData name="Zeeky 张强" userId="e101f5870156e8d9" providerId="LiveId" clId="{6AF099C6-EE09-470F-9A67-56307BBFC3AD}" dt="2022-07-03T13:47:52.528" v="2612"/>
          <ac:picMkLst>
            <pc:docMk/>
            <pc:sldMk cId="691341440" sldId="341"/>
            <ac:picMk id="26" creationId="{90BD6E30-6025-4DCC-93F4-BE5BAE74CB84}"/>
          </ac:picMkLst>
        </pc:picChg>
        <pc:picChg chg="add del mod">
          <ac:chgData name="Zeeky 张强" userId="e101f5870156e8d9" providerId="LiveId" clId="{6AF099C6-EE09-470F-9A67-56307BBFC3AD}" dt="2022-07-03T13:48:15.256" v="2621"/>
          <ac:picMkLst>
            <pc:docMk/>
            <pc:sldMk cId="691341440" sldId="341"/>
            <ac:picMk id="27" creationId="{13390CE3-10AC-B66D-4E82-E285812C0853}"/>
          </ac:picMkLst>
        </pc:picChg>
        <pc:picChg chg="mod">
          <ac:chgData name="Zeeky 张强" userId="e101f5870156e8d9" providerId="LiveId" clId="{6AF099C6-EE09-470F-9A67-56307BBFC3AD}" dt="2022-07-03T13:47:36.046" v="2605"/>
          <ac:picMkLst>
            <pc:docMk/>
            <pc:sldMk cId="691341440" sldId="341"/>
            <ac:picMk id="28" creationId="{EA949641-EA5B-6BD9-AB6A-35CAC66D7D67}"/>
          </ac:picMkLst>
        </pc:picChg>
        <pc:picChg chg="mod">
          <ac:chgData name="Zeeky 张强" userId="e101f5870156e8d9" providerId="LiveId" clId="{6AF099C6-EE09-470F-9A67-56307BBFC3AD}" dt="2022-07-03T13:47:42.204" v="2608"/>
          <ac:picMkLst>
            <pc:docMk/>
            <pc:sldMk cId="691341440" sldId="341"/>
            <ac:picMk id="29" creationId="{24E93DC5-12D3-A7D3-7B0D-84C4C875C656}"/>
          </ac:picMkLst>
        </pc:picChg>
        <pc:picChg chg="mod">
          <ac:chgData name="Zeeky 张强" userId="e101f5870156e8d9" providerId="LiveId" clId="{6AF099C6-EE09-470F-9A67-56307BBFC3AD}" dt="2022-07-03T13:47:52.528" v="2612"/>
          <ac:picMkLst>
            <pc:docMk/>
            <pc:sldMk cId="691341440" sldId="341"/>
            <ac:picMk id="30" creationId="{0B344896-1ED9-003D-CE91-8220FC7ED6D1}"/>
          </ac:picMkLst>
        </pc:picChg>
        <pc:picChg chg="mod">
          <ac:chgData name="Zeeky 张强" userId="e101f5870156e8d9" providerId="LiveId" clId="{6AF099C6-EE09-470F-9A67-56307BBFC3AD}" dt="2022-07-03T13:48:00.555" v="2615"/>
          <ac:picMkLst>
            <pc:docMk/>
            <pc:sldMk cId="691341440" sldId="341"/>
            <ac:picMk id="31" creationId="{4E79146E-6077-CBAF-63C8-A83BD80D58BC}"/>
          </ac:picMkLst>
        </pc:picChg>
        <pc:picChg chg="mod">
          <ac:chgData name="Zeeky 张强" userId="e101f5870156e8d9" providerId="LiveId" clId="{6AF099C6-EE09-470F-9A67-56307BBFC3AD}" dt="2022-07-03T13:48:08.583" v="2618"/>
          <ac:picMkLst>
            <pc:docMk/>
            <pc:sldMk cId="691341440" sldId="341"/>
            <ac:picMk id="32" creationId="{CA88B666-946E-079B-4D6C-D7E79EF65FF6}"/>
          </ac:picMkLst>
        </pc:picChg>
        <pc:picChg chg="mod">
          <ac:chgData name="Zeeky 张强" userId="e101f5870156e8d9" providerId="LiveId" clId="{6AF099C6-EE09-470F-9A67-56307BBFC3AD}" dt="2022-07-03T13:48:15.256" v="2621"/>
          <ac:picMkLst>
            <pc:docMk/>
            <pc:sldMk cId="691341440" sldId="341"/>
            <ac:picMk id="33" creationId="{59AA6CA0-7CF6-C437-A356-C43C73BD3354}"/>
          </ac:picMkLst>
        </pc:picChg>
        <pc:picChg chg="del mod">
          <ac:chgData name="Zeeky 张强" userId="e101f5870156e8d9" providerId="LiveId" clId="{6AF099C6-EE09-470F-9A67-56307BBFC3AD}" dt="2022-07-03T13:47:36.046" v="2605"/>
          <ac:picMkLst>
            <pc:docMk/>
            <pc:sldMk cId="691341440" sldId="341"/>
            <ac:picMk id="35" creationId="{28A7DA70-E20F-4E56-ACBC-B07F335E1243}"/>
          </ac:picMkLst>
        </pc:picChg>
        <pc:picChg chg="del mod">
          <ac:chgData name="Zeeky 张强" userId="e101f5870156e8d9" providerId="LiveId" clId="{6AF099C6-EE09-470F-9A67-56307BBFC3AD}" dt="2022-07-03T13:47:42.204" v="2608"/>
          <ac:picMkLst>
            <pc:docMk/>
            <pc:sldMk cId="691341440" sldId="341"/>
            <ac:picMk id="36" creationId="{3D395E69-3B7C-4E14-8B3B-52ED4E8F3862}"/>
          </ac:picMkLst>
        </pc:picChg>
        <pc:picChg chg="del mod">
          <ac:chgData name="Zeeky 张强" userId="e101f5870156e8d9" providerId="LiveId" clId="{6AF099C6-EE09-470F-9A67-56307BBFC3AD}" dt="2022-07-03T13:48:08.583" v="2618"/>
          <ac:picMkLst>
            <pc:docMk/>
            <pc:sldMk cId="691341440" sldId="341"/>
            <ac:picMk id="39" creationId="{3C39A96C-123F-42F0-A28D-84906E4287BE}"/>
          </ac:picMkLst>
        </pc:picChg>
        <pc:picChg chg="del mod">
          <ac:chgData name="Zeeky 张强" userId="e101f5870156e8d9" providerId="LiveId" clId="{6AF099C6-EE09-470F-9A67-56307BBFC3AD}" dt="2022-07-03T13:48:15.256" v="2621"/>
          <ac:picMkLst>
            <pc:docMk/>
            <pc:sldMk cId="691341440" sldId="341"/>
            <ac:picMk id="40" creationId="{057D3D36-D2A1-49A4-A4F3-5BBE9771F73B}"/>
          </ac:picMkLst>
        </pc:picChg>
      </pc:sldChg>
      <pc:sldChg chg="addSp delSp modSp mod chgLayout">
        <pc:chgData name="Zeeky 张强" userId="e101f5870156e8d9" providerId="LiveId" clId="{6AF099C6-EE09-470F-9A67-56307BBFC3AD}" dt="2022-07-03T13:46:13.072" v="2581" actId="478"/>
        <pc:sldMkLst>
          <pc:docMk/>
          <pc:sldMk cId="3237084215" sldId="344"/>
        </pc:sldMkLst>
        <pc:spChg chg="add mod ord">
          <ac:chgData name="Zeeky 张强" userId="e101f5870156e8d9" providerId="LiveId" clId="{6AF099C6-EE09-470F-9A67-56307BBFC3AD}" dt="2022-07-03T12:37:50.884" v="880" actId="700"/>
          <ac:spMkLst>
            <pc:docMk/>
            <pc:sldMk cId="3237084215" sldId="344"/>
            <ac:spMk id="2" creationId="{25D1C293-BF70-CB3F-77BE-655410191647}"/>
          </ac:spMkLst>
        </pc:spChg>
        <pc:spChg chg="add mod ord">
          <ac:chgData name="Zeeky 张强" userId="e101f5870156e8d9" providerId="LiveId" clId="{6AF099C6-EE09-470F-9A67-56307BBFC3AD}" dt="2022-07-03T12:37:50.884" v="880" actId="700"/>
          <ac:spMkLst>
            <pc:docMk/>
            <pc:sldMk cId="3237084215" sldId="344"/>
            <ac:spMk id="3" creationId="{6585BAFB-0120-1F25-E020-3C8059AB042D}"/>
          </ac:spMkLst>
        </pc:spChg>
        <pc:spChg chg="mod">
          <ac:chgData name="Zeeky 张强" userId="e101f5870156e8d9" providerId="LiveId" clId="{6AF099C6-EE09-470F-9A67-56307BBFC3AD}" dt="2022-07-03T13:28:07.126" v="2070" actId="20577"/>
          <ac:spMkLst>
            <pc:docMk/>
            <pc:sldMk cId="3237084215" sldId="344"/>
            <ac:spMk id="13" creationId="{0A06FDAD-A07A-4F7B-94A5-185341C0FECF}"/>
          </ac:spMkLst>
        </pc:spChg>
        <pc:spChg chg="mod">
          <ac:chgData name="Zeeky 张强" userId="e101f5870156e8d9" providerId="LiveId" clId="{6AF099C6-EE09-470F-9A67-56307BBFC3AD}" dt="2022-07-03T13:28:10.773" v="2071"/>
          <ac:spMkLst>
            <pc:docMk/>
            <pc:sldMk cId="3237084215" sldId="344"/>
            <ac:spMk id="15" creationId="{CBCD95C1-C2E6-4C77-A1F9-EED77837E1A6}"/>
          </ac:spMkLst>
        </pc:spChg>
        <pc:spChg chg="mod">
          <ac:chgData name="Zeeky 张强" userId="e101f5870156e8d9" providerId="LiveId" clId="{6AF099C6-EE09-470F-9A67-56307BBFC3AD}" dt="2022-07-03T13:28:12.780" v="2072"/>
          <ac:spMkLst>
            <pc:docMk/>
            <pc:sldMk cId="3237084215" sldId="344"/>
            <ac:spMk id="17" creationId="{5AD22B7B-6A48-4570-B7BA-204E095AD73E}"/>
          </ac:spMkLst>
        </pc:spChg>
        <pc:spChg chg="add del">
          <ac:chgData name="Zeeky 张强" userId="e101f5870156e8d9" providerId="LiveId" clId="{6AF099C6-EE09-470F-9A67-56307BBFC3AD}" dt="2022-07-03T13:27:23.620" v="2044" actId="478"/>
          <ac:spMkLst>
            <pc:docMk/>
            <pc:sldMk cId="3237084215" sldId="344"/>
            <ac:spMk id="25" creationId="{12227E9F-2AB7-F35F-3FA9-2867BCC74C60}"/>
          </ac:spMkLst>
        </pc:spChg>
        <pc:spChg chg="mod">
          <ac:chgData name="Zeeky 张强" userId="e101f5870156e8d9" providerId="LiveId" clId="{6AF099C6-EE09-470F-9A67-56307BBFC3AD}" dt="2022-07-03T12:45:42.887" v="1007" actId="14100"/>
          <ac:spMkLst>
            <pc:docMk/>
            <pc:sldMk cId="3237084215" sldId="344"/>
            <ac:spMk id="26" creationId="{4B61B897-B84D-43FB-A933-0FB9C1C468DF}"/>
          </ac:spMkLst>
        </pc:spChg>
        <pc:spChg chg="mod">
          <ac:chgData name="Zeeky 张强" userId="e101f5870156e8d9" providerId="LiveId" clId="{6AF099C6-EE09-470F-9A67-56307BBFC3AD}" dt="2022-07-03T13:27:12.106" v="2042" actId="14100"/>
          <ac:spMkLst>
            <pc:docMk/>
            <pc:sldMk cId="3237084215" sldId="344"/>
            <ac:spMk id="40" creationId="{5BEF09FA-FFDC-41E9-8339-D1D1B075091A}"/>
          </ac:spMkLst>
        </pc:spChg>
        <pc:picChg chg="del mod">
          <ac:chgData name="Zeeky 张强" userId="e101f5870156e8d9" providerId="LiveId" clId="{6AF099C6-EE09-470F-9A67-56307BBFC3AD}" dt="2022-07-03T13:27:52.896" v="2049" actId="478"/>
          <ac:picMkLst>
            <pc:docMk/>
            <pc:sldMk cId="3237084215" sldId="344"/>
            <ac:picMk id="4" creationId="{4AF32D31-138A-44C7-AF29-3DF3531AB524}"/>
          </ac:picMkLst>
        </pc:picChg>
        <pc:picChg chg="add del mod">
          <ac:chgData name="Zeeky 张强" userId="e101f5870156e8d9" providerId="LiveId" clId="{6AF099C6-EE09-470F-9A67-56307BBFC3AD}" dt="2022-07-03T13:46:13.072" v="2581" actId="478"/>
          <ac:picMkLst>
            <pc:docMk/>
            <pc:sldMk cId="3237084215" sldId="344"/>
            <ac:picMk id="27" creationId="{2A4D6C52-F7DD-649B-C6D9-DA587ECBC45B}"/>
          </ac:picMkLst>
        </pc:picChg>
        <pc:picChg chg="add mod">
          <ac:chgData name="Zeeky 张强" userId="e101f5870156e8d9" providerId="LiveId" clId="{6AF099C6-EE09-470F-9A67-56307BBFC3AD}" dt="2022-07-03T13:46:09.520" v="2580" actId="14100"/>
          <ac:picMkLst>
            <pc:docMk/>
            <pc:sldMk cId="3237084215" sldId="344"/>
            <ac:picMk id="29" creationId="{8EFB6FCE-1A57-B469-AFA5-5C0796EF90F4}"/>
          </ac:picMkLst>
        </pc:picChg>
      </pc:sldChg>
      <pc:sldChg chg="addSp modSp mod chgLayout">
        <pc:chgData name="Zeeky 张强" userId="e101f5870156e8d9" providerId="LiveId" clId="{6AF099C6-EE09-470F-9A67-56307BBFC3AD}" dt="2022-07-03T15:06:09.189" v="2898" actId="2711"/>
        <pc:sldMkLst>
          <pc:docMk/>
          <pc:sldMk cId="403621856" sldId="346"/>
        </pc:sldMkLst>
        <pc:spChg chg="add mod ord">
          <ac:chgData name="Zeeky 张强" userId="e101f5870156e8d9" providerId="LiveId" clId="{6AF099C6-EE09-470F-9A67-56307BBFC3AD}" dt="2022-07-03T12:37:50.884" v="880" actId="700"/>
          <ac:spMkLst>
            <pc:docMk/>
            <pc:sldMk cId="403621856" sldId="346"/>
            <ac:spMk id="2" creationId="{48ECA806-2E5B-311C-963E-82CA18C7685B}"/>
          </ac:spMkLst>
        </pc:spChg>
        <pc:spChg chg="add mod ord">
          <ac:chgData name="Zeeky 张强" userId="e101f5870156e8d9" providerId="LiveId" clId="{6AF099C6-EE09-470F-9A67-56307BBFC3AD}" dt="2022-07-03T12:37:50.884" v="880" actId="700"/>
          <ac:spMkLst>
            <pc:docMk/>
            <pc:sldMk cId="403621856" sldId="346"/>
            <ac:spMk id="3" creationId="{1C6D8227-79CD-BB72-D5EE-B296C403616B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4" creationId="{A5A56154-6D76-4279-BBDE-4B13E488AD5D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6" creationId="{2445F8D5-F16D-4C21-AE0A-275B082F53A7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7" creationId="{68484413-7D8E-4C12-A1A7-40DE9D08CE5A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8" creationId="{CFAC3EC8-EA83-4874-8F42-4F33AF2474DC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10" creationId="{9F209F83-6A45-4A43-86EC-5727ECD3B4FF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11" creationId="{69904C19-33C2-4272-AB40-189FD3F7DF84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12" creationId="{66672E1B-EACB-4CD8-A336-698CB3E2D603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14" creationId="{0CA30550-595F-4A22-B3D7-C6ADA726DBD3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15" creationId="{00D6B364-65F8-4867-9A12-89ED15059C64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16" creationId="{7707ADF9-51E9-429D-827A-D0322F672382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18" creationId="{D9BF86E9-139C-4939-88E4-5D4584012C10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19" creationId="{5C356167-1673-495A-8EFF-BB8961024317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20" creationId="{BC9EDB7B-01C6-4230-AEF2-9EA714999C89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22" creationId="{78A7FADC-E2A2-419F-A619-8FD8E5488715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23" creationId="{B427403A-AF05-44AC-AC32-F0897E765596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24" creationId="{D0B89125-33E8-4F03-B79C-5CAAC444F3B4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27" creationId="{E9FC3BB2-B8AD-41F9-BD57-B50229109729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28" creationId="{BB83CD1C-AAB0-4A20-9DF0-D56B34B18529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29" creationId="{5CB33C76-F884-45E8-BA06-7A4BF44FA386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31" creationId="{08761FEC-BC1E-438F-9B89-63AF68E75D39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32" creationId="{DEB3DC8F-1A15-455E-AC74-2CE8BB279B4B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33" creationId="{B281150F-4B7E-4E77-BCCB-BE5D691AA17E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35" creationId="{4FD34C06-D7C9-4C3C-9F36-8DADA54EECE6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36" creationId="{6F7CD111-B4AE-4803-A855-31B546022F82}"/>
          </ac:spMkLst>
        </pc:spChg>
        <pc:spChg chg="mod">
          <ac:chgData name="Zeeky 张强" userId="e101f5870156e8d9" providerId="LiveId" clId="{6AF099C6-EE09-470F-9A67-56307BBFC3AD}" dt="2022-07-03T12:45:50.364" v="1009" actId="14100"/>
          <ac:spMkLst>
            <pc:docMk/>
            <pc:sldMk cId="403621856" sldId="346"/>
            <ac:spMk id="37" creationId="{62822A4B-3D98-415A-8B26-D1BB758EDD97}"/>
          </ac:spMkLst>
        </pc:spChg>
        <pc:spChg chg="mod">
          <ac:chgData name="Zeeky 张强" userId="e101f5870156e8d9" providerId="LiveId" clId="{6AF099C6-EE09-470F-9A67-56307BBFC3AD}" dt="2022-07-03T15:06:09.189" v="2898" actId="2711"/>
          <ac:spMkLst>
            <pc:docMk/>
            <pc:sldMk cId="403621856" sldId="346"/>
            <ac:spMk id="40" creationId="{D232D6A3-C525-4F6A-8FFA-07453C8220EB}"/>
          </ac:spMkLst>
        </pc:spChg>
      </pc:sldChg>
      <pc:sldChg chg="addSp delSp modSp mod modClrScheme delAnim chgLayout">
        <pc:chgData name="Zeeky 张强" userId="e101f5870156e8d9" providerId="LiveId" clId="{6AF099C6-EE09-470F-9A67-56307BBFC3AD}" dt="2022-07-03T13:55:41.758" v="2793" actId="700"/>
        <pc:sldMkLst>
          <pc:docMk/>
          <pc:sldMk cId="896146303" sldId="347"/>
        </pc:sldMkLst>
        <pc:spChg chg="add del mod ord">
          <ac:chgData name="Zeeky 张强" userId="e101f5870156e8d9" providerId="LiveId" clId="{6AF099C6-EE09-470F-9A67-56307BBFC3AD}" dt="2022-07-03T13:55:41.758" v="2793" actId="700"/>
          <ac:spMkLst>
            <pc:docMk/>
            <pc:sldMk cId="896146303" sldId="347"/>
            <ac:spMk id="2" creationId="{ED22E532-FD7D-2D8D-AAD1-260202680E21}"/>
          </ac:spMkLst>
        </pc:spChg>
        <pc:spChg chg="add del mod ord">
          <ac:chgData name="Zeeky 张强" userId="e101f5870156e8d9" providerId="LiveId" clId="{6AF099C6-EE09-470F-9A67-56307BBFC3AD}" dt="2022-07-03T13:55:41.758" v="2793" actId="700"/>
          <ac:spMkLst>
            <pc:docMk/>
            <pc:sldMk cId="896146303" sldId="347"/>
            <ac:spMk id="4" creationId="{188918C4-76C5-E453-020A-FF7BC318FD4B}"/>
          </ac:spMkLst>
        </pc:spChg>
        <pc:spChg chg="add mod ord">
          <ac:chgData name="Zeeky 张强" userId="e101f5870156e8d9" providerId="LiveId" clId="{6AF099C6-EE09-470F-9A67-56307BBFC3AD}" dt="2022-07-03T13:55:41.758" v="2793" actId="700"/>
          <ac:spMkLst>
            <pc:docMk/>
            <pc:sldMk cId="896146303" sldId="347"/>
            <ac:spMk id="5" creationId="{0C588A8C-497B-5D60-1209-6E9DDCA92E90}"/>
          </ac:spMkLst>
        </pc:spChg>
        <pc:spChg chg="add mod ord">
          <ac:chgData name="Zeeky 张强" userId="e101f5870156e8d9" providerId="LiveId" clId="{6AF099C6-EE09-470F-9A67-56307BBFC3AD}" dt="2022-07-03T13:55:41.758" v="2793" actId="700"/>
          <ac:spMkLst>
            <pc:docMk/>
            <pc:sldMk cId="896146303" sldId="347"/>
            <ac:spMk id="6" creationId="{74B5A2B8-8CB3-0EB9-1EC0-D722DCA20FB6}"/>
          </ac:spMkLst>
        </pc:spChg>
        <pc:spChg chg="add mod ord">
          <ac:chgData name="Zeeky 张强" userId="e101f5870156e8d9" providerId="LiveId" clId="{6AF099C6-EE09-470F-9A67-56307BBFC3AD}" dt="2022-07-03T13:55:41.758" v="2793" actId="700"/>
          <ac:spMkLst>
            <pc:docMk/>
            <pc:sldMk cId="896146303" sldId="347"/>
            <ac:spMk id="7" creationId="{1A9D01BA-129E-A96E-5FDC-614C2B0AA892}"/>
          </ac:spMkLst>
        </pc:spChg>
        <pc:spChg chg="add mod ord">
          <ac:chgData name="Zeeky 张强" userId="e101f5870156e8d9" providerId="LiveId" clId="{6AF099C6-EE09-470F-9A67-56307BBFC3AD}" dt="2022-07-03T13:55:41.758" v="2793" actId="700"/>
          <ac:spMkLst>
            <pc:docMk/>
            <pc:sldMk cId="896146303" sldId="347"/>
            <ac:spMk id="8" creationId="{BDF83E46-ABB2-5FAE-7BC1-9CD3E5D3A0D4}"/>
          </ac:spMkLst>
        </pc:spChg>
        <pc:spChg chg="mod">
          <ac:chgData name="Zeeky 张强" userId="e101f5870156e8d9" providerId="LiveId" clId="{6AF099C6-EE09-470F-9A67-56307BBFC3AD}" dt="2022-07-03T12:45:59.968" v="1011" actId="14100"/>
          <ac:spMkLst>
            <pc:docMk/>
            <pc:sldMk cId="896146303" sldId="347"/>
            <ac:spMk id="9" creationId="{B89A5435-BBE2-4C43-9D22-6E60CD303EF8}"/>
          </ac:spMkLst>
        </pc:spChg>
        <pc:spChg chg="add mod ord">
          <ac:chgData name="Zeeky 张强" userId="e101f5870156e8d9" providerId="LiveId" clId="{6AF099C6-EE09-470F-9A67-56307BBFC3AD}" dt="2022-07-03T13:55:41.758" v="2793" actId="700"/>
          <ac:spMkLst>
            <pc:docMk/>
            <pc:sldMk cId="896146303" sldId="347"/>
            <ac:spMk id="14" creationId="{D8E59944-2AF8-7E49-8D44-49AC7FB4A7F4}"/>
          </ac:spMkLst>
        </pc:spChg>
        <pc:spChg chg="add mod ord">
          <ac:chgData name="Zeeky 张强" userId="e101f5870156e8d9" providerId="LiveId" clId="{6AF099C6-EE09-470F-9A67-56307BBFC3AD}" dt="2022-07-03T13:55:41.758" v="2793" actId="700"/>
          <ac:spMkLst>
            <pc:docMk/>
            <pc:sldMk cId="896146303" sldId="347"/>
            <ac:spMk id="20" creationId="{754C3571-AE4F-67E6-2050-504A9B74FA42}"/>
          </ac:spMkLst>
        </pc:spChg>
        <pc:spChg chg="add mod ord">
          <ac:chgData name="Zeeky 张强" userId="e101f5870156e8d9" providerId="LiveId" clId="{6AF099C6-EE09-470F-9A67-56307BBFC3AD}" dt="2022-07-03T13:55:41.758" v="2793" actId="700"/>
          <ac:spMkLst>
            <pc:docMk/>
            <pc:sldMk cId="896146303" sldId="347"/>
            <ac:spMk id="21" creationId="{C45446E4-EFC3-8086-4326-403AAA5FF114}"/>
          </ac:spMkLst>
        </pc:spChg>
        <pc:spChg chg="mod">
          <ac:chgData name="Zeeky 张强" userId="e101f5870156e8d9" providerId="LiveId" clId="{6AF099C6-EE09-470F-9A67-56307BBFC3AD}" dt="2022-07-03T13:29:39.112" v="2137" actId="2710"/>
          <ac:spMkLst>
            <pc:docMk/>
            <pc:sldMk cId="896146303" sldId="347"/>
            <ac:spMk id="37" creationId="{A018A829-D1B9-455A-B675-CC44809E8D60}"/>
          </ac:spMkLst>
        </pc:spChg>
        <pc:picChg chg="del">
          <ac:chgData name="Zeeky 张强" userId="e101f5870156e8d9" providerId="LiveId" clId="{6AF099C6-EE09-470F-9A67-56307BBFC3AD}" dt="2022-07-03T13:48:49.189" v="2626" actId="478"/>
          <ac:picMkLst>
            <pc:docMk/>
            <pc:sldMk cId="896146303" sldId="347"/>
            <ac:picMk id="3" creationId="{75FA741F-5B46-431D-8C3C-D961D6ABE0FF}"/>
          </ac:picMkLst>
        </pc:picChg>
        <pc:picChg chg="add del mod ord">
          <ac:chgData name="Zeeky 张强" userId="e101f5870156e8d9" providerId="LiveId" clId="{6AF099C6-EE09-470F-9A67-56307BBFC3AD}" dt="2022-07-03T13:55:37.167" v="2792" actId="478"/>
          <ac:picMkLst>
            <pc:docMk/>
            <pc:sldMk cId="896146303" sldId="347"/>
            <ac:picMk id="15" creationId="{C0CB7695-2320-797F-287A-575644C73A47}"/>
          </ac:picMkLst>
        </pc:picChg>
        <pc:picChg chg="add del mod ord">
          <ac:chgData name="Zeeky 张强" userId="e101f5870156e8d9" providerId="LiveId" clId="{6AF099C6-EE09-470F-9A67-56307BBFC3AD}" dt="2022-07-03T13:55:37.167" v="2792" actId="478"/>
          <ac:picMkLst>
            <pc:docMk/>
            <pc:sldMk cId="896146303" sldId="347"/>
            <ac:picMk id="16" creationId="{98071F6E-7CC9-00E6-CB66-49C85EB9FD2D}"/>
          </ac:picMkLst>
        </pc:picChg>
        <pc:picChg chg="add del mod">
          <ac:chgData name="Zeeky 张强" userId="e101f5870156e8d9" providerId="LiveId" clId="{6AF099C6-EE09-470F-9A67-56307BBFC3AD}" dt="2022-07-03T13:55:37.167" v="2792" actId="478"/>
          <ac:picMkLst>
            <pc:docMk/>
            <pc:sldMk cId="896146303" sldId="347"/>
            <ac:picMk id="17" creationId="{EDF1CFB5-E9D1-8CA9-1317-9D8C881B21FE}"/>
          </ac:picMkLst>
        </pc:picChg>
        <pc:picChg chg="add del mod ord">
          <ac:chgData name="Zeeky 张强" userId="e101f5870156e8d9" providerId="LiveId" clId="{6AF099C6-EE09-470F-9A67-56307BBFC3AD}" dt="2022-07-03T13:55:37.167" v="2792" actId="478"/>
          <ac:picMkLst>
            <pc:docMk/>
            <pc:sldMk cId="896146303" sldId="347"/>
            <ac:picMk id="18" creationId="{2262B335-DA09-BA10-A30C-2AC2948CF47B}"/>
          </ac:picMkLst>
        </pc:picChg>
        <pc:picChg chg="add del mod">
          <ac:chgData name="Zeeky 张强" userId="e101f5870156e8d9" providerId="LiveId" clId="{6AF099C6-EE09-470F-9A67-56307BBFC3AD}" dt="2022-07-03T13:55:37.167" v="2792" actId="478"/>
          <ac:picMkLst>
            <pc:docMk/>
            <pc:sldMk cId="896146303" sldId="347"/>
            <ac:picMk id="19" creationId="{A96D69CE-ACB1-900F-D7C1-9EDE1732F5D6}"/>
          </ac:picMkLst>
        </pc:picChg>
        <pc:picChg chg="del">
          <ac:chgData name="Zeeky 张强" userId="e101f5870156e8d9" providerId="LiveId" clId="{6AF099C6-EE09-470F-9A67-56307BBFC3AD}" dt="2022-07-03T13:48:49.189" v="2626" actId="478"/>
          <ac:picMkLst>
            <pc:docMk/>
            <pc:sldMk cId="896146303" sldId="347"/>
            <ac:picMk id="39" creationId="{31CFE23C-B726-4436-B057-5D0279DA652D}"/>
          </ac:picMkLst>
        </pc:picChg>
        <pc:picChg chg="del">
          <ac:chgData name="Zeeky 张强" userId="e101f5870156e8d9" providerId="LiveId" clId="{6AF099C6-EE09-470F-9A67-56307BBFC3AD}" dt="2022-07-03T13:48:49.189" v="2626" actId="478"/>
          <ac:picMkLst>
            <pc:docMk/>
            <pc:sldMk cId="896146303" sldId="347"/>
            <ac:picMk id="42" creationId="{B7D0F0B1-CBC7-4442-BE80-3588EEE3B2C7}"/>
          </ac:picMkLst>
        </pc:picChg>
        <pc:picChg chg="del">
          <ac:chgData name="Zeeky 张强" userId="e101f5870156e8d9" providerId="LiveId" clId="{6AF099C6-EE09-470F-9A67-56307BBFC3AD}" dt="2022-07-03T13:48:49.189" v="2626" actId="478"/>
          <ac:picMkLst>
            <pc:docMk/>
            <pc:sldMk cId="896146303" sldId="347"/>
            <ac:picMk id="44" creationId="{DE076802-3135-4872-B6AB-DC247DC14EF5}"/>
          </ac:picMkLst>
        </pc:picChg>
        <pc:picChg chg="del">
          <ac:chgData name="Zeeky 张强" userId="e101f5870156e8d9" providerId="LiveId" clId="{6AF099C6-EE09-470F-9A67-56307BBFC3AD}" dt="2022-07-03T13:48:49.189" v="2626" actId="478"/>
          <ac:picMkLst>
            <pc:docMk/>
            <pc:sldMk cId="896146303" sldId="347"/>
            <ac:picMk id="46" creationId="{7E8390BC-8CEE-4A21-AA0E-5360C349B8E8}"/>
          </ac:picMkLst>
        </pc:picChg>
      </pc:sldChg>
      <pc:sldChg chg="addSp delSp modSp mod modClrScheme delAnim chgLayout">
        <pc:chgData name="Zeeky 张强" userId="e101f5870156e8d9" providerId="LiveId" clId="{6AF099C6-EE09-470F-9A67-56307BBFC3AD}" dt="2022-07-03T12:21:30.639" v="618" actId="700"/>
        <pc:sldMkLst>
          <pc:docMk/>
          <pc:sldMk cId="2385588523" sldId="349"/>
        </pc:sldMkLst>
        <pc:spChg chg="add del mod">
          <ac:chgData name="Zeeky 张强" userId="e101f5870156e8d9" providerId="LiveId" clId="{6AF099C6-EE09-470F-9A67-56307BBFC3AD}" dt="2022-07-03T12:12:35.515" v="422" actId="700"/>
          <ac:spMkLst>
            <pc:docMk/>
            <pc:sldMk cId="2385588523" sldId="349"/>
            <ac:spMk id="2" creationId="{E8106DE6-C3C2-2098-2424-5A26F7557ECE}"/>
          </ac:spMkLst>
        </pc:spChg>
        <pc:spChg chg="add del mod">
          <ac:chgData name="Zeeky 张强" userId="e101f5870156e8d9" providerId="LiveId" clId="{6AF099C6-EE09-470F-9A67-56307BBFC3AD}" dt="2022-07-03T12:12:35.515" v="422" actId="700"/>
          <ac:spMkLst>
            <pc:docMk/>
            <pc:sldMk cId="2385588523" sldId="349"/>
            <ac:spMk id="3" creationId="{632C7667-E48F-3176-9D0E-595A82CD3D25}"/>
          </ac:spMkLst>
        </pc:spChg>
        <pc:spChg chg="add del mod ord">
          <ac:chgData name="Zeeky 张强" userId="e101f5870156e8d9" providerId="LiveId" clId="{6AF099C6-EE09-470F-9A67-56307BBFC3AD}" dt="2022-07-03T12:12:42.454" v="423" actId="478"/>
          <ac:spMkLst>
            <pc:docMk/>
            <pc:sldMk cId="2385588523" sldId="349"/>
            <ac:spMk id="4" creationId="{E6F286CB-346C-9387-8552-8BD54EE16598}"/>
          </ac:spMkLst>
        </pc:spChg>
        <pc:spChg chg="add del mod ord">
          <ac:chgData name="Zeeky 张强" userId="e101f5870156e8d9" providerId="LiveId" clId="{6AF099C6-EE09-470F-9A67-56307BBFC3AD}" dt="2022-07-03T12:12:42.454" v="423" actId="478"/>
          <ac:spMkLst>
            <pc:docMk/>
            <pc:sldMk cId="2385588523" sldId="349"/>
            <ac:spMk id="5" creationId="{CE6830C9-DD98-B8C5-4377-EE3C1A47EE3A}"/>
          </ac:spMkLst>
        </pc:spChg>
        <pc:spChg chg="add del mod">
          <ac:chgData name="Zeeky 张强" userId="e101f5870156e8d9" providerId="LiveId" clId="{6AF099C6-EE09-470F-9A67-56307BBFC3AD}" dt="2022-07-03T12:13:30.690" v="428" actId="700"/>
          <ac:spMkLst>
            <pc:docMk/>
            <pc:sldMk cId="2385588523" sldId="349"/>
            <ac:spMk id="6" creationId="{5E7C4817-9B53-90F2-221A-4A88130B0EDB}"/>
          </ac:spMkLst>
        </pc:spChg>
        <pc:spChg chg="add del mod">
          <ac:chgData name="Zeeky 张强" userId="e101f5870156e8d9" providerId="LiveId" clId="{6AF099C6-EE09-470F-9A67-56307BBFC3AD}" dt="2022-07-03T12:13:30.690" v="428" actId="700"/>
          <ac:spMkLst>
            <pc:docMk/>
            <pc:sldMk cId="2385588523" sldId="349"/>
            <ac:spMk id="7" creationId="{C0168ECC-6145-1BB2-635F-E1DA6486C5BD}"/>
          </ac:spMkLst>
        </pc:spChg>
        <pc:spChg chg="del">
          <ac:chgData name="Zeeky 张强" userId="e101f5870156e8d9" providerId="LiveId" clId="{6AF099C6-EE09-470F-9A67-56307BBFC3AD}" dt="2022-07-03T12:05:31.996" v="316" actId="21"/>
          <ac:spMkLst>
            <pc:docMk/>
            <pc:sldMk cId="2385588523" sldId="349"/>
            <ac:spMk id="12" creationId="{0650AFD2-DDCC-4CDF-91CE-94C7B14648DD}"/>
          </ac:spMkLst>
        </pc:spChg>
        <pc:spChg chg="del">
          <ac:chgData name="Zeeky 张强" userId="e101f5870156e8d9" providerId="LiveId" clId="{6AF099C6-EE09-470F-9A67-56307BBFC3AD}" dt="2022-07-03T12:05:31.996" v="316" actId="21"/>
          <ac:spMkLst>
            <pc:docMk/>
            <pc:sldMk cId="2385588523" sldId="349"/>
            <ac:spMk id="18" creationId="{4A6A2562-B245-4F86-8AF8-5DEF9192177D}"/>
          </ac:spMkLst>
        </pc:spChg>
        <pc:spChg chg="del">
          <ac:chgData name="Zeeky 张强" userId="e101f5870156e8d9" providerId="LiveId" clId="{6AF099C6-EE09-470F-9A67-56307BBFC3AD}" dt="2022-07-03T12:05:31.996" v="316" actId="21"/>
          <ac:spMkLst>
            <pc:docMk/>
            <pc:sldMk cId="2385588523" sldId="349"/>
            <ac:spMk id="19" creationId="{BD8317EA-2EAF-4BC8-AB3F-55E63D7F2E82}"/>
          </ac:spMkLst>
        </pc:spChg>
        <pc:spChg chg="add del mod ord">
          <ac:chgData name="Zeeky 张强" userId="e101f5870156e8d9" providerId="LiveId" clId="{6AF099C6-EE09-470F-9A67-56307BBFC3AD}" dt="2022-07-03T12:15:59.237" v="498" actId="700"/>
          <ac:spMkLst>
            <pc:docMk/>
            <pc:sldMk cId="2385588523" sldId="349"/>
            <ac:spMk id="20" creationId="{879D0001-A114-3D2E-DAE0-E53513433E9E}"/>
          </ac:spMkLst>
        </pc:spChg>
        <pc:spChg chg="add del mod ord">
          <ac:chgData name="Zeeky 张强" userId="e101f5870156e8d9" providerId="LiveId" clId="{6AF099C6-EE09-470F-9A67-56307BBFC3AD}" dt="2022-07-03T12:15:59.237" v="498" actId="700"/>
          <ac:spMkLst>
            <pc:docMk/>
            <pc:sldMk cId="2385588523" sldId="349"/>
            <ac:spMk id="23" creationId="{4A31F2E4-F04D-481D-3CD8-E3934AD9BB9F}"/>
          </ac:spMkLst>
        </pc:spChg>
        <pc:spChg chg="del">
          <ac:chgData name="Zeeky 张强" userId="e101f5870156e8d9" providerId="LiveId" clId="{6AF099C6-EE09-470F-9A67-56307BBFC3AD}" dt="2022-07-03T12:05:31.996" v="316" actId="21"/>
          <ac:spMkLst>
            <pc:docMk/>
            <pc:sldMk cId="2385588523" sldId="349"/>
            <ac:spMk id="29" creationId="{8620B66B-D794-4FEC-81DA-34B129654C65}"/>
          </ac:spMkLst>
        </pc:spChg>
        <pc:spChg chg="add del mod ord">
          <ac:chgData name="Zeeky 张强" userId="e101f5870156e8d9" providerId="LiveId" clId="{6AF099C6-EE09-470F-9A67-56307BBFC3AD}" dt="2022-07-03T12:19:15.303" v="565" actId="700"/>
          <ac:spMkLst>
            <pc:docMk/>
            <pc:sldMk cId="2385588523" sldId="349"/>
            <ac:spMk id="30" creationId="{A34569A7-69D3-BF8B-EA60-AC094F640BEF}"/>
          </ac:spMkLst>
        </pc:spChg>
        <pc:spChg chg="add del mod ord">
          <ac:chgData name="Zeeky 张强" userId="e101f5870156e8d9" providerId="LiveId" clId="{6AF099C6-EE09-470F-9A67-56307BBFC3AD}" dt="2022-07-03T12:19:15.303" v="565" actId="700"/>
          <ac:spMkLst>
            <pc:docMk/>
            <pc:sldMk cId="2385588523" sldId="349"/>
            <ac:spMk id="31" creationId="{8D8EBFAF-87D3-245C-4D38-84C03228A002}"/>
          </ac:spMkLst>
        </pc:spChg>
        <pc:spChg chg="add mod ord">
          <ac:chgData name="Zeeky 张强" userId="e101f5870156e8d9" providerId="LiveId" clId="{6AF099C6-EE09-470F-9A67-56307BBFC3AD}" dt="2022-07-03T12:21:30.639" v="618" actId="700"/>
          <ac:spMkLst>
            <pc:docMk/>
            <pc:sldMk cId="2385588523" sldId="349"/>
            <ac:spMk id="32" creationId="{CAEE42A6-8B69-9C31-4A3A-43A39FC8D608}"/>
          </ac:spMkLst>
        </pc:spChg>
        <pc:spChg chg="add mod ord">
          <ac:chgData name="Zeeky 张强" userId="e101f5870156e8d9" providerId="LiveId" clId="{6AF099C6-EE09-470F-9A67-56307BBFC3AD}" dt="2022-07-03T12:21:30.639" v="618" actId="700"/>
          <ac:spMkLst>
            <pc:docMk/>
            <pc:sldMk cId="2385588523" sldId="349"/>
            <ac:spMk id="33" creationId="{3AD38128-1717-63BB-EBDF-6E5AC38738C4}"/>
          </ac:spMkLst>
        </pc:spChg>
        <pc:spChg chg="add mod ord">
          <ac:chgData name="Zeeky 张强" userId="e101f5870156e8d9" providerId="LiveId" clId="{6AF099C6-EE09-470F-9A67-56307BBFC3AD}" dt="2022-07-03T12:21:30.639" v="618" actId="700"/>
          <ac:spMkLst>
            <pc:docMk/>
            <pc:sldMk cId="2385588523" sldId="349"/>
            <ac:spMk id="34" creationId="{FF4F62FE-2D63-2722-35CF-5BA1585FBA49}"/>
          </ac:spMkLst>
        </pc:spChg>
        <pc:grpChg chg="del">
          <ac:chgData name="Zeeky 张强" userId="e101f5870156e8d9" providerId="LiveId" clId="{6AF099C6-EE09-470F-9A67-56307BBFC3AD}" dt="2022-07-03T12:05:31.996" v="316" actId="21"/>
          <ac:grpSpMkLst>
            <pc:docMk/>
            <pc:sldMk cId="2385588523" sldId="349"/>
            <ac:grpSpMk id="8" creationId="{C4FF7EAC-C287-4C7E-97CD-BB095CF5B6EF}"/>
          </ac:grpSpMkLst>
        </pc:grpChg>
        <pc:grpChg chg="del">
          <ac:chgData name="Zeeky 张强" userId="e101f5870156e8d9" providerId="LiveId" clId="{6AF099C6-EE09-470F-9A67-56307BBFC3AD}" dt="2022-07-03T12:05:22.890" v="315" actId="478"/>
          <ac:grpSpMkLst>
            <pc:docMk/>
            <pc:sldMk cId="2385588523" sldId="349"/>
            <ac:grpSpMk id="13" creationId="{BB7B8482-60E9-4692-8CCB-99C2E8A9CBF8}"/>
          </ac:grpSpMkLst>
        </pc:grpChg>
        <pc:cxnChg chg="del">
          <ac:chgData name="Zeeky 张强" userId="e101f5870156e8d9" providerId="LiveId" clId="{6AF099C6-EE09-470F-9A67-56307BBFC3AD}" dt="2022-07-03T12:05:31.996" v="316" actId="21"/>
          <ac:cxnSpMkLst>
            <pc:docMk/>
            <pc:sldMk cId="2385588523" sldId="349"/>
            <ac:cxnSpMk id="21" creationId="{9369774D-E1EE-4471-BB30-90E862A64C77}"/>
          </ac:cxnSpMkLst>
        </pc:cxnChg>
      </pc:sldChg>
      <pc:sldChg chg="addSp delSp modSp mod modClrScheme delAnim chgLayout">
        <pc:chgData name="Zeeky 张强" userId="e101f5870156e8d9" providerId="LiveId" clId="{6AF099C6-EE09-470F-9A67-56307BBFC3AD}" dt="2022-07-03T12:36:45.131" v="833" actId="20577"/>
        <pc:sldMkLst>
          <pc:docMk/>
          <pc:sldMk cId="3129112761" sldId="350"/>
        </pc:sldMkLst>
        <pc:spChg chg="add mod">
          <ac:chgData name="Zeeky 张强" userId="e101f5870156e8d9" providerId="LiveId" clId="{6AF099C6-EE09-470F-9A67-56307BBFC3AD}" dt="2022-07-03T12:36:42.030" v="831" actId="700"/>
          <ac:spMkLst>
            <pc:docMk/>
            <pc:sldMk cId="3129112761" sldId="350"/>
            <ac:spMk id="2" creationId="{50567624-051A-BA84-8464-64FADF029DED}"/>
          </ac:spMkLst>
        </pc:spChg>
        <pc:spChg chg="add mod">
          <ac:chgData name="Zeeky 张强" userId="e101f5870156e8d9" providerId="LiveId" clId="{6AF099C6-EE09-470F-9A67-56307BBFC3AD}" dt="2022-07-03T12:36:42.030" v="831" actId="700"/>
          <ac:spMkLst>
            <pc:docMk/>
            <pc:sldMk cId="3129112761" sldId="350"/>
            <ac:spMk id="3" creationId="{19D5ACB4-EC61-1713-DF5E-4447F94AB954}"/>
          </ac:spMkLst>
        </pc:spChg>
        <pc:spChg chg="add mod">
          <ac:chgData name="Zeeky 张强" userId="e101f5870156e8d9" providerId="LiveId" clId="{6AF099C6-EE09-470F-9A67-56307BBFC3AD}" dt="2022-07-03T12:36:45.131" v="833" actId="20577"/>
          <ac:spMkLst>
            <pc:docMk/>
            <pc:sldMk cId="3129112761" sldId="350"/>
            <ac:spMk id="4" creationId="{B53B005E-D687-EB35-758E-CE2AB5CE1F67}"/>
          </ac:spMkLst>
        </pc:spChg>
        <pc:spChg chg="del">
          <ac:chgData name="Zeeky 张强" userId="e101f5870156e8d9" providerId="LiveId" clId="{6AF099C6-EE09-470F-9A67-56307BBFC3AD}" dt="2022-07-03T12:36:37.048" v="830" actId="478"/>
          <ac:spMkLst>
            <pc:docMk/>
            <pc:sldMk cId="3129112761" sldId="350"/>
            <ac:spMk id="12" creationId="{0650AFD2-DDCC-4CDF-91CE-94C7B14648DD}"/>
          </ac:spMkLst>
        </pc:spChg>
        <pc:spChg chg="del">
          <ac:chgData name="Zeeky 张强" userId="e101f5870156e8d9" providerId="LiveId" clId="{6AF099C6-EE09-470F-9A67-56307BBFC3AD}" dt="2022-07-03T12:36:37.048" v="830" actId="478"/>
          <ac:spMkLst>
            <pc:docMk/>
            <pc:sldMk cId="3129112761" sldId="350"/>
            <ac:spMk id="18" creationId="{4A6A2562-B245-4F86-8AF8-5DEF9192177D}"/>
          </ac:spMkLst>
        </pc:spChg>
        <pc:spChg chg="del mod">
          <ac:chgData name="Zeeky 张强" userId="e101f5870156e8d9" providerId="LiveId" clId="{6AF099C6-EE09-470F-9A67-56307BBFC3AD}" dt="2022-07-03T12:36:37.048" v="830" actId="478"/>
          <ac:spMkLst>
            <pc:docMk/>
            <pc:sldMk cId="3129112761" sldId="350"/>
            <ac:spMk id="19" creationId="{BD8317EA-2EAF-4BC8-AB3F-55E63D7F2E82}"/>
          </ac:spMkLst>
        </pc:spChg>
        <pc:spChg chg="del">
          <ac:chgData name="Zeeky 张强" userId="e101f5870156e8d9" providerId="LiveId" clId="{6AF099C6-EE09-470F-9A67-56307BBFC3AD}" dt="2022-07-03T12:36:37.048" v="830" actId="478"/>
          <ac:spMkLst>
            <pc:docMk/>
            <pc:sldMk cId="3129112761" sldId="350"/>
            <ac:spMk id="33" creationId="{D841EE14-6B1D-46F9-ABA4-F377E36EE17D}"/>
          </ac:spMkLst>
        </pc:spChg>
        <pc:grpChg chg="del">
          <ac:chgData name="Zeeky 张强" userId="e101f5870156e8d9" providerId="LiveId" clId="{6AF099C6-EE09-470F-9A67-56307BBFC3AD}" dt="2022-07-03T12:36:37.048" v="830" actId="478"/>
          <ac:grpSpMkLst>
            <pc:docMk/>
            <pc:sldMk cId="3129112761" sldId="350"/>
            <ac:grpSpMk id="8" creationId="{C4FF7EAC-C287-4C7E-97CD-BB095CF5B6EF}"/>
          </ac:grpSpMkLst>
        </pc:grpChg>
        <pc:grpChg chg="del">
          <ac:chgData name="Zeeky 张强" userId="e101f5870156e8d9" providerId="LiveId" clId="{6AF099C6-EE09-470F-9A67-56307BBFC3AD}" dt="2022-07-03T12:36:37.048" v="830" actId="478"/>
          <ac:grpSpMkLst>
            <pc:docMk/>
            <pc:sldMk cId="3129112761" sldId="350"/>
            <ac:grpSpMk id="13" creationId="{BB7B8482-60E9-4692-8CCB-99C2E8A9CBF8}"/>
          </ac:grpSpMkLst>
        </pc:grpChg>
        <pc:cxnChg chg="del">
          <ac:chgData name="Zeeky 张强" userId="e101f5870156e8d9" providerId="LiveId" clId="{6AF099C6-EE09-470F-9A67-56307BBFC3AD}" dt="2022-07-03T12:36:37.048" v="830" actId="478"/>
          <ac:cxnSpMkLst>
            <pc:docMk/>
            <pc:sldMk cId="3129112761" sldId="350"/>
            <ac:cxnSpMk id="21" creationId="{9369774D-E1EE-4471-BB30-90E862A64C77}"/>
          </ac:cxnSpMkLst>
        </pc:cxnChg>
      </pc:sldChg>
      <pc:sldChg chg="addSp delSp modSp mod modClrScheme delAnim chgLayout">
        <pc:chgData name="Zeeky 张强" userId="e101f5870156e8d9" providerId="LiveId" clId="{6AF099C6-EE09-470F-9A67-56307BBFC3AD}" dt="2022-07-03T12:37:40.980" v="879" actId="478"/>
        <pc:sldMkLst>
          <pc:docMk/>
          <pc:sldMk cId="3786282149" sldId="351"/>
        </pc:sldMkLst>
        <pc:spChg chg="add mod ord">
          <ac:chgData name="Zeeky 张强" userId="e101f5870156e8d9" providerId="LiveId" clId="{6AF099C6-EE09-470F-9A67-56307BBFC3AD}" dt="2022-07-03T12:37:23.782" v="844" actId="20577"/>
          <ac:spMkLst>
            <pc:docMk/>
            <pc:sldMk cId="3786282149" sldId="351"/>
            <ac:spMk id="2" creationId="{4087FD46-AB7D-6D43-DA54-0C1CABCD7350}"/>
          </ac:spMkLst>
        </pc:spChg>
        <pc:spChg chg="add mod ord">
          <ac:chgData name="Zeeky 张强" userId="e101f5870156e8d9" providerId="LiveId" clId="{6AF099C6-EE09-470F-9A67-56307BBFC3AD}" dt="2022-07-03T12:37:37.803" v="878" actId="20577"/>
          <ac:spMkLst>
            <pc:docMk/>
            <pc:sldMk cId="3786282149" sldId="351"/>
            <ac:spMk id="3" creationId="{57196412-8C4A-61E6-F569-BFA55404280D}"/>
          </ac:spMkLst>
        </pc:spChg>
        <pc:spChg chg="add mod ord">
          <ac:chgData name="Zeeky 张强" userId="e101f5870156e8d9" providerId="LiveId" clId="{6AF099C6-EE09-470F-9A67-56307BBFC3AD}" dt="2022-07-03T12:37:20.044" v="839" actId="20577"/>
          <ac:spMkLst>
            <pc:docMk/>
            <pc:sldMk cId="3786282149" sldId="351"/>
            <ac:spMk id="4" creationId="{00AAB778-5CE5-00CF-4F89-2FEBEC490992}"/>
          </ac:spMkLst>
        </pc:spChg>
        <pc:spChg chg="del">
          <ac:chgData name="Zeeky 张强" userId="e101f5870156e8d9" providerId="LiveId" clId="{6AF099C6-EE09-470F-9A67-56307BBFC3AD}" dt="2022-07-03T12:37:11.840" v="836" actId="478"/>
          <ac:spMkLst>
            <pc:docMk/>
            <pc:sldMk cId="3786282149" sldId="351"/>
            <ac:spMk id="12" creationId="{0650AFD2-DDCC-4CDF-91CE-94C7B14648DD}"/>
          </ac:spMkLst>
        </pc:spChg>
        <pc:spChg chg="del">
          <ac:chgData name="Zeeky 张强" userId="e101f5870156e8d9" providerId="LiveId" clId="{6AF099C6-EE09-470F-9A67-56307BBFC3AD}" dt="2022-07-03T12:37:11.840" v="836" actId="478"/>
          <ac:spMkLst>
            <pc:docMk/>
            <pc:sldMk cId="3786282149" sldId="351"/>
            <ac:spMk id="18" creationId="{4A6A2562-B245-4F86-8AF8-5DEF9192177D}"/>
          </ac:spMkLst>
        </pc:spChg>
        <pc:spChg chg="del mod">
          <ac:chgData name="Zeeky 张强" userId="e101f5870156e8d9" providerId="LiveId" clId="{6AF099C6-EE09-470F-9A67-56307BBFC3AD}" dt="2022-07-03T12:37:40.980" v="879" actId="478"/>
          <ac:spMkLst>
            <pc:docMk/>
            <pc:sldMk cId="3786282149" sldId="351"/>
            <ac:spMk id="19" creationId="{BD8317EA-2EAF-4BC8-AB3F-55E63D7F2E82}"/>
          </ac:spMkLst>
        </pc:spChg>
        <pc:spChg chg="del">
          <ac:chgData name="Zeeky 张强" userId="e101f5870156e8d9" providerId="LiveId" clId="{6AF099C6-EE09-470F-9A67-56307BBFC3AD}" dt="2022-07-03T12:37:11.840" v="836" actId="478"/>
          <ac:spMkLst>
            <pc:docMk/>
            <pc:sldMk cId="3786282149" sldId="351"/>
            <ac:spMk id="33" creationId="{CFAF8BD3-0D3B-4FEE-AD62-05B143343D66}"/>
          </ac:spMkLst>
        </pc:spChg>
        <pc:grpChg chg="del">
          <ac:chgData name="Zeeky 张强" userId="e101f5870156e8d9" providerId="LiveId" clId="{6AF099C6-EE09-470F-9A67-56307BBFC3AD}" dt="2022-07-03T12:37:11.840" v="836" actId="478"/>
          <ac:grpSpMkLst>
            <pc:docMk/>
            <pc:sldMk cId="3786282149" sldId="351"/>
            <ac:grpSpMk id="8" creationId="{C4FF7EAC-C287-4C7E-97CD-BB095CF5B6EF}"/>
          </ac:grpSpMkLst>
        </pc:grpChg>
        <pc:grpChg chg="del">
          <ac:chgData name="Zeeky 张强" userId="e101f5870156e8d9" providerId="LiveId" clId="{6AF099C6-EE09-470F-9A67-56307BBFC3AD}" dt="2022-07-03T12:37:11.840" v="836" actId="478"/>
          <ac:grpSpMkLst>
            <pc:docMk/>
            <pc:sldMk cId="3786282149" sldId="351"/>
            <ac:grpSpMk id="13" creationId="{BB7B8482-60E9-4692-8CCB-99C2E8A9CBF8}"/>
          </ac:grpSpMkLst>
        </pc:grpChg>
        <pc:cxnChg chg="del">
          <ac:chgData name="Zeeky 张强" userId="e101f5870156e8d9" providerId="LiveId" clId="{6AF099C6-EE09-470F-9A67-56307BBFC3AD}" dt="2022-07-03T12:37:11.840" v="836" actId="478"/>
          <ac:cxnSpMkLst>
            <pc:docMk/>
            <pc:sldMk cId="3786282149" sldId="351"/>
            <ac:cxnSpMk id="21" creationId="{9369774D-E1EE-4471-BB30-90E862A64C77}"/>
          </ac:cxnSpMkLst>
        </pc:cxnChg>
      </pc:sldChg>
      <pc:sldChg chg="addSp delSp modSp mod chgLayout">
        <pc:chgData name="Zeeky 张强" userId="e101f5870156e8d9" providerId="LiveId" clId="{6AF099C6-EE09-470F-9A67-56307BBFC3AD}" dt="2022-07-03T13:39:23.239" v="2420" actId="21"/>
        <pc:sldMkLst>
          <pc:docMk/>
          <pc:sldMk cId="266645135" sldId="352"/>
        </pc:sldMkLst>
        <pc:spChg chg="add mod ord">
          <ac:chgData name="Zeeky 张强" userId="e101f5870156e8d9" providerId="LiveId" clId="{6AF099C6-EE09-470F-9A67-56307BBFC3AD}" dt="2022-07-03T12:37:50.884" v="880" actId="700"/>
          <ac:spMkLst>
            <pc:docMk/>
            <pc:sldMk cId="266645135" sldId="352"/>
            <ac:spMk id="5" creationId="{BE71F44D-CCB7-1EDA-38A7-3C6AD7D1342D}"/>
          </ac:spMkLst>
        </pc:spChg>
        <pc:spChg chg="add mod ord">
          <ac:chgData name="Zeeky 张强" userId="e101f5870156e8d9" providerId="LiveId" clId="{6AF099C6-EE09-470F-9A67-56307BBFC3AD}" dt="2022-07-03T12:37:50.884" v="880" actId="700"/>
          <ac:spMkLst>
            <pc:docMk/>
            <pc:sldMk cId="266645135" sldId="352"/>
            <ac:spMk id="6" creationId="{B7B118A5-4473-090D-71B7-A6413A8D9A25}"/>
          </ac:spMkLst>
        </pc:spChg>
        <pc:spChg chg="add del mod ord replST">
          <ac:chgData name="Zeeky 张强" userId="e101f5870156e8d9" providerId="LiveId" clId="{6AF099C6-EE09-470F-9A67-56307BBFC3AD}" dt="2022-07-03T13:39:14.839" v="2417"/>
          <ac:spMkLst>
            <pc:docMk/>
            <pc:sldMk cId="266645135" sldId="352"/>
            <ac:spMk id="7" creationId="{38CF7F38-8D13-5A14-BDCE-423D1A17E8A9}"/>
          </ac:spMkLst>
        </pc:spChg>
        <pc:spChg chg="mod">
          <ac:chgData name="Zeeky 张强" userId="e101f5870156e8d9" providerId="LiveId" clId="{6AF099C6-EE09-470F-9A67-56307BBFC3AD}" dt="2022-07-03T13:30:10.482" v="2188" actId="14100"/>
          <ac:spMkLst>
            <pc:docMk/>
            <pc:sldMk cId="266645135" sldId="352"/>
            <ac:spMk id="12" creationId="{73E0F05B-8798-48B8-8F26-0EA942F80346}"/>
          </ac:spMkLst>
        </pc:spChg>
        <pc:spChg chg="mod">
          <ac:chgData name="Zeeky 张强" userId="e101f5870156e8d9" providerId="LiveId" clId="{6AF099C6-EE09-470F-9A67-56307BBFC3AD}" dt="2022-07-03T13:29:58.233" v="2162" actId="12789"/>
          <ac:spMkLst>
            <pc:docMk/>
            <pc:sldMk cId="266645135" sldId="352"/>
            <ac:spMk id="18" creationId="{7D9D8BB3-45BA-46DC-A9DE-94D92CD87B20}"/>
          </ac:spMkLst>
        </pc:spChg>
        <pc:spChg chg="mod">
          <ac:chgData name="Zeeky 张强" userId="e101f5870156e8d9" providerId="LiveId" clId="{6AF099C6-EE09-470F-9A67-56307BBFC3AD}" dt="2022-07-03T12:46:09.358" v="1013" actId="14100"/>
          <ac:spMkLst>
            <pc:docMk/>
            <pc:sldMk cId="266645135" sldId="352"/>
            <ac:spMk id="26" creationId="{4B61B897-B84D-43FB-A933-0FB9C1C468DF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35" creationId="{1D35A4AB-FBF6-4BEE-A7C3-B1E916D0CE00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36" creationId="{AFA9E9BC-64A3-4D1B-9258-F8A5F582CCE3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38" creationId="{5B0DF2DF-C7C1-4C23-834C-44CD0641DCA6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41" creationId="{83CC1A9E-EABB-4858-9250-EDB9757B674C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42" creationId="{5EA67715-058E-498F-B126-3101D9DA9753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43" creationId="{717D51E1-2091-4C52-A124-F59B61B3B0BF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44" creationId="{7AB13199-CFED-4F90-BE44-6CB7C0E15B31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45" creationId="{6B7511EB-7293-4ABB-89A3-DAAF6701D6B7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48" creationId="{AA3EC4FA-2CB3-48E7-AFC5-005943E4B205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49" creationId="{6C7E1258-F115-44AB-A579-116D074AF98E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50" creationId="{CF3BE7ED-5978-4A33-8FF9-D7C0AECC0246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51" creationId="{7DD2CDED-BC9D-486C-AF71-C9632ECCCE4F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52" creationId="{D51DCE45-E694-405F-8609-AB5FA98C3E30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53" creationId="{97DEE511-6927-4454-935C-71D430CEA925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55" creationId="{D44E570F-9F42-49D6-9ED3-1E8C355FDA19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57" creationId="{33B06FFE-9E37-473F-B22C-B74F23AE9F3E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58" creationId="{8EA22709-D917-4BB0-9EBE-D6D6570C4E05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59" creationId="{E1166843-0723-4C48-9355-D25808A51A4E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60" creationId="{BA61FB99-05FE-4592-807D-2640AA42EADA}"/>
          </ac:spMkLst>
        </pc:spChg>
        <pc:spChg chg="mod">
          <ac:chgData name="Zeeky 张强" userId="e101f5870156e8d9" providerId="LiveId" clId="{6AF099C6-EE09-470F-9A67-56307BBFC3AD}" dt="2022-07-03T13:30:24.452" v="2191" actId="165"/>
          <ac:spMkLst>
            <pc:docMk/>
            <pc:sldMk cId="266645135" sldId="352"/>
            <ac:spMk id="61" creationId="{FE111BA1-9454-4EF7-A5D7-25B8D3391605}"/>
          </ac:spMkLst>
        </pc:spChg>
        <pc:grpChg chg="del">
          <ac:chgData name="Zeeky 张强" userId="e101f5870156e8d9" providerId="LiveId" clId="{6AF099C6-EE09-470F-9A67-56307BBFC3AD}" dt="2022-07-03T13:30:24.452" v="2191" actId="165"/>
          <ac:grpSpMkLst>
            <pc:docMk/>
            <pc:sldMk cId="266645135" sldId="352"/>
            <ac:grpSpMk id="2" creationId="{964760EE-8D9C-4538-A32E-87B4F9B3F6B0}"/>
          </ac:grpSpMkLst>
        </pc:grpChg>
        <pc:grpChg chg="ord">
          <ac:chgData name="Zeeky 张强" userId="e101f5870156e8d9" providerId="LiveId" clId="{6AF099C6-EE09-470F-9A67-56307BBFC3AD}" dt="2022-07-03T13:39:19.682" v="2419" actId="166"/>
          <ac:grpSpMkLst>
            <pc:docMk/>
            <pc:sldMk cId="266645135" sldId="352"/>
            <ac:grpSpMk id="4" creationId="{6FB2FB06-1D28-476A-A6D9-5A4EEDBA71C4}"/>
          </ac:grpSpMkLst>
        </pc:grpChg>
        <pc:grpChg chg="mod topLvl">
          <ac:chgData name="Zeeky 张强" userId="e101f5870156e8d9" providerId="LiveId" clId="{6AF099C6-EE09-470F-9A67-56307BBFC3AD}" dt="2022-07-03T13:30:24.452" v="2191" actId="165"/>
          <ac:grpSpMkLst>
            <pc:docMk/>
            <pc:sldMk cId="266645135" sldId="352"/>
            <ac:grpSpMk id="31" creationId="{20D52CC8-119D-4790-9DAA-52EFD6FED98A}"/>
          </ac:grpSpMkLst>
        </pc:grpChg>
        <pc:grpChg chg="mod">
          <ac:chgData name="Zeeky 张强" userId="e101f5870156e8d9" providerId="LiveId" clId="{6AF099C6-EE09-470F-9A67-56307BBFC3AD}" dt="2022-07-03T13:30:24.452" v="2191" actId="165"/>
          <ac:grpSpMkLst>
            <pc:docMk/>
            <pc:sldMk cId="266645135" sldId="352"/>
            <ac:grpSpMk id="34" creationId="{612E3853-BC35-4768-A396-33EE15B3ED71}"/>
          </ac:grpSpMkLst>
        </pc:grpChg>
        <pc:grpChg chg="mod">
          <ac:chgData name="Zeeky 张强" userId="e101f5870156e8d9" providerId="LiveId" clId="{6AF099C6-EE09-470F-9A67-56307BBFC3AD}" dt="2022-07-03T13:30:24.452" v="2191" actId="165"/>
          <ac:grpSpMkLst>
            <pc:docMk/>
            <pc:sldMk cId="266645135" sldId="352"/>
            <ac:grpSpMk id="37" creationId="{C1A51DC3-7067-4AC4-A5EF-CCD08EA2DF85}"/>
          </ac:grpSpMkLst>
        </pc:grpChg>
        <pc:grpChg chg="mod">
          <ac:chgData name="Zeeky 张强" userId="e101f5870156e8d9" providerId="LiveId" clId="{6AF099C6-EE09-470F-9A67-56307BBFC3AD}" dt="2022-07-03T13:30:24.452" v="2191" actId="165"/>
          <ac:grpSpMkLst>
            <pc:docMk/>
            <pc:sldMk cId="266645135" sldId="352"/>
            <ac:grpSpMk id="39" creationId="{493371F8-CAFA-4E2A-8AAA-A34087732F51}"/>
          </ac:grpSpMkLst>
        </pc:grpChg>
        <pc:grpChg chg="mod">
          <ac:chgData name="Zeeky 张强" userId="e101f5870156e8d9" providerId="LiveId" clId="{6AF099C6-EE09-470F-9A67-56307BBFC3AD}" dt="2022-07-03T13:30:24.452" v="2191" actId="165"/>
          <ac:grpSpMkLst>
            <pc:docMk/>
            <pc:sldMk cId="266645135" sldId="352"/>
            <ac:grpSpMk id="40" creationId="{057DB8A3-9506-46BA-977B-7D9CFB6C6E5F}"/>
          </ac:grpSpMkLst>
        </pc:grpChg>
        <pc:grpChg chg="mod">
          <ac:chgData name="Zeeky 张强" userId="e101f5870156e8d9" providerId="LiveId" clId="{6AF099C6-EE09-470F-9A67-56307BBFC3AD}" dt="2022-07-03T13:30:24.452" v="2191" actId="165"/>
          <ac:grpSpMkLst>
            <pc:docMk/>
            <pc:sldMk cId="266645135" sldId="352"/>
            <ac:grpSpMk id="46" creationId="{E36807B6-B6D9-48E8-A3FE-4E725CBDAC94}"/>
          </ac:grpSpMkLst>
        </pc:grpChg>
        <pc:grpChg chg="mod">
          <ac:chgData name="Zeeky 张强" userId="e101f5870156e8d9" providerId="LiveId" clId="{6AF099C6-EE09-470F-9A67-56307BBFC3AD}" dt="2022-07-03T13:30:24.452" v="2191" actId="165"/>
          <ac:grpSpMkLst>
            <pc:docMk/>
            <pc:sldMk cId="266645135" sldId="352"/>
            <ac:grpSpMk id="47" creationId="{9E523CE6-C384-4027-B92C-C14AB224B086}"/>
          </ac:grpSpMkLst>
        </pc:grpChg>
        <pc:grpChg chg="mod">
          <ac:chgData name="Zeeky 张强" userId="e101f5870156e8d9" providerId="LiveId" clId="{6AF099C6-EE09-470F-9A67-56307BBFC3AD}" dt="2022-07-03T13:30:24.452" v="2191" actId="165"/>
          <ac:grpSpMkLst>
            <pc:docMk/>
            <pc:sldMk cId="266645135" sldId="352"/>
            <ac:grpSpMk id="54" creationId="{5D7B2F60-A814-4E4E-B5E9-06E9DD834F87}"/>
          </ac:grpSpMkLst>
        </pc:grpChg>
        <pc:grpChg chg="mod">
          <ac:chgData name="Zeeky 张强" userId="e101f5870156e8d9" providerId="LiveId" clId="{6AF099C6-EE09-470F-9A67-56307BBFC3AD}" dt="2022-07-03T13:30:24.452" v="2191" actId="165"/>
          <ac:grpSpMkLst>
            <pc:docMk/>
            <pc:sldMk cId="266645135" sldId="352"/>
            <ac:grpSpMk id="56" creationId="{A1A950EE-5E45-4E24-9CD8-65B188B06311}"/>
          </ac:grpSpMkLst>
        </pc:grpChg>
        <pc:picChg chg="del mod topLvl replST">
          <ac:chgData name="Zeeky 张强" userId="e101f5870156e8d9" providerId="LiveId" clId="{6AF099C6-EE09-470F-9A67-56307BBFC3AD}" dt="2022-07-03T13:30:33.613" v="2199"/>
          <ac:picMkLst>
            <pc:docMk/>
            <pc:sldMk cId="266645135" sldId="352"/>
            <ac:picMk id="3" creationId="{CBF95401-2E5F-423D-A2C4-436D1B447804}"/>
          </ac:picMkLst>
        </pc:picChg>
        <pc:picChg chg="add del mod ord">
          <ac:chgData name="Zeeky 张强" userId="e101f5870156e8d9" providerId="LiveId" clId="{6AF099C6-EE09-470F-9A67-56307BBFC3AD}" dt="2022-07-03T13:39:14.839" v="2417"/>
          <ac:picMkLst>
            <pc:docMk/>
            <pc:sldMk cId="266645135" sldId="352"/>
            <ac:picMk id="62" creationId="{8510FC65-6744-3E34-F3BB-DA3CC2C87AB1}"/>
          </ac:picMkLst>
        </pc:picChg>
        <pc:picChg chg="add del mod">
          <ac:chgData name="Zeeky 张强" userId="e101f5870156e8d9" providerId="LiveId" clId="{6AF099C6-EE09-470F-9A67-56307BBFC3AD}" dt="2022-07-03T13:39:23.239" v="2420" actId="21"/>
          <ac:picMkLst>
            <pc:docMk/>
            <pc:sldMk cId="266645135" sldId="352"/>
            <ac:picMk id="63" creationId="{79BAB029-59E3-1C05-8F13-AE9685C35C48}"/>
          </ac:picMkLst>
        </pc:picChg>
        <pc:picChg chg="mod ord">
          <ac:chgData name="Zeeky 张强" userId="e101f5870156e8d9" providerId="LiveId" clId="{6AF099C6-EE09-470F-9A67-56307BBFC3AD}" dt="2022-07-03T13:39:16.755" v="2418" actId="166"/>
          <ac:picMkLst>
            <pc:docMk/>
            <pc:sldMk cId="266645135" sldId="352"/>
            <ac:picMk id="64" creationId="{D9CFF25C-9283-8A23-F720-931E20D8B85E}"/>
          </ac:picMkLst>
        </pc:picChg>
      </pc:sldChg>
      <pc:sldChg chg="addSp delSp modSp mod delAnim modAnim chgLayout">
        <pc:chgData name="Zeeky 张强" userId="e101f5870156e8d9" providerId="LiveId" clId="{6AF099C6-EE09-470F-9A67-56307BBFC3AD}" dt="2022-07-03T13:38:32.881" v="2408" actId="108"/>
        <pc:sldMkLst>
          <pc:docMk/>
          <pc:sldMk cId="476358275" sldId="353"/>
        </pc:sldMkLst>
        <pc:spChg chg="mod">
          <ac:chgData name="Zeeky 张强" userId="e101f5870156e8d9" providerId="LiveId" clId="{6AF099C6-EE09-470F-9A67-56307BBFC3AD}" dt="2022-07-03T13:31:33.329" v="2272" actId="20577"/>
          <ac:spMkLst>
            <pc:docMk/>
            <pc:sldMk cId="476358275" sldId="353"/>
            <ac:spMk id="3" creationId="{FF2F3378-F4F1-4A46-8685-761AA4C3633A}"/>
          </ac:spMkLst>
        </pc:spChg>
        <pc:spChg chg="mod">
          <ac:chgData name="Zeeky 张强" userId="e101f5870156e8d9" providerId="LiveId" clId="{6AF099C6-EE09-470F-9A67-56307BBFC3AD}" dt="2022-07-03T13:31:39.026" v="2282" actId="20577"/>
          <ac:spMkLst>
            <pc:docMk/>
            <pc:sldMk cId="476358275" sldId="353"/>
            <ac:spMk id="4" creationId="{17D7B040-60E8-4FD7-BD9E-3474CEC351FB}"/>
          </ac:spMkLst>
        </pc:spChg>
        <pc:spChg chg="mod">
          <ac:chgData name="Zeeky 张强" userId="e101f5870156e8d9" providerId="LiveId" clId="{6AF099C6-EE09-470F-9A67-56307BBFC3AD}" dt="2022-07-03T13:31:44.680" v="2290" actId="20577"/>
          <ac:spMkLst>
            <pc:docMk/>
            <pc:sldMk cId="476358275" sldId="353"/>
            <ac:spMk id="5" creationId="{FA9974B7-E8AA-41B6-8AF4-449DDF64D312}"/>
          </ac:spMkLst>
        </pc:spChg>
        <pc:spChg chg="mod topLvl">
          <ac:chgData name="Zeeky 张强" userId="e101f5870156e8d9" providerId="LiveId" clId="{6AF099C6-EE09-470F-9A67-56307BBFC3AD}" dt="2022-07-03T13:33:01.984" v="2303" actId="14100"/>
          <ac:spMkLst>
            <pc:docMk/>
            <pc:sldMk cId="476358275" sldId="353"/>
            <ac:spMk id="8" creationId="{91CAF100-54D1-42F4-B2AE-B0FFF3EEDD0A}"/>
          </ac:spMkLst>
        </pc:spChg>
        <pc:spChg chg="mod topLvl">
          <ac:chgData name="Zeeky 张强" userId="e101f5870156e8d9" providerId="LiveId" clId="{6AF099C6-EE09-470F-9A67-56307BBFC3AD}" dt="2022-07-03T13:33:01.984" v="2303" actId="14100"/>
          <ac:spMkLst>
            <pc:docMk/>
            <pc:sldMk cId="476358275" sldId="353"/>
            <ac:spMk id="10" creationId="{CB5EC337-2796-47F7-BCCA-271A94D3FF0B}"/>
          </ac:spMkLst>
        </pc:spChg>
        <pc:spChg chg="add mod ord">
          <ac:chgData name="Zeeky 张强" userId="e101f5870156e8d9" providerId="LiveId" clId="{6AF099C6-EE09-470F-9A67-56307BBFC3AD}" dt="2022-07-03T12:37:50.884" v="880" actId="700"/>
          <ac:spMkLst>
            <pc:docMk/>
            <pc:sldMk cId="476358275" sldId="353"/>
            <ac:spMk id="11" creationId="{5BF9B04C-A200-860E-2D5B-4BDBB13628A9}"/>
          </ac:spMkLst>
        </pc:spChg>
        <pc:spChg chg="add mod ord">
          <ac:chgData name="Zeeky 张强" userId="e101f5870156e8d9" providerId="LiveId" clId="{6AF099C6-EE09-470F-9A67-56307BBFC3AD}" dt="2022-07-03T12:37:50.884" v="880" actId="700"/>
          <ac:spMkLst>
            <pc:docMk/>
            <pc:sldMk cId="476358275" sldId="353"/>
            <ac:spMk id="12" creationId="{023E2904-681A-E984-5910-152278D2A064}"/>
          </ac:spMkLst>
        </pc:spChg>
        <pc:spChg chg="add del mod ord replST">
          <ac:chgData name="Zeeky 张强" userId="e101f5870156e8d9" providerId="LiveId" clId="{6AF099C6-EE09-470F-9A67-56307BBFC3AD}" dt="2022-07-03T13:38:17.877" v="2407"/>
          <ac:spMkLst>
            <pc:docMk/>
            <pc:sldMk cId="476358275" sldId="353"/>
            <ac:spMk id="13" creationId="{F8B45840-93F7-334C-F982-1DF8908BC7CD}"/>
          </ac:spMkLst>
        </pc:spChg>
        <pc:spChg chg="mod">
          <ac:chgData name="Zeeky 张强" userId="e101f5870156e8d9" providerId="LiveId" clId="{6AF099C6-EE09-470F-9A67-56307BBFC3AD}" dt="2022-07-03T12:46:17.134" v="1015" actId="14100"/>
          <ac:spMkLst>
            <pc:docMk/>
            <pc:sldMk cId="476358275" sldId="353"/>
            <ac:spMk id="16" creationId="{4CD1B4D5-D059-43B9-B579-40A9F29FBBAD}"/>
          </ac:spMkLst>
        </pc:spChg>
        <pc:spChg chg="mod topLvl">
          <ac:chgData name="Zeeky 张强" userId="e101f5870156e8d9" providerId="LiveId" clId="{6AF099C6-EE09-470F-9A67-56307BBFC3AD}" dt="2022-07-03T13:31:49.381" v="2291" actId="165"/>
          <ac:spMkLst>
            <pc:docMk/>
            <pc:sldMk cId="476358275" sldId="353"/>
            <ac:spMk id="28" creationId="{EDE956E6-3D10-4A8F-AADB-CC62A3D068BD}"/>
          </ac:spMkLst>
        </pc:spChg>
        <pc:grpChg chg="del">
          <ac:chgData name="Zeeky 张强" userId="e101f5870156e8d9" providerId="LiveId" clId="{6AF099C6-EE09-470F-9A67-56307BBFC3AD}" dt="2022-07-03T13:31:49.381" v="2291" actId="165"/>
          <ac:grpSpMkLst>
            <pc:docMk/>
            <pc:sldMk cId="476358275" sldId="353"/>
            <ac:grpSpMk id="7" creationId="{951CAEC9-6D9A-4C1A-8F68-F410B0DB05BD}"/>
          </ac:grpSpMkLst>
        </pc:grpChg>
        <pc:picChg chg="add del mod ord">
          <ac:chgData name="Zeeky 张强" userId="e101f5870156e8d9" providerId="LiveId" clId="{6AF099C6-EE09-470F-9A67-56307BBFC3AD}" dt="2022-07-03T13:38:17.877" v="2407"/>
          <ac:picMkLst>
            <pc:docMk/>
            <pc:sldMk cId="476358275" sldId="353"/>
            <ac:picMk id="24" creationId="{72A89A10-E133-0308-B55B-1468D9FA3CF1}"/>
          </ac:picMkLst>
        </pc:picChg>
        <pc:picChg chg="mod">
          <ac:chgData name="Zeeky 张强" userId="e101f5870156e8d9" providerId="LiveId" clId="{6AF099C6-EE09-470F-9A67-56307BBFC3AD}" dt="2022-07-03T13:38:32.881" v="2408" actId="108"/>
          <ac:picMkLst>
            <pc:docMk/>
            <pc:sldMk cId="476358275" sldId="353"/>
            <ac:picMk id="25" creationId="{FCF82F24-9659-12E2-383E-119A3582C3C3}"/>
          </ac:picMkLst>
        </pc:picChg>
        <pc:picChg chg="del mod replST">
          <ac:chgData name="Zeeky 张强" userId="e101f5870156e8d9" providerId="LiveId" clId="{6AF099C6-EE09-470F-9A67-56307BBFC3AD}" dt="2022-07-03T13:30:58.260" v="2232"/>
          <ac:picMkLst>
            <pc:docMk/>
            <pc:sldMk cId="476358275" sldId="353"/>
            <ac:picMk id="27" creationId="{5852F312-70AA-4018-9FA1-E8614E5DE3BA}"/>
          </ac:picMkLst>
        </pc:picChg>
        <pc:picChg chg="mod topLvl">
          <ac:chgData name="Zeeky 张强" userId="e101f5870156e8d9" providerId="LiveId" clId="{6AF099C6-EE09-470F-9A67-56307BBFC3AD}" dt="2022-07-03T13:32:49.378" v="2301" actId="1076"/>
          <ac:picMkLst>
            <pc:docMk/>
            <pc:sldMk cId="476358275" sldId="353"/>
            <ac:picMk id="30" creationId="{C4E2718C-1EAD-40FB-ACF0-BAC7DCAD2C5A}"/>
          </ac:picMkLst>
        </pc:picChg>
        <pc:picChg chg="mod topLvl">
          <ac:chgData name="Zeeky 张强" userId="e101f5870156e8d9" providerId="LiveId" clId="{6AF099C6-EE09-470F-9A67-56307BBFC3AD}" dt="2022-07-03T13:31:49.381" v="2291" actId="165"/>
          <ac:picMkLst>
            <pc:docMk/>
            <pc:sldMk cId="476358275" sldId="353"/>
            <ac:picMk id="32" creationId="{94F36089-C6E4-482A-B450-B441F86470F7}"/>
          </ac:picMkLst>
        </pc:picChg>
      </pc:sldChg>
      <pc:sldChg chg="addSp delSp modSp mod modAnim chgLayout">
        <pc:chgData name="Zeeky 张强" userId="e101f5870156e8d9" providerId="LiveId" clId="{6AF099C6-EE09-470F-9A67-56307BBFC3AD}" dt="2022-07-03T13:01:23.105" v="1233"/>
        <pc:sldMkLst>
          <pc:docMk/>
          <pc:sldMk cId="1503076772" sldId="354"/>
        </pc:sldMkLst>
        <pc:spChg chg="add del mod ord">
          <ac:chgData name="Zeeky 张强" userId="e101f5870156e8d9" providerId="LiveId" clId="{6AF099C6-EE09-470F-9A67-56307BBFC3AD}" dt="2022-07-03T12:36:27.413" v="828" actId="700"/>
          <ac:spMkLst>
            <pc:docMk/>
            <pc:sldMk cId="1503076772" sldId="354"/>
            <ac:spMk id="3" creationId="{4A445169-EC08-2348-5BE6-2F8FEB0389B9}"/>
          </ac:spMkLst>
        </pc:spChg>
        <pc:spChg chg="add del mod ord">
          <ac:chgData name="Zeeky 张强" userId="e101f5870156e8d9" providerId="LiveId" clId="{6AF099C6-EE09-470F-9A67-56307BBFC3AD}" dt="2022-07-03T12:36:27.413" v="828" actId="700"/>
          <ac:spMkLst>
            <pc:docMk/>
            <pc:sldMk cId="1503076772" sldId="354"/>
            <ac:spMk id="4" creationId="{7F98FD19-E06D-8A12-F1F7-F80DCDBCFFCF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1503076772" sldId="354"/>
            <ac:spMk id="5" creationId="{30C815E2-4CAB-EFB3-3A1C-0200E10BB548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1503076772" sldId="354"/>
            <ac:spMk id="6" creationId="{49F082D7-C17E-78B0-31F3-5CFFC0E45DC0}"/>
          </ac:spMkLst>
        </pc:spChg>
        <pc:spChg chg="mod">
          <ac:chgData name="Zeeky 张强" userId="e101f5870156e8d9" providerId="LiveId" clId="{6AF099C6-EE09-470F-9A67-56307BBFC3AD}" dt="2022-07-03T12:44:32.445" v="995"/>
          <ac:spMkLst>
            <pc:docMk/>
            <pc:sldMk cId="1503076772" sldId="354"/>
            <ac:spMk id="12" creationId="{4B9901A0-0380-41D3-8CE1-D450A5DDB20F}"/>
          </ac:spMkLst>
        </pc:spChg>
        <pc:spChg chg="mod">
          <ac:chgData name="Zeeky 张强" userId="e101f5870156e8d9" providerId="LiveId" clId="{6AF099C6-EE09-470F-9A67-56307BBFC3AD}" dt="2022-07-03T12:51:04.151" v="1189" actId="1036"/>
          <ac:spMkLst>
            <pc:docMk/>
            <pc:sldMk cId="1503076772" sldId="354"/>
            <ac:spMk id="129" creationId="{A07DBBFB-7F6B-4433-BD58-9B48613F58F8}"/>
          </ac:spMkLst>
        </pc:spChg>
        <pc:picChg chg="add del mod">
          <ac:chgData name="Zeeky 张强" userId="e101f5870156e8d9" providerId="LiveId" clId="{6AF099C6-EE09-470F-9A67-56307BBFC3AD}" dt="2022-07-03T13:00:28.420" v="1220"/>
          <ac:picMkLst>
            <pc:docMk/>
            <pc:sldMk cId="1503076772" sldId="354"/>
            <ac:picMk id="8" creationId="{2CEB5367-297D-6EA9-9E23-B904FCC12039}"/>
          </ac:picMkLst>
        </pc:picChg>
        <pc:picChg chg="add del mod">
          <ac:chgData name="Zeeky 张强" userId="e101f5870156e8d9" providerId="LiveId" clId="{6AF099C6-EE09-470F-9A67-56307BBFC3AD}" dt="2022-07-03T13:00:13.776" v="1216"/>
          <ac:picMkLst>
            <pc:docMk/>
            <pc:sldMk cId="1503076772" sldId="354"/>
            <ac:picMk id="22" creationId="{E089C6CB-41D4-48BF-9688-A62491247718}"/>
          </ac:picMkLst>
        </pc:picChg>
        <pc:picChg chg="add del mod">
          <ac:chgData name="Zeeky 张强" userId="e101f5870156e8d9" providerId="LiveId" clId="{6AF099C6-EE09-470F-9A67-56307BBFC3AD}" dt="2022-07-03T13:00:43.334" v="1223"/>
          <ac:picMkLst>
            <pc:docMk/>
            <pc:sldMk cId="1503076772" sldId="354"/>
            <ac:picMk id="23" creationId="{C120F282-10CB-69F3-ABB0-0ACC919DC7E4}"/>
          </ac:picMkLst>
        </pc:picChg>
        <pc:picChg chg="add del mod">
          <ac:chgData name="Zeeky 张强" userId="e101f5870156e8d9" providerId="LiveId" clId="{6AF099C6-EE09-470F-9A67-56307BBFC3AD}" dt="2022-07-03T13:00:54.856" v="1226"/>
          <ac:picMkLst>
            <pc:docMk/>
            <pc:sldMk cId="1503076772" sldId="354"/>
            <ac:picMk id="24" creationId="{D565366D-446B-9E7E-AAB8-9E86BF8DFA1F}"/>
          </ac:picMkLst>
        </pc:picChg>
        <pc:picChg chg="add del mod">
          <ac:chgData name="Zeeky 张强" userId="e101f5870156e8d9" providerId="LiveId" clId="{6AF099C6-EE09-470F-9A67-56307BBFC3AD}" dt="2022-07-03T13:01:23.105" v="1233"/>
          <ac:picMkLst>
            <pc:docMk/>
            <pc:sldMk cId="1503076772" sldId="354"/>
            <ac:picMk id="25" creationId="{9D5A2358-198C-2F2F-F275-2DF9037B4DDA}"/>
          </ac:picMkLst>
        </pc:picChg>
        <pc:picChg chg="mod">
          <ac:chgData name="Zeeky 张强" userId="e101f5870156e8d9" providerId="LiveId" clId="{6AF099C6-EE09-470F-9A67-56307BBFC3AD}" dt="2022-07-03T13:00:13.776" v="1216"/>
          <ac:picMkLst>
            <pc:docMk/>
            <pc:sldMk cId="1503076772" sldId="354"/>
            <ac:picMk id="26" creationId="{18FE7E6D-44C4-A283-9BBB-2C35472457E3}"/>
          </ac:picMkLst>
        </pc:picChg>
        <pc:picChg chg="mod">
          <ac:chgData name="Zeeky 张强" userId="e101f5870156e8d9" providerId="LiveId" clId="{6AF099C6-EE09-470F-9A67-56307BBFC3AD}" dt="2022-07-03T13:00:28.420" v="1220"/>
          <ac:picMkLst>
            <pc:docMk/>
            <pc:sldMk cId="1503076772" sldId="354"/>
            <ac:picMk id="27" creationId="{B3D1E45D-B818-2114-1480-33A7B503C0D8}"/>
          </ac:picMkLst>
        </pc:picChg>
        <pc:picChg chg="mod">
          <ac:chgData name="Zeeky 张强" userId="e101f5870156e8d9" providerId="LiveId" clId="{6AF099C6-EE09-470F-9A67-56307BBFC3AD}" dt="2022-07-03T13:00:43.334" v="1223"/>
          <ac:picMkLst>
            <pc:docMk/>
            <pc:sldMk cId="1503076772" sldId="354"/>
            <ac:picMk id="28" creationId="{A8098946-32C8-C144-FDB0-69A6CC6D70E3}"/>
          </ac:picMkLst>
        </pc:picChg>
        <pc:picChg chg="mod">
          <ac:chgData name="Zeeky 张强" userId="e101f5870156e8d9" providerId="LiveId" clId="{6AF099C6-EE09-470F-9A67-56307BBFC3AD}" dt="2022-07-03T13:00:54.856" v="1226"/>
          <ac:picMkLst>
            <pc:docMk/>
            <pc:sldMk cId="1503076772" sldId="354"/>
            <ac:picMk id="29" creationId="{2570B1F9-F25A-17F3-EDA3-622C8E39974C}"/>
          </ac:picMkLst>
        </pc:picChg>
        <pc:picChg chg="add mod">
          <ac:chgData name="Zeeky 张强" userId="e101f5870156e8d9" providerId="LiveId" clId="{6AF099C6-EE09-470F-9A67-56307BBFC3AD}" dt="2022-07-03T13:01:03.302" v="1228" actId="1076"/>
          <ac:picMkLst>
            <pc:docMk/>
            <pc:sldMk cId="1503076772" sldId="354"/>
            <ac:picMk id="30" creationId="{2856CEBA-6F36-3237-8850-C55445F6E936}"/>
          </ac:picMkLst>
        </pc:picChg>
        <pc:picChg chg="mod">
          <ac:chgData name="Zeeky 张强" userId="e101f5870156e8d9" providerId="LiveId" clId="{6AF099C6-EE09-470F-9A67-56307BBFC3AD}" dt="2022-07-03T13:01:23.105" v="1233"/>
          <ac:picMkLst>
            <pc:docMk/>
            <pc:sldMk cId="1503076772" sldId="354"/>
            <ac:picMk id="31" creationId="{5A274E72-383D-7407-3520-AE9B8D52CCE0}"/>
          </ac:picMkLst>
        </pc:picChg>
        <pc:picChg chg="del mod">
          <ac:chgData name="Zeeky 张强" userId="e101f5870156e8d9" providerId="LiveId" clId="{6AF099C6-EE09-470F-9A67-56307BBFC3AD}" dt="2022-07-03T13:00:43.334" v="1223"/>
          <ac:picMkLst>
            <pc:docMk/>
            <pc:sldMk cId="1503076772" sldId="354"/>
            <ac:picMk id="52" creationId="{BC666822-8AD2-42B8-A826-95F945563AE9}"/>
          </ac:picMkLst>
        </pc:picChg>
        <pc:picChg chg="del mod">
          <ac:chgData name="Zeeky 张强" userId="e101f5870156e8d9" providerId="LiveId" clId="{6AF099C6-EE09-470F-9A67-56307BBFC3AD}" dt="2022-07-03T13:00:28.420" v="1220"/>
          <ac:picMkLst>
            <pc:docMk/>
            <pc:sldMk cId="1503076772" sldId="354"/>
            <ac:picMk id="54" creationId="{7A081ACA-BAAA-4DED-816D-EC83BF048F7B}"/>
          </ac:picMkLst>
        </pc:picChg>
        <pc:picChg chg="del mod">
          <ac:chgData name="Zeeky 张强" userId="e101f5870156e8d9" providerId="LiveId" clId="{6AF099C6-EE09-470F-9A67-56307BBFC3AD}" dt="2022-07-03T13:01:23.105" v="1233"/>
          <ac:picMkLst>
            <pc:docMk/>
            <pc:sldMk cId="1503076772" sldId="354"/>
            <ac:picMk id="76" creationId="{14D018D3-1D56-43B5-BFB7-D4DE313E251C}"/>
          </ac:picMkLst>
        </pc:picChg>
        <pc:picChg chg="del mod">
          <ac:chgData name="Zeeky 张强" userId="e101f5870156e8d9" providerId="LiveId" clId="{6AF099C6-EE09-470F-9A67-56307BBFC3AD}" dt="2022-07-03T13:00:54.856" v="1226"/>
          <ac:picMkLst>
            <pc:docMk/>
            <pc:sldMk cId="1503076772" sldId="354"/>
            <ac:picMk id="77" creationId="{46A15512-A5E9-422D-8726-2207538ADA54}"/>
          </ac:picMkLst>
        </pc:picChg>
        <pc:picChg chg="del mod">
          <ac:chgData name="Zeeky 张强" userId="e101f5870156e8d9" providerId="LiveId" clId="{6AF099C6-EE09-470F-9A67-56307BBFC3AD}" dt="2022-07-03T13:00:13.776" v="1216"/>
          <ac:picMkLst>
            <pc:docMk/>
            <pc:sldMk cId="1503076772" sldId="354"/>
            <ac:picMk id="79" creationId="{E5F40283-5E2B-4BB1-AEE3-DE1A988DAEAD}"/>
          </ac:picMkLst>
        </pc:picChg>
        <pc:picChg chg="del">
          <ac:chgData name="Zeeky 张强" userId="e101f5870156e8d9" providerId="LiveId" clId="{6AF099C6-EE09-470F-9A67-56307BBFC3AD}" dt="2022-07-03T11:58:03.118" v="251" actId="478"/>
          <ac:picMkLst>
            <pc:docMk/>
            <pc:sldMk cId="1503076772" sldId="354"/>
            <ac:picMk id="80" creationId="{70AA042F-C97F-4023-84EF-0185C2BF3820}"/>
          </ac:picMkLst>
        </pc:picChg>
      </pc:sldChg>
      <pc:sldChg chg="addSp delSp modSp mod modClrScheme modAnim chgLayout">
        <pc:chgData name="Zeeky 张强" userId="e101f5870156e8d9" providerId="LiveId" clId="{6AF099C6-EE09-470F-9A67-56307BBFC3AD}" dt="2022-07-03T13:17:05.151" v="1740" actId="14100"/>
        <pc:sldMkLst>
          <pc:docMk/>
          <pc:sldMk cId="3754560443" sldId="355"/>
        </pc:sldMkLst>
        <pc:spChg chg="add del mod ord">
          <ac:chgData name="Zeeky 张强" userId="e101f5870156e8d9" providerId="LiveId" clId="{6AF099C6-EE09-470F-9A67-56307BBFC3AD}" dt="2022-07-03T12:36:27.413" v="828" actId="700"/>
          <ac:spMkLst>
            <pc:docMk/>
            <pc:sldMk cId="3754560443" sldId="355"/>
            <ac:spMk id="2" creationId="{3D4A1B43-7471-8B60-28F5-588120736A6A}"/>
          </ac:spMkLst>
        </pc:spChg>
        <pc:spChg chg="add del mod ord">
          <ac:chgData name="Zeeky 张强" userId="e101f5870156e8d9" providerId="LiveId" clId="{6AF099C6-EE09-470F-9A67-56307BBFC3AD}" dt="2022-07-03T12:36:27.413" v="828" actId="700"/>
          <ac:spMkLst>
            <pc:docMk/>
            <pc:sldMk cId="3754560443" sldId="355"/>
            <ac:spMk id="3" creationId="{D4A0DB6E-390C-EAE5-5BC9-22B2061EDD88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3754560443" sldId="355"/>
            <ac:spMk id="4" creationId="{DCE62D83-859C-6AE3-407B-249DA6E4FC36}"/>
          </ac:spMkLst>
        </pc:spChg>
        <pc:spChg chg="add mod ord">
          <ac:chgData name="Zeeky 张强" userId="e101f5870156e8d9" providerId="LiveId" clId="{6AF099C6-EE09-470F-9A67-56307BBFC3AD}" dt="2022-07-03T12:36:27.413" v="828" actId="700"/>
          <ac:spMkLst>
            <pc:docMk/>
            <pc:sldMk cId="3754560443" sldId="355"/>
            <ac:spMk id="6" creationId="{08A3011B-E74E-8EA0-F37B-137A7F2F0391}"/>
          </ac:spMkLst>
        </pc:spChg>
        <pc:spChg chg="mod">
          <ac:chgData name="Zeeky 张强" userId="e101f5870156e8d9" providerId="LiveId" clId="{6AF099C6-EE09-470F-9A67-56307BBFC3AD}" dt="2022-07-03T12:45:23.324" v="1005" actId="14100"/>
          <ac:spMkLst>
            <pc:docMk/>
            <pc:sldMk cId="3754560443" sldId="355"/>
            <ac:spMk id="30" creationId="{59D3B993-C063-4795-BFD9-B8C5B1242D96}"/>
          </ac:spMkLst>
        </pc:spChg>
        <pc:spChg chg="mod">
          <ac:chgData name="Zeeky 张强" userId="e101f5870156e8d9" providerId="LiveId" clId="{6AF099C6-EE09-470F-9A67-56307BBFC3AD}" dt="2022-07-03T13:17:05.151" v="1740" actId="14100"/>
          <ac:spMkLst>
            <pc:docMk/>
            <pc:sldMk cId="3754560443" sldId="355"/>
            <ac:spMk id="37" creationId="{7C33D1E6-B571-4B49-B0AA-C4EB4697293A}"/>
          </ac:spMkLst>
        </pc:spChg>
        <pc:spChg chg="mod">
          <ac:chgData name="Zeeky 张强" userId="e101f5870156e8d9" providerId="LiveId" clId="{6AF099C6-EE09-470F-9A67-56307BBFC3AD}" dt="2022-07-03T13:16:57.074" v="1738" actId="20577"/>
          <ac:spMkLst>
            <pc:docMk/>
            <pc:sldMk cId="3754560443" sldId="355"/>
            <ac:spMk id="38" creationId="{A72F3B15-2050-4303-9508-87C93E564751}"/>
          </ac:spMkLst>
        </pc:spChg>
        <pc:spChg chg="mod">
          <ac:chgData name="Zeeky 张强" userId="e101f5870156e8d9" providerId="LiveId" clId="{6AF099C6-EE09-470F-9A67-56307BBFC3AD}" dt="2022-07-03T13:14:11.541" v="1696" actId="164"/>
          <ac:spMkLst>
            <pc:docMk/>
            <pc:sldMk cId="3754560443" sldId="355"/>
            <ac:spMk id="41" creationId="{15CE08F1-E2E4-4C8E-BA2E-AF0B348E8122}"/>
          </ac:spMkLst>
        </pc:spChg>
        <pc:spChg chg="mod">
          <ac:chgData name="Zeeky 张强" userId="e101f5870156e8d9" providerId="LiveId" clId="{6AF099C6-EE09-470F-9A67-56307BBFC3AD}" dt="2022-07-03T13:14:11.541" v="1696" actId="164"/>
          <ac:spMkLst>
            <pc:docMk/>
            <pc:sldMk cId="3754560443" sldId="355"/>
            <ac:spMk id="42" creationId="{E981B854-1CBF-435D-9755-122D0C582711}"/>
          </ac:spMkLst>
        </pc:spChg>
        <pc:spChg chg="mod">
          <ac:chgData name="Zeeky 张强" userId="e101f5870156e8d9" providerId="LiveId" clId="{6AF099C6-EE09-470F-9A67-56307BBFC3AD}" dt="2022-07-03T13:14:11.541" v="1696" actId="164"/>
          <ac:spMkLst>
            <pc:docMk/>
            <pc:sldMk cId="3754560443" sldId="355"/>
            <ac:spMk id="44" creationId="{E197F3E3-04AC-4C1F-A769-CBB0A986198A}"/>
          </ac:spMkLst>
        </pc:spChg>
        <pc:spChg chg="mod">
          <ac:chgData name="Zeeky 张强" userId="e101f5870156e8d9" providerId="LiveId" clId="{6AF099C6-EE09-470F-9A67-56307BBFC3AD}" dt="2022-07-03T13:14:08.739" v="1695" actId="164"/>
          <ac:spMkLst>
            <pc:docMk/>
            <pc:sldMk cId="3754560443" sldId="355"/>
            <ac:spMk id="46" creationId="{2050CB6C-2CE8-44CA-8ED6-A40531BEEBD7}"/>
          </ac:spMkLst>
        </pc:spChg>
        <pc:spChg chg="mod">
          <ac:chgData name="Zeeky 张强" userId="e101f5870156e8d9" providerId="LiveId" clId="{6AF099C6-EE09-470F-9A67-56307BBFC3AD}" dt="2022-07-03T13:14:08.739" v="1695" actId="164"/>
          <ac:spMkLst>
            <pc:docMk/>
            <pc:sldMk cId="3754560443" sldId="355"/>
            <ac:spMk id="47" creationId="{1A66E5D5-A1FB-438C-9838-324388D93E2B}"/>
          </ac:spMkLst>
        </pc:spChg>
        <pc:spChg chg="mod">
          <ac:chgData name="Zeeky 张强" userId="e101f5870156e8d9" providerId="LiveId" clId="{6AF099C6-EE09-470F-9A67-56307BBFC3AD}" dt="2022-07-03T13:14:08.739" v="1695" actId="164"/>
          <ac:spMkLst>
            <pc:docMk/>
            <pc:sldMk cId="3754560443" sldId="355"/>
            <ac:spMk id="48" creationId="{A1446A2F-7BDF-4953-B41B-B5C640F26B90}"/>
          </ac:spMkLst>
        </pc:spChg>
        <pc:spChg chg="del mod">
          <ac:chgData name="Zeeky 张强" userId="e101f5870156e8d9" providerId="LiveId" clId="{6AF099C6-EE09-470F-9A67-56307BBFC3AD}" dt="2022-07-03T13:13:37.133" v="1657" actId="478"/>
          <ac:spMkLst>
            <pc:docMk/>
            <pc:sldMk cId="3754560443" sldId="355"/>
            <ac:spMk id="49" creationId="{D48D3750-644A-4C1B-B1FB-40590F78B677}"/>
          </ac:spMkLst>
        </pc:spChg>
        <pc:grpChg chg="add mod">
          <ac:chgData name="Zeeky 张强" userId="e101f5870156e8d9" providerId="LiveId" clId="{6AF099C6-EE09-470F-9A67-56307BBFC3AD}" dt="2022-07-03T13:14:32.092" v="1701" actId="14100"/>
          <ac:grpSpMkLst>
            <pc:docMk/>
            <pc:sldMk cId="3754560443" sldId="355"/>
            <ac:grpSpMk id="7" creationId="{6EA3CEB0-EA4F-BF09-D586-924534BFA606}"/>
          </ac:grpSpMkLst>
        </pc:grpChg>
        <pc:grpChg chg="add mod">
          <ac:chgData name="Zeeky 张强" userId="e101f5870156e8d9" providerId="LiveId" clId="{6AF099C6-EE09-470F-9A67-56307BBFC3AD}" dt="2022-07-03T13:14:41.672" v="1702" actId="1076"/>
          <ac:grpSpMkLst>
            <pc:docMk/>
            <pc:sldMk cId="3754560443" sldId="355"/>
            <ac:grpSpMk id="9" creationId="{298E9C91-5D84-5507-F712-A9706DE13AE6}"/>
          </ac:grpSpMkLst>
        </pc:grpChg>
        <pc:picChg chg="del mod">
          <ac:chgData name="Zeeky 张强" userId="e101f5870156e8d9" providerId="LiveId" clId="{6AF099C6-EE09-470F-9A67-56307BBFC3AD}" dt="2022-07-03T13:16:37.262" v="1732"/>
          <ac:picMkLst>
            <pc:docMk/>
            <pc:sldMk cId="3754560443" sldId="355"/>
            <ac:picMk id="25" creationId="{439D7875-88BF-4DAF-B390-4B5C42D00B8B}"/>
          </ac:picMkLst>
        </pc:picChg>
        <pc:picChg chg="del mod">
          <ac:chgData name="Zeeky 张强" userId="e101f5870156e8d9" providerId="LiveId" clId="{6AF099C6-EE09-470F-9A67-56307BBFC3AD}" dt="2022-07-03T13:16:15.675" v="1726"/>
          <ac:picMkLst>
            <pc:docMk/>
            <pc:sldMk cId="3754560443" sldId="355"/>
            <ac:picMk id="26" creationId="{DAD774B1-680B-497B-ACDF-F57AFF96F483}"/>
          </ac:picMkLst>
        </pc:picChg>
        <pc:picChg chg="del mod">
          <ac:chgData name="Zeeky 张强" userId="e101f5870156e8d9" providerId="LiveId" clId="{6AF099C6-EE09-470F-9A67-56307BBFC3AD}" dt="2022-07-03T13:16:26.602" v="1729"/>
          <ac:picMkLst>
            <pc:docMk/>
            <pc:sldMk cId="3754560443" sldId="355"/>
            <ac:picMk id="27" creationId="{B9386776-078C-4EB0-AA7C-E7712A84BE13}"/>
          </ac:picMkLst>
        </pc:picChg>
        <pc:picChg chg="del mod">
          <ac:chgData name="Zeeky 张强" userId="e101f5870156e8d9" providerId="LiveId" clId="{6AF099C6-EE09-470F-9A67-56307BBFC3AD}" dt="2022-07-03T13:15:53.573" v="1720"/>
          <ac:picMkLst>
            <pc:docMk/>
            <pc:sldMk cId="3754560443" sldId="355"/>
            <ac:picMk id="28" creationId="{169252C9-09DF-48D8-ACDA-E25B436D90D2}"/>
          </ac:picMkLst>
        </pc:picChg>
        <pc:picChg chg="del mod">
          <ac:chgData name="Zeeky 张强" userId="e101f5870156e8d9" providerId="LiveId" clId="{6AF099C6-EE09-470F-9A67-56307BBFC3AD}" dt="2022-07-03T13:16:06.015" v="1723"/>
          <ac:picMkLst>
            <pc:docMk/>
            <pc:sldMk cId="3754560443" sldId="355"/>
            <ac:picMk id="29" creationId="{4B1AFE24-AE82-4500-93D4-4247B92801B5}"/>
          </ac:picMkLst>
        </pc:picChg>
        <pc:picChg chg="add del mod">
          <ac:chgData name="Zeeky 张强" userId="e101f5870156e8d9" providerId="LiveId" clId="{6AF099C6-EE09-470F-9A67-56307BBFC3AD}" dt="2022-07-03T13:16:37.262" v="1732"/>
          <ac:picMkLst>
            <pc:docMk/>
            <pc:sldMk cId="3754560443" sldId="355"/>
            <ac:picMk id="33" creationId="{FCD28B35-137E-FF94-8659-7E649F28B395}"/>
          </ac:picMkLst>
        </pc:picChg>
        <pc:picChg chg="add del mod">
          <ac:chgData name="Zeeky 张强" userId="e101f5870156e8d9" providerId="LiveId" clId="{6AF099C6-EE09-470F-9A67-56307BBFC3AD}" dt="2022-07-03T13:15:53.573" v="1720"/>
          <ac:picMkLst>
            <pc:docMk/>
            <pc:sldMk cId="3754560443" sldId="355"/>
            <ac:picMk id="35" creationId="{4079CA07-E30D-38D8-18E7-779C3BAB6B77}"/>
          </ac:picMkLst>
        </pc:picChg>
        <pc:picChg chg="add del mod">
          <ac:chgData name="Zeeky 张强" userId="e101f5870156e8d9" providerId="LiveId" clId="{6AF099C6-EE09-470F-9A67-56307BBFC3AD}" dt="2022-07-03T13:16:06.015" v="1723"/>
          <ac:picMkLst>
            <pc:docMk/>
            <pc:sldMk cId="3754560443" sldId="355"/>
            <ac:picMk id="39" creationId="{B0A4C601-CE89-20F1-309D-6DBCE0385BFD}"/>
          </ac:picMkLst>
        </pc:picChg>
        <pc:picChg chg="add del mod">
          <ac:chgData name="Zeeky 张强" userId="e101f5870156e8d9" providerId="LiveId" clId="{6AF099C6-EE09-470F-9A67-56307BBFC3AD}" dt="2022-07-03T13:16:15.675" v="1726"/>
          <ac:picMkLst>
            <pc:docMk/>
            <pc:sldMk cId="3754560443" sldId="355"/>
            <ac:picMk id="40" creationId="{F25EE9A6-3B55-36BA-59C7-304FAD8F5EE8}"/>
          </ac:picMkLst>
        </pc:picChg>
        <pc:picChg chg="add del mod">
          <ac:chgData name="Zeeky 张强" userId="e101f5870156e8d9" providerId="LiveId" clId="{6AF099C6-EE09-470F-9A67-56307BBFC3AD}" dt="2022-07-03T13:16:26.602" v="1729"/>
          <ac:picMkLst>
            <pc:docMk/>
            <pc:sldMk cId="3754560443" sldId="355"/>
            <ac:picMk id="43" creationId="{C047F43F-701C-6BA4-0F4F-6C980FCB94D6}"/>
          </ac:picMkLst>
        </pc:picChg>
        <pc:picChg chg="mod">
          <ac:chgData name="Zeeky 张强" userId="e101f5870156e8d9" providerId="LiveId" clId="{6AF099C6-EE09-470F-9A67-56307BBFC3AD}" dt="2022-07-03T13:15:53.573" v="1720"/>
          <ac:picMkLst>
            <pc:docMk/>
            <pc:sldMk cId="3754560443" sldId="355"/>
            <ac:picMk id="45" creationId="{57D77C06-B906-C68F-CAAA-18CAE7C83761}"/>
          </ac:picMkLst>
        </pc:picChg>
        <pc:picChg chg="mod">
          <ac:chgData name="Zeeky 张强" userId="e101f5870156e8d9" providerId="LiveId" clId="{6AF099C6-EE09-470F-9A67-56307BBFC3AD}" dt="2022-07-03T13:16:06.015" v="1723"/>
          <ac:picMkLst>
            <pc:docMk/>
            <pc:sldMk cId="3754560443" sldId="355"/>
            <ac:picMk id="50" creationId="{87AB4F34-E971-4EBE-80F4-38EB5D4164B4}"/>
          </ac:picMkLst>
        </pc:picChg>
        <pc:picChg chg="mod">
          <ac:chgData name="Zeeky 张强" userId="e101f5870156e8d9" providerId="LiveId" clId="{6AF099C6-EE09-470F-9A67-56307BBFC3AD}" dt="2022-07-03T13:16:15.675" v="1726"/>
          <ac:picMkLst>
            <pc:docMk/>
            <pc:sldMk cId="3754560443" sldId="355"/>
            <ac:picMk id="51" creationId="{1E202D5A-0726-EE1A-8035-4621DEA3202E}"/>
          </ac:picMkLst>
        </pc:picChg>
        <pc:picChg chg="mod">
          <ac:chgData name="Zeeky 张强" userId="e101f5870156e8d9" providerId="LiveId" clId="{6AF099C6-EE09-470F-9A67-56307BBFC3AD}" dt="2022-07-03T13:16:26.602" v="1729"/>
          <ac:picMkLst>
            <pc:docMk/>
            <pc:sldMk cId="3754560443" sldId="355"/>
            <ac:picMk id="52" creationId="{35EB3736-4FB6-53C8-E82C-3123C56FECD5}"/>
          </ac:picMkLst>
        </pc:picChg>
        <pc:picChg chg="mod">
          <ac:chgData name="Zeeky 张强" userId="e101f5870156e8d9" providerId="LiveId" clId="{6AF099C6-EE09-470F-9A67-56307BBFC3AD}" dt="2022-07-03T13:16:37.262" v="1732"/>
          <ac:picMkLst>
            <pc:docMk/>
            <pc:sldMk cId="3754560443" sldId="355"/>
            <ac:picMk id="53" creationId="{6EB2DEC0-113D-17EA-BBFC-AFA9C7E869B9}"/>
          </ac:picMkLst>
        </pc:picChg>
      </pc:sldChg>
      <pc:sldChg chg="addSp delSp modSp mod modAnim chgLayout">
        <pc:chgData name="Zeeky 张强" userId="e101f5870156e8d9" providerId="LiveId" clId="{6AF099C6-EE09-470F-9A67-56307BBFC3AD}" dt="2022-07-03T13:44:17.153" v="2559" actId="21"/>
        <pc:sldMkLst>
          <pc:docMk/>
          <pc:sldMk cId="3693812827" sldId="357"/>
        </pc:sldMkLst>
        <pc:spChg chg="add mod ord">
          <ac:chgData name="Zeeky 张强" userId="e101f5870156e8d9" providerId="LiveId" clId="{6AF099C6-EE09-470F-9A67-56307BBFC3AD}" dt="2022-07-03T12:37:50.884" v="880" actId="700"/>
          <ac:spMkLst>
            <pc:docMk/>
            <pc:sldMk cId="3693812827" sldId="357"/>
            <ac:spMk id="2" creationId="{E8F3381C-C344-4B8E-635F-60DD6CE4CDE1}"/>
          </ac:spMkLst>
        </pc:spChg>
        <pc:spChg chg="add mod ord">
          <ac:chgData name="Zeeky 张强" userId="e101f5870156e8d9" providerId="LiveId" clId="{6AF099C6-EE09-470F-9A67-56307BBFC3AD}" dt="2022-07-03T12:37:50.884" v="880" actId="700"/>
          <ac:spMkLst>
            <pc:docMk/>
            <pc:sldMk cId="3693812827" sldId="357"/>
            <ac:spMk id="3" creationId="{EAD8AE7A-D058-B223-174E-AD84A0CCDEB3}"/>
          </ac:spMkLst>
        </pc:spChg>
        <pc:spChg chg="mod">
          <ac:chgData name="Zeeky 张强" userId="e101f5870156e8d9" providerId="LiveId" clId="{6AF099C6-EE09-470F-9A67-56307BBFC3AD}" dt="2022-07-03T12:46:26.514" v="1017" actId="14100"/>
          <ac:spMkLst>
            <pc:docMk/>
            <pc:sldMk cId="3693812827" sldId="357"/>
            <ac:spMk id="16" creationId="{4CD1B4D5-D059-43B9-B579-40A9F29FBBAD}"/>
          </ac:spMkLst>
        </pc:spChg>
        <pc:spChg chg="mod">
          <ac:chgData name="Zeeky 张强" userId="e101f5870156e8d9" providerId="LiveId" clId="{6AF099C6-EE09-470F-9A67-56307BBFC3AD}" dt="2022-07-03T13:33:28.044" v="2308" actId="14100"/>
          <ac:spMkLst>
            <pc:docMk/>
            <pc:sldMk cId="3693812827" sldId="357"/>
            <ac:spMk id="24" creationId="{A28484E3-C904-4ACF-80B3-847484387442}"/>
          </ac:spMkLst>
        </pc:spChg>
        <pc:spChg chg="mod">
          <ac:chgData name="Zeeky 张强" userId="e101f5870156e8d9" providerId="LiveId" clId="{6AF099C6-EE09-470F-9A67-56307BBFC3AD}" dt="2022-07-03T13:33:39.876" v="2331" actId="20577"/>
          <ac:spMkLst>
            <pc:docMk/>
            <pc:sldMk cId="3693812827" sldId="357"/>
            <ac:spMk id="47" creationId="{9DEF7807-9AD9-47FC-85CB-40134E696CD6}"/>
          </ac:spMkLst>
        </pc:spChg>
        <pc:spChg chg="mod">
          <ac:chgData name="Zeeky 张强" userId="e101f5870156e8d9" providerId="LiveId" clId="{6AF099C6-EE09-470F-9A67-56307BBFC3AD}" dt="2022-07-03T13:34:47.337" v="2376" actId="255"/>
          <ac:spMkLst>
            <pc:docMk/>
            <pc:sldMk cId="3693812827" sldId="357"/>
            <ac:spMk id="48" creationId="{F16F398A-7C58-4BAC-BD10-01CADC4142E5}"/>
          </ac:spMkLst>
        </pc:spChg>
        <pc:spChg chg="mod">
          <ac:chgData name="Zeeky 张强" userId="e101f5870156e8d9" providerId="LiveId" clId="{6AF099C6-EE09-470F-9A67-56307BBFC3AD}" dt="2022-07-03T13:33:46.787" v="2332"/>
          <ac:spMkLst>
            <pc:docMk/>
            <pc:sldMk cId="3693812827" sldId="357"/>
            <ac:spMk id="50" creationId="{5170492A-7DAA-4328-8E8B-E46EACE86213}"/>
          </ac:spMkLst>
        </pc:spChg>
        <pc:spChg chg="mod">
          <ac:chgData name="Zeeky 张强" userId="e101f5870156e8d9" providerId="LiveId" clId="{6AF099C6-EE09-470F-9A67-56307BBFC3AD}" dt="2022-07-03T13:34:47.337" v="2376" actId="255"/>
          <ac:spMkLst>
            <pc:docMk/>
            <pc:sldMk cId="3693812827" sldId="357"/>
            <ac:spMk id="51" creationId="{48C73FAB-38E4-4F56-8245-FB22FC00AC9C}"/>
          </ac:spMkLst>
        </pc:spChg>
        <pc:spChg chg="mod">
          <ac:chgData name="Zeeky 张强" userId="e101f5870156e8d9" providerId="LiveId" clId="{6AF099C6-EE09-470F-9A67-56307BBFC3AD}" dt="2022-07-03T13:33:49.523" v="2333"/>
          <ac:spMkLst>
            <pc:docMk/>
            <pc:sldMk cId="3693812827" sldId="357"/>
            <ac:spMk id="53" creationId="{9509A76F-FFE2-4DB4-A4FE-E73B5727143F}"/>
          </ac:spMkLst>
        </pc:spChg>
        <pc:spChg chg="mod">
          <ac:chgData name="Zeeky 张强" userId="e101f5870156e8d9" providerId="LiveId" clId="{6AF099C6-EE09-470F-9A67-56307BBFC3AD}" dt="2022-07-03T13:34:47.337" v="2376" actId="255"/>
          <ac:spMkLst>
            <pc:docMk/>
            <pc:sldMk cId="3693812827" sldId="357"/>
            <ac:spMk id="54" creationId="{B728AC04-AA42-421A-B6AE-46CF5330E344}"/>
          </ac:spMkLst>
        </pc:spChg>
        <pc:picChg chg="add del mod">
          <ac:chgData name="Zeeky 张强" userId="e101f5870156e8d9" providerId="LiveId" clId="{6AF099C6-EE09-470F-9A67-56307BBFC3AD}" dt="2022-07-03T13:37:25.086" v="2392"/>
          <ac:picMkLst>
            <pc:docMk/>
            <pc:sldMk cId="3693812827" sldId="357"/>
            <ac:picMk id="5" creationId="{DC4257FC-78A0-D3DE-8425-01EA3EE4FBAB}"/>
          </ac:picMkLst>
        </pc:picChg>
        <pc:picChg chg="add del mod">
          <ac:chgData name="Zeeky 张强" userId="e101f5870156e8d9" providerId="LiveId" clId="{6AF099C6-EE09-470F-9A67-56307BBFC3AD}" dt="2022-07-03T13:35:53.529" v="2378" actId="478"/>
          <ac:picMkLst>
            <pc:docMk/>
            <pc:sldMk cId="3693812827" sldId="357"/>
            <ac:picMk id="22" creationId="{6B39C4E9-CCE3-B868-F895-4A1098DACD83}"/>
          </ac:picMkLst>
        </pc:picChg>
        <pc:picChg chg="add del mod">
          <ac:chgData name="Zeeky 张强" userId="e101f5870156e8d9" providerId="LiveId" clId="{6AF099C6-EE09-470F-9A67-56307BBFC3AD}" dt="2022-07-03T13:37:34.309" v="2395"/>
          <ac:picMkLst>
            <pc:docMk/>
            <pc:sldMk cId="3693812827" sldId="357"/>
            <ac:picMk id="25" creationId="{41E1CA42-20DD-C36D-04CE-E5350172125F}"/>
          </ac:picMkLst>
        </pc:picChg>
        <pc:picChg chg="add del mod">
          <ac:chgData name="Zeeky 张强" userId="e101f5870156e8d9" providerId="LiveId" clId="{6AF099C6-EE09-470F-9A67-56307BBFC3AD}" dt="2022-07-03T13:37:42.462" v="2398"/>
          <ac:picMkLst>
            <pc:docMk/>
            <pc:sldMk cId="3693812827" sldId="357"/>
            <ac:picMk id="26" creationId="{1C3237EB-F0CF-43D4-3338-989D886F54A4}"/>
          </ac:picMkLst>
        </pc:picChg>
        <pc:picChg chg="add del mod">
          <ac:chgData name="Zeeky 张强" userId="e101f5870156e8d9" providerId="LiveId" clId="{6AF099C6-EE09-470F-9A67-56307BBFC3AD}" dt="2022-07-03T13:44:17.153" v="2559" actId="21"/>
          <ac:picMkLst>
            <pc:docMk/>
            <pc:sldMk cId="3693812827" sldId="357"/>
            <ac:picMk id="27" creationId="{7C066F38-7552-7464-BB48-30F602B4DABC}"/>
          </ac:picMkLst>
        </pc:picChg>
        <pc:picChg chg="mod ord">
          <ac:chgData name="Zeeky 张强" userId="e101f5870156e8d9" providerId="LiveId" clId="{6AF099C6-EE09-470F-9A67-56307BBFC3AD}" dt="2022-07-03T13:37:27.683" v="2393" actId="167"/>
          <ac:picMkLst>
            <pc:docMk/>
            <pc:sldMk cId="3693812827" sldId="357"/>
            <ac:picMk id="28" creationId="{0BF5E970-BD5E-9273-8C38-DFAA6E1E72BA}"/>
          </ac:picMkLst>
        </pc:picChg>
        <pc:picChg chg="mod ord">
          <ac:chgData name="Zeeky 张强" userId="e101f5870156e8d9" providerId="LiveId" clId="{6AF099C6-EE09-470F-9A67-56307BBFC3AD}" dt="2022-07-03T13:37:36.370" v="2396" actId="167"/>
          <ac:picMkLst>
            <pc:docMk/>
            <pc:sldMk cId="3693812827" sldId="357"/>
            <ac:picMk id="29" creationId="{6F52B6C0-D053-0479-CC52-ED5E26A010FB}"/>
          </ac:picMkLst>
        </pc:picChg>
        <pc:picChg chg="mod ord">
          <ac:chgData name="Zeeky 张强" userId="e101f5870156e8d9" providerId="LiveId" clId="{6AF099C6-EE09-470F-9A67-56307BBFC3AD}" dt="2022-07-03T13:37:43.509" v="2399" actId="167"/>
          <ac:picMkLst>
            <pc:docMk/>
            <pc:sldMk cId="3693812827" sldId="357"/>
            <ac:picMk id="30" creationId="{804E38B9-2143-1451-1981-2B39A73C643E}"/>
          </ac:picMkLst>
        </pc:picChg>
        <pc:picChg chg="del mod">
          <ac:chgData name="Zeeky 张强" userId="e101f5870156e8d9" providerId="LiveId" clId="{6AF099C6-EE09-470F-9A67-56307BBFC3AD}" dt="2022-07-03T13:37:42.462" v="2398"/>
          <ac:picMkLst>
            <pc:docMk/>
            <pc:sldMk cId="3693812827" sldId="357"/>
            <ac:picMk id="43" creationId="{8968890B-6E59-4807-A820-0CA84127A81C}"/>
          </ac:picMkLst>
        </pc:picChg>
        <pc:picChg chg="del mod">
          <ac:chgData name="Zeeky 张强" userId="e101f5870156e8d9" providerId="LiveId" clId="{6AF099C6-EE09-470F-9A67-56307BBFC3AD}" dt="2022-07-03T13:37:34.309" v="2395"/>
          <ac:picMkLst>
            <pc:docMk/>
            <pc:sldMk cId="3693812827" sldId="357"/>
            <ac:picMk id="44" creationId="{A1A5CC76-0EA3-4736-A1FD-81AB76AAC38A}"/>
          </ac:picMkLst>
        </pc:picChg>
        <pc:picChg chg="del mod">
          <ac:chgData name="Zeeky 张强" userId="e101f5870156e8d9" providerId="LiveId" clId="{6AF099C6-EE09-470F-9A67-56307BBFC3AD}" dt="2022-07-03T13:37:25.086" v="2392"/>
          <ac:picMkLst>
            <pc:docMk/>
            <pc:sldMk cId="3693812827" sldId="357"/>
            <ac:picMk id="45" creationId="{669A2FC2-844F-4FF2-879E-24CEEC692E18}"/>
          </ac:picMkLst>
        </pc:picChg>
      </pc:sldChg>
      <pc:sldChg chg="addSp delSp modSp mod delAnim chgLayout">
        <pc:chgData name="Zeeky 张强" userId="e101f5870156e8d9" providerId="LiveId" clId="{6AF099C6-EE09-470F-9A67-56307BBFC3AD}" dt="2022-07-03T13:45:55.486" v="2577"/>
        <pc:sldMkLst>
          <pc:docMk/>
          <pc:sldMk cId="2364589137" sldId="358"/>
        </pc:sldMkLst>
        <pc:spChg chg="add del mod ord">
          <ac:chgData name="Zeeky 张强" userId="e101f5870156e8d9" providerId="LiveId" clId="{6AF099C6-EE09-470F-9A67-56307BBFC3AD}" dt="2022-07-03T13:26:33.508" v="2039" actId="478"/>
          <ac:spMkLst>
            <pc:docMk/>
            <pc:sldMk cId="2364589137" sldId="358"/>
            <ac:spMk id="2" creationId="{DC3AC136-1771-1496-DA2B-A14623F06F06}"/>
          </ac:spMkLst>
        </pc:spChg>
        <pc:spChg chg="add del mod ord">
          <ac:chgData name="Zeeky 张强" userId="e101f5870156e8d9" providerId="LiveId" clId="{6AF099C6-EE09-470F-9A67-56307BBFC3AD}" dt="2022-07-03T13:26:33.508" v="2039" actId="478"/>
          <ac:spMkLst>
            <pc:docMk/>
            <pc:sldMk cId="2364589137" sldId="358"/>
            <ac:spMk id="4" creationId="{32820B0C-7DCF-9C7C-DCEE-C0BC04C2F15B}"/>
          </ac:spMkLst>
        </pc:spChg>
        <pc:spChg chg="add mod ord">
          <ac:chgData name="Zeeky 张强" userId="e101f5870156e8d9" providerId="LiveId" clId="{6AF099C6-EE09-470F-9A67-56307BBFC3AD}" dt="2022-07-03T13:26:37.796" v="2040" actId="700"/>
          <ac:spMkLst>
            <pc:docMk/>
            <pc:sldMk cId="2364589137" sldId="358"/>
            <ac:spMk id="5" creationId="{FCBEEBAF-65EC-9EB3-6D67-9118BF5A0B71}"/>
          </ac:spMkLst>
        </pc:spChg>
        <pc:spChg chg="add mod ord">
          <ac:chgData name="Zeeky 张强" userId="e101f5870156e8d9" providerId="LiveId" clId="{6AF099C6-EE09-470F-9A67-56307BBFC3AD}" dt="2022-07-03T13:26:37.796" v="2040" actId="700"/>
          <ac:spMkLst>
            <pc:docMk/>
            <pc:sldMk cId="2364589137" sldId="358"/>
            <ac:spMk id="6" creationId="{C7FF36AA-5CAA-5E65-A524-BAB28F6A1D31}"/>
          </ac:spMkLst>
        </pc:spChg>
        <pc:spChg chg="del topLvl">
          <ac:chgData name="Zeeky 张强" userId="e101f5870156e8d9" providerId="LiveId" clId="{6AF099C6-EE09-470F-9A67-56307BBFC3AD}" dt="2022-07-03T13:24:39.582" v="2020" actId="478"/>
          <ac:spMkLst>
            <pc:docMk/>
            <pc:sldMk cId="2364589137" sldId="358"/>
            <ac:spMk id="29" creationId="{8AA9E761-316B-4115-8125-6B0D8FB3633A}"/>
          </ac:spMkLst>
        </pc:spChg>
        <pc:spChg chg="mod topLvl">
          <ac:chgData name="Zeeky 张强" userId="e101f5870156e8d9" providerId="LiveId" clId="{6AF099C6-EE09-470F-9A67-56307BBFC3AD}" dt="2022-07-03T13:25:02.796" v="2026" actId="12788"/>
          <ac:spMkLst>
            <pc:docMk/>
            <pc:sldMk cId="2364589137" sldId="358"/>
            <ac:spMk id="31" creationId="{238E69D8-8C56-4680-B6F8-E1B7E749C12B}"/>
          </ac:spMkLst>
        </pc:spChg>
        <pc:spChg chg="del">
          <ac:chgData name="Zeeky 张强" userId="e101f5870156e8d9" providerId="LiveId" clId="{6AF099C6-EE09-470F-9A67-56307BBFC3AD}" dt="2022-07-03T13:26:33.508" v="2039" actId="478"/>
          <ac:spMkLst>
            <pc:docMk/>
            <pc:sldMk cId="2364589137" sldId="358"/>
            <ac:spMk id="37" creationId="{202058DD-4DBE-46CC-B7C7-FAF6269B01D5}"/>
          </ac:spMkLst>
        </pc:spChg>
        <pc:spChg chg="del">
          <ac:chgData name="Zeeky 张强" userId="e101f5870156e8d9" providerId="LiveId" clId="{6AF099C6-EE09-470F-9A67-56307BBFC3AD}" dt="2022-07-03T13:26:33.508" v="2039" actId="478"/>
          <ac:spMkLst>
            <pc:docMk/>
            <pc:sldMk cId="2364589137" sldId="358"/>
            <ac:spMk id="38" creationId="{0E8ED095-207E-402F-944E-90535C6B37CF}"/>
          </ac:spMkLst>
        </pc:spChg>
        <pc:spChg chg="del">
          <ac:chgData name="Zeeky 张强" userId="e101f5870156e8d9" providerId="LiveId" clId="{6AF099C6-EE09-470F-9A67-56307BBFC3AD}" dt="2022-07-03T13:24:29.630" v="2019" actId="478"/>
          <ac:spMkLst>
            <pc:docMk/>
            <pc:sldMk cId="2364589137" sldId="358"/>
            <ac:spMk id="39" creationId="{47646A62-4867-4762-AC66-98FCE91A4170}"/>
          </ac:spMkLst>
        </pc:spChg>
        <pc:spChg chg="add mod">
          <ac:chgData name="Zeeky 张强" userId="e101f5870156e8d9" providerId="LiveId" clId="{6AF099C6-EE09-470F-9A67-56307BBFC3AD}" dt="2022-07-03T13:29:24.118" v="2134" actId="20577"/>
          <ac:spMkLst>
            <pc:docMk/>
            <pc:sldMk cId="2364589137" sldId="358"/>
            <ac:spMk id="41" creationId="{F4F1B47A-23F4-F19D-4F70-143A26D5F904}"/>
          </ac:spMkLst>
        </pc:spChg>
        <pc:spChg chg="mod">
          <ac:chgData name="Zeeky 张强" userId="e101f5870156e8d9" providerId="LiveId" clId="{6AF099C6-EE09-470F-9A67-56307BBFC3AD}" dt="2022-07-03T13:24:26.252" v="2018" actId="12789"/>
          <ac:spMkLst>
            <pc:docMk/>
            <pc:sldMk cId="2364589137" sldId="358"/>
            <ac:spMk id="146" creationId="{A8038B26-7964-4BEC-BDCE-FA791549FD39}"/>
          </ac:spMkLst>
        </pc:spChg>
        <pc:grpChg chg="del">
          <ac:chgData name="Zeeky 张强" userId="e101f5870156e8d9" providerId="LiveId" clId="{6AF099C6-EE09-470F-9A67-56307BBFC3AD}" dt="2022-07-03T13:24:39.582" v="2020" actId="478"/>
          <ac:grpSpMkLst>
            <pc:docMk/>
            <pc:sldMk cId="2364589137" sldId="358"/>
            <ac:grpSpMk id="3" creationId="{6B041650-D2F2-4038-BC9A-1F7FB168C325}"/>
          </ac:grpSpMkLst>
        </pc:grpChg>
        <pc:grpChg chg="del">
          <ac:chgData name="Zeeky 张强" userId="e101f5870156e8d9" providerId="LiveId" clId="{6AF099C6-EE09-470F-9A67-56307BBFC3AD}" dt="2022-07-03T13:26:28.608" v="2038" actId="478"/>
          <ac:grpSpMkLst>
            <pc:docMk/>
            <pc:sldMk cId="2364589137" sldId="358"/>
            <ac:grpSpMk id="22" creationId="{45DFA0D9-C8D1-4E32-A3ED-7BE73C4FF76C}"/>
          </ac:grpSpMkLst>
        </pc:grpChg>
        <pc:grpChg chg="mod">
          <ac:chgData name="Zeeky 张强" userId="e101f5870156e8d9" providerId="LiveId" clId="{6AF099C6-EE09-470F-9A67-56307BBFC3AD}" dt="2022-07-03T13:24:26.252" v="2018" actId="12789"/>
          <ac:grpSpMkLst>
            <pc:docMk/>
            <pc:sldMk cId="2364589137" sldId="358"/>
            <ac:grpSpMk id="141" creationId="{92C8E439-9DBE-4F12-BC27-DC7B796F15C4}"/>
          </ac:grpSpMkLst>
        </pc:grpChg>
        <pc:picChg chg="del">
          <ac:chgData name="Zeeky 张强" userId="e101f5870156e8d9" providerId="LiveId" clId="{6AF099C6-EE09-470F-9A67-56307BBFC3AD}" dt="2022-07-03T13:26:20.154" v="2037"/>
          <ac:picMkLst>
            <pc:docMk/>
            <pc:sldMk cId="2364589137" sldId="358"/>
            <ac:picMk id="40" creationId="{2182AB77-0F4D-4535-86EB-5EA17998664A}"/>
          </ac:picMkLst>
        </pc:picChg>
        <pc:picChg chg="add del mod ord">
          <ac:chgData name="Zeeky 张强" userId="e101f5870156e8d9" providerId="LiveId" clId="{6AF099C6-EE09-470F-9A67-56307BBFC3AD}" dt="2022-07-03T13:26:20.154" v="2037"/>
          <ac:picMkLst>
            <pc:docMk/>
            <pc:sldMk cId="2364589137" sldId="358"/>
            <ac:picMk id="42" creationId="{F22FCCE5-CB6D-4FF6-23A9-FC66F8456A2B}"/>
          </ac:picMkLst>
        </pc:picChg>
        <pc:picChg chg="del mod">
          <ac:chgData name="Zeeky 张强" userId="e101f5870156e8d9" providerId="LiveId" clId="{6AF099C6-EE09-470F-9A67-56307BBFC3AD}" dt="2022-07-03T13:45:55.486" v="2577"/>
          <ac:picMkLst>
            <pc:docMk/>
            <pc:sldMk cId="2364589137" sldId="358"/>
            <ac:picMk id="43" creationId="{03C92A05-BB92-3403-6C12-D1CF449ABC90}"/>
          </ac:picMkLst>
        </pc:picChg>
        <pc:picChg chg="add del mod ord">
          <ac:chgData name="Zeeky 张强" userId="e101f5870156e8d9" providerId="LiveId" clId="{6AF099C6-EE09-470F-9A67-56307BBFC3AD}" dt="2022-07-03T13:45:55.486" v="2577"/>
          <ac:picMkLst>
            <pc:docMk/>
            <pc:sldMk cId="2364589137" sldId="358"/>
            <ac:picMk id="44" creationId="{C4C8D02A-50BC-3ED8-1101-D2C9CBF4E572}"/>
          </ac:picMkLst>
        </pc:picChg>
        <pc:picChg chg="mod">
          <ac:chgData name="Zeeky 张强" userId="e101f5870156e8d9" providerId="LiveId" clId="{6AF099C6-EE09-470F-9A67-56307BBFC3AD}" dt="2022-07-03T13:45:55.486" v="2577"/>
          <ac:picMkLst>
            <pc:docMk/>
            <pc:sldMk cId="2364589137" sldId="358"/>
            <ac:picMk id="45" creationId="{FC264A30-CFBE-E27D-B44D-9E1FB1787E62}"/>
          </ac:picMkLst>
        </pc:picChg>
        <pc:cxnChg chg="del">
          <ac:chgData name="Zeeky 张强" userId="e101f5870156e8d9" providerId="LiveId" clId="{6AF099C6-EE09-470F-9A67-56307BBFC3AD}" dt="2022-07-03T13:26:33.508" v="2039" actId="478"/>
          <ac:cxnSpMkLst>
            <pc:docMk/>
            <pc:sldMk cId="2364589137" sldId="358"/>
            <ac:cxnSpMk id="36" creationId="{CD7A07FA-0868-4023-AA0D-F452972F1638}"/>
          </ac:cxnSpMkLst>
        </pc:cxnChg>
      </pc:sldChg>
      <pc:sldChg chg="addSp delSp modSp mod modClrScheme chgLayout">
        <pc:chgData name="Zeeky 张强" userId="e101f5870156e8d9" providerId="LiveId" clId="{6AF099C6-EE09-470F-9A67-56307BBFC3AD}" dt="2022-07-03T15:08:06.973" v="2973" actId="207"/>
        <pc:sldMkLst>
          <pc:docMk/>
          <pc:sldMk cId="3881953471" sldId="359"/>
        </pc:sldMkLst>
        <pc:spChg chg="mod">
          <ac:chgData name="Zeeky 张强" userId="e101f5870156e8d9" providerId="LiveId" clId="{6AF099C6-EE09-470F-9A67-56307BBFC3AD}" dt="2022-07-03T14:01:40.152" v="2872" actId="208"/>
          <ac:spMkLst>
            <pc:docMk/>
            <pc:sldMk cId="3881953471" sldId="359"/>
            <ac:spMk id="3" creationId="{0E70233C-7C8A-47E7-9585-039B9DE097D9}"/>
          </ac:spMkLst>
        </pc:spChg>
        <pc:spChg chg="mod">
          <ac:chgData name="Zeeky 张强" userId="e101f5870156e8d9" providerId="LiveId" clId="{6AF099C6-EE09-470F-9A67-56307BBFC3AD}" dt="2022-07-03T15:02:06.104" v="2876" actId="2711"/>
          <ac:spMkLst>
            <pc:docMk/>
            <pc:sldMk cId="3881953471" sldId="359"/>
            <ac:spMk id="5" creationId="{57BBF2C3-C56D-4F32-82BE-579F81209A7F}"/>
          </ac:spMkLst>
        </pc:spChg>
        <pc:spChg chg="mod">
          <ac:chgData name="Zeeky 张强" userId="e101f5870156e8d9" providerId="LiveId" clId="{6AF099C6-EE09-470F-9A67-56307BBFC3AD}" dt="2022-07-03T15:01:27.668" v="2875" actId="962"/>
          <ac:spMkLst>
            <pc:docMk/>
            <pc:sldMk cId="3881953471" sldId="359"/>
            <ac:spMk id="6" creationId="{A709755D-AC90-4079-9359-54BEE80D6775}"/>
          </ac:spMkLst>
        </pc:spChg>
        <pc:spChg chg="add del mod ord">
          <ac:chgData name="Zeeky 张强" userId="e101f5870156e8d9" providerId="LiveId" clId="{6AF099C6-EE09-470F-9A67-56307BBFC3AD}" dt="2022-07-03T10:46:25.376" v="95"/>
          <ac:spMkLst>
            <pc:docMk/>
            <pc:sldMk cId="3881953471" sldId="359"/>
            <ac:spMk id="21" creationId="{802D7F2E-362B-AF70-CC6D-828F67DD8603}"/>
          </ac:spMkLst>
        </pc:spChg>
        <pc:spChg chg="add mod">
          <ac:chgData name="Zeeky 张强" userId="e101f5870156e8d9" providerId="LiveId" clId="{6AF099C6-EE09-470F-9A67-56307BBFC3AD}" dt="2022-07-03T12:01:28.891" v="299" actId="1076"/>
          <ac:spMkLst>
            <pc:docMk/>
            <pc:sldMk cId="3881953471" sldId="359"/>
            <ac:spMk id="23" creationId="{C8DBEB8C-CF92-F337-D34D-0670C1F6C0B3}"/>
          </ac:spMkLst>
        </pc:spChg>
        <pc:spChg chg="mod">
          <ac:chgData name="Zeeky 张强" userId="e101f5870156e8d9" providerId="LiveId" clId="{6AF099C6-EE09-470F-9A67-56307BBFC3AD}" dt="2022-07-03T12:00:53.372" v="283" actId="20577"/>
          <ac:spMkLst>
            <pc:docMk/>
            <pc:sldMk cId="3881953471" sldId="359"/>
            <ac:spMk id="25" creationId="{F9AA3BC7-96FC-43BA-977C-D14F03C9CE8A}"/>
          </ac:spMkLst>
        </pc:spChg>
        <pc:spChg chg="mod">
          <ac:chgData name="Zeeky 张强" userId="e101f5870156e8d9" providerId="LiveId" clId="{6AF099C6-EE09-470F-9A67-56307BBFC3AD}" dt="2022-07-03T15:07:59.303" v="2972" actId="692"/>
          <ac:spMkLst>
            <pc:docMk/>
            <pc:sldMk cId="3881953471" sldId="359"/>
            <ac:spMk id="31" creationId="{939092D0-5E17-4F53-AF75-F54D5D9C9C5A}"/>
          </ac:spMkLst>
        </pc:spChg>
        <pc:spChg chg="mod">
          <ac:chgData name="Zeeky 张强" userId="e101f5870156e8d9" providerId="LiveId" clId="{6AF099C6-EE09-470F-9A67-56307BBFC3AD}" dt="2022-07-03T12:02:37.425" v="311" actId="1076"/>
          <ac:spMkLst>
            <pc:docMk/>
            <pc:sldMk cId="3881953471" sldId="359"/>
            <ac:spMk id="32" creationId="{88E96E45-3C68-8BEE-17F3-3EDDB2D49E09}"/>
          </ac:spMkLst>
        </pc:spChg>
        <pc:spChg chg="mod">
          <ac:chgData name="Zeeky 张强" userId="e101f5870156e8d9" providerId="LiveId" clId="{6AF099C6-EE09-470F-9A67-56307BBFC3AD}" dt="2022-07-03T15:08:06.973" v="2973" actId="207"/>
          <ac:spMkLst>
            <pc:docMk/>
            <pc:sldMk cId="3881953471" sldId="359"/>
            <ac:spMk id="36" creationId="{0EB83C87-782A-46CC-8271-6DF282D5762F}"/>
          </ac:spMkLst>
        </pc:spChg>
        <pc:grpChg chg="del">
          <ac:chgData name="Zeeky 张强" userId="e101f5870156e8d9" providerId="LiveId" clId="{6AF099C6-EE09-470F-9A67-56307BBFC3AD}" dt="2022-07-03T12:01:34.421" v="300" actId="478"/>
          <ac:grpSpMkLst>
            <pc:docMk/>
            <pc:sldMk cId="3881953471" sldId="359"/>
            <ac:grpSpMk id="7" creationId="{3897801A-8DB3-487F-B127-33A764529B23}"/>
          </ac:grpSpMkLst>
        </pc:grpChg>
        <pc:picChg chg="add del mod ord">
          <ac:chgData name="Zeeky 张强" userId="e101f5870156e8d9" providerId="LiveId" clId="{6AF099C6-EE09-470F-9A67-56307BBFC3AD}" dt="2022-07-03T10:44:42.717" v="76" actId="21"/>
          <ac:picMkLst>
            <pc:docMk/>
            <pc:sldMk cId="3881953471" sldId="359"/>
            <ac:picMk id="4" creationId="{F23C4E0D-CCCE-1115-87AD-7725985AEBCB}"/>
          </ac:picMkLst>
        </pc:picChg>
        <pc:picChg chg="del mod">
          <ac:chgData name="Zeeky 张强" userId="e101f5870156e8d9" providerId="LiveId" clId="{6AF099C6-EE09-470F-9A67-56307BBFC3AD}" dt="2022-07-03T10:46:25.376" v="95"/>
          <ac:picMkLst>
            <pc:docMk/>
            <pc:sldMk cId="3881953471" sldId="359"/>
            <ac:picMk id="35" creationId="{F16F23D0-FFA6-4243-BE15-4FEEBB649FF0}"/>
          </ac:picMkLst>
        </pc:picChg>
      </pc:sldChg>
      <pc:sldChg chg="addSp delSp modSp new del mod modClrScheme chgLayout">
        <pc:chgData name="Zeeky 张强" userId="e101f5870156e8d9" providerId="LiveId" clId="{6AF099C6-EE09-470F-9A67-56307BBFC3AD}" dt="2022-07-03T13:55:49.380" v="2794" actId="47"/>
        <pc:sldMkLst>
          <pc:docMk/>
          <pc:sldMk cId="307354976" sldId="360"/>
        </pc:sldMkLst>
        <pc:spChg chg="del mod ord">
          <ac:chgData name="Zeeky 张强" userId="e101f5870156e8d9" providerId="LiveId" clId="{6AF099C6-EE09-470F-9A67-56307BBFC3AD}" dt="2022-07-03T13:51:45.926" v="2670" actId="700"/>
          <ac:spMkLst>
            <pc:docMk/>
            <pc:sldMk cId="307354976" sldId="360"/>
            <ac:spMk id="2" creationId="{B8430167-D7EE-72C3-4CB8-38366F82972D}"/>
          </ac:spMkLst>
        </pc:spChg>
        <pc:spChg chg="del mod ord">
          <ac:chgData name="Zeeky 张强" userId="e101f5870156e8d9" providerId="LiveId" clId="{6AF099C6-EE09-470F-9A67-56307BBFC3AD}" dt="2022-07-03T13:51:45.926" v="2670" actId="700"/>
          <ac:spMkLst>
            <pc:docMk/>
            <pc:sldMk cId="307354976" sldId="360"/>
            <ac:spMk id="3" creationId="{E391EF2E-8437-F566-A55D-749C6818CF2E}"/>
          </ac:spMkLst>
        </pc:spChg>
        <pc:spChg chg="add mod ord">
          <ac:chgData name="Zeeky 张强" userId="e101f5870156e8d9" providerId="LiveId" clId="{6AF099C6-EE09-470F-9A67-56307BBFC3AD}" dt="2022-07-03T13:51:45.926" v="2670" actId="700"/>
          <ac:spMkLst>
            <pc:docMk/>
            <pc:sldMk cId="307354976" sldId="360"/>
            <ac:spMk id="4" creationId="{D5145C83-183D-5170-3AB3-61D05745CD02}"/>
          </ac:spMkLst>
        </pc:spChg>
        <pc:spChg chg="add mod ord">
          <ac:chgData name="Zeeky 张强" userId="e101f5870156e8d9" providerId="LiveId" clId="{6AF099C6-EE09-470F-9A67-56307BBFC3AD}" dt="2022-07-03T13:51:45.926" v="2670" actId="700"/>
          <ac:spMkLst>
            <pc:docMk/>
            <pc:sldMk cId="307354976" sldId="360"/>
            <ac:spMk id="5" creationId="{FC9C63FD-D8DC-380D-A91F-9C8DB5F002DB}"/>
          </ac:spMkLst>
        </pc:spChg>
        <pc:spChg chg="add mod ord">
          <ac:chgData name="Zeeky 张强" userId="e101f5870156e8d9" providerId="LiveId" clId="{6AF099C6-EE09-470F-9A67-56307BBFC3AD}" dt="2022-07-03T13:51:45.926" v="2670" actId="700"/>
          <ac:spMkLst>
            <pc:docMk/>
            <pc:sldMk cId="307354976" sldId="360"/>
            <ac:spMk id="6" creationId="{422C9E9B-4F76-46B5-19E7-04007EAEAFC3}"/>
          </ac:spMkLst>
        </pc:spChg>
      </pc:sldChg>
      <pc:sldMasterChg chg="addSp delSp modSp mod addSldLayout delSldLayout modSldLayout sldLayoutOrd">
        <pc:chgData name="Zeeky 张强" userId="e101f5870156e8d9" providerId="LiveId" clId="{6AF099C6-EE09-470F-9A67-56307BBFC3AD}" dt="2022-07-03T13:59:47.942" v="2823" actId="207"/>
        <pc:sldMasterMkLst>
          <pc:docMk/>
          <pc:sldMasterMk cId="449836455" sldId="2147483660"/>
        </pc:sldMasterMkLst>
        <pc:spChg chg="add mod">
          <ac:chgData name="Zeeky 张强" userId="e101f5870156e8d9" providerId="LiveId" clId="{6AF099C6-EE09-470F-9A67-56307BBFC3AD}" dt="2022-07-03T12:02:56.147" v="314" actId="1076"/>
          <ac:spMkLst>
            <pc:docMk/>
            <pc:sldMasterMk cId="449836455" sldId="2147483660"/>
            <ac:spMk id="2" creationId="{D7CC3EDC-9122-60AA-066B-F27FBAFE52B3}"/>
          </ac:spMkLst>
        </pc:spChg>
        <pc:spChg chg="add mod">
          <ac:chgData name="Zeeky 张强" userId="e101f5870156e8d9" providerId="LiveId" clId="{6AF099C6-EE09-470F-9A67-56307BBFC3AD}" dt="2022-07-03T12:02:56.147" v="314" actId="1076"/>
          <ac:spMkLst>
            <pc:docMk/>
            <pc:sldMasterMk cId="449836455" sldId="2147483660"/>
            <ac:spMk id="3" creationId="{677443DB-32EB-F453-CD2A-8D818E2A227E}"/>
          </ac:spMkLst>
        </pc:spChg>
        <pc:spChg chg="del">
          <ac:chgData name="Zeeky 张强" userId="e101f5870156e8d9" providerId="LiveId" clId="{6AF099C6-EE09-470F-9A67-56307BBFC3AD}" dt="2022-06-29T13:35:27.028" v="5" actId="478"/>
          <ac:spMkLst>
            <pc:docMk/>
            <pc:sldMasterMk cId="449836455" sldId="2147483660"/>
            <ac:spMk id="12" creationId="{63BCA700-F3D1-4D76-BA49-5072CF491B30}"/>
          </ac:spMkLst>
        </pc:spChg>
        <pc:spChg chg="del">
          <ac:chgData name="Zeeky 张强" userId="e101f5870156e8d9" providerId="LiveId" clId="{6AF099C6-EE09-470F-9A67-56307BBFC3AD}" dt="2022-06-29T13:35:17.250" v="2" actId="478"/>
          <ac:spMkLst>
            <pc:docMk/>
            <pc:sldMasterMk cId="449836455" sldId="2147483660"/>
            <ac:spMk id="15" creationId="{47E0E8F3-5591-4804-9599-8D2FF785E312}"/>
          </ac:spMkLst>
        </pc:spChg>
        <pc:spChg chg="del">
          <ac:chgData name="Zeeky 张强" userId="e101f5870156e8d9" providerId="LiveId" clId="{6AF099C6-EE09-470F-9A67-56307BBFC3AD}" dt="2022-06-29T13:35:23.493" v="4" actId="478"/>
          <ac:spMkLst>
            <pc:docMk/>
            <pc:sldMasterMk cId="449836455" sldId="2147483660"/>
            <ac:spMk id="16" creationId="{2F45F207-F9B6-4892-AE48-3C6FCB41E965}"/>
          </ac:spMkLst>
        </pc:spChg>
        <pc:spChg chg="del">
          <ac:chgData name="Zeeky 张强" userId="e101f5870156e8d9" providerId="LiveId" clId="{6AF099C6-EE09-470F-9A67-56307BBFC3AD}" dt="2022-06-29T13:35:19.906" v="3" actId="478"/>
          <ac:spMkLst>
            <pc:docMk/>
            <pc:sldMasterMk cId="449836455" sldId="2147483660"/>
            <ac:spMk id="17" creationId="{4215798D-7EE4-44D1-A9E8-DE3FD4140D5A}"/>
          </ac:spMkLst>
        </pc:spChg>
        <pc:spChg chg="del">
          <ac:chgData name="Zeeky 张强" userId="e101f5870156e8d9" providerId="LiveId" clId="{6AF099C6-EE09-470F-9A67-56307BBFC3AD}" dt="2022-06-29T13:36:04.433" v="7" actId="21"/>
          <ac:spMkLst>
            <pc:docMk/>
            <pc:sldMasterMk cId="449836455" sldId="2147483660"/>
            <ac:spMk id="19" creationId="{CE5A8000-2637-4C7E-823C-3494068AA537}"/>
          </ac:spMkLst>
        </pc:spChg>
        <pc:spChg chg="del">
          <ac:chgData name="Zeeky 张强" userId="e101f5870156e8d9" providerId="LiveId" clId="{6AF099C6-EE09-470F-9A67-56307BBFC3AD}" dt="2022-06-29T13:36:04.433" v="7" actId="21"/>
          <ac:spMkLst>
            <pc:docMk/>
            <pc:sldMasterMk cId="449836455" sldId="2147483660"/>
            <ac:spMk id="20" creationId="{6731F0EA-6F63-4951-A908-A789A58C0BEC}"/>
          </ac:spMkLst>
        </pc:spChg>
        <pc:grpChg chg="del">
          <ac:chgData name="Zeeky 张强" userId="e101f5870156e8d9" providerId="LiveId" clId="{6AF099C6-EE09-470F-9A67-56307BBFC3AD}" dt="2022-06-29T13:36:04.433" v="7" actId="21"/>
          <ac:grpSpMkLst>
            <pc:docMk/>
            <pc:sldMasterMk cId="449836455" sldId="2147483660"/>
            <ac:grpSpMk id="7" creationId="{65251AE8-7691-49F5-B13B-DDF66F9BE248}"/>
          </ac:grpSpMkLst>
        </pc:grpChg>
        <pc:grpChg chg="del">
          <ac:chgData name="Zeeky 张强" userId="e101f5870156e8d9" providerId="LiveId" clId="{6AF099C6-EE09-470F-9A67-56307BBFC3AD}" dt="2022-06-29T13:36:04.433" v="7" actId="21"/>
          <ac:grpSpMkLst>
            <pc:docMk/>
            <pc:sldMasterMk cId="449836455" sldId="2147483660"/>
            <ac:grpSpMk id="21" creationId="{BF878EB6-760F-4466-8B90-BF2903DBEC64}"/>
          </ac:grpSpMkLst>
        </pc:grpChg>
        <pc:cxnChg chg="del">
          <ac:chgData name="Zeeky 张强" userId="e101f5870156e8d9" providerId="LiveId" clId="{6AF099C6-EE09-470F-9A67-56307BBFC3AD}" dt="2022-06-29T13:36:04.433" v="7" actId="21"/>
          <ac:cxnSpMkLst>
            <pc:docMk/>
            <pc:sldMasterMk cId="449836455" sldId="2147483660"/>
            <ac:cxnSpMk id="18" creationId="{62FB95A0-AA5E-4B40-983A-BEE575A897D3}"/>
          </ac:cxnSpMkLst>
        </pc:cxnChg>
        <pc:sldLayoutChg chg="del">
          <pc:chgData name="Zeeky 张强" userId="e101f5870156e8d9" providerId="LiveId" clId="{6AF099C6-EE09-470F-9A67-56307BBFC3AD}" dt="2022-07-03T12:27:36.919" v="636" actId="2696"/>
          <pc:sldLayoutMkLst>
            <pc:docMk/>
            <pc:sldMasterMk cId="449836455" sldId="2147483660"/>
            <pc:sldLayoutMk cId="3575431723" sldId="2147483661"/>
          </pc:sldLayoutMkLst>
        </pc:sldLayoutChg>
        <pc:sldLayoutChg chg="del">
          <pc:chgData name="Zeeky 张强" userId="e101f5870156e8d9" providerId="LiveId" clId="{6AF099C6-EE09-470F-9A67-56307BBFC3AD}" dt="2022-07-03T12:42:39.737" v="952" actId="2696"/>
          <pc:sldLayoutMkLst>
            <pc:docMk/>
            <pc:sldMasterMk cId="449836455" sldId="2147483660"/>
            <pc:sldLayoutMk cId="2313614623" sldId="2147483662"/>
          </pc:sldLayoutMkLst>
        </pc:sldLayoutChg>
        <pc:sldLayoutChg chg="addSp delSp modSp mod ord">
          <pc:chgData name="Zeeky 张强" userId="e101f5870156e8d9" providerId="LiveId" clId="{6AF099C6-EE09-470F-9A67-56307BBFC3AD}" dt="2022-07-03T12:35:56.333" v="816" actId="14100"/>
          <pc:sldLayoutMkLst>
            <pc:docMk/>
            <pc:sldMasterMk cId="449836455" sldId="2147483660"/>
            <pc:sldLayoutMk cId="157192926" sldId="2147483663"/>
          </pc:sldLayoutMkLst>
          <pc:spChg chg="mod topLvl">
            <ac:chgData name="Zeeky 张强" userId="e101f5870156e8d9" providerId="LiveId" clId="{6AF099C6-EE09-470F-9A67-56307BBFC3AD}" dt="2022-07-03T12:28:30.459" v="642" actId="207"/>
            <ac:spMkLst>
              <pc:docMk/>
              <pc:sldMasterMk cId="449836455" sldId="2147483660"/>
              <pc:sldLayoutMk cId="157192926" sldId="2147483663"/>
              <ac:spMk id="3" creationId="{BBAD9FCF-689C-49CB-046B-C894EEAE89F2}"/>
            </ac:spMkLst>
          </pc:spChg>
          <pc:spChg chg="mod topLvl">
            <ac:chgData name="Zeeky 张强" userId="e101f5870156e8d9" providerId="LiveId" clId="{6AF099C6-EE09-470F-9A67-56307BBFC3AD}" dt="2022-07-03T12:28:30.459" v="642" actId="207"/>
            <ac:spMkLst>
              <pc:docMk/>
              <pc:sldMasterMk cId="449836455" sldId="2147483660"/>
              <pc:sldLayoutMk cId="157192926" sldId="2147483663"/>
              <ac:spMk id="4" creationId="{86B4E397-8A81-70A4-2E8D-0785DD1EFE4E}"/>
            </ac:spMkLst>
          </pc:spChg>
          <pc:spChg chg="mod topLvl">
            <ac:chgData name="Zeeky 张强" userId="e101f5870156e8d9" providerId="LiveId" clId="{6AF099C6-EE09-470F-9A67-56307BBFC3AD}" dt="2022-07-03T12:28:30.459" v="642" actId="207"/>
            <ac:spMkLst>
              <pc:docMk/>
              <pc:sldMasterMk cId="449836455" sldId="2147483660"/>
              <pc:sldLayoutMk cId="157192926" sldId="2147483663"/>
              <ac:spMk id="5" creationId="{4C709F43-2BAA-3DC7-2E42-530A4FA26A5A}"/>
            </ac:spMkLst>
          </pc:spChg>
          <pc:spChg chg="del mod topLvl">
            <ac:chgData name="Zeeky 张强" userId="e101f5870156e8d9" providerId="LiveId" clId="{6AF099C6-EE09-470F-9A67-56307BBFC3AD}" dt="2022-06-29T13:42:35.286" v="12" actId="478"/>
            <ac:spMkLst>
              <pc:docMk/>
              <pc:sldMasterMk cId="449836455" sldId="2147483660"/>
              <pc:sldLayoutMk cId="157192926" sldId="2147483663"/>
              <ac:spMk id="6" creationId="{B8270BB4-C4D0-3F1D-E044-43C3ECE3AD2F}"/>
            </ac:spMkLst>
          </pc:spChg>
          <pc:spChg chg="add del mod">
            <ac:chgData name="Zeeky 张强" userId="e101f5870156e8d9" providerId="LiveId" clId="{6AF099C6-EE09-470F-9A67-56307BBFC3AD}" dt="2022-07-03T12:31:42.525" v="702" actId="478"/>
            <ac:spMkLst>
              <pc:docMk/>
              <pc:sldMasterMk cId="449836455" sldId="2147483660"/>
              <pc:sldLayoutMk cId="157192926" sldId="2147483663"/>
              <ac:spMk id="7" creationId="{BC8264E2-632F-90F6-AA6A-A65CDFDBEED4}"/>
            </ac:spMkLst>
          </pc:spChg>
          <pc:spChg chg="del mod topLvl">
            <ac:chgData name="Zeeky 张强" userId="e101f5870156e8d9" providerId="LiveId" clId="{6AF099C6-EE09-470F-9A67-56307BBFC3AD}" dt="2022-06-29T13:42:35.286" v="12" actId="478"/>
            <ac:spMkLst>
              <pc:docMk/>
              <pc:sldMasterMk cId="449836455" sldId="2147483660"/>
              <pc:sldLayoutMk cId="157192926" sldId="2147483663"/>
              <ac:spMk id="7" creationId="{E6FC9202-E964-4D99-2D7B-77805A28FCCA}"/>
            </ac:spMkLst>
          </pc:spChg>
          <pc:spChg chg="mod topLvl">
            <ac:chgData name="Zeeky 张强" userId="e101f5870156e8d9" providerId="LiveId" clId="{6AF099C6-EE09-470F-9A67-56307BBFC3AD}" dt="2022-07-03T12:28:30.459" v="642" actId="207"/>
            <ac:spMkLst>
              <pc:docMk/>
              <pc:sldMasterMk cId="449836455" sldId="2147483660"/>
              <pc:sldLayoutMk cId="157192926" sldId="2147483663"/>
              <ac:spMk id="8" creationId="{0F45C743-6CA9-9898-FDB4-AA80348F7B88}"/>
            </ac:spMkLst>
          </pc:spChg>
          <pc:spChg chg="add del mod">
            <ac:chgData name="Zeeky 张强" userId="e101f5870156e8d9" providerId="LiveId" clId="{6AF099C6-EE09-470F-9A67-56307BBFC3AD}" dt="2022-06-29T13:46:30.802" v="62" actId="478"/>
            <ac:spMkLst>
              <pc:docMk/>
              <pc:sldMasterMk cId="449836455" sldId="2147483660"/>
              <pc:sldLayoutMk cId="157192926" sldId="2147483663"/>
              <ac:spMk id="10" creationId="{44E77D1F-5ED7-0769-5F01-D63F70587BB6}"/>
            </ac:spMkLst>
          </pc:spChg>
          <pc:spChg chg="add del">
            <ac:chgData name="Zeeky 张强" userId="e101f5870156e8d9" providerId="LiveId" clId="{6AF099C6-EE09-470F-9A67-56307BBFC3AD}" dt="2022-07-03T12:31:46.638" v="703" actId="11529"/>
            <ac:spMkLst>
              <pc:docMk/>
              <pc:sldMasterMk cId="449836455" sldId="2147483660"/>
              <pc:sldLayoutMk cId="157192926" sldId="2147483663"/>
              <ac:spMk id="10" creationId="{533B82A0-AA53-C6E7-956D-52AC2557A0B5}"/>
            </ac:spMkLst>
          </pc:spChg>
          <pc:spChg chg="add del mod">
            <ac:chgData name="Zeeky 张强" userId="e101f5870156e8d9" providerId="LiveId" clId="{6AF099C6-EE09-470F-9A67-56307BBFC3AD}" dt="2022-06-29T13:46:40.850" v="63" actId="478"/>
            <ac:spMkLst>
              <pc:docMk/>
              <pc:sldMasterMk cId="449836455" sldId="2147483660"/>
              <pc:sldLayoutMk cId="157192926" sldId="2147483663"/>
              <ac:spMk id="11" creationId="{0F5569D2-F9B9-705E-174C-D7D6331FD572}"/>
            </ac:spMkLst>
          </pc:spChg>
          <pc:spChg chg="add mod">
            <ac:chgData name="Zeeky 张强" userId="e101f5870156e8d9" providerId="LiveId" clId="{6AF099C6-EE09-470F-9A67-56307BBFC3AD}" dt="2022-07-03T12:35:56.333" v="816" actId="14100"/>
            <ac:spMkLst>
              <pc:docMk/>
              <pc:sldMasterMk cId="449836455" sldId="2147483660"/>
              <pc:sldLayoutMk cId="157192926" sldId="2147483663"/>
              <ac:spMk id="11" creationId="{745B2121-46B3-BF8E-CE80-FD872BA3375E}"/>
            </ac:spMkLst>
          </pc:spChg>
          <pc:spChg chg="mod topLvl">
            <ac:chgData name="Zeeky 张强" userId="e101f5870156e8d9" providerId="LiveId" clId="{6AF099C6-EE09-470F-9A67-56307BBFC3AD}" dt="2022-07-03T12:30:15.318" v="661" actId="207"/>
            <ac:spMkLst>
              <pc:docMk/>
              <pc:sldMasterMk cId="449836455" sldId="2147483660"/>
              <pc:sldLayoutMk cId="157192926" sldId="2147483663"/>
              <ac:spMk id="13" creationId="{782CB6D2-3241-F9E6-D83C-EB02A11D3E9C}"/>
            </ac:spMkLst>
          </pc:spChg>
          <pc:spChg chg="mod topLvl">
            <ac:chgData name="Zeeky 张强" userId="e101f5870156e8d9" providerId="LiveId" clId="{6AF099C6-EE09-470F-9A67-56307BBFC3AD}" dt="2022-07-03T12:30:15.318" v="661" actId="207"/>
            <ac:spMkLst>
              <pc:docMk/>
              <pc:sldMasterMk cId="449836455" sldId="2147483660"/>
              <pc:sldLayoutMk cId="157192926" sldId="2147483663"/>
              <ac:spMk id="14" creationId="{E4D7AF43-35FC-1147-2681-BB585667A05A}"/>
            </ac:spMkLst>
          </pc:spChg>
          <pc:spChg chg="mod topLvl">
            <ac:chgData name="Zeeky 张强" userId="e101f5870156e8d9" providerId="LiveId" clId="{6AF099C6-EE09-470F-9A67-56307BBFC3AD}" dt="2022-07-03T12:30:15.318" v="661" actId="207"/>
            <ac:spMkLst>
              <pc:docMk/>
              <pc:sldMasterMk cId="449836455" sldId="2147483660"/>
              <pc:sldLayoutMk cId="157192926" sldId="2147483663"/>
              <ac:spMk id="15" creationId="{281A73E3-AF2A-E315-5EED-C6F764E33BD8}"/>
            </ac:spMkLst>
          </pc:spChg>
          <pc:spChg chg="add del">
            <ac:chgData name="Zeeky 张强" userId="e101f5870156e8d9" providerId="LiveId" clId="{6AF099C6-EE09-470F-9A67-56307BBFC3AD}" dt="2022-07-03T12:32:38.141" v="748" actId="11529"/>
            <ac:spMkLst>
              <pc:docMk/>
              <pc:sldMasterMk cId="449836455" sldId="2147483660"/>
              <pc:sldLayoutMk cId="157192926" sldId="2147483663"/>
              <ac:spMk id="16" creationId="{E1DC3E35-20E6-1550-4643-5A685B5D2C04}"/>
            </ac:spMkLst>
          </pc:spChg>
          <pc:spChg chg="add mod">
            <ac:chgData name="Zeeky 张强" userId="e101f5870156e8d9" providerId="LiveId" clId="{6AF099C6-EE09-470F-9A67-56307BBFC3AD}" dt="2022-07-03T12:35:56.333" v="816" actId="14100"/>
            <ac:spMkLst>
              <pc:docMk/>
              <pc:sldMasterMk cId="449836455" sldId="2147483660"/>
              <pc:sldLayoutMk cId="157192926" sldId="2147483663"/>
              <ac:spMk id="17" creationId="{49A0D5EB-80D2-0915-F732-BF95281D84E0}"/>
            </ac:spMkLst>
          </pc:spChg>
          <pc:spChg chg="add del">
            <ac:chgData name="Zeeky 张强" userId="e101f5870156e8d9" providerId="LiveId" clId="{6AF099C6-EE09-470F-9A67-56307BBFC3AD}" dt="2022-06-29T13:43:02.197" v="14" actId="11529"/>
            <ac:spMkLst>
              <pc:docMk/>
              <pc:sldMasterMk cId="449836455" sldId="2147483660"/>
              <pc:sldLayoutMk cId="157192926" sldId="2147483663"/>
              <ac:spMk id="17" creationId="{A785D490-928B-065E-4DD3-C0F8FCCF093A}"/>
            </ac:spMkLst>
          </pc:spChg>
          <pc:spChg chg="add del mod">
            <ac:chgData name="Zeeky 张强" userId="e101f5870156e8d9" providerId="LiveId" clId="{6AF099C6-EE09-470F-9A67-56307BBFC3AD}" dt="2022-07-03T12:35:14.572" v="795" actId="478"/>
            <ac:spMkLst>
              <pc:docMk/>
              <pc:sldMasterMk cId="449836455" sldId="2147483660"/>
              <pc:sldLayoutMk cId="157192926" sldId="2147483663"/>
              <ac:spMk id="18" creationId="{B634438D-99E7-8A44-507D-2968C7379D5E}"/>
            </ac:spMkLst>
          </pc:spChg>
          <pc:spChg chg="add del mod">
            <ac:chgData name="Zeeky 张强" userId="e101f5870156e8d9" providerId="LiveId" clId="{6AF099C6-EE09-470F-9A67-56307BBFC3AD}" dt="2022-07-03T12:34:52.476" v="790" actId="478"/>
            <ac:spMkLst>
              <pc:docMk/>
              <pc:sldMasterMk cId="449836455" sldId="2147483660"/>
              <pc:sldLayoutMk cId="157192926" sldId="2147483663"/>
              <ac:spMk id="19" creationId="{4E96CDB7-2555-EA7C-EDA8-E06B03C7E11B}"/>
            </ac:spMkLst>
          </pc:spChg>
          <pc:grpChg chg="add del mod">
            <ac:chgData name="Zeeky 张强" userId="e101f5870156e8d9" providerId="LiveId" clId="{6AF099C6-EE09-470F-9A67-56307BBFC3AD}" dt="2022-06-29T13:42:31.979" v="11" actId="165"/>
            <ac:grpSpMkLst>
              <pc:docMk/>
              <pc:sldMasterMk cId="449836455" sldId="2147483660"/>
              <pc:sldLayoutMk cId="157192926" sldId="2147483663"/>
              <ac:grpSpMk id="2" creationId="{9F016446-6D2D-B826-F76E-2868A58240FF}"/>
            </ac:grpSpMkLst>
          </pc:grpChg>
          <pc:grpChg chg="add mod">
            <ac:chgData name="Zeeky 张强" userId="e101f5870156e8d9" providerId="LiveId" clId="{6AF099C6-EE09-470F-9A67-56307BBFC3AD}" dt="2022-07-03T12:28:30.459" v="642" actId="207"/>
            <ac:grpSpMkLst>
              <pc:docMk/>
              <pc:sldMasterMk cId="449836455" sldId="2147483660"/>
              <pc:sldLayoutMk cId="157192926" sldId="2147483663"/>
              <ac:grpSpMk id="2" creationId="{F5E61AFA-E330-A7D9-4E3C-C0E5CA72B0A0}"/>
            </ac:grpSpMkLst>
          </pc:grpChg>
          <pc:grpChg chg="add mod ord">
            <ac:chgData name="Zeeky 张强" userId="e101f5870156e8d9" providerId="LiveId" clId="{6AF099C6-EE09-470F-9A67-56307BBFC3AD}" dt="2022-07-03T12:30:17.447" v="662" actId="167"/>
            <ac:grpSpMkLst>
              <pc:docMk/>
              <pc:sldMasterMk cId="449836455" sldId="2147483660"/>
              <pc:sldLayoutMk cId="157192926" sldId="2147483663"/>
              <ac:grpSpMk id="6" creationId="{903B62E3-90BA-F7A3-12D4-62D29E444731}"/>
            </ac:grpSpMkLst>
          </pc:grpChg>
          <pc:grpChg chg="add del mod">
            <ac:chgData name="Zeeky 张强" userId="e101f5870156e8d9" providerId="LiveId" clId="{6AF099C6-EE09-470F-9A67-56307BBFC3AD}" dt="2022-07-03T12:30:05.189" v="657" actId="165"/>
            <ac:grpSpMkLst>
              <pc:docMk/>
              <pc:sldMasterMk cId="449836455" sldId="2147483660"/>
              <pc:sldLayoutMk cId="157192926" sldId="2147483663"/>
              <ac:grpSpMk id="12" creationId="{D75B42CE-817F-6E27-735A-1154CF4F2D75}"/>
            </ac:grpSpMkLst>
          </pc:grpChg>
          <pc:cxnChg chg="add mod">
            <ac:chgData name="Zeeky 张强" userId="e101f5870156e8d9" providerId="LiveId" clId="{6AF099C6-EE09-470F-9A67-56307BBFC3AD}" dt="2022-07-03T12:28:09.270" v="640" actId="208"/>
            <ac:cxnSpMkLst>
              <pc:docMk/>
              <pc:sldMasterMk cId="449836455" sldId="2147483660"/>
              <pc:sldLayoutMk cId="157192926" sldId="2147483663"/>
              <ac:cxnSpMk id="9" creationId="{BBA5C292-C2D4-C257-4269-A1FF428F0121}"/>
            </ac:cxnSpMkLst>
          </pc:cxnChg>
        </pc:sldLayoutChg>
        <pc:sldLayoutChg chg="del">
          <pc:chgData name="Zeeky 张强" userId="e101f5870156e8d9" providerId="LiveId" clId="{6AF099C6-EE09-470F-9A67-56307BBFC3AD}" dt="2022-07-03T12:42:39.772" v="953" actId="2696"/>
          <pc:sldLayoutMkLst>
            <pc:docMk/>
            <pc:sldMasterMk cId="449836455" sldId="2147483660"/>
            <pc:sldLayoutMk cId="2595197779" sldId="2147483664"/>
          </pc:sldLayoutMkLst>
        </pc:sldLayoutChg>
        <pc:sldLayoutChg chg="del">
          <pc:chgData name="Zeeky 张强" userId="e101f5870156e8d9" providerId="LiveId" clId="{6AF099C6-EE09-470F-9A67-56307BBFC3AD}" dt="2022-07-03T12:42:39.807" v="954" actId="2696"/>
          <pc:sldLayoutMkLst>
            <pc:docMk/>
            <pc:sldMasterMk cId="449836455" sldId="2147483660"/>
            <pc:sldLayoutMk cId="3969800902" sldId="2147483665"/>
          </pc:sldLayoutMkLst>
        </pc:sldLayoutChg>
        <pc:sldLayoutChg chg="del">
          <pc:chgData name="Zeeky 张强" userId="e101f5870156e8d9" providerId="LiveId" clId="{6AF099C6-EE09-470F-9A67-56307BBFC3AD}" dt="2022-07-03T12:42:39.825" v="955" actId="2696"/>
          <pc:sldLayoutMkLst>
            <pc:docMk/>
            <pc:sldMasterMk cId="449836455" sldId="2147483660"/>
            <pc:sldLayoutMk cId="318226820" sldId="2147483666"/>
          </pc:sldLayoutMkLst>
        </pc:sldLayoutChg>
        <pc:sldLayoutChg chg="delSp mod ord">
          <pc:chgData name="Zeeky 张强" userId="e101f5870156e8d9" providerId="LiveId" clId="{6AF099C6-EE09-470F-9A67-56307BBFC3AD}" dt="2022-07-03T12:27:54.609" v="639" actId="478"/>
          <pc:sldLayoutMkLst>
            <pc:docMk/>
            <pc:sldMasterMk cId="449836455" sldId="2147483660"/>
            <pc:sldLayoutMk cId="3561358614" sldId="2147483667"/>
          </pc:sldLayoutMkLst>
          <pc:spChg chg="del">
            <ac:chgData name="Zeeky 张强" userId="e101f5870156e8d9" providerId="LiveId" clId="{6AF099C6-EE09-470F-9A67-56307BBFC3AD}" dt="2022-07-03T12:27:54.609" v="639" actId="478"/>
            <ac:spMkLst>
              <pc:docMk/>
              <pc:sldMasterMk cId="449836455" sldId="2147483660"/>
              <pc:sldLayoutMk cId="3561358614" sldId="2147483667"/>
              <ac:spMk id="2" creationId="{6FC322AC-06B9-4095-BDA5-E818B21E3FF6}"/>
            </ac:spMkLst>
          </pc:spChg>
          <pc:spChg chg="del">
            <ac:chgData name="Zeeky 张强" userId="e101f5870156e8d9" providerId="LiveId" clId="{6AF099C6-EE09-470F-9A67-56307BBFC3AD}" dt="2022-07-03T12:27:54.609" v="639" actId="478"/>
            <ac:spMkLst>
              <pc:docMk/>
              <pc:sldMasterMk cId="449836455" sldId="2147483660"/>
              <pc:sldLayoutMk cId="3561358614" sldId="2147483667"/>
              <ac:spMk id="3" creationId="{4035229E-5DC8-4044-92B6-F4DF4E07231B}"/>
            </ac:spMkLst>
          </pc:spChg>
          <pc:spChg chg="del">
            <ac:chgData name="Zeeky 张强" userId="e101f5870156e8d9" providerId="LiveId" clId="{6AF099C6-EE09-470F-9A67-56307BBFC3AD}" dt="2022-07-03T12:27:54.609" v="639" actId="478"/>
            <ac:spMkLst>
              <pc:docMk/>
              <pc:sldMasterMk cId="449836455" sldId="2147483660"/>
              <pc:sldLayoutMk cId="3561358614" sldId="2147483667"/>
              <ac:spMk id="4" creationId="{243B4C7C-81DC-422A-A0A9-3F0D1E8340E4}"/>
            </ac:spMkLst>
          </pc:spChg>
        </pc:sldLayoutChg>
        <pc:sldLayoutChg chg="del">
          <pc:chgData name="Zeeky 张强" userId="e101f5870156e8d9" providerId="LiveId" clId="{6AF099C6-EE09-470F-9A67-56307BBFC3AD}" dt="2022-07-03T12:42:39.850" v="956" actId="2696"/>
          <pc:sldLayoutMkLst>
            <pc:docMk/>
            <pc:sldMasterMk cId="449836455" sldId="2147483660"/>
            <pc:sldLayoutMk cId="3599981292" sldId="2147483668"/>
          </pc:sldLayoutMkLst>
        </pc:sldLayoutChg>
        <pc:sldLayoutChg chg="del">
          <pc:chgData name="Zeeky 张强" userId="e101f5870156e8d9" providerId="LiveId" clId="{6AF099C6-EE09-470F-9A67-56307BBFC3AD}" dt="2022-07-03T12:42:39.871" v="957" actId="2696"/>
          <pc:sldLayoutMkLst>
            <pc:docMk/>
            <pc:sldMasterMk cId="449836455" sldId="2147483660"/>
            <pc:sldLayoutMk cId="1917357275" sldId="2147483669"/>
          </pc:sldLayoutMkLst>
        </pc:sldLayoutChg>
        <pc:sldLayoutChg chg="del">
          <pc:chgData name="Zeeky 张强" userId="e101f5870156e8d9" providerId="LiveId" clId="{6AF099C6-EE09-470F-9A67-56307BBFC3AD}" dt="2022-07-03T12:42:39.892" v="958" actId="2696"/>
          <pc:sldLayoutMkLst>
            <pc:docMk/>
            <pc:sldMasterMk cId="449836455" sldId="2147483660"/>
            <pc:sldLayoutMk cId="3806803749" sldId="2147483670"/>
          </pc:sldLayoutMkLst>
        </pc:sldLayoutChg>
        <pc:sldLayoutChg chg="del">
          <pc:chgData name="Zeeky 张强" userId="e101f5870156e8d9" providerId="LiveId" clId="{6AF099C6-EE09-470F-9A67-56307BBFC3AD}" dt="2022-07-03T12:42:39.912" v="959" actId="2696"/>
          <pc:sldLayoutMkLst>
            <pc:docMk/>
            <pc:sldMasterMk cId="449836455" sldId="2147483660"/>
            <pc:sldLayoutMk cId="3376333601" sldId="2147483671"/>
          </pc:sldLayoutMkLst>
        </pc:sldLayoutChg>
        <pc:sldLayoutChg chg="del">
          <pc:chgData name="Zeeky 张强" userId="e101f5870156e8d9" providerId="LiveId" clId="{6AF099C6-EE09-470F-9A67-56307BBFC3AD}" dt="2022-07-03T12:42:39.925" v="960" actId="2696"/>
          <pc:sldLayoutMkLst>
            <pc:docMk/>
            <pc:sldMasterMk cId="449836455" sldId="2147483660"/>
            <pc:sldLayoutMk cId="3220760968" sldId="2147483672"/>
          </pc:sldLayoutMkLst>
        </pc:sldLayoutChg>
        <pc:sldLayoutChg chg="del modTransition">
          <pc:chgData name="Zeeky 张强" userId="e101f5870156e8d9" providerId="LiveId" clId="{6AF099C6-EE09-470F-9A67-56307BBFC3AD}" dt="2022-07-03T12:42:39.945" v="962" actId="2696"/>
          <pc:sldLayoutMkLst>
            <pc:docMk/>
            <pc:sldMasterMk cId="449836455" sldId="2147483660"/>
            <pc:sldLayoutMk cId="1113846347" sldId="2147483674"/>
          </pc:sldLayoutMkLst>
        </pc:sldLayoutChg>
        <pc:sldLayoutChg chg="del modTransition">
          <pc:chgData name="Zeeky 张强" userId="e101f5870156e8d9" providerId="LiveId" clId="{6AF099C6-EE09-470F-9A67-56307BBFC3AD}" dt="2022-07-03T12:42:39.957" v="963" actId="2696"/>
          <pc:sldLayoutMkLst>
            <pc:docMk/>
            <pc:sldMasterMk cId="449836455" sldId="2147483660"/>
            <pc:sldLayoutMk cId="3639889066" sldId="2147483675"/>
          </pc:sldLayoutMkLst>
        </pc:sldLayoutChg>
        <pc:sldLayoutChg chg="del modTransition">
          <pc:chgData name="Zeeky 张强" userId="e101f5870156e8d9" providerId="LiveId" clId="{6AF099C6-EE09-470F-9A67-56307BBFC3AD}" dt="2022-07-03T12:42:39.967" v="964" actId="2696"/>
          <pc:sldLayoutMkLst>
            <pc:docMk/>
            <pc:sldMasterMk cId="449836455" sldId="2147483660"/>
            <pc:sldLayoutMk cId="2903322310" sldId="2147483676"/>
          </pc:sldLayoutMkLst>
        </pc:sldLayoutChg>
        <pc:sldLayoutChg chg="del modTransition">
          <pc:chgData name="Zeeky 张强" userId="e101f5870156e8d9" providerId="LiveId" clId="{6AF099C6-EE09-470F-9A67-56307BBFC3AD}" dt="2022-07-03T12:42:39.974" v="965" actId="2696"/>
          <pc:sldLayoutMkLst>
            <pc:docMk/>
            <pc:sldMasterMk cId="449836455" sldId="2147483660"/>
            <pc:sldLayoutMk cId="1940195715" sldId="2147483677"/>
          </pc:sldLayoutMkLst>
        </pc:sldLayoutChg>
        <pc:sldLayoutChg chg="del">
          <pc:chgData name="Zeeky 张强" userId="e101f5870156e8d9" providerId="LiveId" clId="{6AF099C6-EE09-470F-9A67-56307BBFC3AD}" dt="2022-07-03T12:42:39.935" v="961" actId="2696"/>
          <pc:sldLayoutMkLst>
            <pc:docMk/>
            <pc:sldMasterMk cId="449836455" sldId="2147483660"/>
            <pc:sldLayoutMk cId="3113188259" sldId="2147483678"/>
          </pc:sldLayoutMkLst>
        </pc:sldLayoutChg>
        <pc:sldLayoutChg chg="addSp delSp modSp mod ord setBg">
          <pc:chgData name="Zeeky 张强" userId="e101f5870156e8d9" providerId="LiveId" clId="{6AF099C6-EE09-470F-9A67-56307BBFC3AD}" dt="2022-07-03T13:59:47.942" v="2823" actId="207"/>
          <pc:sldLayoutMkLst>
            <pc:docMk/>
            <pc:sldMasterMk cId="449836455" sldId="2147483660"/>
            <pc:sldLayoutMk cId="1404557590" sldId="2147483679"/>
          </pc:sldLayoutMkLst>
          <pc:spChg chg="mod">
            <ac:chgData name="Zeeky 张强" userId="e101f5870156e8d9" providerId="LiveId" clId="{6AF099C6-EE09-470F-9A67-56307BBFC3AD}" dt="2022-07-03T13:59:47.942" v="2823" actId="207"/>
            <ac:spMkLst>
              <pc:docMk/>
              <pc:sldMasterMk cId="449836455" sldId="2147483660"/>
              <pc:sldLayoutMk cId="1404557590" sldId="2147483679"/>
              <ac:spMk id="3" creationId="{3CDF3D7A-C4CF-4AD1-8C68-B1D6C87504AF}"/>
            </ac:spMkLst>
          </pc:spChg>
          <pc:picChg chg="add del mod ord modCrop">
            <ac:chgData name="Zeeky 张强" userId="e101f5870156e8d9" providerId="LiveId" clId="{6AF099C6-EE09-470F-9A67-56307BBFC3AD}" dt="2022-07-03T13:45:25.911" v="2571" actId="478"/>
            <ac:picMkLst>
              <pc:docMk/>
              <pc:sldMasterMk cId="449836455" sldId="2147483660"/>
              <pc:sldLayoutMk cId="1404557590" sldId="2147483679"/>
              <ac:picMk id="4" creationId="{435A641E-26FA-8799-77A1-11A8AD555307}"/>
            </ac:picMkLst>
          </pc:picChg>
          <pc:picChg chg="add mod ord">
            <ac:chgData name="Zeeky 张强" userId="e101f5870156e8d9" providerId="LiveId" clId="{6AF099C6-EE09-470F-9A67-56307BBFC3AD}" dt="2022-07-03T13:45:23.249" v="2570" actId="167"/>
            <ac:picMkLst>
              <pc:docMk/>
              <pc:sldMasterMk cId="449836455" sldId="2147483660"/>
              <pc:sldLayoutMk cId="1404557590" sldId="2147483679"/>
              <ac:picMk id="5" creationId="{E22E7F7B-FB80-F0DF-7904-824C5C9C5C10}"/>
            </ac:picMkLst>
          </pc:picChg>
          <pc:picChg chg="del">
            <ac:chgData name="Zeeky 张强" userId="e101f5870156e8d9" providerId="LiveId" clId="{6AF099C6-EE09-470F-9A67-56307BBFC3AD}" dt="2022-07-03T10:45:18.163" v="82" actId="478"/>
            <ac:picMkLst>
              <pc:docMk/>
              <pc:sldMasterMk cId="449836455" sldId="2147483660"/>
              <pc:sldLayoutMk cId="1404557590" sldId="2147483679"/>
              <ac:picMk id="10" creationId="{5A901EE8-BA70-4097-94E4-98394844C6E6}"/>
            </ac:picMkLst>
          </pc:picChg>
        </pc:sldLayoutChg>
        <pc:sldLayoutChg chg="addSp delSp modSp mod ord">
          <pc:chgData name="Zeeky 张强" userId="e101f5870156e8d9" providerId="LiveId" clId="{6AF099C6-EE09-470F-9A67-56307BBFC3AD}" dt="2022-07-03T13:45:16.672" v="2568" actId="478"/>
          <pc:sldLayoutMkLst>
            <pc:docMk/>
            <pc:sldMasterMk cId="449836455" sldId="2147483660"/>
            <pc:sldLayoutMk cId="1641582492" sldId="2147483680"/>
          </pc:sldLayoutMkLst>
          <pc:spChg chg="add mod">
            <ac:chgData name="Zeeky 张强" userId="e101f5870156e8d9" providerId="LiveId" clId="{6AF099C6-EE09-470F-9A67-56307BBFC3AD}" dt="2022-07-03T12:41:54.743" v="949" actId="207"/>
            <ac:spMkLst>
              <pc:docMk/>
              <pc:sldMasterMk cId="449836455" sldId="2147483660"/>
              <pc:sldLayoutMk cId="1641582492" sldId="2147483680"/>
              <ac:spMk id="7" creationId="{D3CA3BAF-6DB7-B7D0-B793-88C576E0558E}"/>
            </ac:spMkLst>
          </pc:spChg>
          <pc:spChg chg="mod">
            <ac:chgData name="Zeeky 张强" userId="e101f5870156e8d9" providerId="LiveId" clId="{6AF099C6-EE09-470F-9A67-56307BBFC3AD}" dt="2022-07-03T12:38:33.634" v="887" actId="207"/>
            <ac:spMkLst>
              <pc:docMk/>
              <pc:sldMasterMk cId="449836455" sldId="2147483660"/>
              <pc:sldLayoutMk cId="1641582492" sldId="2147483680"/>
              <ac:spMk id="60" creationId="{D91CE15A-5158-452E-A3D0-CD9081BD3885}"/>
            </ac:spMkLst>
          </pc:spChg>
          <pc:spChg chg="mod">
            <ac:chgData name="Zeeky 张强" userId="e101f5870156e8d9" providerId="LiveId" clId="{6AF099C6-EE09-470F-9A67-56307BBFC3AD}" dt="2022-07-03T12:38:46.498" v="891" actId="207"/>
            <ac:spMkLst>
              <pc:docMk/>
              <pc:sldMasterMk cId="449836455" sldId="2147483660"/>
              <pc:sldLayoutMk cId="1641582492" sldId="2147483680"/>
              <ac:spMk id="64" creationId="{EB11574A-DF59-4E35-85D4-151820BDB35B}"/>
            </ac:spMkLst>
          </pc:spChg>
          <pc:picChg chg="add del mod ord">
            <ac:chgData name="Zeeky 张强" userId="e101f5870156e8d9" providerId="LiveId" clId="{6AF099C6-EE09-470F-9A67-56307BBFC3AD}" dt="2022-07-03T13:45:16.672" v="2568" actId="478"/>
            <ac:picMkLst>
              <pc:docMk/>
              <pc:sldMasterMk cId="449836455" sldId="2147483660"/>
              <pc:sldLayoutMk cId="1641582492" sldId="2147483680"/>
              <ac:picMk id="6" creationId="{DF336688-5728-D55C-951E-F09F6FE55627}"/>
            </ac:picMkLst>
          </pc:picChg>
          <pc:picChg chg="del mod">
            <ac:chgData name="Zeeky 张强" userId="e101f5870156e8d9" providerId="LiveId" clId="{6AF099C6-EE09-470F-9A67-56307BBFC3AD}" dt="2022-07-03T12:38:24.594" v="886" actId="478"/>
            <ac:picMkLst>
              <pc:docMk/>
              <pc:sldMasterMk cId="449836455" sldId="2147483660"/>
              <pc:sldLayoutMk cId="1641582492" sldId="2147483680"/>
              <ac:picMk id="8" creationId="{BCCCA620-1F60-4BD2-BBA0-BF5138E04B41}"/>
            </ac:picMkLst>
          </pc:picChg>
          <pc:picChg chg="add mod ord modCrop">
            <ac:chgData name="Zeeky 张强" userId="e101f5870156e8d9" providerId="LiveId" clId="{6AF099C6-EE09-470F-9A67-56307BBFC3AD}" dt="2022-07-03T13:45:12.850" v="2567" actId="167"/>
            <ac:picMkLst>
              <pc:docMk/>
              <pc:sldMasterMk cId="449836455" sldId="2147483660"/>
              <pc:sldLayoutMk cId="1641582492" sldId="2147483680"/>
              <ac:picMk id="9" creationId="{CD9BF842-5EBD-3308-558F-B4A514A0F9D4}"/>
            </ac:picMkLst>
          </pc:picChg>
        </pc:sldLayoutChg>
        <pc:sldLayoutChg chg="addSp delSp modSp add mod ord modTransition delAnim modAnim">
          <pc:chgData name="Zeeky 张强" userId="e101f5870156e8d9" providerId="LiveId" clId="{6AF099C6-EE09-470F-9A67-56307BBFC3AD}" dt="2022-07-03T12:29:46.415" v="656" actId="478"/>
          <pc:sldLayoutMkLst>
            <pc:docMk/>
            <pc:sldMasterMk cId="449836455" sldId="2147483660"/>
            <pc:sldLayoutMk cId="3125205011" sldId="2147483681"/>
          </pc:sldLayoutMkLst>
          <pc:spChg chg="add del">
            <ac:chgData name="Zeeky 张强" userId="e101f5870156e8d9" providerId="LiveId" clId="{6AF099C6-EE09-470F-9A67-56307BBFC3AD}" dt="2022-07-03T12:10:07.224" v="373" actId="11529"/>
            <ac:spMkLst>
              <pc:docMk/>
              <pc:sldMasterMk cId="449836455" sldId="2147483660"/>
              <pc:sldLayoutMk cId="3125205011" sldId="2147483681"/>
              <ac:spMk id="2" creationId="{B68A61B4-E9D0-7038-DA2D-5E5A2A1E7D31}"/>
            </ac:spMkLst>
          </pc:spChg>
          <pc:spChg chg="del">
            <ac:chgData name="Zeeky 张强" userId="e101f5870156e8d9" providerId="LiveId" clId="{6AF099C6-EE09-470F-9A67-56307BBFC3AD}" dt="2022-07-03T12:09:23.528" v="372" actId="478"/>
            <ac:spMkLst>
              <pc:docMk/>
              <pc:sldMasterMk cId="449836455" sldId="2147483660"/>
              <pc:sldLayoutMk cId="3125205011" sldId="2147483681"/>
              <ac:spMk id="3" creationId="{BBAD9FCF-689C-49CB-046B-C894EEAE89F2}"/>
            </ac:spMkLst>
          </pc:spChg>
          <pc:spChg chg="del">
            <ac:chgData name="Zeeky 张强" userId="e101f5870156e8d9" providerId="LiveId" clId="{6AF099C6-EE09-470F-9A67-56307BBFC3AD}" dt="2022-07-03T12:09:23.528" v="372" actId="478"/>
            <ac:spMkLst>
              <pc:docMk/>
              <pc:sldMasterMk cId="449836455" sldId="2147483660"/>
              <pc:sldLayoutMk cId="3125205011" sldId="2147483681"/>
              <ac:spMk id="4" creationId="{86B4E397-8A81-70A4-2E8D-0785DD1EFE4E}"/>
            </ac:spMkLst>
          </pc:spChg>
          <pc:spChg chg="del">
            <ac:chgData name="Zeeky 张强" userId="e101f5870156e8d9" providerId="LiveId" clId="{6AF099C6-EE09-470F-9A67-56307BBFC3AD}" dt="2022-07-03T12:09:23.528" v="372" actId="478"/>
            <ac:spMkLst>
              <pc:docMk/>
              <pc:sldMasterMk cId="449836455" sldId="2147483660"/>
              <pc:sldLayoutMk cId="3125205011" sldId="2147483681"/>
              <ac:spMk id="5" creationId="{4C709F43-2BAA-3DC7-2E42-530A4FA26A5A}"/>
            </ac:spMkLst>
          </pc:spChg>
          <pc:spChg chg="add del mod">
            <ac:chgData name="Zeeky 张强" userId="e101f5870156e8d9" providerId="LiveId" clId="{6AF099C6-EE09-470F-9A67-56307BBFC3AD}" dt="2022-07-03T12:14:51.045" v="458" actId="478"/>
            <ac:spMkLst>
              <pc:docMk/>
              <pc:sldMasterMk cId="449836455" sldId="2147483660"/>
              <pc:sldLayoutMk cId="3125205011" sldId="2147483681"/>
              <ac:spMk id="6" creationId="{2F52177C-2CCA-645F-F3CD-10AB6D217CA0}"/>
            </ac:spMkLst>
          </pc:spChg>
          <pc:spChg chg="add del">
            <ac:chgData name="Zeeky 张强" userId="e101f5870156e8d9" providerId="LiveId" clId="{6AF099C6-EE09-470F-9A67-56307BBFC3AD}" dt="2022-07-03T12:14:01.712" v="437" actId="11529"/>
            <ac:spMkLst>
              <pc:docMk/>
              <pc:sldMasterMk cId="449836455" sldId="2147483660"/>
              <pc:sldLayoutMk cId="3125205011" sldId="2147483681"/>
              <ac:spMk id="7" creationId="{80DE9757-F6F9-03EE-58B8-72E3720E6AE7}"/>
            </ac:spMkLst>
          </pc:spChg>
          <pc:spChg chg="del">
            <ac:chgData name="Zeeky 张强" userId="e101f5870156e8d9" providerId="LiveId" clId="{6AF099C6-EE09-470F-9A67-56307BBFC3AD}" dt="2022-07-03T12:09:23.528" v="372" actId="478"/>
            <ac:spMkLst>
              <pc:docMk/>
              <pc:sldMasterMk cId="449836455" sldId="2147483660"/>
              <pc:sldLayoutMk cId="3125205011" sldId="2147483681"/>
              <ac:spMk id="8" creationId="{0F45C743-6CA9-9898-FDB4-AA80348F7B88}"/>
            </ac:spMkLst>
          </pc:spChg>
          <pc:spChg chg="add del mod">
            <ac:chgData name="Zeeky 张强" userId="e101f5870156e8d9" providerId="LiveId" clId="{6AF099C6-EE09-470F-9A67-56307BBFC3AD}" dt="2022-07-03T12:17:51.573" v="526" actId="478"/>
            <ac:spMkLst>
              <pc:docMk/>
              <pc:sldMasterMk cId="449836455" sldId="2147483660"/>
              <pc:sldLayoutMk cId="3125205011" sldId="2147483681"/>
              <ac:spMk id="10" creationId="{E38502A4-4C6D-A6CD-4082-282623ABF3DB}"/>
            </ac:spMkLst>
          </pc:spChg>
          <pc:spChg chg="add del">
            <ac:chgData name="Zeeky 张强" userId="e101f5870156e8d9" providerId="LiveId" clId="{6AF099C6-EE09-470F-9A67-56307BBFC3AD}" dt="2022-07-03T12:15:06.305" v="459" actId="11529"/>
            <ac:spMkLst>
              <pc:docMk/>
              <pc:sldMasterMk cId="449836455" sldId="2147483660"/>
              <pc:sldLayoutMk cId="3125205011" sldId="2147483681"/>
              <ac:spMk id="11" creationId="{EB2B7055-2A79-D629-C85A-EC81A1D8EA5F}"/>
            </ac:spMkLst>
          </pc:spChg>
          <pc:spChg chg="mod topLvl">
            <ac:chgData name="Zeeky 张强" userId="e101f5870156e8d9" providerId="LiveId" clId="{6AF099C6-EE09-470F-9A67-56307BBFC3AD}" dt="2022-07-03T12:29:36.437" v="654" actId="207"/>
            <ac:spMkLst>
              <pc:docMk/>
              <pc:sldMasterMk cId="449836455" sldId="2147483660"/>
              <pc:sldLayoutMk cId="3125205011" sldId="2147483681"/>
              <ac:spMk id="13" creationId="{782CB6D2-3241-F9E6-D83C-EB02A11D3E9C}"/>
            </ac:spMkLst>
          </pc:spChg>
          <pc:spChg chg="mod ord topLvl">
            <ac:chgData name="Zeeky 张强" userId="e101f5870156e8d9" providerId="LiveId" clId="{6AF099C6-EE09-470F-9A67-56307BBFC3AD}" dt="2022-07-03T12:29:36.437" v="654" actId="207"/>
            <ac:spMkLst>
              <pc:docMk/>
              <pc:sldMasterMk cId="449836455" sldId="2147483660"/>
              <pc:sldLayoutMk cId="3125205011" sldId="2147483681"/>
              <ac:spMk id="14" creationId="{E4D7AF43-35FC-1147-2681-BB585667A05A}"/>
            </ac:spMkLst>
          </pc:spChg>
          <pc:spChg chg="add del mod ord topLvl">
            <ac:chgData name="Zeeky 张强" userId="e101f5870156e8d9" providerId="LiveId" clId="{6AF099C6-EE09-470F-9A67-56307BBFC3AD}" dt="2022-07-03T12:29:36.437" v="654" actId="207"/>
            <ac:spMkLst>
              <pc:docMk/>
              <pc:sldMasterMk cId="449836455" sldId="2147483660"/>
              <pc:sldLayoutMk cId="3125205011" sldId="2147483681"/>
              <ac:spMk id="15" creationId="{281A73E3-AF2A-E315-5EED-C6F764E33BD8}"/>
            </ac:spMkLst>
          </pc:spChg>
          <pc:spChg chg="mod">
            <ac:chgData name="Zeeky 张强" userId="e101f5870156e8d9" providerId="LiveId" clId="{6AF099C6-EE09-470F-9A67-56307BBFC3AD}" dt="2022-07-03T12:29:11.321" v="649" actId="207"/>
            <ac:spMkLst>
              <pc:docMk/>
              <pc:sldMasterMk cId="449836455" sldId="2147483660"/>
              <pc:sldLayoutMk cId="3125205011" sldId="2147483681"/>
              <ac:spMk id="17" creationId="{BE2F0138-9634-5E15-6B4E-966C9C653E33}"/>
            </ac:spMkLst>
          </pc:spChg>
          <pc:spChg chg="del">
            <ac:chgData name="Zeeky 张强" userId="e101f5870156e8d9" providerId="LiveId" clId="{6AF099C6-EE09-470F-9A67-56307BBFC3AD}" dt="2022-07-03T12:05:57.300" v="321" actId="478"/>
            <ac:spMkLst>
              <pc:docMk/>
              <pc:sldMasterMk cId="449836455" sldId="2147483660"/>
              <pc:sldLayoutMk cId="3125205011" sldId="2147483681"/>
              <ac:spMk id="18" creationId="{B634438D-99E7-8A44-507D-2968C7379D5E}"/>
            </ac:spMkLst>
          </pc:spChg>
          <pc:spChg chg="del">
            <ac:chgData name="Zeeky 张强" userId="e101f5870156e8d9" providerId="LiveId" clId="{6AF099C6-EE09-470F-9A67-56307BBFC3AD}" dt="2022-07-03T12:05:57.300" v="321" actId="478"/>
            <ac:spMkLst>
              <pc:docMk/>
              <pc:sldMasterMk cId="449836455" sldId="2147483660"/>
              <pc:sldLayoutMk cId="3125205011" sldId="2147483681"/>
              <ac:spMk id="19" creationId="{4E96CDB7-2555-EA7C-EDA8-E06B03C7E11B}"/>
            </ac:spMkLst>
          </pc:spChg>
          <pc:spChg chg="mod">
            <ac:chgData name="Zeeky 张强" userId="e101f5870156e8d9" providerId="LiveId" clId="{6AF099C6-EE09-470F-9A67-56307BBFC3AD}" dt="2022-07-03T12:28:49.981" v="643" actId="207"/>
            <ac:spMkLst>
              <pc:docMk/>
              <pc:sldMasterMk cId="449836455" sldId="2147483660"/>
              <pc:sldLayoutMk cId="3125205011" sldId="2147483681"/>
              <ac:spMk id="20" creationId="{32A74DE5-7977-B2A0-1083-002EDE721246}"/>
            </ac:spMkLst>
          </pc:spChg>
          <pc:spChg chg="mod">
            <ac:chgData name="Zeeky 张强" userId="e101f5870156e8d9" providerId="LiveId" clId="{6AF099C6-EE09-470F-9A67-56307BBFC3AD}" dt="2022-07-03T12:28:54.165" v="644" actId="207"/>
            <ac:spMkLst>
              <pc:docMk/>
              <pc:sldMasterMk cId="449836455" sldId="2147483660"/>
              <pc:sldLayoutMk cId="3125205011" sldId="2147483681"/>
              <ac:spMk id="21" creationId="{43F816B5-AC3D-86E2-CD1F-5E74EEBD0FB5}"/>
            </ac:spMkLst>
          </pc:spChg>
          <pc:spChg chg="add mod ord">
            <ac:chgData name="Zeeky 张强" userId="e101f5870156e8d9" providerId="LiveId" clId="{6AF099C6-EE09-470F-9A67-56307BBFC3AD}" dt="2022-07-03T12:11:41.706" v="417" actId="962"/>
            <ac:spMkLst>
              <pc:docMk/>
              <pc:sldMasterMk cId="449836455" sldId="2147483660"/>
              <pc:sldLayoutMk cId="3125205011" sldId="2147483681"/>
              <ac:spMk id="22" creationId="{C14371F0-0E9F-79B8-FB82-A35868112DB2}"/>
            </ac:spMkLst>
          </pc:spChg>
          <pc:spChg chg="add del mod ord">
            <ac:chgData name="Zeeky 张强" userId="e101f5870156e8d9" providerId="LiveId" clId="{6AF099C6-EE09-470F-9A67-56307BBFC3AD}" dt="2022-07-03T12:08:14.943" v="350" actId="478"/>
            <ac:spMkLst>
              <pc:docMk/>
              <pc:sldMasterMk cId="449836455" sldId="2147483660"/>
              <pc:sldLayoutMk cId="3125205011" sldId="2147483681"/>
              <ac:spMk id="23" creationId="{31487C65-DE62-FB2C-F2ED-11376248055C}"/>
            </ac:spMkLst>
          </pc:spChg>
          <pc:spChg chg="add del mod ord">
            <ac:chgData name="Zeeky 张强" userId="e101f5870156e8d9" providerId="LiveId" clId="{6AF099C6-EE09-470F-9A67-56307BBFC3AD}" dt="2022-07-03T12:11:50.467" v="418" actId="478"/>
            <ac:spMkLst>
              <pc:docMk/>
              <pc:sldMasterMk cId="449836455" sldId="2147483660"/>
              <pc:sldLayoutMk cId="3125205011" sldId="2147483681"/>
              <ac:spMk id="24" creationId="{2BDB6BF4-5F6C-71EA-D7EC-E988DB7DC9B4}"/>
            </ac:spMkLst>
          </pc:spChg>
          <pc:spChg chg="add del mod ord">
            <ac:chgData name="Zeeky 张强" userId="e101f5870156e8d9" providerId="LiveId" clId="{6AF099C6-EE09-470F-9A67-56307BBFC3AD}" dt="2022-07-03T12:11:28.544" v="416" actId="478"/>
            <ac:spMkLst>
              <pc:docMk/>
              <pc:sldMasterMk cId="449836455" sldId="2147483660"/>
              <pc:sldLayoutMk cId="3125205011" sldId="2147483681"/>
              <ac:spMk id="25" creationId="{535F6E0E-1281-2441-377C-A8F5BCFB053B}"/>
            </ac:spMkLst>
          </pc:spChg>
          <pc:spChg chg="add mod ord">
            <ac:chgData name="Zeeky 张强" userId="e101f5870156e8d9" providerId="LiveId" clId="{6AF099C6-EE09-470F-9A67-56307BBFC3AD}" dt="2022-07-03T12:08:47.575" v="370" actId="167"/>
            <ac:spMkLst>
              <pc:docMk/>
              <pc:sldMasterMk cId="449836455" sldId="2147483660"/>
              <pc:sldLayoutMk cId="3125205011" sldId="2147483681"/>
              <ac:spMk id="27" creationId="{9C969F66-11A4-3444-F131-E3EBB5E3F968}"/>
            </ac:spMkLst>
          </pc:spChg>
          <pc:spChg chg="add del mod modVis">
            <ac:chgData name="Zeeky 张强" userId="e101f5870156e8d9" providerId="LiveId" clId="{6AF099C6-EE09-470F-9A67-56307BBFC3AD}" dt="2022-07-03T12:15:46.471" v="496" actId="478"/>
            <ac:spMkLst>
              <pc:docMk/>
              <pc:sldMasterMk cId="449836455" sldId="2147483660"/>
              <pc:sldLayoutMk cId="3125205011" sldId="2147483681"/>
              <ac:spMk id="28" creationId="{77C1ECA8-7C4C-6971-37EB-F0D049DB661F}"/>
            </ac:spMkLst>
          </pc:spChg>
          <pc:spChg chg="add del mod">
            <ac:chgData name="Zeeky 张强" userId="e101f5870156e8d9" providerId="LiveId" clId="{6AF099C6-EE09-470F-9A67-56307BBFC3AD}" dt="2022-07-03T12:18:57.487" v="563" actId="478"/>
            <ac:spMkLst>
              <pc:docMk/>
              <pc:sldMasterMk cId="449836455" sldId="2147483660"/>
              <pc:sldLayoutMk cId="3125205011" sldId="2147483681"/>
              <ac:spMk id="29" creationId="{0C198261-6665-4CF5-BE48-10CCDC2227A0}"/>
            </ac:spMkLst>
          </pc:spChg>
          <pc:spChg chg="add del">
            <ac:chgData name="Zeeky 张强" userId="e101f5870156e8d9" providerId="LiveId" clId="{6AF099C6-EE09-470F-9A67-56307BBFC3AD}" dt="2022-07-03T12:16:16.753" v="499" actId="11529"/>
            <ac:spMkLst>
              <pc:docMk/>
              <pc:sldMasterMk cId="449836455" sldId="2147483660"/>
              <pc:sldLayoutMk cId="3125205011" sldId="2147483681"/>
              <ac:spMk id="30" creationId="{646A7FF2-3917-8685-CBBE-DD9D00EF6B42}"/>
            </ac:spMkLst>
          </pc:spChg>
          <pc:spChg chg="add mod">
            <ac:chgData name="Zeeky 张强" userId="e101f5870156e8d9" providerId="LiveId" clId="{6AF099C6-EE09-470F-9A67-56307BBFC3AD}" dt="2022-07-03T12:21:19.694" v="617" actId="12789"/>
            <ac:spMkLst>
              <pc:docMk/>
              <pc:sldMasterMk cId="449836455" sldId="2147483660"/>
              <pc:sldLayoutMk cId="3125205011" sldId="2147483681"/>
              <ac:spMk id="31" creationId="{B1FDA96A-2CAB-5EE4-68A4-EE49C497DE29}"/>
            </ac:spMkLst>
          </pc:spChg>
          <pc:spChg chg="add del">
            <ac:chgData name="Zeeky 张强" userId="e101f5870156e8d9" providerId="LiveId" clId="{6AF099C6-EE09-470F-9A67-56307BBFC3AD}" dt="2022-07-03T12:17:59.018" v="527" actId="11529"/>
            <ac:spMkLst>
              <pc:docMk/>
              <pc:sldMasterMk cId="449836455" sldId="2147483660"/>
              <pc:sldLayoutMk cId="3125205011" sldId="2147483681"/>
              <ac:spMk id="32" creationId="{ADEE7EFD-8148-951E-B2AE-19E826C8CFC4}"/>
            </ac:spMkLst>
          </pc:spChg>
          <pc:spChg chg="add mod">
            <ac:chgData name="Zeeky 张强" userId="e101f5870156e8d9" providerId="LiveId" clId="{6AF099C6-EE09-470F-9A67-56307BBFC3AD}" dt="2022-07-03T12:19:01.314" v="564" actId="14100"/>
            <ac:spMkLst>
              <pc:docMk/>
              <pc:sldMasterMk cId="449836455" sldId="2147483660"/>
              <pc:sldLayoutMk cId="3125205011" sldId="2147483681"/>
              <ac:spMk id="33" creationId="{EE8D700F-9402-0E28-991A-0E45F88FB20F}"/>
            </ac:spMkLst>
          </pc:spChg>
          <pc:spChg chg="add mod">
            <ac:chgData name="Zeeky 张强" userId="e101f5870156e8d9" providerId="LiveId" clId="{6AF099C6-EE09-470F-9A67-56307BBFC3AD}" dt="2022-07-03T12:21:19.694" v="617" actId="12789"/>
            <ac:spMkLst>
              <pc:docMk/>
              <pc:sldMasterMk cId="449836455" sldId="2147483660"/>
              <pc:sldLayoutMk cId="3125205011" sldId="2147483681"/>
              <ac:spMk id="34" creationId="{A76F67D7-6733-708C-A109-9D3193CA6936}"/>
            </ac:spMkLst>
          </pc:spChg>
          <pc:grpChg chg="del ord">
            <ac:chgData name="Zeeky 张强" userId="e101f5870156e8d9" providerId="LiveId" clId="{6AF099C6-EE09-470F-9A67-56307BBFC3AD}" dt="2022-07-03T12:29:27.714" v="650" actId="165"/>
            <ac:grpSpMkLst>
              <pc:docMk/>
              <pc:sldMasterMk cId="449836455" sldId="2147483660"/>
              <pc:sldLayoutMk cId="3125205011" sldId="2147483681"/>
              <ac:grpSpMk id="12" creationId="{D75B42CE-817F-6E27-735A-1154CF4F2D75}"/>
            </ac:grpSpMkLst>
          </pc:grpChg>
          <pc:grpChg chg="add mod ord">
            <ac:chgData name="Zeeky 张强" userId="e101f5870156e8d9" providerId="LiveId" clId="{6AF099C6-EE09-470F-9A67-56307BBFC3AD}" dt="2022-07-03T12:05:50.684" v="320" actId="167"/>
            <ac:grpSpMkLst>
              <pc:docMk/>
              <pc:sldMasterMk cId="449836455" sldId="2147483660"/>
              <pc:sldLayoutMk cId="3125205011" sldId="2147483681"/>
              <ac:grpSpMk id="16" creationId="{0D4C41A7-FE5A-8584-6F48-9659438078E5}"/>
            </ac:grpSpMkLst>
          </pc:grpChg>
          <pc:grpChg chg="add del mod ord">
            <ac:chgData name="Zeeky 张强" userId="e101f5870156e8d9" providerId="LiveId" clId="{6AF099C6-EE09-470F-9A67-56307BBFC3AD}" dt="2022-07-03T12:29:46.415" v="656" actId="478"/>
            <ac:grpSpMkLst>
              <pc:docMk/>
              <pc:sldMasterMk cId="449836455" sldId="2147483660"/>
              <pc:sldLayoutMk cId="3125205011" sldId="2147483681"/>
              <ac:grpSpMk id="35" creationId="{C568F467-35A4-632B-8433-98029AB3078E}"/>
            </ac:grpSpMkLst>
          </pc:grpChg>
          <pc:cxnChg chg="del">
            <ac:chgData name="Zeeky 张强" userId="e101f5870156e8d9" providerId="LiveId" clId="{6AF099C6-EE09-470F-9A67-56307BBFC3AD}" dt="2022-07-03T12:05:57.300" v="321" actId="478"/>
            <ac:cxnSpMkLst>
              <pc:docMk/>
              <pc:sldMasterMk cId="449836455" sldId="2147483660"/>
              <pc:sldLayoutMk cId="3125205011" sldId="2147483681"/>
              <ac:cxnSpMk id="9" creationId="{BBA5C292-C2D4-C257-4269-A1FF428F0121}"/>
            </ac:cxnSpMkLst>
          </pc:cxnChg>
          <pc:cxnChg chg="add mod ord">
            <ac:chgData name="Zeeky 张强" userId="e101f5870156e8d9" providerId="LiveId" clId="{6AF099C6-EE09-470F-9A67-56307BBFC3AD}" dt="2022-07-03T12:11:56.540" v="419" actId="962"/>
            <ac:cxnSpMkLst>
              <pc:docMk/>
              <pc:sldMasterMk cId="449836455" sldId="2147483660"/>
              <pc:sldLayoutMk cId="3125205011" sldId="2147483681"/>
              <ac:cxnSpMk id="26" creationId="{0B7022AF-B793-80FB-A512-D6D3267769F2}"/>
            </ac:cxnSpMkLst>
          </pc:cxnChg>
        </pc:sldLayoutChg>
        <pc:sldLayoutChg chg="addSp delSp modSp add mod modTransition">
          <pc:chgData name="Zeeky 张强" userId="e101f5870156e8d9" providerId="LiveId" clId="{6AF099C6-EE09-470F-9A67-56307BBFC3AD}" dt="2022-07-03T13:55:24.057" v="2791" actId="478"/>
          <pc:sldLayoutMkLst>
            <pc:docMk/>
            <pc:sldMasterMk cId="449836455" sldId="2147483660"/>
            <pc:sldLayoutMk cId="3257631143" sldId="2147483682"/>
          </pc:sldLayoutMkLst>
          <pc:spChg chg="add del">
            <ac:chgData name="Zeeky 张强" userId="e101f5870156e8d9" providerId="LiveId" clId="{6AF099C6-EE09-470F-9A67-56307BBFC3AD}" dt="2022-07-03T13:51:19.133" v="2663" actId="11529"/>
            <ac:spMkLst>
              <pc:docMk/>
              <pc:sldMasterMk cId="449836455" sldId="2147483660"/>
              <pc:sldLayoutMk cId="3257631143" sldId="2147483682"/>
              <ac:spMk id="7" creationId="{8DD1F13B-77C3-63B3-8CDA-00D4F22BB4BA}"/>
            </ac:spMkLst>
          </pc:spChg>
          <pc:spChg chg="add mod ord">
            <ac:chgData name="Zeeky 张强" userId="e101f5870156e8d9" providerId="LiveId" clId="{6AF099C6-EE09-470F-9A67-56307BBFC3AD}" dt="2022-07-03T13:54:50.431" v="2785" actId="14100"/>
            <ac:spMkLst>
              <pc:docMk/>
              <pc:sldMasterMk cId="449836455" sldId="2147483660"/>
              <pc:sldLayoutMk cId="3257631143" sldId="2147483682"/>
              <ac:spMk id="10" creationId="{47DEA141-E810-25D0-7921-095D499843F1}"/>
            </ac:spMkLst>
          </pc:spChg>
          <pc:spChg chg="add mod ord">
            <ac:chgData name="Zeeky 张强" userId="e101f5870156e8d9" providerId="LiveId" clId="{6AF099C6-EE09-470F-9A67-56307BBFC3AD}" dt="2022-07-03T13:54:57.748" v="2787" actId="14100"/>
            <ac:spMkLst>
              <pc:docMk/>
              <pc:sldMasterMk cId="449836455" sldId="2147483660"/>
              <pc:sldLayoutMk cId="3257631143" sldId="2147483682"/>
              <ac:spMk id="22" creationId="{1BB5C4F1-1FC5-59A2-89FC-3094B760ABDA}"/>
            </ac:spMkLst>
          </pc:spChg>
          <pc:spChg chg="add mod ord">
            <ac:chgData name="Zeeky 张强" userId="e101f5870156e8d9" providerId="LiveId" clId="{6AF099C6-EE09-470F-9A67-56307BBFC3AD}" dt="2022-07-03T13:54:57.748" v="2787" actId="14100"/>
            <ac:spMkLst>
              <pc:docMk/>
              <pc:sldMasterMk cId="449836455" sldId="2147483660"/>
              <pc:sldLayoutMk cId="3257631143" sldId="2147483682"/>
              <ac:spMk id="23" creationId="{6BBB4DE0-76AC-05F0-0AFA-B083A6951667}"/>
            </ac:spMkLst>
          </pc:spChg>
          <pc:spChg chg="add mod">
            <ac:chgData name="Zeeky 张强" userId="e101f5870156e8d9" providerId="LiveId" clId="{6AF099C6-EE09-470F-9A67-56307BBFC3AD}" dt="2022-07-03T13:55:10.760" v="2790" actId="14100"/>
            <ac:spMkLst>
              <pc:docMk/>
              <pc:sldMasterMk cId="449836455" sldId="2147483660"/>
              <pc:sldLayoutMk cId="3257631143" sldId="2147483682"/>
              <ac:spMk id="24" creationId="{E4CD1A57-CD81-D339-92BB-B29997829D3A}"/>
            </ac:spMkLst>
          </pc:spChg>
          <pc:spChg chg="add mod">
            <ac:chgData name="Zeeky 张强" userId="e101f5870156e8d9" providerId="LiveId" clId="{6AF099C6-EE09-470F-9A67-56307BBFC3AD}" dt="2022-07-03T13:55:10.760" v="2790" actId="14100"/>
            <ac:spMkLst>
              <pc:docMk/>
              <pc:sldMasterMk cId="449836455" sldId="2147483660"/>
              <pc:sldLayoutMk cId="3257631143" sldId="2147483682"/>
              <ac:spMk id="25" creationId="{C2967F7A-FBFF-11CC-02BD-21E1B540D653}"/>
            </ac:spMkLst>
          </pc:spChg>
          <pc:picChg chg="add del mod">
            <ac:chgData name="Zeeky 张强" userId="e101f5870156e8d9" providerId="LiveId" clId="{6AF099C6-EE09-470F-9A67-56307BBFC3AD}" dt="2022-07-03T13:55:24.057" v="2791" actId="478"/>
            <ac:picMkLst>
              <pc:docMk/>
              <pc:sldMasterMk cId="449836455" sldId="2147483660"/>
              <pc:sldLayoutMk cId="3257631143" sldId="2147483682"/>
              <ac:picMk id="16" creationId="{3754EAFF-7860-4CB4-C52F-C478EB467394}"/>
            </ac:picMkLst>
          </pc:picChg>
          <pc:picChg chg="add del mod">
            <ac:chgData name="Zeeky 张强" userId="e101f5870156e8d9" providerId="LiveId" clId="{6AF099C6-EE09-470F-9A67-56307BBFC3AD}" dt="2022-07-03T13:55:24.057" v="2791" actId="478"/>
            <ac:picMkLst>
              <pc:docMk/>
              <pc:sldMasterMk cId="449836455" sldId="2147483660"/>
              <pc:sldLayoutMk cId="3257631143" sldId="2147483682"/>
              <ac:picMk id="18" creationId="{F5C0D0E2-F683-6CB6-75F4-1F36FE449613}"/>
            </ac:picMkLst>
          </pc:picChg>
          <pc:picChg chg="add del mod">
            <ac:chgData name="Zeeky 张强" userId="e101f5870156e8d9" providerId="LiveId" clId="{6AF099C6-EE09-470F-9A67-56307BBFC3AD}" dt="2022-07-03T13:55:24.057" v="2791" actId="478"/>
            <ac:picMkLst>
              <pc:docMk/>
              <pc:sldMasterMk cId="449836455" sldId="2147483660"/>
              <pc:sldLayoutMk cId="3257631143" sldId="2147483682"/>
              <ac:picMk id="19" creationId="{EFDEA1FD-CA53-EE38-EF7B-FD6A6F755AD1}"/>
            </ac:picMkLst>
          </pc:picChg>
          <pc:picChg chg="add del mod">
            <ac:chgData name="Zeeky 张强" userId="e101f5870156e8d9" providerId="LiveId" clId="{6AF099C6-EE09-470F-9A67-56307BBFC3AD}" dt="2022-07-03T13:55:24.057" v="2791" actId="478"/>
            <ac:picMkLst>
              <pc:docMk/>
              <pc:sldMasterMk cId="449836455" sldId="2147483660"/>
              <pc:sldLayoutMk cId="3257631143" sldId="2147483682"/>
              <ac:picMk id="20" creationId="{84DE25E9-FAA9-AC26-05D8-E0CFF6AA4BCD}"/>
            </ac:picMkLst>
          </pc:picChg>
          <pc:picChg chg="add del mod">
            <ac:chgData name="Zeeky 张强" userId="e101f5870156e8d9" providerId="LiveId" clId="{6AF099C6-EE09-470F-9A67-56307BBFC3AD}" dt="2022-07-03T13:55:24.057" v="2791" actId="478"/>
            <ac:picMkLst>
              <pc:docMk/>
              <pc:sldMasterMk cId="449836455" sldId="2147483660"/>
              <pc:sldLayoutMk cId="3257631143" sldId="2147483682"/>
              <ac:picMk id="21" creationId="{8A93D368-31F0-4DED-A307-59081BD882C8}"/>
            </ac:picMkLst>
          </pc:picChg>
        </pc:sldLayoutChg>
      </pc:sldMasterChg>
    </pc:docChg>
  </pc:docChgLst>
  <pc:docChgLst>
    <pc:chgData name="ZQGEeky 张强" userId="e101f5870156e8d9" providerId="LiveId" clId="{00C6523B-B7D8-4345-86D6-FC190A64C287}"/>
    <pc:docChg chg="custSel addSld modSld">
      <pc:chgData name="ZQGEeky 张强" userId="e101f5870156e8d9" providerId="LiveId" clId="{00C6523B-B7D8-4345-86D6-FC190A64C287}" dt="2022-07-04T01:41:46.034" v="137" actId="20577"/>
      <pc:docMkLst>
        <pc:docMk/>
      </pc:docMkLst>
      <pc:sldChg chg="modSp mod">
        <pc:chgData name="ZQGEeky 张强" userId="e101f5870156e8d9" providerId="LiveId" clId="{00C6523B-B7D8-4345-86D6-FC190A64C287}" dt="2022-07-04T01:40:45.841" v="102" actId="20577"/>
        <pc:sldMkLst>
          <pc:docMk/>
          <pc:sldMk cId="411386207" sldId="330"/>
        </pc:sldMkLst>
        <pc:spChg chg="mod">
          <ac:chgData name="ZQGEeky 张强" userId="e101f5870156e8d9" providerId="LiveId" clId="{00C6523B-B7D8-4345-86D6-FC190A64C287}" dt="2022-07-04T01:39:39.553" v="68" actId="20577"/>
          <ac:spMkLst>
            <pc:docMk/>
            <pc:sldMk cId="411386207" sldId="330"/>
            <ac:spMk id="8" creationId="{041EB244-56E6-400F-96B9-19B1D935F622}"/>
          </ac:spMkLst>
        </pc:spChg>
        <pc:spChg chg="mod">
          <ac:chgData name="ZQGEeky 张强" userId="e101f5870156e8d9" providerId="LiveId" clId="{00C6523B-B7D8-4345-86D6-FC190A64C287}" dt="2022-07-04T01:40:45.841" v="102" actId="20577"/>
          <ac:spMkLst>
            <pc:docMk/>
            <pc:sldMk cId="411386207" sldId="330"/>
            <ac:spMk id="9" creationId="{2406D5F7-DED5-A04A-6DC8-F498D05D2E04}"/>
          </ac:spMkLst>
        </pc:spChg>
      </pc:sldChg>
      <pc:sldChg chg="modSp mod">
        <pc:chgData name="ZQGEeky 张强" userId="e101f5870156e8d9" providerId="LiveId" clId="{00C6523B-B7D8-4345-86D6-FC190A64C287}" dt="2022-07-04T01:40:50.139" v="104" actId="20577"/>
        <pc:sldMkLst>
          <pc:docMk/>
          <pc:sldMk cId="3649276954" sldId="331"/>
        </pc:sldMkLst>
        <pc:spChg chg="mod">
          <ac:chgData name="ZQGEeky 张强" userId="e101f5870156e8d9" providerId="LiveId" clId="{00C6523B-B7D8-4345-86D6-FC190A64C287}" dt="2022-07-04T01:39:43.090" v="70" actId="20577"/>
          <ac:spMkLst>
            <pc:docMk/>
            <pc:sldMk cId="3649276954" sldId="331"/>
            <ac:spMk id="5" creationId="{3DC01DB9-5F56-A5A5-E729-C62078380077}"/>
          </ac:spMkLst>
        </pc:spChg>
        <pc:spChg chg="mod">
          <ac:chgData name="ZQGEeky 张强" userId="e101f5870156e8d9" providerId="LiveId" clId="{00C6523B-B7D8-4345-86D6-FC190A64C287}" dt="2022-07-04T01:40:50.139" v="104" actId="20577"/>
          <ac:spMkLst>
            <pc:docMk/>
            <pc:sldMk cId="3649276954" sldId="331"/>
            <ac:spMk id="6" creationId="{13E2BD86-7E95-ABB9-F19C-0D289BB76DF3}"/>
          </ac:spMkLst>
        </pc:spChg>
      </pc:sldChg>
      <pc:sldChg chg="modSp mod">
        <pc:chgData name="ZQGEeky 张强" userId="e101f5870156e8d9" providerId="LiveId" clId="{00C6523B-B7D8-4345-86D6-FC190A64C287}" dt="2022-07-04T01:40:53.281" v="106" actId="20577"/>
        <pc:sldMkLst>
          <pc:docMk/>
          <pc:sldMk cId="3540696930" sldId="332"/>
        </pc:sldMkLst>
        <pc:spChg chg="mod">
          <ac:chgData name="ZQGEeky 张强" userId="e101f5870156e8d9" providerId="LiveId" clId="{00C6523B-B7D8-4345-86D6-FC190A64C287}" dt="2022-07-04T01:39:46.619" v="72" actId="20577"/>
          <ac:spMkLst>
            <pc:docMk/>
            <pc:sldMk cId="3540696930" sldId="332"/>
            <ac:spMk id="24" creationId="{DFD14DB1-7D4D-93F9-6B27-F0F392FFD601}"/>
          </ac:spMkLst>
        </pc:spChg>
        <pc:spChg chg="mod">
          <ac:chgData name="ZQGEeky 张强" userId="e101f5870156e8d9" providerId="LiveId" clId="{00C6523B-B7D8-4345-86D6-FC190A64C287}" dt="2022-07-04T01:40:53.281" v="106" actId="20577"/>
          <ac:spMkLst>
            <pc:docMk/>
            <pc:sldMk cId="3540696930" sldId="332"/>
            <ac:spMk id="26" creationId="{FCC74194-1B5D-CA63-BC86-B9530B499184}"/>
          </ac:spMkLst>
        </pc:spChg>
      </pc:sldChg>
      <pc:sldChg chg="modSp mod">
        <pc:chgData name="ZQGEeky 张强" userId="e101f5870156e8d9" providerId="LiveId" clId="{00C6523B-B7D8-4345-86D6-FC190A64C287}" dt="2022-07-04T01:40:56.391" v="108" actId="20577"/>
        <pc:sldMkLst>
          <pc:docMk/>
          <pc:sldMk cId="3597622280" sldId="333"/>
        </pc:sldMkLst>
        <pc:spChg chg="mod">
          <ac:chgData name="ZQGEeky 张强" userId="e101f5870156e8d9" providerId="LiveId" clId="{00C6523B-B7D8-4345-86D6-FC190A64C287}" dt="2022-07-04T01:39:50.642" v="74" actId="20577"/>
          <ac:spMkLst>
            <pc:docMk/>
            <pc:sldMk cId="3597622280" sldId="333"/>
            <ac:spMk id="16" creationId="{9D26B0E5-88F7-9E55-F758-4A305C88911F}"/>
          </ac:spMkLst>
        </pc:spChg>
        <pc:spChg chg="mod">
          <ac:chgData name="ZQGEeky 张强" userId="e101f5870156e8d9" providerId="LiveId" clId="{00C6523B-B7D8-4345-86D6-FC190A64C287}" dt="2022-07-04T01:40:56.391" v="108" actId="20577"/>
          <ac:spMkLst>
            <pc:docMk/>
            <pc:sldMk cId="3597622280" sldId="333"/>
            <ac:spMk id="19" creationId="{B9EB4662-E7B1-16C4-7972-902827F062B0}"/>
          </ac:spMkLst>
        </pc:spChg>
      </pc:sldChg>
      <pc:sldChg chg="modSp mod">
        <pc:chgData name="ZQGEeky 张强" userId="e101f5870156e8d9" providerId="LiveId" clId="{00C6523B-B7D8-4345-86D6-FC190A64C287}" dt="2022-07-04T01:41:03.079" v="112" actId="20577"/>
        <pc:sldMkLst>
          <pc:docMk/>
          <pc:sldMk cId="682688934" sldId="335"/>
        </pc:sldMkLst>
        <pc:spChg chg="mod">
          <ac:chgData name="ZQGEeky 张强" userId="e101f5870156e8d9" providerId="LiveId" clId="{00C6523B-B7D8-4345-86D6-FC190A64C287}" dt="2022-07-04T01:39:58.941" v="78" actId="20577"/>
          <ac:spMkLst>
            <pc:docMk/>
            <pc:sldMk cId="682688934" sldId="335"/>
            <ac:spMk id="2" creationId="{9F7943E2-9571-5D01-1AAE-F63BC3E79AF2}"/>
          </ac:spMkLst>
        </pc:spChg>
        <pc:spChg chg="mod">
          <ac:chgData name="ZQGEeky 张强" userId="e101f5870156e8d9" providerId="LiveId" clId="{00C6523B-B7D8-4345-86D6-FC190A64C287}" dt="2022-07-04T01:41:03.079" v="112" actId="20577"/>
          <ac:spMkLst>
            <pc:docMk/>
            <pc:sldMk cId="682688934" sldId="335"/>
            <ac:spMk id="3" creationId="{3BFB3431-CD82-A12E-15FF-639665A237ED}"/>
          </ac:spMkLst>
        </pc:spChg>
      </pc:sldChg>
      <pc:sldChg chg="modSp mod">
        <pc:chgData name="ZQGEeky 张强" userId="e101f5870156e8d9" providerId="LiveId" clId="{00C6523B-B7D8-4345-86D6-FC190A64C287}" dt="2022-07-04T01:41:06.603" v="114" actId="20577"/>
        <pc:sldMkLst>
          <pc:docMk/>
          <pc:sldMk cId="3310895874" sldId="338"/>
        </pc:sldMkLst>
        <pc:spChg chg="mod">
          <ac:chgData name="ZQGEeky 张强" userId="e101f5870156e8d9" providerId="LiveId" clId="{00C6523B-B7D8-4345-86D6-FC190A64C287}" dt="2022-07-04T01:40:02.270" v="80" actId="20577"/>
          <ac:spMkLst>
            <pc:docMk/>
            <pc:sldMk cId="3310895874" sldId="338"/>
            <ac:spMk id="2" creationId="{A1829C5C-33BB-15EB-F53A-6CE9D0D7FB10}"/>
          </ac:spMkLst>
        </pc:spChg>
        <pc:spChg chg="mod">
          <ac:chgData name="ZQGEeky 张强" userId="e101f5870156e8d9" providerId="LiveId" clId="{00C6523B-B7D8-4345-86D6-FC190A64C287}" dt="2022-07-04T01:41:06.603" v="114" actId="20577"/>
          <ac:spMkLst>
            <pc:docMk/>
            <pc:sldMk cId="3310895874" sldId="338"/>
            <ac:spMk id="3" creationId="{D6518C33-B486-66A6-CD0E-04D2E10C5D50}"/>
          </ac:spMkLst>
        </pc:spChg>
      </pc:sldChg>
      <pc:sldChg chg="modSp mod">
        <pc:chgData name="ZQGEeky 张强" userId="e101f5870156e8d9" providerId="LiveId" clId="{00C6523B-B7D8-4345-86D6-FC190A64C287}" dt="2022-07-04T01:41:09.678" v="116" actId="20577"/>
        <pc:sldMkLst>
          <pc:docMk/>
          <pc:sldMk cId="3691987731" sldId="339"/>
        </pc:sldMkLst>
        <pc:spChg chg="mod">
          <ac:chgData name="ZQGEeky 张强" userId="e101f5870156e8d9" providerId="LiveId" clId="{00C6523B-B7D8-4345-86D6-FC190A64C287}" dt="2022-07-04T01:40:06.093" v="82" actId="20577"/>
          <ac:spMkLst>
            <pc:docMk/>
            <pc:sldMk cId="3691987731" sldId="339"/>
            <ac:spMk id="3" creationId="{90BF96F2-563C-7AD4-BBA6-E41731243773}"/>
          </ac:spMkLst>
        </pc:spChg>
        <pc:spChg chg="mod">
          <ac:chgData name="ZQGEeky 张强" userId="e101f5870156e8d9" providerId="LiveId" clId="{00C6523B-B7D8-4345-86D6-FC190A64C287}" dt="2022-07-04T01:41:09.678" v="116" actId="20577"/>
          <ac:spMkLst>
            <pc:docMk/>
            <pc:sldMk cId="3691987731" sldId="339"/>
            <ac:spMk id="4" creationId="{6C34DFFC-8A2B-32CB-8F1B-D725327C950A}"/>
          </ac:spMkLst>
        </pc:spChg>
      </pc:sldChg>
      <pc:sldChg chg="modSp mod">
        <pc:chgData name="ZQGEeky 张强" userId="e101f5870156e8d9" providerId="LiveId" clId="{00C6523B-B7D8-4345-86D6-FC190A64C287}" dt="2022-07-04T01:41:12.942" v="118" actId="20577"/>
        <pc:sldMkLst>
          <pc:docMk/>
          <pc:sldMk cId="691341440" sldId="341"/>
        </pc:sldMkLst>
        <pc:spChg chg="mod">
          <ac:chgData name="ZQGEeky 张强" userId="e101f5870156e8d9" providerId="LiveId" clId="{00C6523B-B7D8-4345-86D6-FC190A64C287}" dt="2022-07-04T01:40:09.377" v="84" actId="20577"/>
          <ac:spMkLst>
            <pc:docMk/>
            <pc:sldMk cId="691341440" sldId="341"/>
            <ac:spMk id="2" creationId="{D5157B1E-CD3D-C3C5-184A-DF0D7F700BBB}"/>
          </ac:spMkLst>
        </pc:spChg>
        <pc:spChg chg="mod">
          <ac:chgData name="ZQGEeky 张强" userId="e101f5870156e8d9" providerId="LiveId" clId="{00C6523B-B7D8-4345-86D6-FC190A64C287}" dt="2022-07-04T01:41:12.942" v="118" actId="20577"/>
          <ac:spMkLst>
            <pc:docMk/>
            <pc:sldMk cId="691341440" sldId="341"/>
            <ac:spMk id="3" creationId="{483E5782-5EC8-E65D-DE13-60DAF532D4A0}"/>
          </ac:spMkLst>
        </pc:spChg>
      </pc:sldChg>
      <pc:sldChg chg="modSp mod">
        <pc:chgData name="ZQGEeky 张强" userId="e101f5870156e8d9" providerId="LiveId" clId="{00C6523B-B7D8-4345-86D6-FC190A64C287}" dt="2022-07-04T01:41:19.817" v="122" actId="20577"/>
        <pc:sldMkLst>
          <pc:docMk/>
          <pc:sldMk cId="3237084215" sldId="344"/>
        </pc:sldMkLst>
        <pc:spChg chg="mod">
          <ac:chgData name="ZQGEeky 张强" userId="e101f5870156e8d9" providerId="LiveId" clId="{00C6523B-B7D8-4345-86D6-FC190A64C287}" dt="2022-07-04T01:40:15.853" v="88" actId="20577"/>
          <ac:spMkLst>
            <pc:docMk/>
            <pc:sldMk cId="3237084215" sldId="344"/>
            <ac:spMk id="2" creationId="{25D1C293-BF70-CB3F-77BE-655410191647}"/>
          </ac:spMkLst>
        </pc:spChg>
        <pc:spChg chg="mod">
          <ac:chgData name="ZQGEeky 张强" userId="e101f5870156e8d9" providerId="LiveId" clId="{00C6523B-B7D8-4345-86D6-FC190A64C287}" dt="2022-07-04T01:41:19.817" v="122" actId="20577"/>
          <ac:spMkLst>
            <pc:docMk/>
            <pc:sldMk cId="3237084215" sldId="344"/>
            <ac:spMk id="3" creationId="{6585BAFB-0120-1F25-E020-3C8059AB042D}"/>
          </ac:spMkLst>
        </pc:spChg>
      </pc:sldChg>
      <pc:sldChg chg="modSp mod">
        <pc:chgData name="ZQGEeky 张强" userId="e101f5870156e8d9" providerId="LiveId" clId="{00C6523B-B7D8-4345-86D6-FC190A64C287}" dt="2022-07-04T01:41:23.345" v="124" actId="20577"/>
        <pc:sldMkLst>
          <pc:docMk/>
          <pc:sldMk cId="403621856" sldId="346"/>
        </pc:sldMkLst>
        <pc:spChg chg="mod">
          <ac:chgData name="ZQGEeky 张强" userId="e101f5870156e8d9" providerId="LiveId" clId="{00C6523B-B7D8-4345-86D6-FC190A64C287}" dt="2022-07-04T01:40:19.113" v="90" actId="20577"/>
          <ac:spMkLst>
            <pc:docMk/>
            <pc:sldMk cId="403621856" sldId="346"/>
            <ac:spMk id="2" creationId="{48ECA806-2E5B-311C-963E-82CA18C7685B}"/>
          </ac:spMkLst>
        </pc:spChg>
        <pc:spChg chg="mod">
          <ac:chgData name="ZQGEeky 张强" userId="e101f5870156e8d9" providerId="LiveId" clId="{00C6523B-B7D8-4345-86D6-FC190A64C287}" dt="2022-07-04T01:41:23.345" v="124" actId="20577"/>
          <ac:spMkLst>
            <pc:docMk/>
            <pc:sldMk cId="403621856" sldId="346"/>
            <ac:spMk id="3" creationId="{1C6D8227-79CD-BB72-D5EE-B296C403616B}"/>
          </ac:spMkLst>
        </pc:spChg>
      </pc:sldChg>
      <pc:sldChg chg="modSp mod">
        <pc:chgData name="ZQGEeky 张强" userId="e101f5870156e8d9" providerId="LiveId" clId="{00C6523B-B7D8-4345-86D6-FC190A64C287}" dt="2022-07-04T01:41:27.504" v="126" actId="20577"/>
        <pc:sldMkLst>
          <pc:docMk/>
          <pc:sldMk cId="896146303" sldId="347"/>
        </pc:sldMkLst>
        <pc:spChg chg="mod">
          <ac:chgData name="ZQGEeky 张强" userId="e101f5870156e8d9" providerId="LiveId" clId="{00C6523B-B7D8-4345-86D6-FC190A64C287}" dt="2022-07-04T01:40:22.966" v="92" actId="20577"/>
          <ac:spMkLst>
            <pc:docMk/>
            <pc:sldMk cId="896146303" sldId="347"/>
            <ac:spMk id="5" creationId="{0C588A8C-497B-5D60-1209-6E9DDCA92E90}"/>
          </ac:spMkLst>
        </pc:spChg>
        <pc:spChg chg="mod">
          <ac:chgData name="ZQGEeky 张强" userId="e101f5870156e8d9" providerId="LiveId" clId="{00C6523B-B7D8-4345-86D6-FC190A64C287}" dt="2022-07-04T01:41:27.504" v="126" actId="20577"/>
          <ac:spMkLst>
            <pc:docMk/>
            <pc:sldMk cId="896146303" sldId="347"/>
            <ac:spMk id="6" creationId="{74B5A2B8-8CB3-0EB9-1EC0-D722DCA20FB6}"/>
          </ac:spMkLst>
        </pc:spChg>
      </pc:sldChg>
      <pc:sldChg chg="modSp mod">
        <pc:chgData name="ZQGEeky 张强" userId="e101f5870156e8d9" providerId="LiveId" clId="{00C6523B-B7D8-4345-86D6-FC190A64C287}" dt="2022-07-04T01:39:14.092" v="41" actId="20577"/>
        <pc:sldMkLst>
          <pc:docMk/>
          <pc:sldMk cId="2385588523" sldId="349"/>
        </pc:sldMkLst>
        <pc:spChg chg="mod">
          <ac:chgData name="ZQGEeky 张强" userId="e101f5870156e8d9" providerId="LiveId" clId="{00C6523B-B7D8-4345-86D6-FC190A64C287}" dt="2022-07-04T01:39:14.092" v="41" actId="20577"/>
          <ac:spMkLst>
            <pc:docMk/>
            <pc:sldMk cId="2385588523" sldId="349"/>
            <ac:spMk id="33" creationId="{3AD38128-1717-63BB-EBDF-6E5AC38738C4}"/>
          </ac:spMkLst>
        </pc:spChg>
      </pc:sldChg>
      <pc:sldChg chg="modSp mod">
        <pc:chgData name="ZQGEeky 张强" userId="e101f5870156e8d9" providerId="LiveId" clId="{00C6523B-B7D8-4345-86D6-FC190A64C287}" dt="2022-07-04T01:41:46.034" v="137" actId="20577"/>
        <pc:sldMkLst>
          <pc:docMk/>
          <pc:sldMk cId="3129112761" sldId="350"/>
        </pc:sldMkLst>
        <pc:spChg chg="mod">
          <ac:chgData name="ZQGEeky 张强" userId="e101f5870156e8d9" providerId="LiveId" clId="{00C6523B-B7D8-4345-86D6-FC190A64C287}" dt="2022-07-04T01:41:46.034" v="137" actId="20577"/>
          <ac:spMkLst>
            <pc:docMk/>
            <pc:sldMk cId="3129112761" sldId="350"/>
            <ac:spMk id="2" creationId="{50567624-051A-BA84-8464-64FADF029DED}"/>
          </ac:spMkLst>
        </pc:spChg>
        <pc:spChg chg="mod">
          <ac:chgData name="ZQGEeky 张强" userId="e101f5870156e8d9" providerId="LiveId" clId="{00C6523B-B7D8-4345-86D6-FC190A64C287}" dt="2022-07-04T01:39:24.120" v="64" actId="20577"/>
          <ac:spMkLst>
            <pc:docMk/>
            <pc:sldMk cId="3129112761" sldId="350"/>
            <ac:spMk id="3" creationId="{19D5ACB4-EC61-1713-DF5E-4447F94AB954}"/>
          </ac:spMkLst>
        </pc:spChg>
      </pc:sldChg>
      <pc:sldChg chg="modSp mod">
        <pc:chgData name="ZQGEeky 张强" userId="e101f5870156e8d9" providerId="LiveId" clId="{00C6523B-B7D8-4345-86D6-FC190A64C287}" dt="2022-07-04T01:41:31.704" v="128" actId="20577"/>
        <pc:sldMkLst>
          <pc:docMk/>
          <pc:sldMk cId="266645135" sldId="352"/>
        </pc:sldMkLst>
        <pc:spChg chg="mod">
          <ac:chgData name="ZQGEeky 张强" userId="e101f5870156e8d9" providerId="LiveId" clId="{00C6523B-B7D8-4345-86D6-FC190A64C287}" dt="2022-07-04T01:40:26.391" v="94" actId="20577"/>
          <ac:spMkLst>
            <pc:docMk/>
            <pc:sldMk cId="266645135" sldId="352"/>
            <ac:spMk id="5" creationId="{BE71F44D-CCB7-1EDA-38A7-3C6AD7D1342D}"/>
          </ac:spMkLst>
        </pc:spChg>
        <pc:spChg chg="mod">
          <ac:chgData name="ZQGEeky 张强" userId="e101f5870156e8d9" providerId="LiveId" clId="{00C6523B-B7D8-4345-86D6-FC190A64C287}" dt="2022-07-04T01:41:31.704" v="128" actId="20577"/>
          <ac:spMkLst>
            <pc:docMk/>
            <pc:sldMk cId="266645135" sldId="352"/>
            <ac:spMk id="6" creationId="{B7B118A5-4473-090D-71B7-A6413A8D9A25}"/>
          </ac:spMkLst>
        </pc:spChg>
      </pc:sldChg>
      <pc:sldChg chg="modSp mod">
        <pc:chgData name="ZQGEeky 张强" userId="e101f5870156e8d9" providerId="LiveId" clId="{00C6523B-B7D8-4345-86D6-FC190A64C287}" dt="2022-07-04T01:41:35.091" v="130" actId="20577"/>
        <pc:sldMkLst>
          <pc:docMk/>
          <pc:sldMk cId="476358275" sldId="353"/>
        </pc:sldMkLst>
        <pc:spChg chg="mod">
          <ac:chgData name="ZQGEeky 张强" userId="e101f5870156e8d9" providerId="LiveId" clId="{00C6523B-B7D8-4345-86D6-FC190A64C287}" dt="2022-07-04T01:40:29.217" v="96" actId="20577"/>
          <ac:spMkLst>
            <pc:docMk/>
            <pc:sldMk cId="476358275" sldId="353"/>
            <ac:spMk id="11" creationId="{5BF9B04C-A200-860E-2D5B-4BDBB13628A9}"/>
          </ac:spMkLst>
        </pc:spChg>
        <pc:spChg chg="mod">
          <ac:chgData name="ZQGEeky 张强" userId="e101f5870156e8d9" providerId="LiveId" clId="{00C6523B-B7D8-4345-86D6-FC190A64C287}" dt="2022-07-04T01:41:35.091" v="130" actId="20577"/>
          <ac:spMkLst>
            <pc:docMk/>
            <pc:sldMk cId="476358275" sldId="353"/>
            <ac:spMk id="12" creationId="{023E2904-681A-E984-5910-152278D2A064}"/>
          </ac:spMkLst>
        </pc:spChg>
      </pc:sldChg>
      <pc:sldChg chg="modSp mod">
        <pc:chgData name="ZQGEeky 张强" userId="e101f5870156e8d9" providerId="LiveId" clId="{00C6523B-B7D8-4345-86D6-FC190A64C287}" dt="2022-07-04T01:40:42.365" v="100" actId="20577"/>
        <pc:sldMkLst>
          <pc:docMk/>
          <pc:sldMk cId="1503076772" sldId="354"/>
        </pc:sldMkLst>
        <pc:spChg chg="mod">
          <ac:chgData name="ZQGEeky 张强" userId="e101f5870156e8d9" providerId="LiveId" clId="{00C6523B-B7D8-4345-86D6-FC190A64C287}" dt="2022-07-04T01:39:36.020" v="66" actId="20577"/>
          <ac:spMkLst>
            <pc:docMk/>
            <pc:sldMk cId="1503076772" sldId="354"/>
            <ac:spMk id="5" creationId="{30C815E2-4CAB-EFB3-3A1C-0200E10BB548}"/>
          </ac:spMkLst>
        </pc:spChg>
        <pc:spChg chg="mod">
          <ac:chgData name="ZQGEeky 张强" userId="e101f5870156e8d9" providerId="LiveId" clId="{00C6523B-B7D8-4345-86D6-FC190A64C287}" dt="2022-07-04T01:40:42.365" v="100" actId="20577"/>
          <ac:spMkLst>
            <pc:docMk/>
            <pc:sldMk cId="1503076772" sldId="354"/>
            <ac:spMk id="6" creationId="{49F082D7-C17E-78B0-31F3-5CFFC0E45DC0}"/>
          </ac:spMkLst>
        </pc:spChg>
      </pc:sldChg>
      <pc:sldChg chg="modSp mod">
        <pc:chgData name="ZQGEeky 张强" userId="e101f5870156e8d9" providerId="LiveId" clId="{00C6523B-B7D8-4345-86D6-FC190A64C287}" dt="2022-07-04T01:40:59.841" v="110" actId="20577"/>
        <pc:sldMkLst>
          <pc:docMk/>
          <pc:sldMk cId="3754560443" sldId="355"/>
        </pc:sldMkLst>
        <pc:spChg chg="mod">
          <ac:chgData name="ZQGEeky 张强" userId="e101f5870156e8d9" providerId="LiveId" clId="{00C6523B-B7D8-4345-86D6-FC190A64C287}" dt="2022-07-04T01:39:53.965" v="76" actId="20577"/>
          <ac:spMkLst>
            <pc:docMk/>
            <pc:sldMk cId="3754560443" sldId="355"/>
            <ac:spMk id="4" creationId="{DCE62D83-859C-6AE3-407B-249DA6E4FC36}"/>
          </ac:spMkLst>
        </pc:spChg>
        <pc:spChg chg="mod">
          <ac:chgData name="ZQGEeky 张强" userId="e101f5870156e8d9" providerId="LiveId" clId="{00C6523B-B7D8-4345-86D6-FC190A64C287}" dt="2022-07-04T01:40:59.841" v="110" actId="20577"/>
          <ac:spMkLst>
            <pc:docMk/>
            <pc:sldMk cId="3754560443" sldId="355"/>
            <ac:spMk id="6" creationId="{08A3011B-E74E-8EA0-F37B-137A7F2F0391}"/>
          </ac:spMkLst>
        </pc:spChg>
      </pc:sldChg>
      <pc:sldChg chg="modSp mod">
        <pc:chgData name="ZQGEeky 张强" userId="e101f5870156e8d9" providerId="LiveId" clId="{00C6523B-B7D8-4345-86D6-FC190A64C287}" dt="2022-07-04T01:41:38.929" v="132" actId="20577"/>
        <pc:sldMkLst>
          <pc:docMk/>
          <pc:sldMk cId="3693812827" sldId="357"/>
        </pc:sldMkLst>
        <pc:spChg chg="mod">
          <ac:chgData name="ZQGEeky 张强" userId="e101f5870156e8d9" providerId="LiveId" clId="{00C6523B-B7D8-4345-86D6-FC190A64C287}" dt="2022-07-04T01:40:32.471" v="98" actId="20577"/>
          <ac:spMkLst>
            <pc:docMk/>
            <pc:sldMk cId="3693812827" sldId="357"/>
            <ac:spMk id="2" creationId="{E8F3381C-C344-4B8E-635F-60DD6CE4CDE1}"/>
          </ac:spMkLst>
        </pc:spChg>
        <pc:spChg chg="mod">
          <ac:chgData name="ZQGEeky 张强" userId="e101f5870156e8d9" providerId="LiveId" clId="{00C6523B-B7D8-4345-86D6-FC190A64C287}" dt="2022-07-04T01:41:38.929" v="132" actId="20577"/>
          <ac:spMkLst>
            <pc:docMk/>
            <pc:sldMk cId="3693812827" sldId="357"/>
            <ac:spMk id="3" creationId="{EAD8AE7A-D058-B223-174E-AD84A0CCDEB3}"/>
          </ac:spMkLst>
        </pc:spChg>
      </pc:sldChg>
      <pc:sldChg chg="modSp mod">
        <pc:chgData name="ZQGEeky 张强" userId="e101f5870156e8d9" providerId="LiveId" clId="{00C6523B-B7D8-4345-86D6-FC190A64C287}" dt="2022-07-04T01:41:16.488" v="120" actId="20577"/>
        <pc:sldMkLst>
          <pc:docMk/>
          <pc:sldMk cId="2364589137" sldId="358"/>
        </pc:sldMkLst>
        <pc:spChg chg="mod">
          <ac:chgData name="ZQGEeky 张强" userId="e101f5870156e8d9" providerId="LiveId" clId="{00C6523B-B7D8-4345-86D6-FC190A64C287}" dt="2022-07-04T01:40:12.605" v="86" actId="20577"/>
          <ac:spMkLst>
            <pc:docMk/>
            <pc:sldMk cId="2364589137" sldId="358"/>
            <ac:spMk id="5" creationId="{FCBEEBAF-65EC-9EB3-6D67-9118BF5A0B71}"/>
          </ac:spMkLst>
        </pc:spChg>
        <pc:spChg chg="mod">
          <ac:chgData name="ZQGEeky 张强" userId="e101f5870156e8d9" providerId="LiveId" clId="{00C6523B-B7D8-4345-86D6-FC190A64C287}" dt="2022-07-04T01:41:16.488" v="120" actId="20577"/>
          <ac:spMkLst>
            <pc:docMk/>
            <pc:sldMk cId="2364589137" sldId="358"/>
            <ac:spMk id="6" creationId="{C7FF36AA-5CAA-5E65-A524-BAB28F6A1D31}"/>
          </ac:spMkLst>
        </pc:spChg>
      </pc:sldChg>
      <pc:sldChg chg="addSp modSp new mod chgLayout">
        <pc:chgData name="ZQGEeky 张强" userId="e101f5870156e8d9" providerId="LiveId" clId="{00C6523B-B7D8-4345-86D6-FC190A64C287}" dt="2022-07-04T01:38:54.490" v="5" actId="962"/>
        <pc:sldMkLst>
          <pc:docMk/>
          <pc:sldMk cId="1934517797" sldId="360"/>
        </pc:sldMkLst>
        <pc:picChg chg="add mod">
          <ac:chgData name="ZQGEeky 张强" userId="e101f5870156e8d9" providerId="LiveId" clId="{00C6523B-B7D8-4345-86D6-FC190A64C287}" dt="2022-07-04T01:38:54.490" v="5" actId="962"/>
          <ac:picMkLst>
            <pc:docMk/>
            <pc:sldMk cId="1934517797" sldId="360"/>
            <ac:picMk id="3" creationId="{8BE09DA4-F9AD-6751-DE24-786DA8CF000F}"/>
          </ac:picMkLst>
        </pc:picChg>
      </pc:sldChg>
      <pc:sldChg chg="addSp modSp new mod chgLayout">
        <pc:chgData name="ZQGEeky 张强" userId="e101f5870156e8d9" providerId="LiveId" clId="{00C6523B-B7D8-4345-86D6-FC190A64C287}" dt="2022-07-04T01:38:58.040" v="8" actId="962"/>
        <pc:sldMkLst>
          <pc:docMk/>
          <pc:sldMk cId="751192376" sldId="361"/>
        </pc:sldMkLst>
        <pc:picChg chg="add mod">
          <ac:chgData name="ZQGEeky 张强" userId="e101f5870156e8d9" providerId="LiveId" clId="{00C6523B-B7D8-4345-86D6-FC190A64C287}" dt="2022-07-04T01:38:58.040" v="8" actId="962"/>
          <ac:picMkLst>
            <pc:docMk/>
            <pc:sldMk cId="751192376" sldId="361"/>
            <ac:picMk id="3" creationId="{5E822277-2357-D1BE-AB2F-AF4281689384}"/>
          </ac:picMkLst>
        </pc:picChg>
      </pc:sldChg>
    </pc:docChg>
  </pc:docChgLst>
  <pc:docChgLst>
    <pc:chgData name="Zeeky 张强" userId="e101f5870156e8d9" providerId="LiveId" clId="{B161AEC6-291B-45AE-86D9-4A9274D62AEA}"/>
    <pc:docChg chg="undo custSel delSld modSld delMainMaster modMainMaster addSection delSection modSection">
      <pc:chgData name="Zeeky 张强" userId="e101f5870156e8d9" providerId="LiveId" clId="{B161AEC6-291B-45AE-86D9-4A9274D62AEA}" dt="2022-07-07T15:48:52.032" v="1352" actId="2696"/>
      <pc:docMkLst>
        <pc:docMk/>
      </pc:docMkLst>
      <pc:sldChg chg="modSp mod">
        <pc:chgData name="Zeeky 张强" userId="e101f5870156e8d9" providerId="LiveId" clId="{B161AEC6-291B-45AE-86D9-4A9274D62AEA}" dt="2022-07-07T15:45:22.526" v="1296" actId="3064"/>
        <pc:sldMkLst>
          <pc:docMk/>
          <pc:sldMk cId="1259043032" sldId="261"/>
        </pc:sldMkLst>
        <pc:spChg chg="mod">
          <ac:chgData name="Zeeky 张强" userId="e101f5870156e8d9" providerId="LiveId" clId="{B161AEC6-291B-45AE-86D9-4A9274D62AEA}" dt="2022-07-07T15:45:22.526" v="1296" actId="3064"/>
          <ac:spMkLst>
            <pc:docMk/>
            <pc:sldMk cId="1259043032" sldId="261"/>
            <ac:spMk id="28" creationId="{7282AE12-DDB1-46C5-BC29-AB52458EACAA}"/>
          </ac:spMkLst>
        </pc:spChg>
        <pc:spChg chg="mod">
          <ac:chgData name="Zeeky 张强" userId="e101f5870156e8d9" providerId="LiveId" clId="{B161AEC6-291B-45AE-86D9-4A9274D62AEA}" dt="2022-07-07T15:45:17.013" v="1295" actId="3064"/>
          <ac:spMkLst>
            <pc:docMk/>
            <pc:sldMk cId="1259043032" sldId="261"/>
            <ac:spMk id="29" creationId="{D12F5C9C-4D0B-4FB5-A896-E41A5BE03A8F}"/>
          </ac:spMkLst>
        </pc:spChg>
      </pc:sldChg>
      <pc:sldChg chg="modSp mod">
        <pc:chgData name="Zeeky 张强" userId="e101f5870156e8d9" providerId="LiveId" clId="{B161AEC6-291B-45AE-86D9-4A9274D62AEA}" dt="2022-07-07T15:39:54.177" v="1198"/>
        <pc:sldMkLst>
          <pc:docMk/>
          <pc:sldMk cId="1888587166" sldId="278"/>
        </pc:sldMkLst>
        <pc:spChg chg="mod">
          <ac:chgData name="Zeeky 张强" userId="e101f5870156e8d9" providerId="LiveId" clId="{B161AEC6-291B-45AE-86D9-4A9274D62AEA}" dt="2022-07-07T15:39:36.618" v="1165"/>
          <ac:spMkLst>
            <pc:docMk/>
            <pc:sldMk cId="1888587166" sldId="278"/>
            <ac:spMk id="21" creationId="{8D00B2BC-5007-468B-8C34-8709DB6164DB}"/>
          </ac:spMkLst>
        </pc:spChg>
        <pc:spChg chg="mod">
          <ac:chgData name="Zeeky 张强" userId="e101f5870156e8d9" providerId="LiveId" clId="{B161AEC6-291B-45AE-86D9-4A9274D62AEA}" dt="2022-07-07T14:21:13.105" v="7" actId="207"/>
          <ac:spMkLst>
            <pc:docMk/>
            <pc:sldMk cId="1888587166" sldId="278"/>
            <ac:spMk id="23" creationId="{B9F1BDE7-DEE3-4866-BB83-84D2E14E047B}"/>
          </ac:spMkLst>
        </pc:spChg>
        <pc:spChg chg="mod">
          <ac:chgData name="Zeeky 张强" userId="e101f5870156e8d9" providerId="LiveId" clId="{B161AEC6-291B-45AE-86D9-4A9274D62AEA}" dt="2022-07-07T14:21:13.105" v="7" actId="207"/>
          <ac:spMkLst>
            <pc:docMk/>
            <pc:sldMk cId="1888587166" sldId="278"/>
            <ac:spMk id="24" creationId="{F39BE6B6-5603-4557-A21A-C5E24AA249A9}"/>
          </ac:spMkLst>
        </pc:spChg>
        <pc:spChg chg="mod">
          <ac:chgData name="Zeeky 张强" userId="e101f5870156e8d9" providerId="LiveId" clId="{B161AEC6-291B-45AE-86D9-4A9274D62AEA}" dt="2022-07-07T15:39:12.584" v="1157" actId="3064"/>
          <ac:spMkLst>
            <pc:docMk/>
            <pc:sldMk cId="1888587166" sldId="278"/>
            <ac:spMk id="95" creationId="{0807218E-3544-422A-9472-D56561E49867}"/>
          </ac:spMkLst>
        </pc:spChg>
        <pc:spChg chg="mod">
          <ac:chgData name="Zeeky 张强" userId="e101f5870156e8d9" providerId="LiveId" clId="{B161AEC6-291B-45AE-86D9-4A9274D62AEA}" dt="2022-07-07T15:39:46.432" v="1197" actId="1037"/>
          <ac:spMkLst>
            <pc:docMk/>
            <pc:sldMk cId="1888587166" sldId="278"/>
            <ac:spMk id="96" creationId="{1714D72F-B115-4941-A3BB-03E4AF0E4F28}"/>
          </ac:spMkLst>
        </pc:spChg>
        <pc:spChg chg="mod">
          <ac:chgData name="Zeeky 张强" userId="e101f5870156e8d9" providerId="LiveId" clId="{B161AEC6-291B-45AE-86D9-4A9274D62AEA}" dt="2022-07-07T15:39:54.177" v="1198"/>
          <ac:spMkLst>
            <pc:docMk/>
            <pc:sldMk cId="1888587166" sldId="278"/>
            <ac:spMk id="102" creationId="{4EE55F7A-907B-4970-8A88-E27A91163C56}"/>
          </ac:spMkLst>
        </pc:spChg>
        <pc:spChg chg="mod">
          <ac:chgData name="Zeeky 张强" userId="e101f5870156e8d9" providerId="LiveId" clId="{B161AEC6-291B-45AE-86D9-4A9274D62AEA}" dt="2022-07-07T15:39:08.374" v="1156" actId="3064"/>
          <ac:spMkLst>
            <pc:docMk/>
            <pc:sldMk cId="1888587166" sldId="278"/>
            <ac:spMk id="103" creationId="{824F1484-C520-4487-9309-E1ADD69E3235}"/>
          </ac:spMkLst>
        </pc:spChg>
        <pc:spChg chg="mod">
          <ac:chgData name="Zeeky 张强" userId="e101f5870156e8d9" providerId="LiveId" clId="{B161AEC6-291B-45AE-86D9-4A9274D62AEA}" dt="2022-07-07T15:39:16.222" v="1158" actId="3064"/>
          <ac:spMkLst>
            <pc:docMk/>
            <pc:sldMk cId="1888587166" sldId="278"/>
            <ac:spMk id="104" creationId="{B7D7B1F4-77AE-4B41-8E95-B12AE3CD69F2}"/>
          </ac:spMkLst>
        </pc:spChg>
        <pc:cxnChg chg="mod">
          <ac:chgData name="Zeeky 张强" userId="e101f5870156e8d9" providerId="LiveId" clId="{B161AEC6-291B-45AE-86D9-4A9274D62AEA}" dt="2022-07-07T14:21:38.082" v="11" actId="208"/>
          <ac:cxnSpMkLst>
            <pc:docMk/>
            <pc:sldMk cId="1888587166" sldId="278"/>
            <ac:cxnSpMk id="105" creationId="{A400BD29-B13E-425F-9500-D5414D4D94EC}"/>
          </ac:cxnSpMkLst>
        </pc:cxnChg>
        <pc:cxnChg chg="mod">
          <ac:chgData name="Zeeky 张强" userId="e101f5870156e8d9" providerId="LiveId" clId="{B161AEC6-291B-45AE-86D9-4A9274D62AEA}" dt="2022-07-07T14:21:49.816" v="14" actId="208"/>
          <ac:cxnSpMkLst>
            <pc:docMk/>
            <pc:sldMk cId="1888587166" sldId="278"/>
            <ac:cxnSpMk id="106" creationId="{2AFA28FD-4BF9-48B4-B71A-DC6F6E7C4AAF}"/>
          </ac:cxnSpMkLst>
        </pc:cxnChg>
        <pc:cxnChg chg="mod">
          <ac:chgData name="Zeeky 张强" userId="e101f5870156e8d9" providerId="LiveId" clId="{B161AEC6-291B-45AE-86D9-4A9274D62AEA}" dt="2022-07-07T14:22:00.438" v="16" actId="208"/>
          <ac:cxnSpMkLst>
            <pc:docMk/>
            <pc:sldMk cId="1888587166" sldId="278"/>
            <ac:cxnSpMk id="107" creationId="{98EF7348-A41D-4D99-A061-E1D8065A6640}"/>
          </ac:cxnSpMkLst>
        </pc:cxnChg>
        <pc:cxnChg chg="mod">
          <ac:chgData name="Zeeky 张强" userId="e101f5870156e8d9" providerId="LiveId" clId="{B161AEC6-291B-45AE-86D9-4A9274D62AEA}" dt="2022-07-07T14:21:53.162" v="15" actId="208"/>
          <ac:cxnSpMkLst>
            <pc:docMk/>
            <pc:sldMk cId="1888587166" sldId="278"/>
            <ac:cxnSpMk id="108" creationId="{37B1EC0A-829E-49E7-A974-D9A24FC3B309}"/>
          </ac:cxnSpMkLst>
        </pc:cxnChg>
        <pc:cxnChg chg="mod">
          <ac:chgData name="Zeeky 张强" userId="e101f5870156e8d9" providerId="LiveId" clId="{B161AEC6-291B-45AE-86D9-4A9274D62AEA}" dt="2022-07-07T14:21:41.537" v="12" actId="208"/>
          <ac:cxnSpMkLst>
            <pc:docMk/>
            <pc:sldMk cId="1888587166" sldId="278"/>
            <ac:cxnSpMk id="109" creationId="{4D4B8587-4D78-4A98-AF16-983B6754FCC5}"/>
          </ac:cxnSpMkLst>
        </pc:cxnChg>
        <pc:cxnChg chg="mod">
          <ac:chgData name="Zeeky 张强" userId="e101f5870156e8d9" providerId="LiveId" clId="{B161AEC6-291B-45AE-86D9-4A9274D62AEA}" dt="2022-07-07T14:21:46.592" v="13" actId="208"/>
          <ac:cxnSpMkLst>
            <pc:docMk/>
            <pc:sldMk cId="1888587166" sldId="278"/>
            <ac:cxnSpMk id="110" creationId="{B855AE0D-0D2D-4992-AE0F-999C438745FB}"/>
          </ac:cxnSpMkLst>
        </pc:cxnChg>
        <pc:cxnChg chg="mod">
          <ac:chgData name="Zeeky 张强" userId="e101f5870156e8d9" providerId="LiveId" clId="{B161AEC6-291B-45AE-86D9-4A9274D62AEA}" dt="2022-07-07T14:21:33.541" v="10" actId="208"/>
          <ac:cxnSpMkLst>
            <pc:docMk/>
            <pc:sldMk cId="1888587166" sldId="278"/>
            <ac:cxnSpMk id="111" creationId="{28473115-68EF-47B7-80B8-8AC8E1540C41}"/>
          </ac:cxnSpMkLst>
        </pc:cxnChg>
      </pc:sldChg>
      <pc:sldChg chg="addSp delSp modSp mod modClrScheme chgLayout">
        <pc:chgData name="Zeeky 张强" userId="e101f5870156e8d9" providerId="LiveId" clId="{B161AEC6-291B-45AE-86D9-4A9274D62AEA}" dt="2022-07-07T15:40:32.532" v="1204" actId="3064"/>
        <pc:sldMkLst>
          <pc:docMk/>
          <pc:sldMk cId="3555599788" sldId="328"/>
        </pc:sldMkLst>
        <pc:spChg chg="add del mod ord">
          <ac:chgData name="Zeeky 张强" userId="e101f5870156e8d9" providerId="LiveId" clId="{B161AEC6-291B-45AE-86D9-4A9274D62AEA}" dt="2022-07-07T15:33:18.524" v="925" actId="478"/>
          <ac:spMkLst>
            <pc:docMk/>
            <pc:sldMk cId="3555599788" sldId="328"/>
            <ac:spMk id="3" creationId="{31E9CD30-F918-554F-D92B-3314CAA19535}"/>
          </ac:spMkLst>
        </pc:spChg>
        <pc:spChg chg="mod ord">
          <ac:chgData name="Zeeky 张强" userId="e101f5870156e8d9" providerId="LiveId" clId="{B161AEC6-291B-45AE-86D9-4A9274D62AEA}" dt="2022-07-07T15:32:58.989" v="923" actId="700"/>
          <ac:spMkLst>
            <pc:docMk/>
            <pc:sldMk cId="3555599788" sldId="328"/>
            <ac:spMk id="5" creationId="{E858E55D-476D-7549-F20C-D3A8B69C898A}"/>
          </ac:spMkLst>
        </pc:spChg>
        <pc:spChg chg="mod ord">
          <ac:chgData name="Zeeky 张强" userId="e101f5870156e8d9" providerId="LiveId" clId="{B161AEC6-291B-45AE-86D9-4A9274D62AEA}" dt="2022-07-07T15:32:58.989" v="923" actId="700"/>
          <ac:spMkLst>
            <pc:docMk/>
            <pc:sldMk cId="3555599788" sldId="328"/>
            <ac:spMk id="6" creationId="{6D6F2298-17E8-EEB8-AE15-A070519C0F15}"/>
          </ac:spMkLst>
        </pc:spChg>
        <pc:spChg chg="add del mod ord">
          <ac:chgData name="Zeeky 张强" userId="e101f5870156e8d9" providerId="LiveId" clId="{B161AEC6-291B-45AE-86D9-4A9274D62AEA}" dt="2022-07-07T15:33:18.524" v="925" actId="478"/>
          <ac:spMkLst>
            <pc:docMk/>
            <pc:sldMk cId="3555599788" sldId="328"/>
            <ac:spMk id="9" creationId="{0578C844-5C96-FE16-E79A-3FD77A0B9D60}"/>
          </ac:spMkLst>
        </pc:spChg>
        <pc:spChg chg="add mod">
          <ac:chgData name="Zeeky 张强" userId="e101f5870156e8d9" providerId="LiveId" clId="{B161AEC6-291B-45AE-86D9-4A9274D62AEA}" dt="2022-07-07T15:33:39.870" v="941" actId="20577"/>
          <ac:spMkLst>
            <pc:docMk/>
            <pc:sldMk cId="3555599788" sldId="328"/>
            <ac:spMk id="14" creationId="{6139BB5B-7DDC-57D4-7CF5-E925EEC6BEBA}"/>
          </ac:spMkLst>
        </pc:spChg>
        <pc:spChg chg="add mod">
          <ac:chgData name="Zeeky 张强" userId="e101f5870156e8d9" providerId="LiveId" clId="{B161AEC6-291B-45AE-86D9-4A9274D62AEA}" dt="2022-07-07T15:33:46.421" v="962" actId="20577"/>
          <ac:spMkLst>
            <pc:docMk/>
            <pc:sldMk cId="3555599788" sldId="328"/>
            <ac:spMk id="16" creationId="{98834B85-2D6A-75FE-CB9D-6D9F35B4DAC4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23" creationId="{5EB5DEA1-3D5E-4AE9-83B7-B25722B1D7DA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24" creationId="{8FA31D3C-04C1-4F95-BFB3-F6A363101B9A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25" creationId="{4940CE47-B1FB-4881-9C33-F80CE6AFF94C}"/>
          </ac:spMkLst>
        </pc:spChg>
        <pc:spChg chg="mod">
          <ac:chgData name="Zeeky 张强" userId="e101f5870156e8d9" providerId="LiveId" clId="{B161AEC6-291B-45AE-86D9-4A9274D62AEA}" dt="2022-07-07T15:40:11.528" v="1200" actId="3064"/>
          <ac:spMkLst>
            <pc:docMk/>
            <pc:sldMk cId="3555599788" sldId="328"/>
            <ac:spMk id="33" creationId="{46C48417-F529-43C7-AE75-AFF8B9FF10FB}"/>
          </ac:spMkLst>
        </pc:spChg>
        <pc:spChg chg="mod">
          <ac:chgData name="Zeeky 张强" userId="e101f5870156e8d9" providerId="LiveId" clId="{B161AEC6-291B-45AE-86D9-4A9274D62AEA}" dt="2022-07-07T15:40:11.528" v="1200" actId="3064"/>
          <ac:spMkLst>
            <pc:docMk/>
            <pc:sldMk cId="3555599788" sldId="328"/>
            <ac:spMk id="34" creationId="{7B16CFBF-3946-470A-8BCA-AFBC0CC7234A}"/>
          </ac:spMkLst>
        </pc:spChg>
        <pc:spChg chg="mod">
          <ac:chgData name="Zeeky 张强" userId="e101f5870156e8d9" providerId="LiveId" clId="{B161AEC6-291B-45AE-86D9-4A9274D62AEA}" dt="2022-07-07T14:28:48.340" v="33" actId="207"/>
          <ac:spMkLst>
            <pc:docMk/>
            <pc:sldMk cId="3555599788" sldId="328"/>
            <ac:spMk id="35" creationId="{221FB7E9-471F-40A9-B065-EF504DE1F6BA}"/>
          </ac:spMkLst>
        </pc:spChg>
        <pc:spChg chg="mod">
          <ac:chgData name="Zeeky 张强" userId="e101f5870156e8d9" providerId="LiveId" clId="{B161AEC6-291B-45AE-86D9-4A9274D62AEA}" dt="2022-07-07T14:28:48.340" v="33" actId="207"/>
          <ac:spMkLst>
            <pc:docMk/>
            <pc:sldMk cId="3555599788" sldId="328"/>
            <ac:spMk id="36" creationId="{0AA484D1-8385-4473-A660-FA6F8DD67F55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40" creationId="{2CAA3DDA-BA69-46A4-B59D-F648C8B6745F}"/>
          </ac:spMkLst>
        </pc:spChg>
        <pc:spChg chg="del mod">
          <ac:chgData name="Zeeky 张强" userId="e101f5870156e8d9" providerId="LiveId" clId="{B161AEC6-291B-45AE-86D9-4A9274D62AEA}" dt="2022-07-07T15:29:52.618" v="728" actId="478"/>
          <ac:spMkLst>
            <pc:docMk/>
            <pc:sldMk cId="3555599788" sldId="328"/>
            <ac:spMk id="41" creationId="{D593DC94-DDF6-451E-BC59-B2FDE8FF8978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43" creationId="{31881B89-6602-46E9-A60F-24970ADA4244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44" creationId="{671B0B1B-2177-4CE9-9565-9A22C3EE471A}"/>
          </ac:spMkLst>
        </pc:spChg>
        <pc:spChg chg="del">
          <ac:chgData name="Zeeky 张强" userId="e101f5870156e8d9" providerId="LiveId" clId="{B161AEC6-291B-45AE-86D9-4A9274D62AEA}" dt="2022-07-07T15:29:52.618" v="728" actId="478"/>
          <ac:spMkLst>
            <pc:docMk/>
            <pc:sldMk cId="3555599788" sldId="328"/>
            <ac:spMk id="53" creationId="{AF789911-FE78-4D3B-A974-3DC7FDF347EE}"/>
          </ac:spMkLst>
        </pc:spChg>
        <pc:spChg chg="mod">
          <ac:chgData name="Zeeky 张强" userId="e101f5870156e8d9" providerId="LiveId" clId="{B161AEC6-291B-45AE-86D9-4A9274D62AEA}" dt="2022-07-07T15:40:20.458" v="1202" actId="3064"/>
          <ac:spMkLst>
            <pc:docMk/>
            <pc:sldMk cId="3555599788" sldId="328"/>
            <ac:spMk id="59" creationId="{7412C643-7E78-41B3-8039-08BB646B6104}"/>
          </ac:spMkLst>
        </pc:spChg>
        <pc:spChg chg="mod">
          <ac:chgData name="Zeeky 张强" userId="e101f5870156e8d9" providerId="LiveId" clId="{B161AEC6-291B-45AE-86D9-4A9274D62AEA}" dt="2022-07-07T15:40:16.680" v="1201" actId="3064"/>
          <ac:spMkLst>
            <pc:docMk/>
            <pc:sldMk cId="3555599788" sldId="328"/>
            <ac:spMk id="60" creationId="{E3FE1825-F08E-4DB5-8456-DE0AF595ADC6}"/>
          </ac:spMkLst>
        </pc:spChg>
        <pc:spChg chg="mod">
          <ac:chgData name="Zeeky 张强" userId="e101f5870156e8d9" providerId="LiveId" clId="{B161AEC6-291B-45AE-86D9-4A9274D62AEA}" dt="2022-07-07T15:40:16.680" v="1201" actId="3064"/>
          <ac:spMkLst>
            <pc:docMk/>
            <pc:sldMk cId="3555599788" sldId="328"/>
            <ac:spMk id="61" creationId="{D05C97A9-72CE-4695-B4DD-3066F85260C6}"/>
          </ac:spMkLst>
        </pc:spChg>
        <pc:spChg chg="mod">
          <ac:chgData name="Zeeky 张强" userId="e101f5870156e8d9" providerId="LiveId" clId="{B161AEC6-291B-45AE-86D9-4A9274D62AEA}" dt="2022-07-07T15:40:27.938" v="1203" actId="3064"/>
          <ac:spMkLst>
            <pc:docMk/>
            <pc:sldMk cId="3555599788" sldId="328"/>
            <ac:spMk id="62" creationId="{ED341829-F622-494A-A8C7-0B22FE73F716}"/>
          </ac:spMkLst>
        </pc:spChg>
        <pc:spChg chg="mod">
          <ac:chgData name="Zeeky 张强" userId="e101f5870156e8d9" providerId="LiveId" clId="{B161AEC6-291B-45AE-86D9-4A9274D62AEA}" dt="2022-07-07T15:40:27.938" v="1203" actId="3064"/>
          <ac:spMkLst>
            <pc:docMk/>
            <pc:sldMk cId="3555599788" sldId="328"/>
            <ac:spMk id="63" creationId="{9ABA069F-763C-4BFB-9F50-212FAAF91C36}"/>
          </ac:spMkLst>
        </pc:spChg>
        <pc:spChg chg="mod">
          <ac:chgData name="Zeeky 张强" userId="e101f5870156e8d9" providerId="LiveId" clId="{B161AEC6-291B-45AE-86D9-4A9274D62AEA}" dt="2022-07-07T15:40:27.938" v="1203" actId="3064"/>
          <ac:spMkLst>
            <pc:docMk/>
            <pc:sldMk cId="3555599788" sldId="328"/>
            <ac:spMk id="64" creationId="{D54FDCFB-9703-46B6-8B62-C0F5660D596C}"/>
          </ac:spMkLst>
        </pc:spChg>
        <pc:spChg chg="mod">
          <ac:chgData name="Zeeky 张强" userId="e101f5870156e8d9" providerId="LiveId" clId="{B161AEC6-291B-45AE-86D9-4A9274D62AEA}" dt="2022-07-07T15:40:27.938" v="1203" actId="3064"/>
          <ac:spMkLst>
            <pc:docMk/>
            <pc:sldMk cId="3555599788" sldId="328"/>
            <ac:spMk id="65" creationId="{DAF3F390-3E04-4EA2-A9EE-D756A710C3F0}"/>
          </ac:spMkLst>
        </pc:spChg>
        <pc:spChg chg="mod">
          <ac:chgData name="Zeeky 张强" userId="e101f5870156e8d9" providerId="LiveId" clId="{B161AEC6-291B-45AE-86D9-4A9274D62AEA}" dt="2022-07-07T15:40:27.938" v="1203" actId="3064"/>
          <ac:spMkLst>
            <pc:docMk/>
            <pc:sldMk cId="3555599788" sldId="328"/>
            <ac:spMk id="66" creationId="{40422E0A-BAD5-42CC-B68E-18ED9267FAB8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67" creationId="{413BB66D-F872-4EB0-B850-9B96AACEA5D7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68" creationId="{5E52B19C-1685-4ABB-8FEF-CB94EC2F5B9C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69" creationId="{3D2DAA3A-C961-440D-98C5-ABAD9AEE1D90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70" creationId="{4FCE7F3C-208B-4BEE-B090-D1D932AF2E8F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71" creationId="{741C7F6F-B1EF-4F91-A0DC-E0A6530E71A5}"/>
          </ac:spMkLst>
        </pc:spChg>
        <pc:spChg chg="mod">
          <ac:chgData name="Zeeky 张强" userId="e101f5870156e8d9" providerId="LiveId" clId="{B161AEC6-291B-45AE-86D9-4A9274D62AEA}" dt="2022-07-07T14:31:32.582" v="50" actId="1076"/>
          <ac:spMkLst>
            <pc:docMk/>
            <pc:sldMk cId="3555599788" sldId="328"/>
            <ac:spMk id="74" creationId="{5DA4B7A4-3F96-470A-9006-8B19FD32BB2B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76" creationId="{0AA51BB9-B279-4022-9DBE-0B38DE8BE55A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77" creationId="{96B9511F-B7A4-4685-A8DA-C1A8DD8ACD63}"/>
          </ac:spMkLst>
        </pc:spChg>
        <pc:spChg chg="mod topLvl">
          <ac:chgData name="Zeeky 张强" userId="e101f5870156e8d9" providerId="LiveId" clId="{B161AEC6-291B-45AE-86D9-4A9274D62AEA}" dt="2022-07-07T15:40:04.670" v="1199" actId="3064"/>
          <ac:spMkLst>
            <pc:docMk/>
            <pc:sldMk cId="3555599788" sldId="328"/>
            <ac:spMk id="101" creationId="{EC85CE6F-22D0-43D2-A3FA-4F7ADA7241B9}"/>
          </ac:spMkLst>
        </pc:spChg>
        <pc:spChg chg="mod topLvl">
          <ac:chgData name="Zeeky 张强" userId="e101f5870156e8d9" providerId="LiveId" clId="{B161AEC6-291B-45AE-86D9-4A9274D62AEA}" dt="2022-07-07T15:40:32.532" v="1204" actId="3064"/>
          <ac:spMkLst>
            <pc:docMk/>
            <pc:sldMk cId="3555599788" sldId="328"/>
            <ac:spMk id="103" creationId="{3D109184-86EF-4848-A4B4-337BA27093D9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117" creationId="{FB142E5A-FAF3-4FB4-B9D4-111E47A81B15}"/>
          </ac:spMkLst>
        </pc:spChg>
        <pc:spChg chg="mod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118" creationId="{7CE4C86B-6023-48B9-8203-917FBB6458C2}"/>
          </ac:spMkLst>
        </pc:spChg>
        <pc:spChg chg="mod topLvl">
          <ac:chgData name="Zeeky 张强" userId="e101f5870156e8d9" providerId="LiveId" clId="{B161AEC6-291B-45AE-86D9-4A9274D62AEA}" dt="2022-07-07T15:40:32.532" v="1204" actId="3064"/>
          <ac:spMkLst>
            <pc:docMk/>
            <pc:sldMk cId="3555599788" sldId="328"/>
            <ac:spMk id="124" creationId="{2B88A550-F530-4B4B-82B0-2B6F4143341C}"/>
          </ac:spMkLst>
        </pc:spChg>
        <pc:spChg chg="mod topLvl">
          <ac:chgData name="Zeeky 张强" userId="e101f5870156e8d9" providerId="LiveId" clId="{B161AEC6-291B-45AE-86D9-4A9274D62AEA}" dt="2022-07-07T14:31:03.015" v="46" actId="165"/>
          <ac:spMkLst>
            <pc:docMk/>
            <pc:sldMk cId="3555599788" sldId="328"/>
            <ac:spMk id="127" creationId="{962784AC-8BD4-4EE7-A254-12629E1C26AF}"/>
          </ac:spMkLst>
        </pc:spChg>
        <pc:grpChg chg="add mod">
          <ac:chgData name="Zeeky 张强" userId="e101f5870156e8d9" providerId="LiveId" clId="{B161AEC6-291B-45AE-86D9-4A9274D62AEA}" dt="2022-07-07T14:31:55.371" v="53" actId="1076"/>
          <ac:grpSpMkLst>
            <pc:docMk/>
            <pc:sldMk cId="3555599788" sldId="328"/>
            <ac:grpSpMk id="2" creationId="{3B3CEF4C-1834-AC30-5730-57118A749EA1}"/>
          </ac:grpSpMkLst>
        </pc:grpChg>
        <pc:grpChg chg="del mod">
          <ac:chgData name="Zeeky 张强" userId="e101f5870156e8d9" providerId="LiveId" clId="{B161AEC6-291B-45AE-86D9-4A9274D62AEA}" dt="2022-07-07T15:29:52.618" v="728" actId="478"/>
          <ac:grpSpMkLst>
            <pc:docMk/>
            <pc:sldMk cId="3555599788" sldId="328"/>
            <ac:grpSpMk id="4" creationId="{41BDFA50-8A40-42F8-B002-1538AC746684}"/>
          </ac:grpSpMkLst>
        </pc:grpChg>
        <pc:grpChg chg="mod topLvl">
          <ac:chgData name="Zeeky 张强" userId="e101f5870156e8d9" providerId="LiveId" clId="{B161AEC6-291B-45AE-86D9-4A9274D62AEA}" dt="2022-07-07T14:31:52.207" v="51" actId="164"/>
          <ac:grpSpMkLst>
            <pc:docMk/>
            <pc:sldMk cId="3555599788" sldId="328"/>
            <ac:grpSpMk id="7" creationId="{1F732BBA-EE36-4BF2-8C90-171437DD62B3}"/>
          </ac:grpSpMkLst>
        </pc:grpChg>
        <pc:grpChg chg="del">
          <ac:chgData name="Zeeky 张强" userId="e101f5870156e8d9" providerId="LiveId" clId="{B161AEC6-291B-45AE-86D9-4A9274D62AEA}" dt="2022-07-07T14:31:03.015" v="46" actId="165"/>
          <ac:grpSpMkLst>
            <pc:docMk/>
            <pc:sldMk cId="3555599788" sldId="328"/>
            <ac:grpSpMk id="8" creationId="{5982623B-1CBB-4A04-2BE7-24F194B161CF}"/>
          </ac:grpSpMkLst>
        </pc:grpChg>
        <pc:grpChg chg="mod">
          <ac:chgData name="Zeeky 张强" userId="e101f5870156e8d9" providerId="LiveId" clId="{B161AEC6-291B-45AE-86D9-4A9274D62AEA}" dt="2022-07-07T14:31:03.015" v="46" actId="165"/>
          <ac:grpSpMkLst>
            <pc:docMk/>
            <pc:sldMk cId="3555599788" sldId="328"/>
            <ac:grpSpMk id="10" creationId="{E6848CF0-1C65-4D84-8AEA-FB4485B486B9}"/>
          </ac:grpSpMkLst>
        </pc:grpChg>
        <pc:grpChg chg="mod">
          <ac:chgData name="Zeeky 张强" userId="e101f5870156e8d9" providerId="LiveId" clId="{B161AEC6-291B-45AE-86D9-4A9274D62AEA}" dt="2022-07-07T14:31:03.015" v="46" actId="165"/>
          <ac:grpSpMkLst>
            <pc:docMk/>
            <pc:sldMk cId="3555599788" sldId="328"/>
            <ac:grpSpMk id="11" creationId="{F802EC9A-652A-48CA-B28E-C786D3BE7B1C}"/>
          </ac:grpSpMkLst>
        </pc:grpChg>
        <pc:grpChg chg="mod topLvl">
          <ac:chgData name="Zeeky 张强" userId="e101f5870156e8d9" providerId="LiveId" clId="{B161AEC6-291B-45AE-86D9-4A9274D62AEA}" dt="2022-07-07T14:31:52.207" v="51" actId="164"/>
          <ac:grpSpMkLst>
            <pc:docMk/>
            <pc:sldMk cId="3555599788" sldId="328"/>
            <ac:grpSpMk id="13" creationId="{729AA766-34DC-4E77-B3E4-B73104613E40}"/>
          </ac:grpSpMkLst>
        </pc:grpChg>
        <pc:grpChg chg="mod topLvl">
          <ac:chgData name="Zeeky 张强" userId="e101f5870156e8d9" providerId="LiveId" clId="{B161AEC6-291B-45AE-86D9-4A9274D62AEA}" dt="2022-07-07T14:31:52.207" v="51" actId="164"/>
          <ac:grpSpMkLst>
            <pc:docMk/>
            <pc:sldMk cId="3555599788" sldId="328"/>
            <ac:grpSpMk id="22" creationId="{3C4CD000-C628-4856-8EBF-0F310364205B}"/>
          </ac:grpSpMkLst>
        </pc:grpChg>
        <pc:grpChg chg="mod">
          <ac:chgData name="Zeeky 张强" userId="e101f5870156e8d9" providerId="LiveId" clId="{B161AEC6-291B-45AE-86D9-4A9274D62AEA}" dt="2022-07-07T14:31:03.015" v="46" actId="165"/>
          <ac:grpSpMkLst>
            <pc:docMk/>
            <pc:sldMk cId="3555599788" sldId="328"/>
            <ac:grpSpMk id="72" creationId="{31C92CF4-D674-40E6-83E6-471F8B231210}"/>
          </ac:grpSpMkLst>
        </pc:grpChg>
        <pc:grpChg chg="mod topLvl">
          <ac:chgData name="Zeeky 张强" userId="e101f5870156e8d9" providerId="LiveId" clId="{B161AEC6-291B-45AE-86D9-4A9274D62AEA}" dt="2022-07-07T14:31:52.207" v="51" actId="164"/>
          <ac:grpSpMkLst>
            <pc:docMk/>
            <pc:sldMk cId="3555599788" sldId="328"/>
            <ac:grpSpMk id="73" creationId="{618A7898-A8F5-4414-9632-6175555434C4}"/>
          </ac:grpSpMkLst>
        </pc:grpChg>
        <pc:grpChg chg="mod topLvl">
          <ac:chgData name="Zeeky 张强" userId="e101f5870156e8d9" providerId="LiveId" clId="{B161AEC6-291B-45AE-86D9-4A9274D62AEA}" dt="2022-07-07T14:31:03.015" v="46" actId="165"/>
          <ac:grpSpMkLst>
            <pc:docMk/>
            <pc:sldMk cId="3555599788" sldId="328"/>
            <ac:grpSpMk id="122" creationId="{3CBDB792-FA67-409B-A9BF-FDC1384D3623}"/>
          </ac:grpSpMkLst>
        </pc:grpChg>
        <pc:cxnChg chg="mod topLvl">
          <ac:chgData name="Zeeky 张强" userId="e101f5870156e8d9" providerId="LiveId" clId="{B161AEC6-291B-45AE-86D9-4A9274D62AEA}" dt="2022-07-07T14:31:52.207" v="51" actId="164"/>
          <ac:cxnSpMkLst>
            <pc:docMk/>
            <pc:sldMk cId="3555599788" sldId="328"/>
            <ac:cxnSpMk id="47" creationId="{AFEE150E-3CAD-414D-89A2-1C967FCEB4A5}"/>
          </ac:cxnSpMkLst>
        </pc:cxnChg>
        <pc:cxnChg chg="mod topLvl">
          <ac:chgData name="Zeeky 张强" userId="e101f5870156e8d9" providerId="LiveId" clId="{B161AEC6-291B-45AE-86D9-4A9274D62AEA}" dt="2022-07-07T14:31:52.207" v="51" actId="164"/>
          <ac:cxnSpMkLst>
            <pc:docMk/>
            <pc:sldMk cId="3555599788" sldId="328"/>
            <ac:cxnSpMk id="50" creationId="{4B33A032-5627-4F36-A0F4-68669FC50E82}"/>
          </ac:cxnSpMkLst>
        </pc:cxnChg>
        <pc:cxnChg chg="mod topLvl">
          <ac:chgData name="Zeeky 张强" userId="e101f5870156e8d9" providerId="LiveId" clId="{B161AEC6-291B-45AE-86D9-4A9274D62AEA}" dt="2022-07-07T14:31:52.207" v="51" actId="164"/>
          <ac:cxnSpMkLst>
            <pc:docMk/>
            <pc:sldMk cId="3555599788" sldId="328"/>
            <ac:cxnSpMk id="54" creationId="{7241EB72-02F3-4BA0-895B-5407ACB9F944}"/>
          </ac:cxnSpMkLst>
        </pc:cxnChg>
        <pc:cxnChg chg="mod">
          <ac:chgData name="Zeeky 张强" userId="e101f5870156e8d9" providerId="LiveId" clId="{B161AEC6-291B-45AE-86D9-4A9274D62AEA}" dt="2022-07-07T14:31:03.015" v="46" actId="165"/>
          <ac:cxnSpMkLst>
            <pc:docMk/>
            <pc:sldMk cId="3555599788" sldId="328"/>
            <ac:cxnSpMk id="75" creationId="{ED62250F-61FF-4236-8465-9F651D9214E0}"/>
          </ac:cxnSpMkLst>
        </pc:cxnChg>
        <pc:cxnChg chg="mod">
          <ac:chgData name="Zeeky 张强" userId="e101f5870156e8d9" providerId="LiveId" clId="{B161AEC6-291B-45AE-86D9-4A9274D62AEA}" dt="2022-07-07T14:31:03.015" v="46" actId="165"/>
          <ac:cxnSpMkLst>
            <pc:docMk/>
            <pc:sldMk cId="3555599788" sldId="328"/>
            <ac:cxnSpMk id="78" creationId="{8EF16BF5-1753-494A-AED4-CEA07C2622D5}"/>
          </ac:cxnSpMkLst>
        </pc:cxnChg>
        <pc:cxnChg chg="mod">
          <ac:chgData name="Zeeky 张强" userId="e101f5870156e8d9" providerId="LiveId" clId="{B161AEC6-291B-45AE-86D9-4A9274D62AEA}" dt="2022-07-07T14:31:03.015" v="46" actId="165"/>
          <ac:cxnSpMkLst>
            <pc:docMk/>
            <pc:sldMk cId="3555599788" sldId="328"/>
            <ac:cxnSpMk id="84" creationId="{82A331CA-B606-4E6F-8BDB-18F2A96CE5A6}"/>
          </ac:cxnSpMkLst>
        </pc:cxnChg>
        <pc:cxnChg chg="mod">
          <ac:chgData name="Zeeky 张强" userId="e101f5870156e8d9" providerId="LiveId" clId="{B161AEC6-291B-45AE-86D9-4A9274D62AEA}" dt="2022-07-07T14:31:03.015" v="46" actId="165"/>
          <ac:cxnSpMkLst>
            <pc:docMk/>
            <pc:sldMk cId="3555599788" sldId="328"/>
            <ac:cxnSpMk id="87" creationId="{7049DE93-956B-41A7-AD10-1E749BDE4DC0}"/>
          </ac:cxnSpMkLst>
        </pc:cxnChg>
        <pc:cxnChg chg="mod">
          <ac:chgData name="Zeeky 张强" userId="e101f5870156e8d9" providerId="LiveId" clId="{B161AEC6-291B-45AE-86D9-4A9274D62AEA}" dt="2022-07-07T14:31:03.015" v="46" actId="165"/>
          <ac:cxnSpMkLst>
            <pc:docMk/>
            <pc:sldMk cId="3555599788" sldId="328"/>
            <ac:cxnSpMk id="90" creationId="{10470C28-144F-480F-B8C4-6CA748380B37}"/>
          </ac:cxnSpMkLst>
        </pc:cxnChg>
      </pc:sldChg>
      <pc:sldChg chg="addSp delSp modSp mod modClrScheme chgLayout">
        <pc:chgData name="Zeeky 张强" userId="e101f5870156e8d9" providerId="LiveId" clId="{B161AEC6-291B-45AE-86D9-4A9274D62AEA}" dt="2022-07-07T15:41:10.440" v="1209" actId="3064"/>
        <pc:sldMkLst>
          <pc:docMk/>
          <pc:sldMk cId="411386207" sldId="330"/>
        </pc:sldMkLst>
        <pc:spChg chg="add mod ord">
          <ac:chgData name="Zeeky 张强" userId="e101f5870156e8d9" providerId="LiveId" clId="{B161AEC6-291B-45AE-86D9-4A9274D62AEA}" dt="2022-07-07T15:32:58.989" v="923" actId="700"/>
          <ac:spMkLst>
            <pc:docMk/>
            <pc:sldMk cId="411386207" sldId="330"/>
            <ac:spMk id="2" creationId="{00C3A3B2-CDE5-581E-C36E-FF166251FCF4}"/>
          </ac:spMkLst>
        </pc:spChg>
        <pc:spChg chg="mod">
          <ac:chgData name="Zeeky 张强" userId="e101f5870156e8d9" providerId="LiveId" clId="{B161AEC6-291B-45AE-86D9-4A9274D62AEA}" dt="2022-07-07T14:33:09.550" v="60" actId="207"/>
          <ac:spMkLst>
            <pc:docMk/>
            <pc:sldMk cId="411386207" sldId="330"/>
            <ac:spMk id="3" creationId="{A0901983-26D4-4268-8120-52D451E677F1}"/>
          </ac:spMkLst>
        </pc:spChg>
        <pc:spChg chg="mod">
          <ac:chgData name="Zeeky 张强" userId="e101f5870156e8d9" providerId="LiveId" clId="{B161AEC6-291B-45AE-86D9-4A9274D62AEA}" dt="2022-07-07T14:33:09.550" v="60" actId="207"/>
          <ac:spMkLst>
            <pc:docMk/>
            <pc:sldMk cId="411386207" sldId="330"/>
            <ac:spMk id="4" creationId="{AFEB88DD-B30E-49F0-AAC3-D287CC14A15F}"/>
          </ac:spMkLst>
        </pc:spChg>
        <pc:spChg chg="add mod ord">
          <ac:chgData name="Zeeky 张强" userId="e101f5870156e8d9" providerId="LiveId" clId="{B161AEC6-291B-45AE-86D9-4A9274D62AEA}" dt="2022-07-07T15:32:58.989" v="923" actId="700"/>
          <ac:spMkLst>
            <pc:docMk/>
            <pc:sldMk cId="411386207" sldId="330"/>
            <ac:spMk id="6" creationId="{0EB416AB-5300-982E-807C-42707449C085}"/>
          </ac:spMkLst>
        </pc:spChg>
        <pc:spChg chg="mod">
          <ac:chgData name="Zeeky 张强" userId="e101f5870156e8d9" providerId="LiveId" clId="{B161AEC6-291B-45AE-86D9-4A9274D62AEA}" dt="2022-07-07T15:40:59.994" v="1207" actId="3064"/>
          <ac:spMkLst>
            <pc:docMk/>
            <pc:sldMk cId="411386207" sldId="330"/>
            <ac:spMk id="7" creationId="{54121C58-34DC-474D-AA07-6BA8392B642B}"/>
          </ac:spMkLst>
        </pc:spChg>
        <pc:spChg chg="mod ord">
          <ac:chgData name="Zeeky 张强" userId="e101f5870156e8d9" providerId="LiveId" clId="{B161AEC6-291B-45AE-86D9-4A9274D62AEA}" dt="2022-07-07T15:32:58.989" v="923" actId="700"/>
          <ac:spMkLst>
            <pc:docMk/>
            <pc:sldMk cId="411386207" sldId="330"/>
            <ac:spMk id="8" creationId="{041EB244-56E6-400F-96B9-19B1D935F622}"/>
          </ac:spMkLst>
        </pc:spChg>
        <pc:spChg chg="mod ord">
          <ac:chgData name="Zeeky 张强" userId="e101f5870156e8d9" providerId="LiveId" clId="{B161AEC6-291B-45AE-86D9-4A9274D62AEA}" dt="2022-07-07T15:32:58.989" v="923" actId="700"/>
          <ac:spMkLst>
            <pc:docMk/>
            <pc:sldMk cId="411386207" sldId="330"/>
            <ac:spMk id="9" creationId="{2406D5F7-DED5-A04A-6DC8-F498D05D2E04}"/>
          </ac:spMkLst>
        </pc:spChg>
        <pc:spChg chg="mod">
          <ac:chgData name="Zeeky 张强" userId="e101f5870156e8d9" providerId="LiveId" clId="{B161AEC6-291B-45AE-86D9-4A9274D62AEA}" dt="2022-07-07T14:34:10.614" v="72" actId="207"/>
          <ac:spMkLst>
            <pc:docMk/>
            <pc:sldMk cId="411386207" sldId="330"/>
            <ac:spMk id="15" creationId="{6EF0CCF2-1B51-47D6-BF1A-11ED105E6FF7}"/>
          </ac:spMkLst>
        </pc:spChg>
        <pc:spChg chg="mod">
          <ac:chgData name="Zeeky 张强" userId="e101f5870156e8d9" providerId="LiveId" clId="{B161AEC6-291B-45AE-86D9-4A9274D62AEA}" dt="2022-07-07T14:34:05.881" v="71" actId="207"/>
          <ac:spMkLst>
            <pc:docMk/>
            <pc:sldMk cId="411386207" sldId="330"/>
            <ac:spMk id="16" creationId="{EB4125D5-695C-4C77-B74D-9FF1EA95F7D9}"/>
          </ac:spMkLst>
        </pc:spChg>
        <pc:spChg chg="mod">
          <ac:chgData name="Zeeky 张强" userId="e101f5870156e8d9" providerId="LiveId" clId="{B161AEC6-291B-45AE-86D9-4A9274D62AEA}" dt="2022-07-07T14:34:00.260" v="70" actId="207"/>
          <ac:spMkLst>
            <pc:docMk/>
            <pc:sldMk cId="411386207" sldId="330"/>
            <ac:spMk id="17" creationId="{6CA4F6D4-D622-4B3F-84E0-F8109D0532C4}"/>
          </ac:spMkLst>
        </pc:spChg>
        <pc:spChg chg="mod">
          <ac:chgData name="Zeeky 张强" userId="e101f5870156e8d9" providerId="LiveId" clId="{B161AEC6-291B-45AE-86D9-4A9274D62AEA}" dt="2022-07-07T14:33:55.130" v="69" actId="207"/>
          <ac:spMkLst>
            <pc:docMk/>
            <pc:sldMk cId="411386207" sldId="330"/>
            <ac:spMk id="19" creationId="{27EF359E-FAB2-4CE2-87FC-5DCB495A14AB}"/>
          </ac:spMkLst>
        </pc:spChg>
        <pc:spChg chg="mod">
          <ac:chgData name="Zeeky 张强" userId="e101f5870156e8d9" providerId="LiveId" clId="{B161AEC6-291B-45AE-86D9-4A9274D62AEA}" dt="2022-07-07T14:33:50.586" v="68" actId="207"/>
          <ac:spMkLst>
            <pc:docMk/>
            <pc:sldMk cId="411386207" sldId="330"/>
            <ac:spMk id="20" creationId="{830DB58E-A6B9-4FF5-A8A5-7324CB20A55A}"/>
          </ac:spMkLst>
        </pc:spChg>
        <pc:spChg chg="mod">
          <ac:chgData name="Zeeky 张强" userId="e101f5870156e8d9" providerId="LiveId" clId="{B161AEC6-291B-45AE-86D9-4A9274D62AEA}" dt="2022-07-07T14:33:45.725" v="67" actId="207"/>
          <ac:spMkLst>
            <pc:docMk/>
            <pc:sldMk cId="411386207" sldId="330"/>
            <ac:spMk id="22" creationId="{BAD61F71-6FE4-467B-925E-130E6D3153FC}"/>
          </ac:spMkLst>
        </pc:spChg>
        <pc:spChg chg="mod">
          <ac:chgData name="Zeeky 张强" userId="e101f5870156e8d9" providerId="LiveId" clId="{B161AEC6-291B-45AE-86D9-4A9274D62AEA}" dt="2022-07-07T14:33:35.379" v="65" actId="207"/>
          <ac:spMkLst>
            <pc:docMk/>
            <pc:sldMk cId="411386207" sldId="330"/>
            <ac:spMk id="23" creationId="{2E3BA48D-92BE-420F-B7B0-F770347759D1}"/>
          </ac:spMkLst>
        </pc:spChg>
        <pc:spChg chg="mod">
          <ac:chgData name="Zeeky 张强" userId="e101f5870156e8d9" providerId="LiveId" clId="{B161AEC6-291B-45AE-86D9-4A9274D62AEA}" dt="2022-07-07T14:33:42.790" v="66" actId="207"/>
          <ac:spMkLst>
            <pc:docMk/>
            <pc:sldMk cId="411386207" sldId="330"/>
            <ac:spMk id="24" creationId="{D4D96D62-F748-4F56-BFE3-96ED5CF8BC91}"/>
          </ac:spMkLst>
        </pc:spChg>
        <pc:spChg chg="mod">
          <ac:chgData name="Zeeky 张强" userId="e101f5870156e8d9" providerId="LiveId" clId="{B161AEC6-291B-45AE-86D9-4A9274D62AEA}" dt="2022-07-07T15:41:06.818" v="1208"/>
          <ac:spMkLst>
            <pc:docMk/>
            <pc:sldMk cId="411386207" sldId="330"/>
            <ac:spMk id="25" creationId="{472A4713-F489-4F3E-82E9-64EF2FBD3557}"/>
          </ac:spMkLst>
        </pc:spChg>
        <pc:spChg chg="mod">
          <ac:chgData name="Zeeky 张强" userId="e101f5870156e8d9" providerId="LiveId" clId="{B161AEC6-291B-45AE-86D9-4A9274D62AEA}" dt="2022-07-07T15:41:06.818" v="1208"/>
          <ac:spMkLst>
            <pc:docMk/>
            <pc:sldMk cId="411386207" sldId="330"/>
            <ac:spMk id="26" creationId="{3B3F9CD9-2A52-4B0B-B8F2-B3A042ADFA50}"/>
          </ac:spMkLst>
        </pc:spChg>
        <pc:spChg chg="mod">
          <ac:chgData name="Zeeky 张强" userId="e101f5870156e8d9" providerId="LiveId" clId="{B161AEC6-291B-45AE-86D9-4A9274D62AEA}" dt="2022-07-07T15:41:06.818" v="1208"/>
          <ac:spMkLst>
            <pc:docMk/>
            <pc:sldMk cId="411386207" sldId="330"/>
            <ac:spMk id="27" creationId="{94676A64-929E-4F15-8D98-880F7E541464}"/>
          </ac:spMkLst>
        </pc:spChg>
        <pc:spChg chg="mod">
          <ac:chgData name="Zeeky 张强" userId="e101f5870156e8d9" providerId="LiveId" clId="{B161AEC6-291B-45AE-86D9-4A9274D62AEA}" dt="2022-07-07T14:34:41.932" v="76" actId="207"/>
          <ac:spMkLst>
            <pc:docMk/>
            <pc:sldMk cId="411386207" sldId="330"/>
            <ac:spMk id="29" creationId="{C313DCAC-C1AE-4959-9794-A5255C14B8F5}"/>
          </ac:spMkLst>
        </pc:spChg>
        <pc:spChg chg="mod">
          <ac:chgData name="Zeeky 张强" userId="e101f5870156e8d9" providerId="LiveId" clId="{B161AEC6-291B-45AE-86D9-4A9274D62AEA}" dt="2022-07-07T15:41:10.440" v="1209" actId="3064"/>
          <ac:spMkLst>
            <pc:docMk/>
            <pc:sldMk cId="411386207" sldId="330"/>
            <ac:spMk id="32" creationId="{025C7502-6269-4B41-B453-D8CE9DB08B82}"/>
          </ac:spMkLst>
        </pc:spChg>
        <pc:spChg chg="mod">
          <ac:chgData name="Zeeky 张强" userId="e101f5870156e8d9" providerId="LiveId" clId="{B161AEC6-291B-45AE-86D9-4A9274D62AEA}" dt="2022-07-07T14:34:41.932" v="76" actId="207"/>
          <ac:spMkLst>
            <pc:docMk/>
            <pc:sldMk cId="411386207" sldId="330"/>
            <ac:spMk id="33" creationId="{BAE39787-4235-43BD-9617-8DF4CCCACF6D}"/>
          </ac:spMkLst>
        </pc:spChg>
        <pc:spChg chg="mod">
          <ac:chgData name="Zeeky 张强" userId="e101f5870156e8d9" providerId="LiveId" clId="{B161AEC6-291B-45AE-86D9-4A9274D62AEA}" dt="2022-07-07T14:34:41.932" v="76" actId="207"/>
          <ac:spMkLst>
            <pc:docMk/>
            <pc:sldMk cId="411386207" sldId="330"/>
            <ac:spMk id="34" creationId="{4AF3F9BD-88E2-4C97-97A0-7F657A6F9496}"/>
          </ac:spMkLst>
        </pc:spChg>
        <pc:spChg chg="mod">
          <ac:chgData name="Zeeky 张强" userId="e101f5870156e8d9" providerId="LiveId" clId="{B161AEC6-291B-45AE-86D9-4A9274D62AEA}" dt="2022-07-07T14:34:41.932" v="76" actId="207"/>
          <ac:spMkLst>
            <pc:docMk/>
            <pc:sldMk cId="411386207" sldId="330"/>
            <ac:spMk id="35" creationId="{73451D9F-952D-4A6A-B1A3-6AEB68E952CF}"/>
          </ac:spMkLst>
        </pc:spChg>
        <pc:spChg chg="mod">
          <ac:chgData name="Zeeky 张强" userId="e101f5870156e8d9" providerId="LiveId" clId="{B161AEC6-291B-45AE-86D9-4A9274D62AEA}" dt="2022-07-07T14:34:41.932" v="76" actId="207"/>
          <ac:spMkLst>
            <pc:docMk/>
            <pc:sldMk cId="411386207" sldId="330"/>
            <ac:spMk id="36" creationId="{5AFFBBB4-88A2-4420-AFF9-878E8ECB0B28}"/>
          </ac:spMkLst>
        </pc:spChg>
        <pc:spChg chg="mod">
          <ac:chgData name="Zeeky 张强" userId="e101f5870156e8d9" providerId="LiveId" clId="{B161AEC6-291B-45AE-86D9-4A9274D62AEA}" dt="2022-07-07T14:34:41.932" v="76" actId="207"/>
          <ac:spMkLst>
            <pc:docMk/>
            <pc:sldMk cId="411386207" sldId="330"/>
            <ac:spMk id="37" creationId="{1AAAA70C-059B-4D68-A8C3-97295A04F62F}"/>
          </ac:spMkLst>
        </pc:spChg>
        <pc:spChg chg="mod">
          <ac:chgData name="Zeeky 张强" userId="e101f5870156e8d9" providerId="LiveId" clId="{B161AEC6-291B-45AE-86D9-4A9274D62AEA}" dt="2022-07-07T14:34:41.932" v="76" actId="207"/>
          <ac:spMkLst>
            <pc:docMk/>
            <pc:sldMk cId="411386207" sldId="330"/>
            <ac:spMk id="38" creationId="{DFE663D8-1687-4476-AA9F-ABD6ACF3A179}"/>
          </ac:spMkLst>
        </pc:spChg>
        <pc:spChg chg="mod">
          <ac:chgData name="Zeeky 张强" userId="e101f5870156e8d9" providerId="LiveId" clId="{B161AEC6-291B-45AE-86D9-4A9274D62AEA}" dt="2022-07-07T14:34:41.932" v="76" actId="207"/>
          <ac:spMkLst>
            <pc:docMk/>
            <pc:sldMk cId="411386207" sldId="330"/>
            <ac:spMk id="39" creationId="{8BF532D2-2F12-4526-944D-E9125995F1C5}"/>
          </ac:spMkLst>
        </pc:spChg>
        <pc:spChg chg="mod">
          <ac:chgData name="Zeeky 张强" userId="e101f5870156e8d9" providerId="LiveId" clId="{B161AEC6-291B-45AE-86D9-4A9274D62AEA}" dt="2022-07-07T14:34:41.932" v="76" actId="207"/>
          <ac:spMkLst>
            <pc:docMk/>
            <pc:sldMk cId="411386207" sldId="330"/>
            <ac:spMk id="40" creationId="{866E35DB-0822-48AA-B930-F5AF81901218}"/>
          </ac:spMkLst>
        </pc:spChg>
        <pc:spChg chg="mod">
          <ac:chgData name="Zeeky 张强" userId="e101f5870156e8d9" providerId="LiveId" clId="{B161AEC6-291B-45AE-86D9-4A9274D62AEA}" dt="2022-07-07T14:32:56.338" v="58" actId="207"/>
          <ac:spMkLst>
            <pc:docMk/>
            <pc:sldMk cId="411386207" sldId="330"/>
            <ac:spMk id="46" creationId="{8F878059-55D4-46C8-91C3-00FBB7A697D4}"/>
          </ac:spMkLst>
        </pc:spChg>
        <pc:spChg chg="mod">
          <ac:chgData name="Zeeky 张强" userId="e101f5870156e8d9" providerId="LiveId" clId="{B161AEC6-291B-45AE-86D9-4A9274D62AEA}" dt="2022-07-07T15:40:59.994" v="1207" actId="3064"/>
          <ac:spMkLst>
            <pc:docMk/>
            <pc:sldMk cId="411386207" sldId="330"/>
            <ac:spMk id="47" creationId="{B4D97006-E5EB-40F1-BDC4-CDDFC31A7126}"/>
          </ac:spMkLst>
        </pc:spChg>
        <pc:spChg chg="mod">
          <ac:chgData name="Zeeky 张强" userId="e101f5870156e8d9" providerId="LiveId" clId="{B161AEC6-291B-45AE-86D9-4A9274D62AEA}" dt="2022-07-07T14:32:56.338" v="58" actId="207"/>
          <ac:spMkLst>
            <pc:docMk/>
            <pc:sldMk cId="411386207" sldId="330"/>
            <ac:spMk id="48" creationId="{0CCDDB91-2171-45A1-B44B-F23CDC5B6526}"/>
          </ac:spMkLst>
        </pc:spChg>
        <pc:spChg chg="mod">
          <ac:chgData name="Zeeky 张强" userId="e101f5870156e8d9" providerId="LiveId" clId="{B161AEC6-291B-45AE-86D9-4A9274D62AEA}" dt="2022-07-07T15:40:59.994" v="1207" actId="3064"/>
          <ac:spMkLst>
            <pc:docMk/>
            <pc:sldMk cId="411386207" sldId="330"/>
            <ac:spMk id="49" creationId="{9E839447-9753-4D02-8259-B5967B0CCB3E}"/>
          </ac:spMkLst>
        </pc:spChg>
        <pc:spChg chg="del">
          <ac:chgData name="Zeeky 张强" userId="e101f5870156e8d9" providerId="LiveId" clId="{B161AEC6-291B-45AE-86D9-4A9274D62AEA}" dt="2022-07-07T15:30:40.099" v="784" actId="478"/>
          <ac:spMkLst>
            <pc:docMk/>
            <pc:sldMk cId="411386207" sldId="330"/>
            <ac:spMk id="50" creationId="{B926F6BD-6423-4C37-9CC8-64D7466A8B24}"/>
          </ac:spMkLst>
        </pc:spChg>
        <pc:spChg chg="del">
          <ac:chgData name="Zeeky 张强" userId="e101f5870156e8d9" providerId="LiveId" clId="{B161AEC6-291B-45AE-86D9-4A9274D62AEA}" dt="2022-07-07T15:30:40.099" v="784" actId="478"/>
          <ac:spMkLst>
            <pc:docMk/>
            <pc:sldMk cId="411386207" sldId="330"/>
            <ac:spMk id="53" creationId="{AF789911-FE78-4D3B-A974-3DC7FDF347EE}"/>
          </ac:spMkLst>
        </pc:spChg>
        <pc:spChg chg="mod">
          <ac:chgData name="Zeeky 张强" userId="e101f5870156e8d9" providerId="LiveId" clId="{B161AEC6-291B-45AE-86D9-4A9274D62AEA}" dt="2022-07-07T15:40:59.994" v="1207" actId="3064"/>
          <ac:spMkLst>
            <pc:docMk/>
            <pc:sldMk cId="411386207" sldId="330"/>
            <ac:spMk id="55" creationId="{1BB3CC20-1367-48A6-AC2C-FAE215A135FA}"/>
          </ac:spMkLst>
        </pc:spChg>
        <pc:spChg chg="mod">
          <ac:chgData name="Zeeky 张强" userId="e101f5870156e8d9" providerId="LiveId" clId="{B161AEC6-291B-45AE-86D9-4A9274D62AEA}" dt="2022-07-07T15:40:53.579" v="1206" actId="3064"/>
          <ac:spMkLst>
            <pc:docMk/>
            <pc:sldMk cId="411386207" sldId="330"/>
            <ac:spMk id="56" creationId="{07427CFE-EAC7-409C-B2DE-57D52170486E}"/>
          </ac:spMkLst>
        </pc:spChg>
        <pc:grpChg chg="mod">
          <ac:chgData name="Zeeky 张强" userId="e101f5870156e8d9" providerId="LiveId" clId="{B161AEC6-291B-45AE-86D9-4A9274D62AEA}" dt="2022-07-07T14:33:09.550" v="60" actId="207"/>
          <ac:grpSpMkLst>
            <pc:docMk/>
            <pc:sldMk cId="411386207" sldId="330"/>
            <ac:grpSpMk id="5" creationId="{4A268984-3B12-4A64-AEC4-148B88C2ADDF}"/>
          </ac:grpSpMkLst>
        </pc:grpChg>
        <pc:grpChg chg="mod">
          <ac:chgData name="Zeeky 张强" userId="e101f5870156e8d9" providerId="LiveId" clId="{B161AEC6-291B-45AE-86D9-4A9274D62AEA}" dt="2022-07-07T14:34:41.932" v="76" actId="207"/>
          <ac:grpSpMkLst>
            <pc:docMk/>
            <pc:sldMk cId="411386207" sldId="330"/>
            <ac:grpSpMk id="28" creationId="{3E3E5B5C-5131-4DA7-A36E-53537457BF57}"/>
          </ac:grpSpMkLst>
        </pc:grpChg>
        <pc:grpChg chg="mod">
          <ac:chgData name="Zeeky 张强" userId="e101f5870156e8d9" providerId="LiveId" clId="{B161AEC6-291B-45AE-86D9-4A9274D62AEA}" dt="2022-07-07T14:34:41.932" v="76" actId="207"/>
          <ac:grpSpMkLst>
            <pc:docMk/>
            <pc:sldMk cId="411386207" sldId="330"/>
            <ac:grpSpMk id="30" creationId="{26710BEA-7140-4E40-A4B5-B9ACBADA4A0B}"/>
          </ac:grpSpMkLst>
        </pc:grpChg>
        <pc:grpChg chg="mod">
          <ac:chgData name="Zeeky 张强" userId="e101f5870156e8d9" providerId="LiveId" clId="{B161AEC6-291B-45AE-86D9-4A9274D62AEA}" dt="2022-07-07T14:34:41.932" v="76" actId="207"/>
          <ac:grpSpMkLst>
            <pc:docMk/>
            <pc:sldMk cId="411386207" sldId="330"/>
            <ac:grpSpMk id="31" creationId="{E18D1D59-2A35-4E40-A68B-F496F052C8FD}"/>
          </ac:grpSpMkLst>
        </pc:grpChg>
        <pc:grpChg chg="del mod">
          <ac:chgData name="Zeeky 张强" userId="e101f5870156e8d9" providerId="LiveId" clId="{B161AEC6-291B-45AE-86D9-4A9274D62AEA}" dt="2022-07-07T15:30:40.099" v="784" actId="478"/>
          <ac:grpSpMkLst>
            <pc:docMk/>
            <pc:sldMk cId="411386207" sldId="330"/>
            <ac:grpSpMk id="45" creationId="{AA97EF77-09F7-4B1A-8A1F-C9250785ECC7}"/>
          </ac:grpSpMkLst>
        </pc:grpChg>
        <pc:cxnChg chg="mod">
          <ac:chgData name="Zeeky 张强" userId="e101f5870156e8d9" providerId="LiveId" clId="{B161AEC6-291B-45AE-86D9-4A9274D62AEA}" dt="2022-07-07T14:33:14.566" v="61" actId="208"/>
          <ac:cxnSpMkLst>
            <pc:docMk/>
            <pc:sldMk cId="411386207" sldId="330"/>
            <ac:cxnSpMk id="44" creationId="{38D92EE2-B004-429A-ADF4-553250C66719}"/>
          </ac:cxnSpMkLst>
        </pc:cxnChg>
        <pc:cxnChg chg="mod">
          <ac:chgData name="Zeeky 张强" userId="e101f5870156e8d9" providerId="LiveId" clId="{B161AEC6-291B-45AE-86D9-4A9274D62AEA}" dt="2022-07-07T14:33:18.102" v="62" actId="208"/>
          <ac:cxnSpMkLst>
            <pc:docMk/>
            <pc:sldMk cId="411386207" sldId="330"/>
            <ac:cxnSpMk id="59" creationId="{D66B2C17-137F-457C-A17D-536998D5A11B}"/>
          </ac:cxnSpMkLst>
        </pc:cxnChg>
      </pc:sldChg>
      <pc:sldChg chg="addSp delSp modSp mod modClrScheme chgLayout">
        <pc:chgData name="Zeeky 张强" userId="e101f5870156e8d9" providerId="LiveId" clId="{B161AEC6-291B-45AE-86D9-4A9274D62AEA}" dt="2022-07-07T15:41:26.954" v="1211"/>
        <pc:sldMkLst>
          <pc:docMk/>
          <pc:sldMk cId="3649276954" sldId="331"/>
        </pc:sldMkLst>
        <pc:spChg chg="add mod ord">
          <ac:chgData name="Zeeky 张强" userId="e101f5870156e8d9" providerId="LiveId" clId="{B161AEC6-291B-45AE-86D9-4A9274D62AEA}" dt="2022-07-07T15:32:58.989" v="923" actId="700"/>
          <ac:spMkLst>
            <pc:docMk/>
            <pc:sldMk cId="3649276954" sldId="331"/>
            <ac:spMk id="3" creationId="{9E2BE4EB-2179-26F9-17A8-0CC0AC0521E3}"/>
          </ac:spMkLst>
        </pc:spChg>
        <pc:spChg chg="add mod ord">
          <ac:chgData name="Zeeky 张强" userId="e101f5870156e8d9" providerId="LiveId" clId="{B161AEC6-291B-45AE-86D9-4A9274D62AEA}" dt="2022-07-07T15:32:58.989" v="923" actId="700"/>
          <ac:spMkLst>
            <pc:docMk/>
            <pc:sldMk cId="3649276954" sldId="331"/>
            <ac:spMk id="4" creationId="{A4819DCF-1C1C-0EB2-F3FB-75A72780DB73}"/>
          </ac:spMkLst>
        </pc:spChg>
        <pc:spChg chg="mod ord">
          <ac:chgData name="Zeeky 张强" userId="e101f5870156e8d9" providerId="LiveId" clId="{B161AEC6-291B-45AE-86D9-4A9274D62AEA}" dt="2022-07-07T15:32:58.989" v="923" actId="700"/>
          <ac:spMkLst>
            <pc:docMk/>
            <pc:sldMk cId="3649276954" sldId="331"/>
            <ac:spMk id="5" creationId="{3DC01DB9-5F56-A5A5-E729-C62078380077}"/>
          </ac:spMkLst>
        </pc:spChg>
        <pc:spChg chg="mod ord">
          <ac:chgData name="Zeeky 张强" userId="e101f5870156e8d9" providerId="LiveId" clId="{B161AEC6-291B-45AE-86D9-4A9274D62AEA}" dt="2022-07-07T15:32:58.989" v="923" actId="700"/>
          <ac:spMkLst>
            <pc:docMk/>
            <pc:sldMk cId="3649276954" sldId="331"/>
            <ac:spMk id="6" creationId="{13E2BD86-7E95-ABB9-F19C-0D289BB76DF3}"/>
          </ac:spMkLst>
        </pc:spChg>
        <pc:spChg chg="del">
          <ac:chgData name="Zeeky 张强" userId="e101f5870156e8d9" providerId="LiveId" clId="{B161AEC6-291B-45AE-86D9-4A9274D62AEA}" dt="2022-07-07T15:31:02.749" v="811" actId="478"/>
          <ac:spMkLst>
            <pc:docMk/>
            <pc:sldMk cId="3649276954" sldId="331"/>
            <ac:spMk id="24" creationId="{EF9D48C4-B2E4-471D-AFDE-B40231431B45}"/>
          </ac:spMkLst>
        </pc:spChg>
        <pc:spChg chg="mod">
          <ac:chgData name="Zeeky 张强" userId="e101f5870156e8d9" providerId="LiveId" clId="{B161AEC6-291B-45AE-86D9-4A9274D62AEA}" dt="2022-07-07T14:35:10.065" v="78" actId="207"/>
          <ac:spMkLst>
            <pc:docMk/>
            <pc:sldMk cId="3649276954" sldId="331"/>
            <ac:spMk id="26" creationId="{0B4A7A49-C4EC-48D5-95B0-11D118BCBC91}"/>
          </ac:spMkLst>
        </pc:spChg>
        <pc:spChg chg="mod">
          <ac:chgData name="Zeeky 张强" userId="e101f5870156e8d9" providerId="LiveId" clId="{B161AEC6-291B-45AE-86D9-4A9274D62AEA}" dt="2022-07-07T14:35:10.065" v="78" actId="207"/>
          <ac:spMkLst>
            <pc:docMk/>
            <pc:sldMk cId="3649276954" sldId="331"/>
            <ac:spMk id="27" creationId="{2BD7991B-84F4-4A08-8F4E-E80C49570AEC}"/>
          </ac:spMkLst>
        </pc:spChg>
        <pc:spChg chg="del">
          <ac:chgData name="Zeeky 张强" userId="e101f5870156e8d9" providerId="LiveId" clId="{B161AEC6-291B-45AE-86D9-4A9274D62AEA}" dt="2022-07-07T15:31:02.749" v="811" actId="478"/>
          <ac:spMkLst>
            <pc:docMk/>
            <pc:sldMk cId="3649276954" sldId="331"/>
            <ac:spMk id="28" creationId="{B873082E-4387-4377-8A53-A71184B884A8}"/>
          </ac:spMkLst>
        </pc:spChg>
        <pc:spChg chg="mod">
          <ac:chgData name="Zeeky 张强" userId="e101f5870156e8d9" providerId="LiveId" clId="{B161AEC6-291B-45AE-86D9-4A9274D62AEA}" dt="2022-07-07T14:36:35.814" v="89" actId="208"/>
          <ac:spMkLst>
            <pc:docMk/>
            <pc:sldMk cId="3649276954" sldId="331"/>
            <ac:spMk id="43" creationId="{641D34DC-FB6E-4379-9226-ED2DF81CCF11}"/>
          </ac:spMkLst>
        </pc:spChg>
        <pc:spChg chg="mod">
          <ac:chgData name="Zeeky 张强" userId="e101f5870156e8d9" providerId="LiveId" clId="{B161AEC6-291B-45AE-86D9-4A9274D62AEA}" dt="2022-07-07T15:41:20.764" v="1210" actId="3064"/>
          <ac:spMkLst>
            <pc:docMk/>
            <pc:sldMk cId="3649276954" sldId="331"/>
            <ac:spMk id="45" creationId="{7E369097-E48C-4184-B372-458381F53D99}"/>
          </ac:spMkLst>
        </pc:spChg>
        <pc:spChg chg="mod">
          <ac:chgData name="Zeeky 张强" userId="e101f5870156e8d9" providerId="LiveId" clId="{B161AEC6-291B-45AE-86D9-4A9274D62AEA}" dt="2022-07-07T15:41:20.764" v="1210" actId="3064"/>
          <ac:spMkLst>
            <pc:docMk/>
            <pc:sldMk cId="3649276954" sldId="331"/>
            <ac:spMk id="46" creationId="{B2DDEA46-C050-4EF3-9210-36C4C0D3982E}"/>
          </ac:spMkLst>
        </pc:spChg>
        <pc:spChg chg="mod">
          <ac:chgData name="Zeeky 张强" userId="e101f5870156e8d9" providerId="LiveId" clId="{B161AEC6-291B-45AE-86D9-4A9274D62AEA}" dt="2022-07-07T15:41:20.764" v="1210" actId="3064"/>
          <ac:spMkLst>
            <pc:docMk/>
            <pc:sldMk cId="3649276954" sldId="331"/>
            <ac:spMk id="48" creationId="{F2C942F2-8325-400D-B822-4536298D9FFE}"/>
          </ac:spMkLst>
        </pc:spChg>
        <pc:spChg chg="mod">
          <ac:chgData name="Zeeky 张强" userId="e101f5870156e8d9" providerId="LiveId" clId="{B161AEC6-291B-45AE-86D9-4A9274D62AEA}" dt="2022-07-07T15:41:20.764" v="1210" actId="3064"/>
          <ac:spMkLst>
            <pc:docMk/>
            <pc:sldMk cId="3649276954" sldId="331"/>
            <ac:spMk id="50" creationId="{9E803ADA-C07A-40A2-B00E-48E9799F6621}"/>
          </ac:spMkLst>
        </pc:spChg>
        <pc:spChg chg="mod">
          <ac:chgData name="Zeeky 张强" userId="e101f5870156e8d9" providerId="LiveId" clId="{B161AEC6-291B-45AE-86D9-4A9274D62AEA}" dt="2022-07-07T15:41:20.764" v="1210" actId="3064"/>
          <ac:spMkLst>
            <pc:docMk/>
            <pc:sldMk cId="3649276954" sldId="331"/>
            <ac:spMk id="52" creationId="{D35FD295-9FA5-446F-9E0D-895B65308BB1}"/>
          </ac:spMkLst>
        </pc:spChg>
        <pc:spChg chg="mod">
          <ac:chgData name="Zeeky 张强" userId="e101f5870156e8d9" providerId="LiveId" clId="{B161AEC6-291B-45AE-86D9-4A9274D62AEA}" dt="2022-07-07T15:41:20.764" v="1210" actId="3064"/>
          <ac:spMkLst>
            <pc:docMk/>
            <pc:sldMk cId="3649276954" sldId="331"/>
            <ac:spMk id="57" creationId="{7B7F7F8B-8AAF-444A-876C-1F7F0BA94BDB}"/>
          </ac:spMkLst>
        </pc:spChg>
        <pc:spChg chg="mod topLvl">
          <ac:chgData name="Zeeky 张强" userId="e101f5870156e8d9" providerId="LiveId" clId="{B161AEC6-291B-45AE-86D9-4A9274D62AEA}" dt="2022-07-07T14:36:16.350" v="87" actId="164"/>
          <ac:spMkLst>
            <pc:docMk/>
            <pc:sldMk cId="3649276954" sldId="331"/>
            <ac:spMk id="61" creationId="{38E8FEF7-F3BC-478A-8954-6FFA520C19AA}"/>
          </ac:spMkLst>
        </pc:spChg>
        <pc:spChg chg="mod">
          <ac:chgData name="Zeeky 张强" userId="e101f5870156e8d9" providerId="LiveId" clId="{B161AEC6-291B-45AE-86D9-4A9274D62AEA}" dt="2022-07-07T15:41:26.954" v="1211"/>
          <ac:spMkLst>
            <pc:docMk/>
            <pc:sldMk cId="3649276954" sldId="331"/>
            <ac:spMk id="62" creationId="{7A58D620-61F2-426C-80FF-708626DF364E}"/>
          </ac:spMkLst>
        </pc:spChg>
        <pc:spChg chg="mod topLvl">
          <ac:chgData name="Zeeky 张强" userId="e101f5870156e8d9" providerId="LiveId" clId="{B161AEC6-291B-45AE-86D9-4A9274D62AEA}" dt="2022-07-07T14:36:16.350" v="87" actId="164"/>
          <ac:spMkLst>
            <pc:docMk/>
            <pc:sldMk cId="3649276954" sldId="331"/>
            <ac:spMk id="63" creationId="{6A233B8B-9BE3-4F4A-86A3-BC59CB9360D5}"/>
          </ac:spMkLst>
        </pc:spChg>
        <pc:spChg chg="mod">
          <ac:chgData name="Zeeky 张强" userId="e101f5870156e8d9" providerId="LiveId" clId="{B161AEC6-291B-45AE-86D9-4A9274D62AEA}" dt="2022-07-07T14:35:58.046" v="84" actId="207"/>
          <ac:spMkLst>
            <pc:docMk/>
            <pc:sldMk cId="3649276954" sldId="331"/>
            <ac:spMk id="64" creationId="{A0618770-6DDF-46F5-8077-A64BEFF5BAA3}"/>
          </ac:spMkLst>
        </pc:spChg>
        <pc:spChg chg="mod">
          <ac:chgData name="Zeeky 张强" userId="e101f5870156e8d9" providerId="LiveId" clId="{B161AEC6-291B-45AE-86D9-4A9274D62AEA}" dt="2022-07-07T15:41:20.764" v="1210" actId="3064"/>
          <ac:spMkLst>
            <pc:docMk/>
            <pc:sldMk cId="3649276954" sldId="331"/>
            <ac:spMk id="65" creationId="{DDF8E99A-6461-4ED3-B14A-13EE007B4579}"/>
          </ac:spMkLst>
        </pc:spChg>
        <pc:spChg chg="mod">
          <ac:chgData name="Zeeky 张强" userId="e101f5870156e8d9" providerId="LiveId" clId="{B161AEC6-291B-45AE-86D9-4A9274D62AEA}" dt="2022-07-07T15:41:20.764" v="1210" actId="3064"/>
          <ac:spMkLst>
            <pc:docMk/>
            <pc:sldMk cId="3649276954" sldId="331"/>
            <ac:spMk id="66" creationId="{3C296DB2-9CDC-4DDC-9C56-875E5F6B1C1B}"/>
          </ac:spMkLst>
        </pc:spChg>
        <pc:spChg chg="mod">
          <ac:chgData name="Zeeky 张强" userId="e101f5870156e8d9" providerId="LiveId" clId="{B161AEC6-291B-45AE-86D9-4A9274D62AEA}" dt="2022-07-07T15:41:20.764" v="1210" actId="3064"/>
          <ac:spMkLst>
            <pc:docMk/>
            <pc:sldMk cId="3649276954" sldId="331"/>
            <ac:spMk id="68" creationId="{08D33B87-B11D-4CEA-853C-F64DD86D72C3}"/>
          </ac:spMkLst>
        </pc:spChg>
        <pc:spChg chg="mod">
          <ac:chgData name="Zeeky 张强" userId="e101f5870156e8d9" providerId="LiveId" clId="{B161AEC6-291B-45AE-86D9-4A9274D62AEA}" dt="2022-07-07T14:35:15.481" v="79" actId="208"/>
          <ac:spMkLst>
            <pc:docMk/>
            <pc:sldMk cId="3649276954" sldId="331"/>
            <ac:spMk id="69" creationId="{303BDF4F-E45B-46FC-89DB-EB1E9252A259}"/>
          </ac:spMkLst>
        </pc:spChg>
        <pc:spChg chg="mod">
          <ac:chgData name="Zeeky 张强" userId="e101f5870156e8d9" providerId="LiveId" clId="{B161AEC6-291B-45AE-86D9-4A9274D62AEA}" dt="2022-07-07T14:36:32.470" v="88" actId="208"/>
          <ac:spMkLst>
            <pc:docMk/>
            <pc:sldMk cId="3649276954" sldId="331"/>
            <ac:spMk id="70" creationId="{010227ED-52A4-4BB3-AEAC-D6A053371568}"/>
          </ac:spMkLst>
        </pc:spChg>
        <pc:grpChg chg="add mod">
          <ac:chgData name="Zeeky 张强" userId="e101f5870156e8d9" providerId="LiveId" clId="{B161AEC6-291B-45AE-86D9-4A9274D62AEA}" dt="2022-07-07T14:36:16.350" v="87" actId="164"/>
          <ac:grpSpMkLst>
            <pc:docMk/>
            <pc:sldMk cId="3649276954" sldId="331"/>
            <ac:grpSpMk id="2" creationId="{33962150-82F5-9785-0781-48C9F6F784F8}"/>
          </ac:grpSpMkLst>
        </pc:grpChg>
        <pc:grpChg chg="del mod">
          <ac:chgData name="Zeeky 张强" userId="e101f5870156e8d9" providerId="LiveId" clId="{B161AEC6-291B-45AE-86D9-4A9274D62AEA}" dt="2022-07-07T15:31:02.749" v="811" actId="478"/>
          <ac:grpSpMkLst>
            <pc:docMk/>
            <pc:sldMk cId="3649276954" sldId="331"/>
            <ac:grpSpMk id="25" creationId="{FFA8F521-837C-4077-94E7-64EAF56D3927}"/>
          </ac:grpSpMkLst>
        </pc:grpChg>
        <pc:grpChg chg="del mod">
          <ac:chgData name="Zeeky 张强" userId="e101f5870156e8d9" providerId="LiveId" clId="{B161AEC6-291B-45AE-86D9-4A9274D62AEA}" dt="2022-07-07T14:36:14.327" v="86" actId="165"/>
          <ac:grpSpMkLst>
            <pc:docMk/>
            <pc:sldMk cId="3649276954" sldId="331"/>
            <ac:grpSpMk id="58" creationId="{2AF83CA5-34CD-40B9-856E-49EC2C4BCD87}"/>
          </ac:grpSpMkLst>
        </pc:grpChg>
      </pc:sldChg>
      <pc:sldChg chg="addSp delSp modSp mod modClrScheme chgLayout">
        <pc:chgData name="Zeeky 张强" userId="e101f5870156e8d9" providerId="LiveId" clId="{B161AEC6-291B-45AE-86D9-4A9274D62AEA}" dt="2022-07-07T15:41:43.778" v="1214"/>
        <pc:sldMkLst>
          <pc:docMk/>
          <pc:sldMk cId="3540696930" sldId="332"/>
        </pc:sldMkLst>
        <pc:spChg chg="add mod ord">
          <ac:chgData name="Zeeky 张强" userId="e101f5870156e8d9" providerId="LiveId" clId="{B161AEC6-291B-45AE-86D9-4A9274D62AEA}" dt="2022-07-07T15:32:58.989" v="923" actId="700"/>
          <ac:spMkLst>
            <pc:docMk/>
            <pc:sldMk cId="3540696930" sldId="332"/>
            <ac:spMk id="5" creationId="{B5F51DA2-BBEA-778A-2E44-551AC7D334A7}"/>
          </ac:spMkLst>
        </pc:spChg>
        <pc:spChg chg="add mod ord">
          <ac:chgData name="Zeeky 张强" userId="e101f5870156e8d9" providerId="LiveId" clId="{B161AEC6-291B-45AE-86D9-4A9274D62AEA}" dt="2022-07-07T15:32:58.989" v="923" actId="700"/>
          <ac:spMkLst>
            <pc:docMk/>
            <pc:sldMk cId="3540696930" sldId="332"/>
            <ac:spMk id="6" creationId="{50315B3B-AD2C-B066-7FD7-2A66DE677637}"/>
          </ac:spMkLst>
        </pc:spChg>
        <pc:spChg chg="mod">
          <ac:chgData name="Zeeky 张强" userId="e101f5870156e8d9" providerId="LiveId" clId="{B161AEC6-291B-45AE-86D9-4A9274D62AEA}" dt="2022-07-07T14:37:03.868" v="91" actId="207"/>
          <ac:spMkLst>
            <pc:docMk/>
            <pc:sldMk cId="3540696930" sldId="332"/>
            <ac:spMk id="8" creationId="{D7200F6F-E20E-4862-BCB2-7D1061BF5112}"/>
          </ac:spMkLst>
        </pc:spChg>
        <pc:spChg chg="mod">
          <ac:chgData name="Zeeky 张强" userId="e101f5870156e8d9" providerId="LiveId" clId="{B161AEC6-291B-45AE-86D9-4A9274D62AEA}" dt="2022-07-07T14:37:03.868" v="91" actId="207"/>
          <ac:spMkLst>
            <pc:docMk/>
            <pc:sldMk cId="3540696930" sldId="332"/>
            <ac:spMk id="9" creationId="{6FD6826C-00FB-4AD1-B78D-A15C905F19F6}"/>
          </ac:spMkLst>
        </pc:spChg>
        <pc:spChg chg="del">
          <ac:chgData name="Zeeky 张强" userId="e101f5870156e8d9" providerId="LiveId" clId="{B161AEC6-291B-45AE-86D9-4A9274D62AEA}" dt="2022-07-07T15:31:29.766" v="839" actId="478"/>
          <ac:spMkLst>
            <pc:docMk/>
            <pc:sldMk cId="3540696930" sldId="332"/>
            <ac:spMk id="10" creationId="{F66523D5-6178-4A59-ADB8-D1C12B2DDECC}"/>
          </ac:spMkLst>
        </pc:spChg>
        <pc:spChg chg="mod">
          <ac:chgData name="Zeeky 张强" userId="e101f5870156e8d9" providerId="LiveId" clId="{B161AEC6-291B-45AE-86D9-4A9274D62AEA}" dt="2022-07-07T15:41:35.001" v="1212" actId="3064"/>
          <ac:spMkLst>
            <pc:docMk/>
            <pc:sldMk cId="3540696930" sldId="332"/>
            <ac:spMk id="16" creationId="{EEF488D5-E3B2-4FAE-8D82-750B6CE176CE}"/>
          </ac:spMkLst>
        </pc:spChg>
        <pc:spChg chg="mod">
          <ac:chgData name="Zeeky 张强" userId="e101f5870156e8d9" providerId="LiveId" clId="{B161AEC6-291B-45AE-86D9-4A9274D62AEA}" dt="2022-07-07T14:37:11.442" v="94" actId="207"/>
          <ac:spMkLst>
            <pc:docMk/>
            <pc:sldMk cId="3540696930" sldId="332"/>
            <ac:spMk id="17" creationId="{8C96AB2F-F569-449B-8B14-A0D9A99034B7}"/>
          </ac:spMkLst>
        </pc:spChg>
        <pc:spChg chg="mod">
          <ac:chgData name="Zeeky 张强" userId="e101f5870156e8d9" providerId="LiveId" clId="{B161AEC6-291B-45AE-86D9-4A9274D62AEA}" dt="2022-07-07T15:41:39.999" v="1213" actId="3064"/>
          <ac:spMkLst>
            <pc:docMk/>
            <pc:sldMk cId="3540696930" sldId="332"/>
            <ac:spMk id="18" creationId="{052902FB-CC88-45A5-B704-31C16A3D62FA}"/>
          </ac:spMkLst>
        </pc:spChg>
        <pc:spChg chg="mod">
          <ac:chgData name="Zeeky 张强" userId="e101f5870156e8d9" providerId="LiveId" clId="{B161AEC6-291B-45AE-86D9-4A9274D62AEA}" dt="2022-07-07T15:41:39.999" v="1213" actId="3064"/>
          <ac:spMkLst>
            <pc:docMk/>
            <pc:sldMk cId="3540696930" sldId="332"/>
            <ac:spMk id="19" creationId="{F44933FB-5521-4E0B-9E64-11ECFCF46FB7}"/>
          </ac:spMkLst>
        </pc:spChg>
        <pc:spChg chg="mod">
          <ac:chgData name="Zeeky 张强" userId="e101f5870156e8d9" providerId="LiveId" clId="{B161AEC6-291B-45AE-86D9-4A9274D62AEA}" dt="2022-07-07T15:41:39.999" v="1213" actId="3064"/>
          <ac:spMkLst>
            <pc:docMk/>
            <pc:sldMk cId="3540696930" sldId="332"/>
            <ac:spMk id="20" creationId="{9B48D865-4D71-4AB0-AE6D-7196E09DFFEC}"/>
          </ac:spMkLst>
        </pc:spChg>
        <pc:spChg chg="mod">
          <ac:chgData name="Zeeky 张强" userId="e101f5870156e8d9" providerId="LiveId" clId="{B161AEC6-291B-45AE-86D9-4A9274D62AEA}" dt="2022-07-07T14:38:34.869" v="100" actId="164"/>
          <ac:spMkLst>
            <pc:docMk/>
            <pc:sldMk cId="3540696930" sldId="332"/>
            <ac:spMk id="22" creationId="{DE1F5EF9-658C-41A8-8230-368549B3640D}"/>
          </ac:spMkLst>
        </pc:spChg>
        <pc:spChg chg="mod ord">
          <ac:chgData name="Zeeky 张强" userId="e101f5870156e8d9" providerId="LiveId" clId="{B161AEC6-291B-45AE-86D9-4A9274D62AEA}" dt="2022-07-07T15:32:58.989" v="923" actId="700"/>
          <ac:spMkLst>
            <pc:docMk/>
            <pc:sldMk cId="3540696930" sldId="332"/>
            <ac:spMk id="24" creationId="{DFD14DB1-7D4D-93F9-6B27-F0F392FFD601}"/>
          </ac:spMkLst>
        </pc:spChg>
        <pc:spChg chg="mod">
          <ac:chgData name="Zeeky 张强" userId="e101f5870156e8d9" providerId="LiveId" clId="{B161AEC6-291B-45AE-86D9-4A9274D62AEA}" dt="2022-07-07T14:38:36.967" v="101" actId="164"/>
          <ac:spMkLst>
            <pc:docMk/>
            <pc:sldMk cId="3540696930" sldId="332"/>
            <ac:spMk id="25" creationId="{88768C68-CF0C-4FD1-8896-41A0443B873D}"/>
          </ac:spMkLst>
        </pc:spChg>
        <pc:spChg chg="mod ord">
          <ac:chgData name="Zeeky 张强" userId="e101f5870156e8d9" providerId="LiveId" clId="{B161AEC6-291B-45AE-86D9-4A9274D62AEA}" dt="2022-07-07T15:32:58.989" v="923" actId="700"/>
          <ac:spMkLst>
            <pc:docMk/>
            <pc:sldMk cId="3540696930" sldId="332"/>
            <ac:spMk id="26" creationId="{FCC74194-1B5D-CA63-BC86-B9530B499184}"/>
          </ac:spMkLst>
        </pc:spChg>
        <pc:spChg chg="mod">
          <ac:chgData name="Zeeky 张强" userId="e101f5870156e8d9" providerId="LiveId" clId="{B161AEC6-291B-45AE-86D9-4A9274D62AEA}" dt="2022-07-07T14:37:11.442" v="94" actId="207"/>
          <ac:spMkLst>
            <pc:docMk/>
            <pc:sldMk cId="3540696930" sldId="332"/>
            <ac:spMk id="27" creationId="{F9FA1F49-1974-FFB6-6646-BFC7C4094835}"/>
          </ac:spMkLst>
        </pc:spChg>
        <pc:spChg chg="mod">
          <ac:chgData name="Zeeky 张强" userId="e101f5870156e8d9" providerId="LiveId" clId="{B161AEC6-291B-45AE-86D9-4A9274D62AEA}" dt="2022-07-07T15:41:43.778" v="1214"/>
          <ac:spMkLst>
            <pc:docMk/>
            <pc:sldMk cId="3540696930" sldId="332"/>
            <ac:spMk id="29" creationId="{7123628E-612E-4DA8-9BB1-0224C9C18264}"/>
          </ac:spMkLst>
        </pc:spChg>
        <pc:spChg chg="mod">
          <ac:chgData name="Zeeky 张强" userId="e101f5870156e8d9" providerId="LiveId" clId="{B161AEC6-291B-45AE-86D9-4A9274D62AEA}" dt="2022-07-07T14:38:57.556" v="107" actId="164"/>
          <ac:spMkLst>
            <pc:docMk/>
            <pc:sldMk cId="3540696930" sldId="332"/>
            <ac:spMk id="30" creationId="{E757F2B5-14E9-465A-A6A8-17075ACFF3FF}"/>
          </ac:spMkLst>
        </pc:spChg>
        <pc:spChg chg="del">
          <ac:chgData name="Zeeky 张强" userId="e101f5870156e8d9" providerId="LiveId" clId="{B161AEC6-291B-45AE-86D9-4A9274D62AEA}" dt="2022-07-07T15:31:29.766" v="839" actId="478"/>
          <ac:spMkLst>
            <pc:docMk/>
            <pc:sldMk cId="3540696930" sldId="332"/>
            <ac:spMk id="53" creationId="{AF789911-FE78-4D3B-A974-3DC7FDF347EE}"/>
          </ac:spMkLst>
        </pc:spChg>
        <pc:grpChg chg="add mod">
          <ac:chgData name="Zeeky 张强" userId="e101f5870156e8d9" providerId="LiveId" clId="{B161AEC6-291B-45AE-86D9-4A9274D62AEA}" dt="2022-07-07T14:38:34.869" v="100" actId="164"/>
          <ac:grpSpMkLst>
            <pc:docMk/>
            <pc:sldMk cId="3540696930" sldId="332"/>
            <ac:grpSpMk id="2" creationId="{F4DEBBD9-E8D1-2151-5EF2-78552A52D07E}"/>
          </ac:grpSpMkLst>
        </pc:grpChg>
        <pc:grpChg chg="add mod">
          <ac:chgData name="Zeeky 张强" userId="e101f5870156e8d9" providerId="LiveId" clId="{B161AEC6-291B-45AE-86D9-4A9274D62AEA}" dt="2022-07-07T14:38:36.967" v="101" actId="164"/>
          <ac:grpSpMkLst>
            <pc:docMk/>
            <pc:sldMk cId="3540696930" sldId="332"/>
            <ac:grpSpMk id="3" creationId="{12EC6C27-0384-E9DD-057B-E3D2075565B1}"/>
          </ac:grpSpMkLst>
        </pc:grpChg>
        <pc:grpChg chg="add mod">
          <ac:chgData name="Zeeky 张强" userId="e101f5870156e8d9" providerId="LiveId" clId="{B161AEC6-291B-45AE-86D9-4A9274D62AEA}" dt="2022-07-07T14:38:57.556" v="107" actId="164"/>
          <ac:grpSpMkLst>
            <pc:docMk/>
            <pc:sldMk cId="3540696930" sldId="332"/>
            <ac:grpSpMk id="4" creationId="{C023091F-0744-ABB8-8C16-0B358E8A7782}"/>
          </ac:grpSpMkLst>
        </pc:grpChg>
        <pc:grpChg chg="del mod">
          <ac:chgData name="Zeeky 张强" userId="e101f5870156e8d9" providerId="LiveId" clId="{B161AEC6-291B-45AE-86D9-4A9274D62AEA}" dt="2022-07-07T15:31:29.766" v="839" actId="478"/>
          <ac:grpSpMkLst>
            <pc:docMk/>
            <pc:sldMk cId="3540696930" sldId="332"/>
            <ac:grpSpMk id="7" creationId="{608AB68A-14DB-481A-BFCF-4D8A013B981D}"/>
          </ac:grpSpMkLst>
        </pc:grpChg>
        <pc:grpChg chg="mod">
          <ac:chgData name="Zeeky 张强" userId="e101f5870156e8d9" providerId="LiveId" clId="{B161AEC6-291B-45AE-86D9-4A9274D62AEA}" dt="2022-07-07T14:37:11.442" v="94" actId="207"/>
          <ac:grpSpMkLst>
            <pc:docMk/>
            <pc:sldMk cId="3540696930" sldId="332"/>
            <ac:grpSpMk id="28" creationId="{327B522A-30A7-E914-5D7D-7C427C143753}"/>
          </ac:grpSpMkLst>
        </pc:grpChg>
        <pc:picChg chg="mod">
          <ac:chgData name="Zeeky 张强" userId="e101f5870156e8d9" providerId="LiveId" clId="{B161AEC6-291B-45AE-86D9-4A9274D62AEA}" dt="2022-07-07T14:38:57.556" v="107" actId="164"/>
          <ac:picMkLst>
            <pc:docMk/>
            <pc:sldMk cId="3540696930" sldId="332"/>
            <ac:picMk id="13" creationId="{40EBBE6F-0CDE-4486-887C-B8E849E7D431}"/>
          </ac:picMkLst>
        </pc:picChg>
        <pc:picChg chg="mod">
          <ac:chgData name="Zeeky 张强" userId="e101f5870156e8d9" providerId="LiveId" clId="{B161AEC6-291B-45AE-86D9-4A9274D62AEA}" dt="2022-07-07T14:38:48.942" v="105" actId="207"/>
          <ac:picMkLst>
            <pc:docMk/>
            <pc:sldMk cId="3540696930" sldId="332"/>
            <ac:picMk id="33" creationId="{D1E6DBBA-FE5D-49ED-B47A-8C18DF0AE406}"/>
          </ac:picMkLst>
        </pc:picChg>
        <pc:picChg chg="mod">
          <ac:chgData name="Zeeky 张强" userId="e101f5870156e8d9" providerId="LiveId" clId="{B161AEC6-291B-45AE-86D9-4A9274D62AEA}" dt="2022-07-07T14:38:53.848" v="106" actId="207"/>
          <ac:picMkLst>
            <pc:docMk/>
            <pc:sldMk cId="3540696930" sldId="332"/>
            <ac:picMk id="35" creationId="{E88BF775-AA5F-4BCE-B703-A9A6FC26A712}"/>
          </ac:picMkLst>
        </pc:picChg>
      </pc:sldChg>
      <pc:sldChg chg="addSp delSp modSp mod modClrScheme chgLayout">
        <pc:chgData name="Zeeky 张强" userId="e101f5870156e8d9" providerId="LiveId" clId="{B161AEC6-291B-45AE-86D9-4A9274D62AEA}" dt="2022-07-07T15:42:07.088" v="1218" actId="3064"/>
        <pc:sldMkLst>
          <pc:docMk/>
          <pc:sldMk cId="3597622280" sldId="333"/>
        </pc:sldMkLst>
        <pc:spChg chg="del">
          <ac:chgData name="Zeeky 张强" userId="e101f5870156e8d9" providerId="LiveId" clId="{B161AEC6-291B-45AE-86D9-4A9274D62AEA}" dt="2022-07-07T15:31:49.312" v="867" actId="478"/>
          <ac:spMkLst>
            <pc:docMk/>
            <pc:sldMk cId="3597622280" sldId="333"/>
            <ac:spMk id="7" creationId="{61C67750-7737-4252-83C3-1434B013AB51}"/>
          </ac:spMkLst>
        </pc:spChg>
        <pc:spChg chg="mod">
          <ac:chgData name="Zeeky 张强" userId="e101f5870156e8d9" providerId="LiveId" clId="{B161AEC6-291B-45AE-86D9-4A9274D62AEA}" dt="2022-07-07T14:40:06.086" v="108" actId="207"/>
          <ac:spMkLst>
            <pc:docMk/>
            <pc:sldMk cId="3597622280" sldId="333"/>
            <ac:spMk id="9" creationId="{CDA98A4B-0C6B-4436-9284-458270939EC7}"/>
          </ac:spMkLst>
        </pc:spChg>
        <pc:spChg chg="mod">
          <ac:chgData name="Zeeky 张强" userId="e101f5870156e8d9" providerId="LiveId" clId="{B161AEC6-291B-45AE-86D9-4A9274D62AEA}" dt="2022-07-07T14:40:06.086" v="108" actId="207"/>
          <ac:spMkLst>
            <pc:docMk/>
            <pc:sldMk cId="3597622280" sldId="333"/>
            <ac:spMk id="10" creationId="{285F921C-D40D-4C90-A507-1676E6A6906A}"/>
          </ac:spMkLst>
        </pc:spChg>
        <pc:spChg chg="del">
          <ac:chgData name="Zeeky 张强" userId="e101f5870156e8d9" providerId="LiveId" clId="{B161AEC6-291B-45AE-86D9-4A9274D62AEA}" dt="2022-07-07T15:31:49.312" v="867" actId="478"/>
          <ac:spMkLst>
            <pc:docMk/>
            <pc:sldMk cId="3597622280" sldId="333"/>
            <ac:spMk id="11" creationId="{194A6604-2F9F-4513-A9A8-86F4C528FCBC}"/>
          </ac:spMkLst>
        </pc:spChg>
        <pc:spChg chg="mod">
          <ac:chgData name="Zeeky 张强" userId="e101f5870156e8d9" providerId="LiveId" clId="{B161AEC6-291B-45AE-86D9-4A9274D62AEA}" dt="2022-07-07T15:42:04.255" v="1217" actId="3064"/>
          <ac:spMkLst>
            <pc:docMk/>
            <pc:sldMk cId="3597622280" sldId="333"/>
            <ac:spMk id="12" creationId="{F20F7010-F14F-454F-878D-EFF00B99A094}"/>
          </ac:spMkLst>
        </pc:spChg>
        <pc:spChg chg="mod">
          <ac:chgData name="Zeeky 张强" userId="e101f5870156e8d9" providerId="LiveId" clId="{B161AEC6-291B-45AE-86D9-4A9274D62AEA}" dt="2022-07-07T15:42:07.088" v="1218" actId="3064"/>
          <ac:spMkLst>
            <pc:docMk/>
            <pc:sldMk cId="3597622280" sldId="333"/>
            <ac:spMk id="14" creationId="{BDA405CF-4F74-44BF-8ABD-9A6B11674F68}"/>
          </ac:spMkLst>
        </pc:spChg>
        <pc:spChg chg="add mod ord">
          <ac:chgData name="Zeeky 张强" userId="e101f5870156e8d9" providerId="LiveId" clId="{B161AEC6-291B-45AE-86D9-4A9274D62AEA}" dt="2022-07-07T15:32:58.989" v="923" actId="700"/>
          <ac:spMkLst>
            <pc:docMk/>
            <pc:sldMk cId="3597622280" sldId="333"/>
            <ac:spMk id="15" creationId="{58583888-D9A0-890C-949E-AAA7C8A665F8}"/>
          </ac:spMkLst>
        </pc:spChg>
        <pc:spChg chg="mod ord">
          <ac:chgData name="Zeeky 张强" userId="e101f5870156e8d9" providerId="LiveId" clId="{B161AEC6-291B-45AE-86D9-4A9274D62AEA}" dt="2022-07-07T15:32:58.989" v="923" actId="700"/>
          <ac:spMkLst>
            <pc:docMk/>
            <pc:sldMk cId="3597622280" sldId="333"/>
            <ac:spMk id="16" creationId="{9D26B0E5-88F7-9E55-F758-4A305C88911F}"/>
          </ac:spMkLst>
        </pc:spChg>
        <pc:spChg chg="add mod ord">
          <ac:chgData name="Zeeky 张强" userId="e101f5870156e8d9" providerId="LiveId" clId="{B161AEC6-291B-45AE-86D9-4A9274D62AEA}" dt="2022-07-07T15:32:58.989" v="923" actId="700"/>
          <ac:spMkLst>
            <pc:docMk/>
            <pc:sldMk cId="3597622280" sldId="333"/>
            <ac:spMk id="17" creationId="{349E2A4C-EC1F-38B6-C5BF-E75A9A14F1CE}"/>
          </ac:spMkLst>
        </pc:spChg>
        <pc:spChg chg="mod">
          <ac:chgData name="Zeeky 张强" userId="e101f5870156e8d9" providerId="LiveId" clId="{B161AEC6-291B-45AE-86D9-4A9274D62AEA}" dt="2022-07-07T15:41:57.384" v="1216" actId="3064"/>
          <ac:spMkLst>
            <pc:docMk/>
            <pc:sldMk cId="3597622280" sldId="333"/>
            <ac:spMk id="18" creationId="{4354F4EC-8C19-4695-BA12-9F4A65BD24FC}"/>
          </ac:spMkLst>
        </pc:spChg>
        <pc:spChg chg="mod ord">
          <ac:chgData name="Zeeky 张强" userId="e101f5870156e8d9" providerId="LiveId" clId="{B161AEC6-291B-45AE-86D9-4A9274D62AEA}" dt="2022-07-07T15:32:58.989" v="923" actId="700"/>
          <ac:spMkLst>
            <pc:docMk/>
            <pc:sldMk cId="3597622280" sldId="333"/>
            <ac:spMk id="19" creationId="{B9EB4662-E7B1-16C4-7972-902827F062B0}"/>
          </ac:spMkLst>
        </pc:spChg>
        <pc:spChg chg="mod">
          <ac:chgData name="Zeeky 张强" userId="e101f5870156e8d9" providerId="LiveId" clId="{B161AEC6-291B-45AE-86D9-4A9274D62AEA}" dt="2022-07-07T14:40:49.568" v="109" actId="164"/>
          <ac:spMkLst>
            <pc:docMk/>
            <pc:sldMk cId="3597622280" sldId="333"/>
            <ac:spMk id="24" creationId="{842BF238-C0AB-4A50-ADFB-1F0B2F57D9BE}"/>
          </ac:spMkLst>
        </pc:spChg>
        <pc:spChg chg="mod">
          <ac:chgData name="Zeeky 张强" userId="e101f5870156e8d9" providerId="LiveId" clId="{B161AEC6-291B-45AE-86D9-4A9274D62AEA}" dt="2022-07-07T14:40:49.568" v="109" actId="164"/>
          <ac:spMkLst>
            <pc:docMk/>
            <pc:sldMk cId="3597622280" sldId="333"/>
            <ac:spMk id="25" creationId="{84E56CFB-8020-4A14-B363-E084412BFF0E}"/>
          </ac:spMkLst>
        </pc:spChg>
        <pc:spChg chg="mod">
          <ac:chgData name="Zeeky 张强" userId="e101f5870156e8d9" providerId="LiveId" clId="{B161AEC6-291B-45AE-86D9-4A9274D62AEA}" dt="2022-07-07T15:41:52.516" v="1215" actId="3064"/>
          <ac:spMkLst>
            <pc:docMk/>
            <pc:sldMk cId="3597622280" sldId="333"/>
            <ac:spMk id="27" creationId="{31C12BB5-E134-4541-BE48-61EFCE800B46}"/>
          </ac:spMkLst>
        </pc:spChg>
        <pc:spChg chg="mod">
          <ac:chgData name="Zeeky 张强" userId="e101f5870156e8d9" providerId="LiveId" clId="{B161AEC6-291B-45AE-86D9-4A9274D62AEA}" dt="2022-07-07T14:40:53.155" v="110" actId="164"/>
          <ac:spMkLst>
            <pc:docMk/>
            <pc:sldMk cId="3597622280" sldId="333"/>
            <ac:spMk id="28" creationId="{8A8D43BC-95FA-4756-9184-6EDFAF3C181C}"/>
          </ac:spMkLst>
        </pc:spChg>
        <pc:spChg chg="mod">
          <ac:chgData name="Zeeky 张强" userId="e101f5870156e8d9" providerId="LiveId" clId="{B161AEC6-291B-45AE-86D9-4A9274D62AEA}" dt="2022-07-07T14:40:53.155" v="110" actId="164"/>
          <ac:spMkLst>
            <pc:docMk/>
            <pc:sldMk cId="3597622280" sldId="333"/>
            <ac:spMk id="29" creationId="{866FDC8B-4E51-4A53-ACE3-31B99673A5AF}"/>
          </ac:spMkLst>
        </pc:spChg>
        <pc:spChg chg="mod">
          <ac:chgData name="Zeeky 张强" userId="e101f5870156e8d9" providerId="LiveId" clId="{B161AEC6-291B-45AE-86D9-4A9274D62AEA}" dt="2022-07-07T14:40:59.283" v="111" actId="164"/>
          <ac:spMkLst>
            <pc:docMk/>
            <pc:sldMk cId="3597622280" sldId="333"/>
            <ac:spMk id="31" creationId="{F31452D6-7D00-4129-9446-2A7D5C46CEDC}"/>
          </ac:spMkLst>
        </pc:spChg>
        <pc:spChg chg="mod">
          <ac:chgData name="Zeeky 张强" userId="e101f5870156e8d9" providerId="LiveId" clId="{B161AEC6-291B-45AE-86D9-4A9274D62AEA}" dt="2022-07-07T14:40:59.283" v="111" actId="164"/>
          <ac:spMkLst>
            <pc:docMk/>
            <pc:sldMk cId="3597622280" sldId="333"/>
            <ac:spMk id="32" creationId="{5F0765B3-2FF2-4729-921E-5F95794DB7D2}"/>
          </ac:spMkLst>
        </pc:spChg>
        <pc:grpChg chg="add mod">
          <ac:chgData name="Zeeky 张强" userId="e101f5870156e8d9" providerId="LiveId" clId="{B161AEC6-291B-45AE-86D9-4A9274D62AEA}" dt="2022-07-07T14:41:07.941" v="114" actId="164"/>
          <ac:grpSpMkLst>
            <pc:docMk/>
            <pc:sldMk cId="3597622280" sldId="333"/>
            <ac:grpSpMk id="2" creationId="{02BD53E6-56DC-1823-E506-865EFB86DDB9}"/>
          </ac:grpSpMkLst>
        </pc:grpChg>
        <pc:grpChg chg="add mod">
          <ac:chgData name="Zeeky 张强" userId="e101f5870156e8d9" providerId="LiveId" clId="{B161AEC6-291B-45AE-86D9-4A9274D62AEA}" dt="2022-07-07T14:41:04.929" v="113" actId="164"/>
          <ac:grpSpMkLst>
            <pc:docMk/>
            <pc:sldMk cId="3597622280" sldId="333"/>
            <ac:grpSpMk id="3" creationId="{9AC86C9E-1A78-B5DD-42B6-2842DBD42B5A}"/>
          </ac:grpSpMkLst>
        </pc:grpChg>
        <pc:grpChg chg="add mod">
          <ac:chgData name="Zeeky 张强" userId="e101f5870156e8d9" providerId="LiveId" clId="{B161AEC6-291B-45AE-86D9-4A9274D62AEA}" dt="2022-07-07T14:41:02.695" v="112" actId="164"/>
          <ac:grpSpMkLst>
            <pc:docMk/>
            <pc:sldMk cId="3597622280" sldId="333"/>
            <ac:grpSpMk id="4" creationId="{0C36B41C-11A0-4F6B-21AA-996EA2C5A363}"/>
          </ac:grpSpMkLst>
        </pc:grpChg>
        <pc:grpChg chg="add mod">
          <ac:chgData name="Zeeky 张强" userId="e101f5870156e8d9" providerId="LiveId" clId="{B161AEC6-291B-45AE-86D9-4A9274D62AEA}" dt="2022-07-07T14:41:02.695" v="112" actId="164"/>
          <ac:grpSpMkLst>
            <pc:docMk/>
            <pc:sldMk cId="3597622280" sldId="333"/>
            <ac:grpSpMk id="5" creationId="{5181440F-651F-777B-396F-275873D971BF}"/>
          </ac:grpSpMkLst>
        </pc:grpChg>
        <pc:grpChg chg="add mod">
          <ac:chgData name="Zeeky 张强" userId="e101f5870156e8d9" providerId="LiveId" clId="{B161AEC6-291B-45AE-86D9-4A9274D62AEA}" dt="2022-07-07T14:41:04.929" v="113" actId="164"/>
          <ac:grpSpMkLst>
            <pc:docMk/>
            <pc:sldMk cId="3597622280" sldId="333"/>
            <ac:grpSpMk id="6" creationId="{29CFF125-E0FB-2DAE-E77B-73F729A7E6EA}"/>
          </ac:grpSpMkLst>
        </pc:grpChg>
        <pc:grpChg chg="del mod">
          <ac:chgData name="Zeeky 张强" userId="e101f5870156e8d9" providerId="LiveId" clId="{B161AEC6-291B-45AE-86D9-4A9274D62AEA}" dt="2022-07-07T15:31:49.312" v="867" actId="478"/>
          <ac:grpSpMkLst>
            <pc:docMk/>
            <pc:sldMk cId="3597622280" sldId="333"/>
            <ac:grpSpMk id="8" creationId="{2B9006E2-4EF3-4CE0-BB3A-3EEDDBFB5EDB}"/>
          </ac:grpSpMkLst>
        </pc:grpChg>
        <pc:grpChg chg="add mod">
          <ac:chgData name="Zeeky 张强" userId="e101f5870156e8d9" providerId="LiveId" clId="{B161AEC6-291B-45AE-86D9-4A9274D62AEA}" dt="2022-07-07T14:41:07.941" v="114" actId="164"/>
          <ac:grpSpMkLst>
            <pc:docMk/>
            <pc:sldMk cId="3597622280" sldId="333"/>
            <ac:grpSpMk id="13" creationId="{C99A5EFF-D871-ED78-433D-853BD2B9B75C}"/>
          </ac:grpSpMkLst>
        </pc:grpChg>
      </pc:sldChg>
      <pc:sldChg chg="modSp del mod">
        <pc:chgData name="Zeeky 张强" userId="e101f5870156e8d9" providerId="LiveId" clId="{B161AEC6-291B-45AE-86D9-4A9274D62AEA}" dt="2022-07-07T15:48:15.354" v="1313" actId="47"/>
        <pc:sldMkLst>
          <pc:docMk/>
          <pc:sldMk cId="1618918640" sldId="334"/>
        </pc:sldMkLst>
        <pc:spChg chg="mod">
          <ac:chgData name="Zeeky 张强" userId="e101f5870156e8d9" providerId="LiveId" clId="{B161AEC6-291B-45AE-86D9-4A9274D62AEA}" dt="2022-07-07T15:47:34.327" v="1312" actId="20577"/>
          <ac:spMkLst>
            <pc:docMk/>
            <pc:sldMk cId="1618918640" sldId="334"/>
            <ac:spMk id="3" creationId="{9AFB47E1-7AF0-204F-89F0-4C0DE2B37BF5}"/>
          </ac:spMkLst>
        </pc:spChg>
      </pc:sldChg>
      <pc:sldChg chg="addSp modSp mod">
        <pc:chgData name="Zeeky 张强" userId="e101f5870156e8d9" providerId="LiveId" clId="{B161AEC6-291B-45AE-86D9-4A9274D62AEA}" dt="2022-07-07T15:43:07.615" v="1278" actId="465"/>
        <pc:sldMkLst>
          <pc:docMk/>
          <pc:sldMk cId="682688934" sldId="335"/>
        </pc:sldMkLst>
        <pc:spChg chg="mod">
          <ac:chgData name="Zeeky 张强" userId="e101f5870156e8d9" providerId="LiveId" clId="{B161AEC6-291B-45AE-86D9-4A9274D62AEA}" dt="2022-07-07T15:43:03.976" v="1277" actId="164"/>
          <ac:spMkLst>
            <pc:docMk/>
            <pc:sldMk cId="682688934" sldId="335"/>
            <ac:spMk id="24" creationId="{B0D96A25-5383-48A3-8BF8-1C62756410B0}"/>
          </ac:spMkLst>
        </pc:spChg>
        <pc:spChg chg="mod">
          <ac:chgData name="Zeeky 张强" userId="e101f5870156e8d9" providerId="LiveId" clId="{B161AEC6-291B-45AE-86D9-4A9274D62AEA}" dt="2022-07-07T14:44:24.150" v="139"/>
          <ac:spMkLst>
            <pc:docMk/>
            <pc:sldMk cId="682688934" sldId="335"/>
            <ac:spMk id="27" creationId="{8801175C-DFF4-4F56-A9A6-4C71C9DE7A0B}"/>
          </ac:spMkLst>
        </pc:spChg>
        <pc:spChg chg="mod">
          <ac:chgData name="Zeeky 张强" userId="e101f5870156e8d9" providerId="LiveId" clId="{B161AEC6-291B-45AE-86D9-4A9274D62AEA}" dt="2022-07-07T14:44:24.150" v="139"/>
          <ac:spMkLst>
            <pc:docMk/>
            <pc:sldMk cId="682688934" sldId="335"/>
            <ac:spMk id="28" creationId="{7CE2AFD2-B81E-43AB-99E0-B891FD0E27B2}"/>
          </ac:spMkLst>
        </pc:spChg>
        <pc:spChg chg="mod">
          <ac:chgData name="Zeeky 张强" userId="e101f5870156e8d9" providerId="LiveId" clId="{B161AEC6-291B-45AE-86D9-4A9274D62AEA}" dt="2022-07-07T15:43:00.711" v="1276" actId="164"/>
          <ac:spMkLst>
            <pc:docMk/>
            <pc:sldMk cId="682688934" sldId="335"/>
            <ac:spMk id="30" creationId="{5470BD7A-89D0-43FF-B49E-042FCF2AA2C9}"/>
          </ac:spMkLst>
        </pc:spChg>
        <pc:spChg chg="mod">
          <ac:chgData name="Zeeky 张强" userId="e101f5870156e8d9" providerId="LiveId" clId="{B161AEC6-291B-45AE-86D9-4A9274D62AEA}" dt="2022-07-07T15:42:46.221" v="1255"/>
          <ac:spMkLst>
            <pc:docMk/>
            <pc:sldMk cId="682688934" sldId="335"/>
            <ac:spMk id="33" creationId="{0B0D5C04-424E-43B9-8173-836B0F0A57F8}"/>
          </ac:spMkLst>
        </pc:spChg>
        <pc:spChg chg="mod">
          <ac:chgData name="Zeeky 张强" userId="e101f5870156e8d9" providerId="LiveId" clId="{B161AEC6-291B-45AE-86D9-4A9274D62AEA}" dt="2022-07-07T15:42:46.221" v="1255"/>
          <ac:spMkLst>
            <pc:docMk/>
            <pc:sldMk cId="682688934" sldId="335"/>
            <ac:spMk id="34" creationId="{40180610-FF01-44D4-BDCA-5E159248C3A0}"/>
          </ac:spMkLst>
        </pc:spChg>
        <pc:spChg chg="mod">
          <ac:chgData name="Zeeky 张强" userId="e101f5870156e8d9" providerId="LiveId" clId="{B161AEC6-291B-45AE-86D9-4A9274D62AEA}" dt="2022-07-07T15:42:59.209" v="1275" actId="164"/>
          <ac:spMkLst>
            <pc:docMk/>
            <pc:sldMk cId="682688934" sldId="335"/>
            <ac:spMk id="36" creationId="{D10FC90B-0A6D-4585-9649-2A1314C45ADB}"/>
          </ac:spMkLst>
        </pc:spChg>
        <pc:spChg chg="mod">
          <ac:chgData name="Zeeky 张强" userId="e101f5870156e8d9" providerId="LiveId" clId="{B161AEC6-291B-45AE-86D9-4A9274D62AEA}" dt="2022-07-07T15:42:46.223" v="1263"/>
          <ac:spMkLst>
            <pc:docMk/>
            <pc:sldMk cId="682688934" sldId="335"/>
            <ac:spMk id="39" creationId="{3264EE95-852E-40F6-B8B2-743C7A6B369C}"/>
          </ac:spMkLst>
        </pc:spChg>
        <pc:spChg chg="mod">
          <ac:chgData name="Zeeky 张强" userId="e101f5870156e8d9" providerId="LiveId" clId="{B161AEC6-291B-45AE-86D9-4A9274D62AEA}" dt="2022-07-07T15:42:46.223" v="1263"/>
          <ac:spMkLst>
            <pc:docMk/>
            <pc:sldMk cId="682688934" sldId="335"/>
            <ac:spMk id="40" creationId="{E48536CF-87E0-4087-B7D3-ED77201F1F68}"/>
          </ac:spMkLst>
        </pc:spChg>
        <pc:spChg chg="mod">
          <ac:chgData name="Zeeky 张强" userId="e101f5870156e8d9" providerId="LiveId" clId="{B161AEC6-291B-45AE-86D9-4A9274D62AEA}" dt="2022-07-07T15:42:56.656" v="1274" actId="164"/>
          <ac:spMkLst>
            <pc:docMk/>
            <pc:sldMk cId="682688934" sldId="335"/>
            <ac:spMk id="42" creationId="{04C08825-BDA1-4DA1-85A6-10FDC5D8B525}"/>
          </ac:spMkLst>
        </pc:spChg>
        <pc:spChg chg="mod">
          <ac:chgData name="Zeeky 张强" userId="e101f5870156e8d9" providerId="LiveId" clId="{B161AEC6-291B-45AE-86D9-4A9274D62AEA}" dt="2022-07-07T15:42:46.225" v="1271"/>
          <ac:spMkLst>
            <pc:docMk/>
            <pc:sldMk cId="682688934" sldId="335"/>
            <ac:spMk id="45" creationId="{A2CD9967-6156-4259-8088-1AA45D37D2E9}"/>
          </ac:spMkLst>
        </pc:spChg>
        <pc:spChg chg="mod">
          <ac:chgData name="Zeeky 张强" userId="e101f5870156e8d9" providerId="LiveId" clId="{B161AEC6-291B-45AE-86D9-4A9274D62AEA}" dt="2022-07-07T15:42:46.225" v="1271"/>
          <ac:spMkLst>
            <pc:docMk/>
            <pc:sldMk cId="682688934" sldId="335"/>
            <ac:spMk id="46" creationId="{3F7BE349-ECD8-40AF-A082-E843C39C97FA}"/>
          </ac:spMkLst>
        </pc:spChg>
        <pc:spChg chg="mod">
          <ac:chgData name="Zeeky 张强" userId="e101f5870156e8d9" providerId="LiveId" clId="{B161AEC6-291B-45AE-86D9-4A9274D62AEA}" dt="2022-07-07T14:42:23.295" v="122" actId="207"/>
          <ac:spMkLst>
            <pc:docMk/>
            <pc:sldMk cId="682688934" sldId="335"/>
            <ac:spMk id="48" creationId="{FF03DE06-F3B9-471F-B907-4CEBEA4B4E89}"/>
          </ac:spMkLst>
        </pc:spChg>
        <pc:spChg chg="mod">
          <ac:chgData name="Zeeky 张强" userId="e101f5870156e8d9" providerId="LiveId" clId="{B161AEC6-291B-45AE-86D9-4A9274D62AEA}" dt="2022-07-07T14:42:16.704" v="121" actId="207"/>
          <ac:spMkLst>
            <pc:docMk/>
            <pc:sldMk cId="682688934" sldId="335"/>
            <ac:spMk id="49" creationId="{2938E52D-F91B-46F4-A0EF-544FB051BE89}"/>
          </ac:spMkLst>
        </pc:spChg>
        <pc:grpChg chg="add mod">
          <ac:chgData name="Zeeky 张强" userId="e101f5870156e8d9" providerId="LiveId" clId="{B161AEC6-291B-45AE-86D9-4A9274D62AEA}" dt="2022-07-07T15:42:59.209" v="1275" actId="164"/>
          <ac:grpSpMkLst>
            <pc:docMk/>
            <pc:sldMk cId="682688934" sldId="335"/>
            <ac:grpSpMk id="4" creationId="{D8B4CC3A-C3D7-AC6A-771E-B64EF568C79D}"/>
          </ac:grpSpMkLst>
        </pc:grpChg>
        <pc:grpChg chg="add mod">
          <ac:chgData name="Zeeky 张强" userId="e101f5870156e8d9" providerId="LiveId" clId="{B161AEC6-291B-45AE-86D9-4A9274D62AEA}" dt="2022-07-07T15:43:00.711" v="1276" actId="164"/>
          <ac:grpSpMkLst>
            <pc:docMk/>
            <pc:sldMk cId="682688934" sldId="335"/>
            <ac:grpSpMk id="5" creationId="{7289BDC6-F021-072E-7384-E122D9DCBB2D}"/>
          </ac:grpSpMkLst>
        </pc:grpChg>
        <pc:grpChg chg="add mod">
          <ac:chgData name="Zeeky 张强" userId="e101f5870156e8d9" providerId="LiveId" clId="{B161AEC6-291B-45AE-86D9-4A9274D62AEA}" dt="2022-07-07T15:43:03.976" v="1277" actId="164"/>
          <ac:grpSpMkLst>
            <pc:docMk/>
            <pc:sldMk cId="682688934" sldId="335"/>
            <ac:grpSpMk id="7" creationId="{49B2AED6-C93F-D694-ABED-B0533D1F8FE2}"/>
          </ac:grpSpMkLst>
        </pc:grpChg>
        <pc:grpChg chg="mod">
          <ac:chgData name="Zeeky 张强" userId="e101f5870156e8d9" providerId="LiveId" clId="{B161AEC6-291B-45AE-86D9-4A9274D62AEA}" dt="2022-07-07T15:42:56.656" v="1274" actId="164"/>
          <ac:grpSpMkLst>
            <pc:docMk/>
            <pc:sldMk cId="682688934" sldId="335"/>
            <ac:grpSpMk id="8" creationId="{5FCCDDC4-7019-4E91-BB93-0EE356114782}"/>
          </ac:grpSpMkLst>
        </pc:grpChg>
        <pc:grpChg chg="add mod">
          <ac:chgData name="Zeeky 张强" userId="e101f5870156e8d9" providerId="LiveId" clId="{B161AEC6-291B-45AE-86D9-4A9274D62AEA}" dt="2022-07-07T15:42:56.656" v="1274" actId="164"/>
          <ac:grpSpMkLst>
            <pc:docMk/>
            <pc:sldMk cId="682688934" sldId="335"/>
            <ac:grpSpMk id="9" creationId="{9F24F89A-A0F6-C65D-0C6E-18A905BF5004}"/>
          </ac:grpSpMkLst>
        </pc:grpChg>
        <pc:grpChg chg="add mod">
          <ac:chgData name="Zeeky 张强" userId="e101f5870156e8d9" providerId="LiveId" clId="{B161AEC6-291B-45AE-86D9-4A9274D62AEA}" dt="2022-07-07T15:43:07.615" v="1278" actId="465"/>
          <ac:grpSpMkLst>
            <pc:docMk/>
            <pc:sldMk cId="682688934" sldId="335"/>
            <ac:grpSpMk id="10" creationId="{04E98C77-7126-68AA-C379-754E9ED9F943}"/>
          </ac:grpSpMkLst>
        </pc:grpChg>
        <pc:grpChg chg="add mod">
          <ac:chgData name="Zeeky 张强" userId="e101f5870156e8d9" providerId="LiveId" clId="{B161AEC6-291B-45AE-86D9-4A9274D62AEA}" dt="2022-07-07T15:43:07.615" v="1278" actId="465"/>
          <ac:grpSpMkLst>
            <pc:docMk/>
            <pc:sldMk cId="682688934" sldId="335"/>
            <ac:grpSpMk id="11" creationId="{A0F26C13-0773-3FDF-AFC4-19841030AD3B}"/>
          </ac:grpSpMkLst>
        </pc:grpChg>
        <pc:grpChg chg="add mod">
          <ac:chgData name="Zeeky 张强" userId="e101f5870156e8d9" providerId="LiveId" clId="{B161AEC6-291B-45AE-86D9-4A9274D62AEA}" dt="2022-07-07T15:43:03.976" v="1277" actId="164"/>
          <ac:grpSpMkLst>
            <pc:docMk/>
            <pc:sldMk cId="682688934" sldId="335"/>
            <ac:grpSpMk id="12" creationId="{22DEA86B-0378-85DC-93FF-06BE2DAF7AA5}"/>
          </ac:grpSpMkLst>
        </pc:grpChg>
        <pc:grpChg chg="mod">
          <ac:chgData name="Zeeky 张强" userId="e101f5870156e8d9" providerId="LiveId" clId="{B161AEC6-291B-45AE-86D9-4A9274D62AEA}" dt="2022-07-07T14:44:24.150" v="139"/>
          <ac:grpSpMkLst>
            <pc:docMk/>
            <pc:sldMk cId="682688934" sldId="335"/>
            <ac:grpSpMk id="22" creationId="{B28ABEDA-61DE-4211-99E4-F71875B8D6F2}"/>
          </ac:grpSpMkLst>
        </pc:grpChg>
        <pc:grpChg chg="mod">
          <ac:chgData name="Zeeky 张强" userId="e101f5870156e8d9" providerId="LiveId" clId="{B161AEC6-291B-45AE-86D9-4A9274D62AEA}" dt="2022-07-07T15:42:46.221" v="1255"/>
          <ac:grpSpMkLst>
            <pc:docMk/>
            <pc:sldMk cId="682688934" sldId="335"/>
            <ac:grpSpMk id="31" creationId="{DE18FB68-C8A5-4BAF-9D92-DDB97AF71CB4}"/>
          </ac:grpSpMkLst>
        </pc:grpChg>
        <pc:grpChg chg="mod">
          <ac:chgData name="Zeeky 张强" userId="e101f5870156e8d9" providerId="LiveId" clId="{B161AEC6-291B-45AE-86D9-4A9274D62AEA}" dt="2022-07-07T15:42:46.223" v="1263"/>
          <ac:grpSpMkLst>
            <pc:docMk/>
            <pc:sldMk cId="682688934" sldId="335"/>
            <ac:grpSpMk id="37" creationId="{5F36FA28-C3F9-4F48-8794-A3996665BAAA}"/>
          </ac:grpSpMkLst>
        </pc:grpChg>
        <pc:grpChg chg="mod">
          <ac:chgData name="Zeeky 张强" userId="e101f5870156e8d9" providerId="LiveId" clId="{B161AEC6-291B-45AE-86D9-4A9274D62AEA}" dt="2022-07-07T15:42:46.225" v="1271"/>
          <ac:grpSpMkLst>
            <pc:docMk/>
            <pc:sldMk cId="682688934" sldId="335"/>
            <ac:grpSpMk id="43" creationId="{100490E0-D068-4954-9238-761E56562298}"/>
          </ac:grpSpMkLst>
        </pc:grpChg>
        <pc:picChg chg="mod">
          <ac:chgData name="Zeeky 张强" userId="e101f5870156e8d9" providerId="LiveId" clId="{B161AEC6-291B-45AE-86D9-4A9274D62AEA}" dt="2022-07-07T15:42:46.225" v="1271"/>
          <ac:picMkLst>
            <pc:docMk/>
            <pc:sldMk cId="682688934" sldId="335"/>
            <ac:picMk id="6" creationId="{709CA6D7-098B-4CC5-BEF7-7ED9E64D35C1}"/>
          </ac:picMkLst>
        </pc:picChg>
        <pc:picChg chg="mod">
          <ac:chgData name="Zeeky 张强" userId="e101f5870156e8d9" providerId="LiveId" clId="{B161AEC6-291B-45AE-86D9-4A9274D62AEA}" dt="2022-07-07T14:44:24.150" v="139"/>
          <ac:picMkLst>
            <pc:docMk/>
            <pc:sldMk cId="682688934" sldId="335"/>
            <ac:picMk id="26" creationId="{6B02F931-68B4-453F-B428-4544FF6E72A3}"/>
          </ac:picMkLst>
        </pc:picChg>
        <pc:picChg chg="mod">
          <ac:chgData name="Zeeky 张强" userId="e101f5870156e8d9" providerId="LiveId" clId="{B161AEC6-291B-45AE-86D9-4A9274D62AEA}" dt="2022-07-07T15:42:46.221" v="1255"/>
          <ac:picMkLst>
            <pc:docMk/>
            <pc:sldMk cId="682688934" sldId="335"/>
            <ac:picMk id="32" creationId="{7590E4A2-46E7-4153-BE4F-6173E898F813}"/>
          </ac:picMkLst>
        </pc:picChg>
        <pc:picChg chg="mod">
          <ac:chgData name="Zeeky 张强" userId="e101f5870156e8d9" providerId="LiveId" clId="{B161AEC6-291B-45AE-86D9-4A9274D62AEA}" dt="2022-07-07T15:42:46.223" v="1263"/>
          <ac:picMkLst>
            <pc:docMk/>
            <pc:sldMk cId="682688934" sldId="335"/>
            <ac:picMk id="38" creationId="{BF1CFF6A-E0AA-4FCA-9415-57822C8C0F37}"/>
          </ac:picMkLst>
        </pc:picChg>
        <pc:picChg chg="mod">
          <ac:chgData name="Zeeky 张强" userId="e101f5870156e8d9" providerId="LiveId" clId="{B161AEC6-291B-45AE-86D9-4A9274D62AEA}" dt="2022-07-07T14:42:09.993" v="120" actId="1076"/>
          <ac:picMkLst>
            <pc:docMk/>
            <pc:sldMk cId="682688934" sldId="335"/>
            <ac:picMk id="44" creationId="{4A75CC69-102D-EF47-EE62-456EC80208C3}"/>
          </ac:picMkLst>
        </pc:picChg>
      </pc:sldChg>
      <pc:sldChg chg="addSp delSp modSp mod">
        <pc:chgData name="Zeeky 张强" userId="e101f5870156e8d9" providerId="LiveId" clId="{B161AEC6-291B-45AE-86D9-4A9274D62AEA}" dt="2022-07-07T15:43:25.457" v="1280"/>
        <pc:sldMkLst>
          <pc:docMk/>
          <pc:sldMk cId="3310895874" sldId="338"/>
        </pc:sldMkLst>
        <pc:spChg chg="mod">
          <ac:chgData name="Zeeky 张强" userId="e101f5870156e8d9" providerId="LiveId" clId="{B161AEC6-291B-45AE-86D9-4A9274D62AEA}" dt="2022-07-07T15:05:55.722" v="308" actId="207"/>
          <ac:spMkLst>
            <pc:docMk/>
            <pc:sldMk cId="3310895874" sldId="338"/>
            <ac:spMk id="94" creationId="{9E33A61D-23A9-4D32-8416-3DCFCEF13FDB}"/>
          </ac:spMkLst>
        </pc:spChg>
        <pc:spChg chg="mod">
          <ac:chgData name="Zeeky 张强" userId="e101f5870156e8d9" providerId="LiveId" clId="{B161AEC6-291B-45AE-86D9-4A9274D62AEA}" dt="2022-07-07T15:07:24.793" v="401" actId="692"/>
          <ac:spMkLst>
            <pc:docMk/>
            <pc:sldMk cId="3310895874" sldId="338"/>
            <ac:spMk id="105" creationId="{A31DE144-C501-4480-9C43-148C6BD6849A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24" creationId="{7F2937E9-470C-45F7-B3FC-0CD2028B1367}"/>
          </ac:spMkLst>
        </pc:spChg>
        <pc:spChg chg="mod or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26" creationId="{7F917AF1-604D-4427-B0AA-19804132CD9B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27" creationId="{14DB7EBF-2847-4851-BCC9-868CAB906643}"/>
          </ac:spMkLst>
        </pc:spChg>
        <pc:spChg chg="mod topLvl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28" creationId="{E80D8629-1E28-4867-9326-7569F75AC8A9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29" creationId="{E6D44324-F029-4BC7-AEA6-7917707BB132}"/>
          </ac:spMkLst>
        </pc:spChg>
        <pc:spChg chg="mod or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30" creationId="{C4444C94-CB50-468D-9070-5E01A284F2DB}"/>
          </ac:spMkLst>
        </pc:spChg>
        <pc:spChg chg="mod or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31" creationId="{23A32C11-2C95-4C59-AFFC-B6AC8591A46A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32" creationId="{98CA7468-A89C-4836-AD74-1CA673FD3212}"/>
          </ac:spMkLst>
        </pc:spChg>
        <pc:spChg chg="mod topLvl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33" creationId="{2EC5CFAD-2DA2-489E-95AC-0F208D499389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34" creationId="{46368AAB-52E4-4AA2-B503-184751772D0D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35" creationId="{BE0B076A-D803-49CD-A256-325379F59A67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36" creationId="{44BC20CC-02B6-4292-972D-CCE348715771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37" creationId="{74C02C4F-82E7-41E5-B926-975F1F3540A8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38" creationId="{C0FEFF81-1A6C-4BD5-98B2-F559808C3858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39" creationId="{D33B69E2-5C2D-4B1D-884D-B6EE28BF5AF1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40" creationId="{C53D0205-4C9F-45BE-8927-77A8CA8E6C8E}"/>
          </ac:spMkLst>
        </pc:spChg>
        <pc:spChg chg="mod">
          <ac:chgData name="Zeeky 张强" userId="e101f5870156e8d9" providerId="LiveId" clId="{B161AEC6-291B-45AE-86D9-4A9274D62AEA}" dt="2022-07-07T14:45:39.773" v="155" actId="207"/>
          <ac:spMkLst>
            <pc:docMk/>
            <pc:sldMk cId="3310895874" sldId="338"/>
            <ac:spMk id="143" creationId="{764042AC-90A6-4182-A639-3747BA950782}"/>
          </ac:spMkLst>
        </pc:spChg>
        <pc:spChg chg="mod">
          <ac:chgData name="Zeeky 张强" userId="e101f5870156e8d9" providerId="LiveId" clId="{B161AEC6-291B-45AE-86D9-4A9274D62AEA}" dt="2022-07-07T14:45:17.861" v="152" actId="207"/>
          <ac:spMkLst>
            <pc:docMk/>
            <pc:sldMk cId="3310895874" sldId="338"/>
            <ac:spMk id="144" creationId="{4A70F547-2145-4C89-BB3E-9A65F4466AE3}"/>
          </ac:spMkLst>
        </pc:spChg>
        <pc:spChg chg="mod">
          <ac:chgData name="Zeeky 张强" userId="e101f5870156e8d9" providerId="LiveId" clId="{B161AEC6-291B-45AE-86D9-4A9274D62AEA}" dt="2022-07-07T14:45:22.660" v="153" actId="207"/>
          <ac:spMkLst>
            <pc:docMk/>
            <pc:sldMk cId="3310895874" sldId="338"/>
            <ac:spMk id="145" creationId="{3A8C91B2-196B-4B04-9DAB-4B02961438AD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46" creationId="{A8038B26-7964-4BEC-BDCE-FA791549FD39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48" creationId="{27B27479-61A3-4DA5-8D9A-3EEE3B98E3AD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49" creationId="{B90A070C-7475-4C19-BBCB-183A34F5DC5D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50" creationId="{44E2E7FE-7966-4610-AA64-CEE2C406CEFE}"/>
          </ac:spMkLst>
        </pc:spChg>
        <pc:spChg chg="mod">
          <ac:chgData name="Zeeky 张强" userId="e101f5870156e8d9" providerId="LiveId" clId="{B161AEC6-291B-45AE-86D9-4A9274D62AEA}" dt="2022-07-07T14:52:41.752" v="219" actId="207"/>
          <ac:spMkLst>
            <pc:docMk/>
            <pc:sldMk cId="3310895874" sldId="338"/>
            <ac:spMk id="152" creationId="{99FF43AF-1396-45F0-B1A0-19F4ADCB100F}"/>
          </ac:spMkLst>
        </pc:spChg>
        <pc:spChg chg="mod">
          <ac:chgData name="Zeeky 张强" userId="e101f5870156e8d9" providerId="LiveId" clId="{B161AEC6-291B-45AE-86D9-4A9274D62AEA}" dt="2022-07-07T14:52:31.540" v="217" actId="207"/>
          <ac:spMkLst>
            <pc:docMk/>
            <pc:sldMk cId="3310895874" sldId="338"/>
            <ac:spMk id="153" creationId="{9857EE5C-BA55-4FF5-9D81-B9F27002E8EA}"/>
          </ac:spMkLst>
        </pc:spChg>
        <pc:spChg chg="mod">
          <ac:chgData name="Zeeky 张强" userId="e101f5870156e8d9" providerId="LiveId" clId="{B161AEC6-291B-45AE-86D9-4A9274D62AEA}" dt="2022-07-07T14:52:36.948" v="218" actId="207"/>
          <ac:spMkLst>
            <pc:docMk/>
            <pc:sldMk cId="3310895874" sldId="338"/>
            <ac:spMk id="154" creationId="{282ABCF6-B4AD-4E8D-A224-928A771B183F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155" creationId="{D1AE4A63-97F3-443E-8C02-D4151599E30C}"/>
          </ac:spMkLst>
        </pc:spChg>
        <pc:spChg chg="mod topLvl modVis">
          <ac:chgData name="Zeeky 张强" userId="e101f5870156e8d9" providerId="LiveId" clId="{B161AEC6-291B-45AE-86D9-4A9274D62AEA}" dt="2022-07-07T15:10:12.457" v="438" actId="14861"/>
          <ac:spMkLst>
            <pc:docMk/>
            <pc:sldMk cId="3310895874" sldId="338"/>
            <ac:spMk id="157" creationId="{F051C53C-39F9-0C16-9C08-C980F9C97481}"/>
          </ac:spMkLst>
        </pc:spChg>
        <pc:spChg chg="add del mod topLvl modVis">
          <ac:chgData name="Zeeky 张强" userId="e101f5870156e8d9" providerId="LiveId" clId="{B161AEC6-291B-45AE-86D9-4A9274D62AEA}" dt="2022-07-07T15:09:09.171" v="430" actId="14430"/>
          <ac:spMkLst>
            <pc:docMk/>
            <pc:sldMk cId="3310895874" sldId="338"/>
            <ac:spMk id="158" creationId="{EA0CA3D6-CCD3-4515-66D1-0EA865A7D6DB}"/>
          </ac:spMkLst>
        </pc:spChg>
        <pc:spChg chg="mod">
          <ac:chgData name="Zeeky 张强" userId="e101f5870156e8d9" providerId="LiveId" clId="{B161AEC6-291B-45AE-86D9-4A9274D62AEA}" dt="2022-07-07T15:10:40.511" v="447"/>
          <ac:spMkLst>
            <pc:docMk/>
            <pc:sldMk cId="3310895874" sldId="338"/>
            <ac:spMk id="160" creationId="{971B34FD-7A13-4D94-7E4F-14CB2E1F0ECF}"/>
          </ac:spMkLst>
        </pc:spChg>
        <pc:spChg chg="mod">
          <ac:chgData name="Zeeky 张强" userId="e101f5870156e8d9" providerId="LiveId" clId="{B161AEC6-291B-45AE-86D9-4A9274D62AEA}" dt="2022-07-07T15:10:40.511" v="447"/>
          <ac:spMkLst>
            <pc:docMk/>
            <pc:sldMk cId="3310895874" sldId="338"/>
            <ac:spMk id="161" creationId="{7CB9BB09-3D28-EBF8-BA53-31D2568B9799}"/>
          </ac:spMkLst>
        </pc:spChg>
        <pc:spChg chg="mod">
          <ac:chgData name="Zeeky 张强" userId="e101f5870156e8d9" providerId="LiveId" clId="{B161AEC6-291B-45AE-86D9-4A9274D62AEA}" dt="2022-07-07T15:10:42.072" v="449"/>
          <ac:spMkLst>
            <pc:docMk/>
            <pc:sldMk cId="3310895874" sldId="338"/>
            <ac:spMk id="163" creationId="{0F24D850-91D1-8C5F-C6BF-2BBE67CF676F}"/>
          </ac:spMkLst>
        </pc:spChg>
        <pc:spChg chg="mod">
          <ac:chgData name="Zeeky 张强" userId="e101f5870156e8d9" providerId="LiveId" clId="{B161AEC6-291B-45AE-86D9-4A9274D62AEA}" dt="2022-07-07T15:10:42.072" v="449"/>
          <ac:spMkLst>
            <pc:docMk/>
            <pc:sldMk cId="3310895874" sldId="338"/>
            <ac:spMk id="164" creationId="{5F629175-98ED-DB44-471B-0B55B396A4A5}"/>
          </ac:spMkLst>
        </pc:spChg>
        <pc:spChg chg="mod">
          <ac:chgData name="Zeeky 张强" userId="e101f5870156e8d9" providerId="LiveId" clId="{B161AEC6-291B-45AE-86D9-4A9274D62AEA}" dt="2022-07-07T15:10:44.246" v="451"/>
          <ac:spMkLst>
            <pc:docMk/>
            <pc:sldMk cId="3310895874" sldId="338"/>
            <ac:spMk id="166" creationId="{4CDE2999-7B6F-E7F4-3DDD-D114EF523C08}"/>
          </ac:spMkLst>
        </pc:spChg>
        <pc:spChg chg="mod">
          <ac:chgData name="Zeeky 张强" userId="e101f5870156e8d9" providerId="LiveId" clId="{B161AEC6-291B-45AE-86D9-4A9274D62AEA}" dt="2022-07-07T15:10:44.246" v="451"/>
          <ac:spMkLst>
            <pc:docMk/>
            <pc:sldMk cId="3310895874" sldId="338"/>
            <ac:spMk id="167" creationId="{8EB4B22F-3A8E-7FFB-2EDC-700E36218BD4}"/>
          </ac:spMkLst>
        </pc:spChg>
        <pc:spChg chg="mod">
          <ac:chgData name="Zeeky 张强" userId="e101f5870156e8d9" providerId="LiveId" clId="{B161AEC6-291B-45AE-86D9-4A9274D62AEA}" dt="2022-07-07T15:10:49.846" v="453"/>
          <ac:spMkLst>
            <pc:docMk/>
            <pc:sldMk cId="3310895874" sldId="338"/>
            <ac:spMk id="169" creationId="{48E8B56B-7114-95C2-EFDB-779C2C79C8C9}"/>
          </ac:spMkLst>
        </pc:spChg>
        <pc:spChg chg="mod">
          <ac:chgData name="Zeeky 张强" userId="e101f5870156e8d9" providerId="LiveId" clId="{B161AEC6-291B-45AE-86D9-4A9274D62AEA}" dt="2022-07-07T15:10:49.846" v="453"/>
          <ac:spMkLst>
            <pc:docMk/>
            <pc:sldMk cId="3310895874" sldId="338"/>
            <ac:spMk id="170" creationId="{91EBE55B-7432-D79D-B84A-DE5BBC40629A}"/>
          </ac:spMkLst>
        </pc:spChg>
        <pc:spChg chg="add del mod">
          <ac:chgData name="Zeeky 张强" userId="e101f5870156e8d9" providerId="LiveId" clId="{B161AEC6-291B-45AE-86D9-4A9274D62AEA}" dt="2022-07-07T15:12:35.824" v="510" actId="478"/>
          <ac:spMkLst>
            <pc:docMk/>
            <pc:sldMk cId="3310895874" sldId="338"/>
            <ac:spMk id="171" creationId="{DA25F19D-3D31-66DF-5A64-9596F2369219}"/>
          </ac:spMkLst>
        </pc:spChg>
        <pc:spChg chg="add del mod">
          <ac:chgData name="Zeeky 张强" userId="e101f5870156e8d9" providerId="LiveId" clId="{B161AEC6-291B-45AE-86D9-4A9274D62AEA}" dt="2022-07-07T15:12:35.824" v="510" actId="478"/>
          <ac:spMkLst>
            <pc:docMk/>
            <pc:sldMk cId="3310895874" sldId="338"/>
            <ac:spMk id="172" creationId="{7EF433F5-2B74-964F-7EDB-E2B80247521D}"/>
          </ac:spMkLst>
        </pc:spChg>
        <pc:spChg chg="add del mod">
          <ac:chgData name="Zeeky 张强" userId="e101f5870156e8d9" providerId="LiveId" clId="{B161AEC6-291B-45AE-86D9-4A9274D62AEA}" dt="2022-07-07T15:12:35.824" v="510" actId="478"/>
          <ac:spMkLst>
            <pc:docMk/>
            <pc:sldMk cId="3310895874" sldId="338"/>
            <ac:spMk id="173" creationId="{EF9FE645-7CA6-DE56-65E6-A9A4603C0939}"/>
          </ac:spMkLst>
        </pc:spChg>
        <pc:spChg chg="add del mod">
          <ac:chgData name="Zeeky 张强" userId="e101f5870156e8d9" providerId="LiveId" clId="{B161AEC6-291B-45AE-86D9-4A9274D62AEA}" dt="2022-07-07T15:12:35.824" v="510" actId="478"/>
          <ac:spMkLst>
            <pc:docMk/>
            <pc:sldMk cId="3310895874" sldId="338"/>
            <ac:spMk id="174" creationId="{5027EECD-8265-2955-F4B6-E155C0E3D17D}"/>
          </ac:spMkLst>
        </pc:spChg>
        <pc:spChg chg="add del mod">
          <ac:chgData name="Zeeky 张强" userId="e101f5870156e8d9" providerId="LiveId" clId="{B161AEC6-291B-45AE-86D9-4A9274D62AEA}" dt="2022-07-07T15:12:35.824" v="510" actId="478"/>
          <ac:spMkLst>
            <pc:docMk/>
            <pc:sldMk cId="3310895874" sldId="338"/>
            <ac:spMk id="175" creationId="{6B332BF1-88EA-3A97-DA72-1A96043A680C}"/>
          </ac:spMkLst>
        </pc:spChg>
        <pc:spChg chg="add mod">
          <ac:chgData name="Zeeky 张强" userId="e101f5870156e8d9" providerId="LiveId" clId="{B161AEC6-291B-45AE-86D9-4A9274D62AEA}" dt="2022-07-07T15:12:51.014" v="514" actId="571"/>
          <ac:spMkLst>
            <pc:docMk/>
            <pc:sldMk cId="3310895874" sldId="338"/>
            <ac:spMk id="176" creationId="{9D3428C4-D784-6866-24BB-415595C7F4C7}"/>
          </ac:spMkLst>
        </pc:spChg>
        <pc:spChg chg="add mod">
          <ac:chgData name="Zeeky 张强" userId="e101f5870156e8d9" providerId="LiveId" clId="{B161AEC6-291B-45AE-86D9-4A9274D62AEA}" dt="2022-07-07T15:12:51.014" v="514" actId="571"/>
          <ac:spMkLst>
            <pc:docMk/>
            <pc:sldMk cId="3310895874" sldId="338"/>
            <ac:spMk id="177" creationId="{5D10574E-65AE-ADBA-DC9F-C4E6AA6DD485}"/>
          </ac:spMkLst>
        </pc:spChg>
        <pc:spChg chg="add mod">
          <ac:chgData name="Zeeky 张强" userId="e101f5870156e8d9" providerId="LiveId" clId="{B161AEC6-291B-45AE-86D9-4A9274D62AEA}" dt="2022-07-07T15:12:51.014" v="514" actId="571"/>
          <ac:spMkLst>
            <pc:docMk/>
            <pc:sldMk cId="3310895874" sldId="338"/>
            <ac:spMk id="178" creationId="{264C8CD8-CE4D-CC3F-798A-4A0DCCCCA95D}"/>
          </ac:spMkLst>
        </pc:spChg>
        <pc:spChg chg="add mod">
          <ac:chgData name="Zeeky 张强" userId="e101f5870156e8d9" providerId="LiveId" clId="{B161AEC6-291B-45AE-86D9-4A9274D62AEA}" dt="2022-07-07T15:12:51.014" v="514" actId="571"/>
          <ac:spMkLst>
            <pc:docMk/>
            <pc:sldMk cId="3310895874" sldId="338"/>
            <ac:spMk id="179" creationId="{605AA9E7-F379-0F4C-5C02-AAA1B81ACC5D}"/>
          </ac:spMkLst>
        </pc:spChg>
        <pc:spChg chg="add mod">
          <ac:chgData name="Zeeky 张强" userId="e101f5870156e8d9" providerId="LiveId" clId="{B161AEC6-291B-45AE-86D9-4A9274D62AEA}" dt="2022-07-07T15:12:51.014" v="514" actId="571"/>
          <ac:spMkLst>
            <pc:docMk/>
            <pc:sldMk cId="3310895874" sldId="338"/>
            <ac:spMk id="180" creationId="{25B6097F-F1D1-5CEF-BDE0-6F3F9A1AC4C4}"/>
          </ac:spMkLst>
        </pc:spChg>
        <pc:spChg chg="del mod topLvl">
          <ac:chgData name="Zeeky 张强" userId="e101f5870156e8d9" providerId="LiveId" clId="{B161AEC6-291B-45AE-86D9-4A9274D62AEA}" dt="2022-07-07T14:56:55.610" v="244" actId="478"/>
          <ac:spMkLst>
            <pc:docMk/>
            <pc:sldMk cId="3310895874" sldId="338"/>
            <ac:spMk id="536" creationId="{B392D365-8C95-49AD-84DF-AE4C5B3BF9C0}"/>
          </ac:spMkLst>
        </pc:spChg>
        <pc:spChg chg="del mod topLvl">
          <ac:chgData name="Zeeky 张强" userId="e101f5870156e8d9" providerId="LiveId" clId="{B161AEC6-291B-45AE-86D9-4A9274D62AEA}" dt="2022-07-07T14:56:55.610" v="244" actId="478"/>
          <ac:spMkLst>
            <pc:docMk/>
            <pc:sldMk cId="3310895874" sldId="338"/>
            <ac:spMk id="537" creationId="{BE3BD32E-C4F8-44DA-B89E-DEB9C02EDF4C}"/>
          </ac:spMkLst>
        </pc:spChg>
        <pc:spChg chg="del mod topLvl">
          <ac:chgData name="Zeeky 张强" userId="e101f5870156e8d9" providerId="LiveId" clId="{B161AEC6-291B-45AE-86D9-4A9274D62AEA}" dt="2022-07-07T14:56:55.610" v="244" actId="478"/>
          <ac:spMkLst>
            <pc:docMk/>
            <pc:sldMk cId="3310895874" sldId="338"/>
            <ac:spMk id="538" creationId="{C8ADD1ED-759C-4BDC-850C-896D1A105C49}"/>
          </ac:spMkLst>
        </pc:spChg>
        <pc:spChg chg="del mod topLvl">
          <ac:chgData name="Zeeky 张强" userId="e101f5870156e8d9" providerId="LiveId" clId="{B161AEC6-291B-45AE-86D9-4A9274D62AEA}" dt="2022-07-07T14:57:11.472" v="246" actId="478"/>
          <ac:spMkLst>
            <pc:docMk/>
            <pc:sldMk cId="3310895874" sldId="338"/>
            <ac:spMk id="539" creationId="{B3A97A9B-2BD6-44FF-9CA7-C5C2FB41939F}"/>
          </ac:spMkLst>
        </pc:spChg>
        <pc:spChg chg="del mod topLvl">
          <ac:chgData name="Zeeky 张强" userId="e101f5870156e8d9" providerId="LiveId" clId="{B161AEC6-291B-45AE-86D9-4A9274D62AEA}" dt="2022-07-07T14:57:11.472" v="246" actId="478"/>
          <ac:spMkLst>
            <pc:docMk/>
            <pc:sldMk cId="3310895874" sldId="338"/>
            <ac:spMk id="540" creationId="{61083277-11AB-4CEF-BCD2-4C93B3A1C361}"/>
          </ac:spMkLst>
        </pc:spChg>
        <pc:spChg chg="del mod topLvl">
          <ac:chgData name="Zeeky 张强" userId="e101f5870156e8d9" providerId="LiveId" clId="{B161AEC6-291B-45AE-86D9-4A9274D62AEA}" dt="2022-07-07T14:56:58.934" v="245" actId="478"/>
          <ac:spMkLst>
            <pc:docMk/>
            <pc:sldMk cId="3310895874" sldId="338"/>
            <ac:spMk id="541" creationId="{96098B12-64A3-4B62-9E35-220ED9D855DD}"/>
          </ac:spMkLst>
        </pc:spChg>
        <pc:spChg chg="del mod topLvl">
          <ac:chgData name="Zeeky 张强" userId="e101f5870156e8d9" providerId="LiveId" clId="{B161AEC6-291B-45AE-86D9-4A9274D62AEA}" dt="2022-07-07T14:56:58.934" v="245" actId="478"/>
          <ac:spMkLst>
            <pc:docMk/>
            <pc:sldMk cId="3310895874" sldId="338"/>
            <ac:spMk id="542" creationId="{3AB6BFE2-6D73-4737-B6B6-4A77216285E1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44" creationId="{C6221432-9B51-4A62-855E-E251ACF6BAC7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45" creationId="{19731541-59A6-4E8F-9BAA-25ECA8E26CAC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46" creationId="{76D47BEE-217A-4515-8EB4-880CBC73E42C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47" creationId="{FDDEAD70-F6FA-4FB3-BE15-312A0E83F548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48" creationId="{97CE1AD9-9128-44C3-A1B1-EBB8B91CA242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49" creationId="{CF51E1CD-7B2C-4973-96CF-4236CD201A26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50" creationId="{1A94FA58-3012-4F3D-83AB-B825B9247365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51" creationId="{E558DC65-B655-4A4D-BEC9-4978AF14FBDF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52" creationId="{65D49319-E087-4897-AE3B-19AC329DADB7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53" creationId="{43A09C10-7DA6-4DA6-BF1C-40ED59EF7D06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54" creationId="{484A2097-3068-4D66-B64A-0DFFCE4954F7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55" creationId="{4D0FCF49-3FDB-4245-9065-7D0639B86854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56" creationId="{DAB3FB89-D7F9-4D93-9526-C52369C7A07C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57" creationId="{8A64EB17-2987-4180-B0A7-CBDF26C95F1E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58" creationId="{7F91FFED-0F1F-4367-BA35-48155012AFB7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59" creationId="{122FED54-8138-45CC-8CCD-AB74FB231B99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60" creationId="{FDAE869E-3038-4879-B37B-FA6DE4CD5685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61" creationId="{095E8F43-9930-4BA7-8DA7-F13EAA13C87C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62" creationId="{21A35C36-46C3-468A-BE6F-F004124CCDB9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63" creationId="{90ED8F0E-1EAE-4036-8021-A0CDC60CBAB2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64" creationId="{9BABDAF3-119F-43D8-B1F7-452FD8766761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65" creationId="{88CD4C7E-6CB9-4CEF-907B-B069D746FC30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66" creationId="{7029DCD4-D858-451C-92C9-15E74A6A8A1D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67" creationId="{4B118A98-4FFA-43F8-9C73-E70EB6C03FFF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68" creationId="{8991B265-6D73-4F49-813D-82F51C5D692F}"/>
          </ac:spMkLst>
        </pc:spChg>
        <pc:spChg chg="mod topLvl modVis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69" creationId="{CA376DCE-E3E5-4BC1-9D3A-8BFB4E2F9F23}"/>
          </ac:spMkLst>
        </pc:spChg>
        <pc:spChg chg="mod topLvl modVis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70" creationId="{55F25EB7-43BC-4F83-AA9E-8E1C176008C6}"/>
          </ac:spMkLst>
        </pc:spChg>
        <pc:spChg chg="mod topLvl modVis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71" creationId="{9C26C557-0547-4649-8B6A-F34130F7D323}"/>
          </ac:spMkLst>
        </pc:spChg>
        <pc:spChg chg="mod topLvl modVis">
          <ac:chgData name="Zeeky 张强" userId="e101f5870156e8d9" providerId="LiveId" clId="{B161AEC6-291B-45AE-86D9-4A9274D62AEA}" dt="2022-07-07T15:02:27.294" v="277" actId="14430"/>
          <ac:spMkLst>
            <pc:docMk/>
            <pc:sldMk cId="3310895874" sldId="338"/>
            <ac:spMk id="572" creationId="{39B834C0-D162-4465-871F-28971BA83173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73" creationId="{4123DD4F-2D4D-4C24-9825-8154665D23E4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74" creationId="{8D42B60C-1C4F-42EF-83A5-8F4EE7B5245B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75" creationId="{B2EF22D7-D169-4D3C-BD77-7EC063D11D1F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76" creationId="{6870E8AA-BC82-4669-95AE-76035971A4CA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77" creationId="{106B8F92-5A90-4518-9F53-C4BECC7CAF43}"/>
          </ac:spMkLst>
        </pc:spChg>
        <pc:spChg chg="mod topLvl">
          <ac:chgData name="Zeeky 张强" userId="e101f5870156e8d9" providerId="LiveId" clId="{B161AEC6-291B-45AE-86D9-4A9274D62AEA}" dt="2022-07-07T15:02:40.141" v="281" actId="1076"/>
          <ac:spMkLst>
            <pc:docMk/>
            <pc:sldMk cId="3310895874" sldId="338"/>
            <ac:spMk id="578" creationId="{8EA0D162-FD42-476C-BC84-5FE7D15D7D34}"/>
          </ac:spMkLst>
        </pc:spChg>
        <pc:spChg chg="mod">
          <ac:chgData name="Zeeky 张强" userId="e101f5870156e8d9" providerId="LiveId" clId="{B161AEC6-291B-45AE-86D9-4A9274D62AEA}" dt="2022-07-07T15:06:14.003" v="331" actId="207"/>
          <ac:spMkLst>
            <pc:docMk/>
            <pc:sldMk cId="3310895874" sldId="338"/>
            <ac:spMk id="580" creationId="{C2BB83D8-D08D-4B1F-90C1-CDDE547858D3}"/>
          </ac:spMkLst>
        </pc:spChg>
        <pc:spChg chg="mod">
          <ac:chgData name="Zeeky 张强" userId="e101f5870156e8d9" providerId="LiveId" clId="{B161AEC6-291B-45AE-86D9-4A9274D62AEA}" dt="2022-07-07T14:53:24.413" v="223" actId="207"/>
          <ac:spMkLst>
            <pc:docMk/>
            <pc:sldMk cId="3310895874" sldId="338"/>
            <ac:spMk id="599" creationId="{3336E861-A60B-45D2-872E-A859D554143B}"/>
          </ac:spMkLst>
        </pc:spChg>
        <pc:spChg chg="mod">
          <ac:chgData name="Zeeky 张强" userId="e101f5870156e8d9" providerId="LiveId" clId="{B161AEC6-291B-45AE-86D9-4A9274D62AEA}" dt="2022-07-07T14:53:19.938" v="222" actId="207"/>
          <ac:spMkLst>
            <pc:docMk/>
            <pc:sldMk cId="3310895874" sldId="338"/>
            <ac:spMk id="602" creationId="{73880844-3603-487D-980B-C7481BF4B1F0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612" creationId="{2D2553C2-C9A9-44BF-B2FC-50095B0C90B9}"/>
          </ac:spMkLst>
        </pc:spChg>
        <pc:spChg chg="mod or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613" creationId="{996F21DE-990A-4676-96B7-CEA458A66DEB}"/>
          </ac:spMkLst>
        </pc:spChg>
        <pc:spChg chg="mod">
          <ac:chgData name="Zeeky 张强" userId="e101f5870156e8d9" providerId="LiveId" clId="{B161AEC6-291B-45AE-86D9-4A9274D62AEA}" dt="2022-07-07T14:54:09.690" v="228" actId="207"/>
          <ac:spMkLst>
            <pc:docMk/>
            <pc:sldMk cId="3310895874" sldId="338"/>
            <ac:spMk id="624" creationId="{F57F564C-4224-44C6-874D-A7406304E56E}"/>
          </ac:spMkLst>
        </pc:spChg>
        <pc:spChg chg="mod">
          <ac:chgData name="Zeeky 张强" userId="e101f5870156e8d9" providerId="LiveId" clId="{B161AEC6-291B-45AE-86D9-4A9274D62AEA}" dt="2022-07-07T14:54:04.590" v="227" actId="207"/>
          <ac:spMkLst>
            <pc:docMk/>
            <pc:sldMk cId="3310895874" sldId="338"/>
            <ac:spMk id="625" creationId="{23474725-93B6-418B-B88F-5F32B712A6B9}"/>
          </ac:spMkLst>
        </pc:spChg>
        <pc:spChg chg="mod">
          <ac:chgData name="Zeeky 张强" userId="e101f5870156e8d9" providerId="LiveId" clId="{B161AEC6-291B-45AE-86D9-4A9274D62AEA}" dt="2022-07-07T15:12:03.964" v="481" actId="165"/>
          <ac:spMkLst>
            <pc:docMk/>
            <pc:sldMk cId="3310895874" sldId="338"/>
            <ac:spMk id="631" creationId="{E0FC142B-B2FC-45F4-A919-1C25C92A4BDE}"/>
          </ac:spMkLst>
        </pc:spChg>
        <pc:spChg chg="mod">
          <ac:chgData name="Zeeky 张强" userId="e101f5870156e8d9" providerId="LiveId" clId="{B161AEC6-291B-45AE-86D9-4A9274D62AEA}" dt="2022-07-07T15:12:03.964" v="481" actId="165"/>
          <ac:spMkLst>
            <pc:docMk/>
            <pc:sldMk cId="3310895874" sldId="338"/>
            <ac:spMk id="632" creationId="{5CD2D068-CA43-40AB-9B18-FD7F4A3C46BD}"/>
          </ac:spMkLst>
        </pc:spChg>
        <pc:spChg chg="mod">
          <ac:chgData name="Zeeky 张强" userId="e101f5870156e8d9" providerId="LiveId" clId="{B161AEC6-291B-45AE-86D9-4A9274D62AEA}" dt="2022-07-07T15:12:03.964" v="481" actId="165"/>
          <ac:spMkLst>
            <pc:docMk/>
            <pc:sldMk cId="3310895874" sldId="338"/>
            <ac:spMk id="633" creationId="{14A92DCB-44CE-4C6C-9453-5CF42CFF1A7C}"/>
          </ac:spMkLst>
        </pc:spChg>
        <pc:spChg chg="mod">
          <ac:chgData name="Zeeky 张强" userId="e101f5870156e8d9" providerId="LiveId" clId="{B161AEC6-291B-45AE-86D9-4A9274D62AEA}" dt="2022-07-07T15:12:03.964" v="481" actId="165"/>
          <ac:spMkLst>
            <pc:docMk/>
            <pc:sldMk cId="3310895874" sldId="338"/>
            <ac:spMk id="634" creationId="{7DE3053E-B0C3-47CB-90C4-02E78611F93C}"/>
          </ac:spMkLst>
        </pc:spChg>
        <pc:spChg chg="mod">
          <ac:chgData name="Zeeky 张强" userId="e101f5870156e8d9" providerId="LiveId" clId="{B161AEC6-291B-45AE-86D9-4A9274D62AEA}" dt="2022-07-07T14:54:38.615" v="232" actId="207"/>
          <ac:spMkLst>
            <pc:docMk/>
            <pc:sldMk cId="3310895874" sldId="338"/>
            <ac:spMk id="638" creationId="{31D8B183-466E-4CC2-8771-76717E61B95D}"/>
          </ac:spMkLst>
        </pc:spChg>
        <pc:spChg chg="mod">
          <ac:chgData name="Zeeky 张强" userId="e101f5870156e8d9" providerId="LiveId" clId="{B161AEC6-291B-45AE-86D9-4A9274D62AEA}" dt="2022-07-07T14:54:30.525" v="231" actId="207"/>
          <ac:spMkLst>
            <pc:docMk/>
            <pc:sldMk cId="3310895874" sldId="338"/>
            <ac:spMk id="639" creationId="{C26EA7BA-07A7-4A25-822B-5652BB7B127C}"/>
          </ac:spMkLst>
        </pc:spChg>
        <pc:spChg chg="mod or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655" creationId="{81EB66B2-D11D-4537-8D27-3E9889833446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660" creationId="{F2E1ED62-A52C-4FF0-B7FF-3D15EC48E64E}"/>
          </ac:spMkLst>
        </pc:spChg>
        <pc:spChg chg="mod">
          <ac:chgData name="Zeeky 张强" userId="e101f5870156e8d9" providerId="LiveId" clId="{B161AEC6-291B-45AE-86D9-4A9274D62AEA}" dt="2022-07-07T15:43:25.457" v="1280"/>
          <ac:spMkLst>
            <pc:docMk/>
            <pc:sldMk cId="3310895874" sldId="338"/>
            <ac:spMk id="661" creationId="{0FAD6E95-7F2C-47A2-A7FE-0773A548A547}"/>
          </ac:spMkLst>
        </pc:spChg>
        <pc:grpChg chg="add mod ord modVis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5" creationId="{0DE05B97-3362-252B-659E-38DE6271C2C6}"/>
          </ac:grpSpMkLst>
        </pc:grpChg>
        <pc:grpChg chg="add del mod">
          <ac:chgData name="Zeeky 张强" userId="e101f5870156e8d9" providerId="LiveId" clId="{B161AEC6-291B-45AE-86D9-4A9274D62AEA}" dt="2022-07-07T14:56:29.090" v="242" actId="165"/>
          <ac:grpSpMkLst>
            <pc:docMk/>
            <pc:sldMk cId="3310895874" sldId="338"/>
            <ac:grpSpMk id="6" creationId="{1AD0FED5-A7DB-D901-E92C-824E08AE774B}"/>
          </ac:grpSpMkLst>
        </pc:grpChg>
        <pc:grpChg chg="add mod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7" creationId="{EF600E70-B988-5E02-8A5C-C7A184A9247D}"/>
          </ac:grpSpMkLst>
        </pc:grpChg>
        <pc:grpChg chg="add del mod ord">
          <ac:chgData name="Zeeky 张强" userId="e101f5870156e8d9" providerId="LiveId" clId="{B161AEC6-291B-45AE-86D9-4A9274D62AEA}" dt="2022-07-07T15:12:03.964" v="481" actId="165"/>
          <ac:grpSpMkLst>
            <pc:docMk/>
            <pc:sldMk cId="3310895874" sldId="338"/>
            <ac:grpSpMk id="8" creationId="{222CF2E9-7BC6-1441-C162-0437B85A2AF4}"/>
          </ac:grpSpMkLst>
        </pc:grpChg>
        <pc:grpChg chg="mod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123" creationId="{6C1D946D-AF8D-4096-A448-85DAE9FCBD6F}"/>
          </ac:grpSpMkLst>
        </pc:grpChg>
        <pc:grpChg chg="mod">
          <ac:chgData name="Zeeky 张强" userId="e101f5870156e8d9" providerId="LiveId" clId="{B161AEC6-291B-45AE-86D9-4A9274D62AEA}" dt="2022-07-07T14:45:45.448" v="156" actId="164"/>
          <ac:grpSpMkLst>
            <pc:docMk/>
            <pc:sldMk cId="3310895874" sldId="338"/>
            <ac:grpSpMk id="141" creationId="{92C8E439-9DBE-4F12-BC27-DC7B796F15C4}"/>
          </ac:grpSpMkLst>
        </pc:grpChg>
        <pc:grpChg chg="mod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151" creationId="{82219AA1-943E-4DFE-AC87-513470CBB104}"/>
          </ac:grpSpMkLst>
        </pc:grpChg>
        <pc:grpChg chg="add del mod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156" creationId="{F06B9A4F-DF4B-4EFE-F633-4A5D49A798A8}"/>
          </ac:grpSpMkLst>
        </pc:grpChg>
        <pc:grpChg chg="add mod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159" creationId="{26E1A6E3-EE95-8274-18F7-7792D044D0C2}"/>
          </ac:grpSpMkLst>
        </pc:grpChg>
        <pc:grpChg chg="add mod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162" creationId="{02AA71E4-2802-C07B-0CB5-9CA5526B396A}"/>
          </ac:grpSpMkLst>
        </pc:grpChg>
        <pc:grpChg chg="add mod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165" creationId="{12C52BCF-FF88-FCA4-D476-BEA7F0627DFF}"/>
          </ac:grpSpMkLst>
        </pc:grpChg>
        <pc:grpChg chg="add mod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168" creationId="{6EF1D965-9530-1FE1-6E0D-6AB945EDE529}"/>
          </ac:grpSpMkLst>
        </pc:grpChg>
        <pc:grpChg chg="del mod topLvl modVis">
          <ac:chgData name="Zeeky 张强" userId="e101f5870156e8d9" providerId="LiveId" clId="{B161AEC6-291B-45AE-86D9-4A9274D62AEA}" dt="2022-07-07T14:55:58.261" v="238" actId="165"/>
          <ac:grpSpMkLst>
            <pc:docMk/>
            <pc:sldMk cId="3310895874" sldId="338"/>
            <ac:grpSpMk id="579" creationId="{2E311B11-1973-4CCB-87E8-87A79E39C212}"/>
          </ac:grpSpMkLst>
        </pc:grpChg>
        <pc:grpChg chg="del">
          <ac:chgData name="Zeeky 张强" userId="e101f5870156e8d9" providerId="LiveId" clId="{B161AEC6-291B-45AE-86D9-4A9274D62AEA}" dt="2022-07-07T15:10:21.969" v="440" actId="478"/>
          <ac:grpSpMkLst>
            <pc:docMk/>
            <pc:sldMk cId="3310895874" sldId="338"/>
            <ac:grpSpMk id="592" creationId="{704DF5A7-BEAF-4F69-A97B-AB23970356D9}"/>
          </ac:grpSpMkLst>
        </pc:grpChg>
        <pc:grpChg chg="mod ord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609" creationId="{1AE2BCC6-699F-4D06-AFFF-C7C577147533}"/>
          </ac:grpSpMkLst>
        </pc:grpChg>
        <pc:grpChg chg="del">
          <ac:chgData name="Zeeky 张强" userId="e101f5870156e8d9" providerId="LiveId" clId="{B161AEC6-291B-45AE-86D9-4A9274D62AEA}" dt="2022-07-07T15:10:23.615" v="441" actId="478"/>
          <ac:grpSpMkLst>
            <pc:docMk/>
            <pc:sldMk cId="3310895874" sldId="338"/>
            <ac:grpSpMk id="616" creationId="{D7D4BEA4-49D1-48F9-B632-266478E86330}"/>
          </ac:grpSpMkLst>
        </pc:grpChg>
        <pc:grpChg chg="mod ord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644" creationId="{24A92A9E-CBEC-4DB8-BDB5-4DBEA10C22A4}"/>
          </ac:grpSpMkLst>
        </pc:grpChg>
        <pc:grpChg chg="mod topLvl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645" creationId="{0544EB2D-172E-45F7-AF61-19F3AA5D1B1E}"/>
          </ac:grpSpMkLst>
        </pc:grpChg>
        <pc:grpChg chg="del">
          <ac:chgData name="Zeeky 张强" userId="e101f5870156e8d9" providerId="LiveId" clId="{B161AEC6-291B-45AE-86D9-4A9274D62AEA}" dt="2022-07-07T15:10:27.817" v="442" actId="478"/>
          <ac:grpSpMkLst>
            <pc:docMk/>
            <pc:sldMk cId="3310895874" sldId="338"/>
            <ac:grpSpMk id="646" creationId="{C912F060-76F1-4ED6-932B-A91D121AFBF9}"/>
          </ac:grpSpMkLst>
        </pc:grpChg>
        <pc:grpChg chg="del">
          <ac:chgData name="Zeeky 张强" userId="e101f5870156e8d9" providerId="LiveId" clId="{B161AEC6-291B-45AE-86D9-4A9274D62AEA}" dt="2022-07-07T15:10:30.579" v="443" actId="478"/>
          <ac:grpSpMkLst>
            <pc:docMk/>
            <pc:sldMk cId="3310895874" sldId="338"/>
            <ac:grpSpMk id="649" creationId="{06946B4E-03D8-4663-B3B1-68D264430B10}"/>
          </ac:grpSpMkLst>
        </pc:grpChg>
        <pc:grpChg chg="del">
          <ac:chgData name="Zeeky 张强" userId="e101f5870156e8d9" providerId="LiveId" clId="{B161AEC6-291B-45AE-86D9-4A9274D62AEA}" dt="2022-07-07T15:10:32.988" v="444" actId="478"/>
          <ac:grpSpMkLst>
            <pc:docMk/>
            <pc:sldMk cId="3310895874" sldId="338"/>
            <ac:grpSpMk id="652" creationId="{1B5BAEA3-066B-431A-8F3C-5627FF96B727}"/>
          </ac:grpSpMkLst>
        </pc:grpChg>
        <pc:grpChg chg="mod ord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656" creationId="{3B41DDB6-FBB9-4F86-886D-5868D855F9A7}"/>
          </ac:grpSpMkLst>
        </pc:grpChg>
        <pc:grpChg chg="del">
          <ac:chgData name="Zeeky 张强" userId="e101f5870156e8d9" providerId="LiveId" clId="{B161AEC6-291B-45AE-86D9-4A9274D62AEA}" dt="2022-07-07T14:55:45.066" v="237" actId="165"/>
          <ac:grpSpMkLst>
            <pc:docMk/>
            <pc:sldMk cId="3310895874" sldId="338"/>
            <ac:grpSpMk id="657" creationId="{A44D5808-8083-46C9-98DA-BE0AABB7CDEF}"/>
          </ac:grpSpMkLst>
        </pc:grpChg>
        <pc:grpChg chg="mod">
          <ac:chgData name="Zeeky 张强" userId="e101f5870156e8d9" providerId="LiveId" clId="{B161AEC6-291B-45AE-86D9-4A9274D62AEA}" dt="2022-07-07T15:43:25.457" v="1280"/>
          <ac:grpSpMkLst>
            <pc:docMk/>
            <pc:sldMk cId="3310895874" sldId="338"/>
            <ac:grpSpMk id="658" creationId="{3E811919-78DB-4CD7-9976-E46400B42CB9}"/>
          </ac:grpSpMkLst>
        </pc:grpChg>
        <pc:picChg chg="mod">
          <ac:chgData name="Zeeky 张强" userId="e101f5870156e8d9" providerId="LiveId" clId="{B161AEC6-291B-45AE-86D9-4A9274D62AEA}" dt="2022-07-07T14:45:45.448" v="156" actId="164"/>
          <ac:picMkLst>
            <pc:docMk/>
            <pc:sldMk cId="3310895874" sldId="338"/>
            <ac:picMk id="147" creationId="{624E9724-77D7-4978-9298-ED17153058BA}"/>
          </ac:picMkLst>
        </pc:picChg>
        <pc:cxnChg chg="mod">
          <ac:chgData name="Zeeky 张强" userId="e101f5870156e8d9" providerId="LiveId" clId="{B161AEC6-291B-45AE-86D9-4A9274D62AEA}" dt="2022-07-07T15:43:25.457" v="1280"/>
          <ac:cxnSpMkLst>
            <pc:docMk/>
            <pc:sldMk cId="3310895874" sldId="338"/>
            <ac:cxnSpMk id="4" creationId="{1E07E267-3179-448A-86BB-6ECE18161F00}"/>
          </ac:cxnSpMkLst>
        </pc:cxnChg>
        <pc:cxnChg chg="mod">
          <ac:chgData name="Zeeky 张强" userId="e101f5870156e8d9" providerId="LiveId" clId="{B161AEC6-291B-45AE-86D9-4A9274D62AEA}" dt="2022-07-07T15:43:25.457" v="1280"/>
          <ac:cxnSpMkLst>
            <pc:docMk/>
            <pc:sldMk cId="3310895874" sldId="338"/>
            <ac:cxnSpMk id="95" creationId="{271CD484-337D-40B2-93CA-E9C9BDA2E6A5}"/>
          </ac:cxnSpMkLst>
        </pc:cxnChg>
        <pc:cxnChg chg="mod">
          <ac:chgData name="Zeeky 张强" userId="e101f5870156e8d9" providerId="LiveId" clId="{B161AEC6-291B-45AE-86D9-4A9274D62AEA}" dt="2022-07-07T15:43:25.457" v="1280"/>
          <ac:cxnSpMkLst>
            <pc:docMk/>
            <pc:sldMk cId="3310895874" sldId="338"/>
            <ac:cxnSpMk id="96" creationId="{25B7E808-8778-4613-8DA2-3FF78085582C}"/>
          </ac:cxnSpMkLst>
        </pc:cxnChg>
        <pc:cxnChg chg="mod">
          <ac:chgData name="Zeeky 张强" userId="e101f5870156e8d9" providerId="LiveId" clId="{B161AEC6-291B-45AE-86D9-4A9274D62AEA}" dt="2022-07-07T15:43:25.457" v="1280"/>
          <ac:cxnSpMkLst>
            <pc:docMk/>
            <pc:sldMk cId="3310895874" sldId="338"/>
            <ac:cxnSpMk id="97" creationId="{8612C629-7D84-407D-A656-39384F1F5592}"/>
          </ac:cxnSpMkLst>
        </pc:cxnChg>
        <pc:cxnChg chg="mod">
          <ac:chgData name="Zeeky 张强" userId="e101f5870156e8d9" providerId="LiveId" clId="{B161AEC6-291B-45AE-86D9-4A9274D62AEA}" dt="2022-07-07T15:43:25.457" v="1280"/>
          <ac:cxnSpMkLst>
            <pc:docMk/>
            <pc:sldMk cId="3310895874" sldId="338"/>
            <ac:cxnSpMk id="98" creationId="{FE77AFCA-2ADA-4FD7-A0AD-27E0187C5112}"/>
          </ac:cxnSpMkLst>
        </pc:cxnChg>
        <pc:cxnChg chg="mod">
          <ac:chgData name="Zeeky 张强" userId="e101f5870156e8d9" providerId="LiveId" clId="{B161AEC6-291B-45AE-86D9-4A9274D62AEA}" dt="2022-07-07T15:07:32.743" v="402" actId="692"/>
          <ac:cxnSpMkLst>
            <pc:docMk/>
            <pc:sldMk cId="3310895874" sldId="338"/>
            <ac:cxnSpMk id="107" creationId="{5F9992B3-A30F-49D6-BFEA-0DCDECC879CD}"/>
          </ac:cxnSpMkLst>
        </pc:cxnChg>
        <pc:cxnChg chg="mod">
          <ac:chgData name="Zeeky 张强" userId="e101f5870156e8d9" providerId="LiveId" clId="{B161AEC6-291B-45AE-86D9-4A9274D62AEA}" dt="2022-07-07T15:07:37.840" v="403" actId="692"/>
          <ac:cxnSpMkLst>
            <pc:docMk/>
            <pc:sldMk cId="3310895874" sldId="338"/>
            <ac:cxnSpMk id="109" creationId="{F91C4957-7A31-480F-9BF7-6D1A4537D3D1}"/>
          </ac:cxnSpMkLst>
        </pc:cxnChg>
        <pc:cxnChg chg="mod">
          <ac:chgData name="Zeeky 张强" userId="e101f5870156e8d9" providerId="LiveId" clId="{B161AEC6-291B-45AE-86D9-4A9274D62AEA}" dt="2022-07-07T15:07:47.412" v="405" actId="208"/>
          <ac:cxnSpMkLst>
            <pc:docMk/>
            <pc:sldMk cId="3310895874" sldId="338"/>
            <ac:cxnSpMk id="112" creationId="{7EB193E2-F50A-498F-965F-27B71E6E51C0}"/>
          </ac:cxnSpMkLst>
        </pc:cxnChg>
        <pc:cxnChg chg="mod">
          <ac:chgData name="Zeeky 张强" userId="e101f5870156e8d9" providerId="LiveId" clId="{B161AEC6-291B-45AE-86D9-4A9274D62AEA}" dt="2022-07-07T15:07:43.332" v="404" actId="208"/>
          <ac:cxnSpMkLst>
            <pc:docMk/>
            <pc:sldMk cId="3310895874" sldId="338"/>
            <ac:cxnSpMk id="113" creationId="{53828559-4006-4AF9-A2B2-ED025E06E855}"/>
          </ac:cxnSpMkLst>
        </pc:cxnChg>
        <pc:cxnChg chg="mod">
          <ac:chgData name="Zeeky 张强" userId="e101f5870156e8d9" providerId="LiveId" clId="{B161AEC6-291B-45AE-86D9-4A9274D62AEA}" dt="2022-07-07T15:07:54.435" v="407" actId="208"/>
          <ac:cxnSpMkLst>
            <pc:docMk/>
            <pc:sldMk cId="3310895874" sldId="338"/>
            <ac:cxnSpMk id="115" creationId="{F936A894-5A94-4535-BF1A-364878679D8D}"/>
          </ac:cxnSpMkLst>
        </pc:cxnChg>
        <pc:cxnChg chg="mod">
          <ac:chgData name="Zeeky 张强" userId="e101f5870156e8d9" providerId="LiveId" clId="{B161AEC6-291B-45AE-86D9-4A9274D62AEA}" dt="2022-07-07T15:07:50.512" v="406" actId="208"/>
          <ac:cxnSpMkLst>
            <pc:docMk/>
            <pc:sldMk cId="3310895874" sldId="338"/>
            <ac:cxnSpMk id="116" creationId="{8DFA0CC2-B72F-4ECD-88CF-248956839314}"/>
          </ac:cxnSpMkLst>
        </pc:cxnChg>
        <pc:cxnChg chg="mod">
          <ac:chgData name="Zeeky 张强" userId="e101f5870156e8d9" providerId="LiveId" clId="{B161AEC6-291B-45AE-86D9-4A9274D62AEA}" dt="2022-07-07T15:08:01.784" v="409" actId="208"/>
          <ac:cxnSpMkLst>
            <pc:docMk/>
            <pc:sldMk cId="3310895874" sldId="338"/>
            <ac:cxnSpMk id="118" creationId="{41F7842D-852D-47F9-AC5F-92806E15DDB4}"/>
          </ac:cxnSpMkLst>
        </pc:cxnChg>
        <pc:cxnChg chg="mod">
          <ac:chgData name="Zeeky 张强" userId="e101f5870156e8d9" providerId="LiveId" clId="{B161AEC6-291B-45AE-86D9-4A9274D62AEA}" dt="2022-07-07T15:07:58.192" v="408" actId="208"/>
          <ac:cxnSpMkLst>
            <pc:docMk/>
            <pc:sldMk cId="3310895874" sldId="338"/>
            <ac:cxnSpMk id="119" creationId="{CFEFB71A-30E4-4B1F-BF76-F1049FAE3C25}"/>
          </ac:cxnSpMkLst>
        </pc:cxnChg>
        <pc:cxnChg chg="mod">
          <ac:chgData name="Zeeky 张强" userId="e101f5870156e8d9" providerId="LiveId" clId="{B161AEC6-291B-45AE-86D9-4A9274D62AEA}" dt="2022-07-07T15:08:08.084" v="411" actId="208"/>
          <ac:cxnSpMkLst>
            <pc:docMk/>
            <pc:sldMk cId="3310895874" sldId="338"/>
            <ac:cxnSpMk id="121" creationId="{B02EC7DF-1F13-4EF5-9659-B06EE31C3D46}"/>
          </ac:cxnSpMkLst>
        </pc:cxnChg>
        <pc:cxnChg chg="mod">
          <ac:chgData name="Zeeky 张强" userId="e101f5870156e8d9" providerId="LiveId" clId="{B161AEC6-291B-45AE-86D9-4A9274D62AEA}" dt="2022-07-07T15:08:04.644" v="410" actId="208"/>
          <ac:cxnSpMkLst>
            <pc:docMk/>
            <pc:sldMk cId="3310895874" sldId="338"/>
            <ac:cxnSpMk id="122" creationId="{5B799469-F681-4F6A-A1C1-723D8F9D218E}"/>
          </ac:cxnSpMkLst>
        </pc:cxnChg>
      </pc:sldChg>
      <pc:sldChg chg="addSp modSp mod">
        <pc:chgData name="Zeeky 张强" userId="e101f5870156e8d9" providerId="LiveId" clId="{B161AEC6-291B-45AE-86D9-4A9274D62AEA}" dt="2022-07-07T15:43:36.630" v="1281" actId="3064"/>
        <pc:sldMkLst>
          <pc:docMk/>
          <pc:sldMk cId="3691987731" sldId="339"/>
        </pc:sldMkLst>
        <pc:spChg chg="mod">
          <ac:chgData name="Zeeky 张强" userId="e101f5870156e8d9" providerId="LiveId" clId="{B161AEC6-291B-45AE-86D9-4A9274D62AEA}" dt="2022-07-07T15:43:36.630" v="1281" actId="3064"/>
          <ac:spMkLst>
            <pc:docMk/>
            <pc:sldMk cId="3691987731" sldId="339"/>
            <ac:spMk id="129" creationId="{E3979661-44BC-49D8-BFB7-2EC1CC403935}"/>
          </ac:spMkLst>
        </pc:spChg>
        <pc:spChg chg="mod">
          <ac:chgData name="Zeeky 张强" userId="e101f5870156e8d9" providerId="LiveId" clId="{B161AEC6-291B-45AE-86D9-4A9274D62AEA}" dt="2022-07-07T15:43:36.630" v="1281" actId="3064"/>
          <ac:spMkLst>
            <pc:docMk/>
            <pc:sldMk cId="3691987731" sldId="339"/>
            <ac:spMk id="134" creationId="{83311CF9-A473-45C2-94BD-D1D99A5CEA19}"/>
          </ac:spMkLst>
        </pc:spChg>
        <pc:spChg chg="mod">
          <ac:chgData name="Zeeky 张强" userId="e101f5870156e8d9" providerId="LiveId" clId="{B161AEC6-291B-45AE-86D9-4A9274D62AEA}" dt="2022-07-07T15:43:36.630" v="1281" actId="3064"/>
          <ac:spMkLst>
            <pc:docMk/>
            <pc:sldMk cId="3691987731" sldId="339"/>
            <ac:spMk id="135" creationId="{CF1EB739-A64B-4B5E-A41B-D4D6EE5201BC}"/>
          </ac:spMkLst>
        </pc:spChg>
        <pc:spChg chg="mod">
          <ac:chgData name="Zeeky 张强" userId="e101f5870156e8d9" providerId="LiveId" clId="{B161AEC6-291B-45AE-86D9-4A9274D62AEA}" dt="2022-07-07T15:43:36.630" v="1281" actId="3064"/>
          <ac:spMkLst>
            <pc:docMk/>
            <pc:sldMk cId="3691987731" sldId="339"/>
            <ac:spMk id="136" creationId="{46F21D26-134A-4212-AAC0-00DC7F073DF5}"/>
          </ac:spMkLst>
        </pc:spChg>
        <pc:spChg chg="mod">
          <ac:chgData name="Zeeky 张强" userId="e101f5870156e8d9" providerId="LiveId" clId="{B161AEC6-291B-45AE-86D9-4A9274D62AEA}" dt="2022-07-07T15:43:36.630" v="1281" actId="3064"/>
          <ac:spMkLst>
            <pc:docMk/>
            <pc:sldMk cId="3691987731" sldId="339"/>
            <ac:spMk id="137" creationId="{5D4443CE-E146-424E-905F-FE59CF90A84C}"/>
          </ac:spMkLst>
        </pc:spChg>
        <pc:spChg chg="mod">
          <ac:chgData name="Zeeky 张强" userId="e101f5870156e8d9" providerId="LiveId" clId="{B161AEC6-291B-45AE-86D9-4A9274D62AEA}" dt="2022-07-07T15:43:36.630" v="1281" actId="3064"/>
          <ac:spMkLst>
            <pc:docMk/>
            <pc:sldMk cId="3691987731" sldId="339"/>
            <ac:spMk id="143" creationId="{764042AC-90A6-4182-A639-3747BA950782}"/>
          </ac:spMkLst>
        </pc:spChg>
        <pc:spChg chg="mod">
          <ac:chgData name="Zeeky 张强" userId="e101f5870156e8d9" providerId="LiveId" clId="{B161AEC6-291B-45AE-86D9-4A9274D62AEA}" dt="2022-07-07T15:43:36.630" v="1281" actId="3064"/>
          <ac:spMkLst>
            <pc:docMk/>
            <pc:sldMk cId="3691987731" sldId="339"/>
            <ac:spMk id="144" creationId="{4A70F547-2145-4C89-BB3E-9A65F4466AE3}"/>
          </ac:spMkLst>
        </pc:spChg>
        <pc:spChg chg="mod">
          <ac:chgData name="Zeeky 张强" userId="e101f5870156e8d9" providerId="LiveId" clId="{B161AEC6-291B-45AE-86D9-4A9274D62AEA}" dt="2022-07-07T15:43:36.630" v="1281" actId="3064"/>
          <ac:spMkLst>
            <pc:docMk/>
            <pc:sldMk cId="3691987731" sldId="339"/>
            <ac:spMk id="145" creationId="{3A8C91B2-196B-4B04-9DAB-4B02961438AD}"/>
          </ac:spMkLst>
        </pc:spChg>
        <pc:spChg chg="mod">
          <ac:chgData name="Zeeky 张强" userId="e101f5870156e8d9" providerId="LiveId" clId="{B161AEC6-291B-45AE-86D9-4A9274D62AEA}" dt="2022-07-07T15:43:36.630" v="1281" actId="3064"/>
          <ac:spMkLst>
            <pc:docMk/>
            <pc:sldMk cId="3691987731" sldId="339"/>
            <ac:spMk id="146" creationId="{A8038B26-7964-4BEC-BDCE-FA791549FD39}"/>
          </ac:spMkLst>
        </pc:spChg>
        <pc:grpChg chg="add mod ord">
          <ac:chgData name="Zeeky 张强" userId="e101f5870156e8d9" providerId="LiveId" clId="{B161AEC6-291B-45AE-86D9-4A9274D62AEA}" dt="2022-07-07T15:15:55.303" v="551" actId="167"/>
          <ac:grpSpMkLst>
            <pc:docMk/>
            <pc:sldMk cId="3691987731" sldId="339"/>
            <ac:grpSpMk id="2" creationId="{C733D49F-519B-DE7E-86F2-888BD7F8C29B}"/>
          </ac:grpSpMkLst>
        </pc:grpChg>
        <pc:grpChg chg="mod">
          <ac:chgData name="Zeeky 张强" userId="e101f5870156e8d9" providerId="LiveId" clId="{B161AEC6-291B-45AE-86D9-4A9274D62AEA}" dt="2022-07-07T15:16:09.306" v="552" actId="207"/>
          <ac:grpSpMkLst>
            <pc:docMk/>
            <pc:sldMk cId="3691987731" sldId="339"/>
            <ac:grpSpMk id="132" creationId="{4BEEAD91-82EC-4976-8F77-C191E2111908}"/>
          </ac:grpSpMkLst>
        </pc:grpChg>
        <pc:grpChg chg="mod">
          <ac:chgData name="Zeeky 张强" userId="e101f5870156e8d9" providerId="LiveId" clId="{B161AEC6-291B-45AE-86D9-4A9274D62AEA}" dt="2022-07-07T15:15:45.198" v="549" actId="164"/>
          <ac:grpSpMkLst>
            <pc:docMk/>
            <pc:sldMk cId="3691987731" sldId="339"/>
            <ac:grpSpMk id="141" creationId="{92C8E439-9DBE-4F12-BC27-DC7B796F15C4}"/>
          </ac:grpSpMkLst>
        </pc:grpChg>
        <pc:picChg chg="mod">
          <ac:chgData name="Zeeky 张强" userId="e101f5870156e8d9" providerId="LiveId" clId="{B161AEC6-291B-45AE-86D9-4A9274D62AEA}" dt="2022-07-07T15:15:45.198" v="549" actId="164"/>
          <ac:picMkLst>
            <pc:docMk/>
            <pc:sldMk cId="3691987731" sldId="339"/>
            <ac:picMk id="125" creationId="{B59D6A1A-4F3C-4E30-8E93-29A4909224E0}"/>
          </ac:picMkLst>
        </pc:picChg>
      </pc:sldChg>
      <pc:sldChg chg="addSp modSp mod">
        <pc:chgData name="Zeeky 张强" userId="e101f5870156e8d9" providerId="LiveId" clId="{B161AEC6-291B-45AE-86D9-4A9274D62AEA}" dt="2022-07-07T15:43:48.192" v="1282" actId="3064"/>
        <pc:sldMkLst>
          <pc:docMk/>
          <pc:sldMk cId="691341440" sldId="341"/>
        </pc:sldMkLst>
        <pc:spChg chg="mod">
          <ac:chgData name="Zeeky 张强" userId="e101f5870156e8d9" providerId="LiveId" clId="{B161AEC6-291B-45AE-86D9-4A9274D62AEA}" dt="2022-07-07T15:43:48.192" v="1282" actId="3064"/>
          <ac:spMkLst>
            <pc:docMk/>
            <pc:sldMk cId="691341440" sldId="341"/>
            <ac:spMk id="41" creationId="{4B9E7EF3-C6B9-4E44-9C66-802404FF57DE}"/>
          </ac:spMkLst>
        </pc:spChg>
        <pc:spChg chg="mod">
          <ac:chgData name="Zeeky 张强" userId="e101f5870156e8d9" providerId="LiveId" clId="{B161AEC6-291B-45AE-86D9-4A9274D62AEA}" dt="2022-07-07T15:43:48.192" v="1282" actId="3064"/>
          <ac:spMkLst>
            <pc:docMk/>
            <pc:sldMk cId="691341440" sldId="341"/>
            <ac:spMk id="143" creationId="{764042AC-90A6-4182-A639-3747BA950782}"/>
          </ac:spMkLst>
        </pc:spChg>
        <pc:spChg chg="mod">
          <ac:chgData name="Zeeky 张强" userId="e101f5870156e8d9" providerId="LiveId" clId="{B161AEC6-291B-45AE-86D9-4A9274D62AEA}" dt="2022-07-07T15:43:48.192" v="1282" actId="3064"/>
          <ac:spMkLst>
            <pc:docMk/>
            <pc:sldMk cId="691341440" sldId="341"/>
            <ac:spMk id="144" creationId="{4A70F547-2145-4C89-BB3E-9A65F4466AE3}"/>
          </ac:spMkLst>
        </pc:spChg>
        <pc:spChg chg="mod">
          <ac:chgData name="Zeeky 张强" userId="e101f5870156e8d9" providerId="LiveId" clId="{B161AEC6-291B-45AE-86D9-4A9274D62AEA}" dt="2022-07-07T15:43:48.192" v="1282" actId="3064"/>
          <ac:spMkLst>
            <pc:docMk/>
            <pc:sldMk cId="691341440" sldId="341"/>
            <ac:spMk id="145" creationId="{3A8C91B2-196B-4B04-9DAB-4B02961438AD}"/>
          </ac:spMkLst>
        </pc:spChg>
        <pc:spChg chg="mod">
          <ac:chgData name="Zeeky 张强" userId="e101f5870156e8d9" providerId="LiveId" clId="{B161AEC6-291B-45AE-86D9-4A9274D62AEA}" dt="2022-07-07T15:43:48.192" v="1282" actId="3064"/>
          <ac:spMkLst>
            <pc:docMk/>
            <pc:sldMk cId="691341440" sldId="341"/>
            <ac:spMk id="146" creationId="{A8038B26-7964-4BEC-BDCE-FA791549FD39}"/>
          </ac:spMkLst>
        </pc:spChg>
        <pc:grpChg chg="add mod ord">
          <ac:chgData name="Zeeky 张强" userId="e101f5870156e8d9" providerId="LiveId" clId="{B161AEC6-291B-45AE-86D9-4A9274D62AEA}" dt="2022-07-07T15:16:53.038" v="560" actId="167"/>
          <ac:grpSpMkLst>
            <pc:docMk/>
            <pc:sldMk cId="691341440" sldId="341"/>
            <ac:grpSpMk id="4" creationId="{4F3A54C8-B6F3-4D58-1854-5A9C3C0FCE25}"/>
          </ac:grpSpMkLst>
        </pc:grpChg>
        <pc:grpChg chg="mod">
          <ac:chgData name="Zeeky 张强" userId="e101f5870156e8d9" providerId="LiveId" clId="{B161AEC6-291B-45AE-86D9-4A9274D62AEA}" dt="2022-07-07T15:16:50.944" v="559" actId="164"/>
          <ac:grpSpMkLst>
            <pc:docMk/>
            <pc:sldMk cId="691341440" sldId="341"/>
            <ac:grpSpMk id="141" creationId="{92C8E439-9DBE-4F12-BC27-DC7B796F15C4}"/>
          </ac:grpSpMkLst>
        </pc:grpChg>
        <pc:picChg chg="mod">
          <ac:chgData name="Zeeky 张强" userId="e101f5870156e8d9" providerId="LiveId" clId="{B161AEC6-291B-45AE-86D9-4A9274D62AEA}" dt="2022-07-07T15:16:58.967" v="561" actId="207"/>
          <ac:picMkLst>
            <pc:docMk/>
            <pc:sldMk cId="691341440" sldId="341"/>
            <ac:picMk id="9" creationId="{2C134DEC-9762-4BEB-B4E7-FC5899C72BBF}"/>
          </ac:picMkLst>
        </pc:picChg>
        <pc:picChg chg="mod">
          <ac:chgData name="Zeeky 张强" userId="e101f5870156e8d9" providerId="LiveId" clId="{B161AEC6-291B-45AE-86D9-4A9274D62AEA}" dt="2022-07-07T15:16:50.944" v="559" actId="164"/>
          <ac:picMkLst>
            <pc:docMk/>
            <pc:sldMk cId="691341440" sldId="341"/>
            <ac:picMk id="20" creationId="{BE35F423-6C23-40DC-9CBB-A2D92B9E4BED}"/>
          </ac:picMkLst>
        </pc:picChg>
      </pc:sldChg>
      <pc:sldChg chg="addSp delSp modSp mod modClrScheme modAnim chgLayout">
        <pc:chgData name="Zeeky 张强" userId="e101f5870156e8d9" providerId="LiveId" clId="{B161AEC6-291B-45AE-86D9-4A9274D62AEA}" dt="2022-07-07T15:44:05.946" v="1284" actId="3064"/>
        <pc:sldMkLst>
          <pc:docMk/>
          <pc:sldMk cId="3237084215" sldId="344"/>
        </pc:sldMkLst>
        <pc:spChg chg="mod ord">
          <ac:chgData name="Zeeky 张强" userId="e101f5870156e8d9" providerId="LiveId" clId="{B161AEC6-291B-45AE-86D9-4A9274D62AEA}" dt="2022-07-07T15:34:04.118" v="964" actId="700"/>
          <ac:spMkLst>
            <pc:docMk/>
            <pc:sldMk cId="3237084215" sldId="344"/>
            <ac:spMk id="2" creationId="{25D1C293-BF70-CB3F-77BE-655410191647}"/>
          </ac:spMkLst>
        </pc:spChg>
        <pc:spChg chg="mod ord">
          <ac:chgData name="Zeeky 张强" userId="e101f5870156e8d9" providerId="LiveId" clId="{B161AEC6-291B-45AE-86D9-4A9274D62AEA}" dt="2022-07-07T15:34:04.118" v="964" actId="700"/>
          <ac:spMkLst>
            <pc:docMk/>
            <pc:sldMk cId="3237084215" sldId="344"/>
            <ac:spMk id="3" creationId="{6585BAFB-0120-1F25-E020-3C8059AB042D}"/>
          </ac:spMkLst>
        </pc:spChg>
        <pc:spChg chg="mod">
          <ac:chgData name="Zeeky 张强" userId="e101f5870156e8d9" providerId="LiveId" clId="{B161AEC6-291B-45AE-86D9-4A9274D62AEA}" dt="2022-07-07T15:18:04.918" v="568" actId="207"/>
          <ac:spMkLst>
            <pc:docMk/>
            <pc:sldMk cId="3237084215" sldId="344"/>
            <ac:spMk id="7" creationId="{8F160FA5-461D-40F7-979A-DB06DCD6366E}"/>
          </ac:spMkLst>
        </pc:spChg>
        <pc:spChg chg="mod">
          <ac:chgData name="Zeeky 张强" userId="e101f5870156e8d9" providerId="LiveId" clId="{B161AEC6-291B-45AE-86D9-4A9274D62AEA}" dt="2022-07-07T15:18:04.918" v="568" actId="207"/>
          <ac:spMkLst>
            <pc:docMk/>
            <pc:sldMk cId="3237084215" sldId="344"/>
            <ac:spMk id="8" creationId="{3BBD7672-FB34-4CD1-A2F6-1C4E4FB26B56}"/>
          </ac:spMkLst>
        </pc:spChg>
        <pc:spChg chg="del">
          <ac:chgData name="Zeeky 张强" userId="e101f5870156e8d9" providerId="LiveId" clId="{B161AEC6-291B-45AE-86D9-4A9274D62AEA}" dt="2022-07-07T15:34:00.130" v="963" actId="478"/>
          <ac:spMkLst>
            <pc:docMk/>
            <pc:sldMk cId="3237084215" sldId="344"/>
            <ac:spMk id="9" creationId="{500246EF-1DC1-4ABB-8097-DE861F2318F8}"/>
          </ac:spMkLst>
        </pc:spChg>
        <pc:spChg chg="mod">
          <ac:chgData name="Zeeky 张强" userId="e101f5870156e8d9" providerId="LiveId" clId="{B161AEC6-291B-45AE-86D9-4A9274D62AEA}" dt="2022-07-07T15:44:05.946" v="1284" actId="3064"/>
          <ac:spMkLst>
            <pc:docMk/>
            <pc:sldMk cId="3237084215" sldId="344"/>
            <ac:spMk id="12" creationId="{1BA615B8-31A1-4FD7-A31D-96DCA8CC92FF}"/>
          </ac:spMkLst>
        </pc:spChg>
        <pc:spChg chg="mod topLvl">
          <ac:chgData name="Zeeky 张强" userId="e101f5870156e8d9" providerId="LiveId" clId="{B161AEC6-291B-45AE-86D9-4A9274D62AEA}" dt="2022-07-07T15:44:05.946" v="1284" actId="3064"/>
          <ac:spMkLst>
            <pc:docMk/>
            <pc:sldMk cId="3237084215" sldId="344"/>
            <ac:spMk id="13" creationId="{0A06FDAD-A07A-4F7B-94A5-185341C0FECF}"/>
          </ac:spMkLst>
        </pc:spChg>
        <pc:spChg chg="del mod topLvl">
          <ac:chgData name="Zeeky 张强" userId="e101f5870156e8d9" providerId="LiveId" clId="{B161AEC6-291B-45AE-86D9-4A9274D62AEA}" dt="2022-07-07T15:20:06.468" v="589" actId="478"/>
          <ac:spMkLst>
            <pc:docMk/>
            <pc:sldMk cId="3237084215" sldId="344"/>
            <ac:spMk id="15" creationId="{CBCD95C1-C2E6-4C77-A1F9-EED77837E1A6}"/>
          </ac:spMkLst>
        </pc:spChg>
        <pc:spChg chg="del mod topLvl">
          <ac:chgData name="Zeeky 张强" userId="e101f5870156e8d9" providerId="LiveId" clId="{B161AEC6-291B-45AE-86D9-4A9274D62AEA}" dt="2022-07-07T15:20:06.468" v="589" actId="478"/>
          <ac:spMkLst>
            <pc:docMk/>
            <pc:sldMk cId="3237084215" sldId="344"/>
            <ac:spMk id="17" creationId="{5AD22B7B-6A48-4570-B7BA-204E095AD73E}"/>
          </ac:spMkLst>
        </pc:spChg>
        <pc:spChg chg="add mod ord">
          <ac:chgData name="Zeeky 张强" userId="e101f5870156e8d9" providerId="LiveId" clId="{B161AEC6-291B-45AE-86D9-4A9274D62AEA}" dt="2022-07-07T15:34:08.286" v="969" actId="20577"/>
          <ac:spMkLst>
            <pc:docMk/>
            <pc:sldMk cId="3237084215" sldId="344"/>
            <ac:spMk id="18" creationId="{5C62B7F0-3310-5EF3-F1A2-9702DDACBDA2}"/>
          </ac:spMkLst>
        </pc:spChg>
        <pc:spChg chg="add mod ord">
          <ac:chgData name="Zeeky 张强" userId="e101f5870156e8d9" providerId="LiveId" clId="{B161AEC6-291B-45AE-86D9-4A9274D62AEA}" dt="2022-07-07T15:34:15.134" v="990" actId="20577"/>
          <ac:spMkLst>
            <pc:docMk/>
            <pc:sldMk cId="3237084215" sldId="344"/>
            <ac:spMk id="19" creationId="{FBDA029C-76F7-1423-96C4-946C08C9C489}"/>
          </ac:spMkLst>
        </pc:spChg>
        <pc:spChg chg="del mod topLvl">
          <ac:chgData name="Zeeky 张强" userId="e101f5870156e8d9" providerId="LiveId" clId="{B161AEC6-291B-45AE-86D9-4A9274D62AEA}" dt="2022-07-07T15:19:47.523" v="587" actId="478"/>
          <ac:spMkLst>
            <pc:docMk/>
            <pc:sldMk cId="3237084215" sldId="344"/>
            <ac:spMk id="20" creationId="{2DBC9DEF-2EE3-4CBD-BE6C-CF22DA26E3CB}"/>
          </ac:spMkLst>
        </pc:spChg>
        <pc:spChg chg="mod ord topLvl">
          <ac:chgData name="Zeeky 张强" userId="e101f5870156e8d9" providerId="LiveId" clId="{B161AEC6-291B-45AE-86D9-4A9274D62AEA}" dt="2022-07-07T15:44:05.946" v="1284" actId="3064"/>
          <ac:spMkLst>
            <pc:docMk/>
            <pc:sldMk cId="3237084215" sldId="344"/>
            <ac:spMk id="23" creationId="{51496FA4-8C66-4F48-911B-94D0B4FDCAE8}"/>
          </ac:spMkLst>
        </pc:spChg>
        <pc:spChg chg="mod topLvl">
          <ac:chgData name="Zeeky 张强" userId="e101f5870156e8d9" providerId="LiveId" clId="{B161AEC6-291B-45AE-86D9-4A9274D62AEA}" dt="2022-07-07T15:44:05.946" v="1284" actId="3064"/>
          <ac:spMkLst>
            <pc:docMk/>
            <pc:sldMk cId="3237084215" sldId="344"/>
            <ac:spMk id="24" creationId="{1DE0C13B-7F3D-4DF7-AD3C-778CE6D09045}"/>
          </ac:spMkLst>
        </pc:spChg>
        <pc:spChg chg="del">
          <ac:chgData name="Zeeky 张强" userId="e101f5870156e8d9" providerId="LiveId" clId="{B161AEC6-291B-45AE-86D9-4A9274D62AEA}" dt="2022-07-07T15:34:00.130" v="963" actId="478"/>
          <ac:spMkLst>
            <pc:docMk/>
            <pc:sldMk cId="3237084215" sldId="344"/>
            <ac:spMk id="26" creationId="{4B61B897-B84D-43FB-A933-0FB9C1C468DF}"/>
          </ac:spMkLst>
        </pc:spChg>
        <pc:spChg chg="mod">
          <ac:chgData name="Zeeky 张强" userId="e101f5870156e8d9" providerId="LiveId" clId="{B161AEC6-291B-45AE-86D9-4A9274D62AEA}" dt="2022-07-07T15:44:05.946" v="1284" actId="3064"/>
          <ac:spMkLst>
            <pc:docMk/>
            <pc:sldMk cId="3237084215" sldId="344"/>
            <ac:spMk id="27" creationId="{B895A5AA-CC53-6C95-FF08-88F06DEA1307}"/>
          </ac:spMkLst>
        </pc:spChg>
        <pc:spChg chg="del mod topLvl">
          <ac:chgData name="Zeeky 张强" userId="e101f5870156e8d9" providerId="LiveId" clId="{B161AEC6-291B-45AE-86D9-4A9274D62AEA}" dt="2022-07-07T15:19:47.523" v="587" actId="478"/>
          <ac:spMkLst>
            <pc:docMk/>
            <pc:sldMk cId="3237084215" sldId="344"/>
            <ac:spMk id="28" creationId="{8A03D285-79A4-4EB1-A56F-B87E1F628061}"/>
          </ac:spMkLst>
        </pc:spChg>
        <pc:spChg chg="mod">
          <ac:chgData name="Zeeky 张强" userId="e101f5870156e8d9" providerId="LiveId" clId="{B161AEC6-291B-45AE-86D9-4A9274D62AEA}" dt="2022-07-07T15:44:05.946" v="1284" actId="3064"/>
          <ac:spMkLst>
            <pc:docMk/>
            <pc:sldMk cId="3237084215" sldId="344"/>
            <ac:spMk id="31" creationId="{97A84F0A-0F1F-3F66-00E5-D75FCDDA7BD3}"/>
          </ac:spMkLst>
        </pc:spChg>
        <pc:spChg chg="mod">
          <ac:chgData name="Zeeky 张强" userId="e101f5870156e8d9" providerId="LiveId" clId="{B161AEC6-291B-45AE-86D9-4A9274D62AEA}" dt="2022-07-07T15:44:05.946" v="1284" actId="3064"/>
          <ac:spMkLst>
            <pc:docMk/>
            <pc:sldMk cId="3237084215" sldId="344"/>
            <ac:spMk id="32" creationId="{18E3B9EF-171D-733B-645B-EBB124F5266D}"/>
          </ac:spMkLst>
        </pc:spChg>
        <pc:spChg chg="mod">
          <ac:chgData name="Zeeky 张强" userId="e101f5870156e8d9" providerId="LiveId" clId="{B161AEC6-291B-45AE-86D9-4A9274D62AEA}" dt="2022-07-07T15:44:05.946" v="1284" actId="3064"/>
          <ac:spMkLst>
            <pc:docMk/>
            <pc:sldMk cId="3237084215" sldId="344"/>
            <ac:spMk id="34" creationId="{472FAB88-8480-3F8F-1CE7-8377F45FF1DE}"/>
          </ac:spMkLst>
        </pc:spChg>
        <pc:spChg chg="mod">
          <ac:chgData name="Zeeky 张强" userId="e101f5870156e8d9" providerId="LiveId" clId="{B161AEC6-291B-45AE-86D9-4A9274D62AEA}" dt="2022-07-07T15:44:05.946" v="1284" actId="3064"/>
          <ac:spMkLst>
            <pc:docMk/>
            <pc:sldMk cId="3237084215" sldId="344"/>
            <ac:spMk id="36" creationId="{A1AEF1D4-B169-258E-8414-47B962531DE6}"/>
          </ac:spMkLst>
        </pc:spChg>
        <pc:spChg chg="mod">
          <ac:chgData name="Zeeky 张强" userId="e101f5870156e8d9" providerId="LiveId" clId="{B161AEC6-291B-45AE-86D9-4A9274D62AEA}" dt="2022-07-07T15:44:05.946" v="1284" actId="3064"/>
          <ac:spMkLst>
            <pc:docMk/>
            <pc:sldMk cId="3237084215" sldId="344"/>
            <ac:spMk id="37" creationId="{8A2814C2-382F-9D79-D955-0D7BC4986412}"/>
          </ac:spMkLst>
        </pc:spChg>
        <pc:spChg chg="mod">
          <ac:chgData name="Zeeky 张强" userId="e101f5870156e8d9" providerId="LiveId" clId="{B161AEC6-291B-45AE-86D9-4A9274D62AEA}" dt="2022-07-07T15:44:05.946" v="1284" actId="3064"/>
          <ac:spMkLst>
            <pc:docMk/>
            <pc:sldMk cId="3237084215" sldId="344"/>
            <ac:spMk id="40" creationId="{5BEF09FA-FFDC-41E9-8339-D1D1B075091A}"/>
          </ac:spMkLst>
        </pc:spChg>
        <pc:grpChg chg="add mod">
          <ac:chgData name="Zeeky 张强" userId="e101f5870156e8d9" providerId="LiveId" clId="{B161AEC6-291B-45AE-86D9-4A9274D62AEA}" dt="2022-07-07T15:20:32.293" v="597" actId="165"/>
          <ac:grpSpMkLst>
            <pc:docMk/>
            <pc:sldMk cId="3237084215" sldId="344"/>
            <ac:grpSpMk id="4" creationId="{3F95E69E-F2EB-9A1D-EDCC-347C2639A652}"/>
          </ac:grpSpMkLst>
        </pc:grpChg>
        <pc:grpChg chg="del mod">
          <ac:chgData name="Zeeky 张强" userId="e101f5870156e8d9" providerId="LiveId" clId="{B161AEC6-291B-45AE-86D9-4A9274D62AEA}" dt="2022-07-07T15:18:22.349" v="571" actId="165"/>
          <ac:grpSpMkLst>
            <pc:docMk/>
            <pc:sldMk cId="3237084215" sldId="344"/>
            <ac:grpSpMk id="5" creationId="{5662B3DD-0D6B-450F-86A2-99EA88E779D3}"/>
          </ac:grpSpMkLst>
        </pc:grpChg>
        <pc:grpChg chg="del mod">
          <ac:chgData name="Zeeky 张强" userId="e101f5870156e8d9" providerId="LiveId" clId="{B161AEC6-291B-45AE-86D9-4A9274D62AEA}" dt="2022-07-07T15:34:00.130" v="963" actId="478"/>
          <ac:grpSpMkLst>
            <pc:docMk/>
            <pc:sldMk cId="3237084215" sldId="344"/>
            <ac:grpSpMk id="6" creationId="{B9242A50-FE97-4056-B438-A14EDA40AF12}"/>
          </ac:grpSpMkLst>
        </pc:grpChg>
        <pc:grpChg chg="del">
          <ac:chgData name="Zeeky 张强" userId="e101f5870156e8d9" providerId="LiveId" clId="{B161AEC6-291B-45AE-86D9-4A9274D62AEA}" dt="2022-07-07T15:18:28.578" v="573" actId="165"/>
          <ac:grpSpMkLst>
            <pc:docMk/>
            <pc:sldMk cId="3237084215" sldId="344"/>
            <ac:grpSpMk id="10" creationId="{F4E9A78C-950B-45BE-B94C-47EE121C0837}"/>
          </ac:grpSpMkLst>
        </pc:grpChg>
        <pc:grpChg chg="del">
          <ac:chgData name="Zeeky 张强" userId="e101f5870156e8d9" providerId="LiveId" clId="{B161AEC6-291B-45AE-86D9-4A9274D62AEA}" dt="2022-07-07T15:18:34.128" v="575" actId="165"/>
          <ac:grpSpMkLst>
            <pc:docMk/>
            <pc:sldMk cId="3237084215" sldId="344"/>
            <ac:grpSpMk id="11" creationId="{27BAC9CC-A2A9-40E4-BBF9-7111ED505C80}"/>
          </ac:grpSpMkLst>
        </pc:grpChg>
        <pc:grpChg chg="add mod topLvl">
          <ac:chgData name="Zeeky 张强" userId="e101f5870156e8d9" providerId="LiveId" clId="{B161AEC6-291B-45AE-86D9-4A9274D62AEA}" dt="2022-07-07T15:20:32.293" v="597" actId="165"/>
          <ac:grpSpMkLst>
            <pc:docMk/>
            <pc:sldMk cId="3237084215" sldId="344"/>
            <ac:grpSpMk id="14" creationId="{1D523713-C60C-F11F-6938-1A2E63161F1F}"/>
          </ac:grpSpMkLst>
        </pc:grpChg>
        <pc:grpChg chg="add del mod">
          <ac:chgData name="Zeeky 张强" userId="e101f5870156e8d9" providerId="LiveId" clId="{B161AEC6-291B-45AE-86D9-4A9274D62AEA}" dt="2022-07-07T15:20:32.293" v="597" actId="165"/>
          <ac:grpSpMkLst>
            <pc:docMk/>
            <pc:sldMk cId="3237084215" sldId="344"/>
            <ac:grpSpMk id="16" creationId="{BCB72C0A-18DB-8D54-8A9B-92245CAC26F5}"/>
          </ac:grpSpMkLst>
        </pc:grpChg>
        <pc:grpChg chg="del mod topLvl">
          <ac:chgData name="Zeeky 张强" userId="e101f5870156e8d9" providerId="LiveId" clId="{B161AEC6-291B-45AE-86D9-4A9274D62AEA}" dt="2022-07-07T15:19:14.791" v="582" actId="165"/>
          <ac:grpSpMkLst>
            <pc:docMk/>
            <pc:sldMk cId="3237084215" sldId="344"/>
            <ac:grpSpMk id="22" creationId="{4D85292A-53A1-4C4D-B1C0-E1144D4C58B7}"/>
          </ac:grpSpMkLst>
        </pc:grpChg>
        <pc:grpChg chg="add mod topLvl">
          <ac:chgData name="Zeeky 张强" userId="e101f5870156e8d9" providerId="LiveId" clId="{B161AEC6-291B-45AE-86D9-4A9274D62AEA}" dt="2022-07-07T15:20:32.293" v="597" actId="165"/>
          <ac:grpSpMkLst>
            <pc:docMk/>
            <pc:sldMk cId="3237084215" sldId="344"/>
            <ac:grpSpMk id="25" creationId="{5145F6E9-80CB-A9D7-8A86-90F9F17E42B9}"/>
          </ac:grpSpMkLst>
        </pc:grpChg>
        <pc:grpChg chg="mod">
          <ac:chgData name="Zeeky 张强" userId="e101f5870156e8d9" providerId="LiveId" clId="{B161AEC6-291B-45AE-86D9-4A9274D62AEA}" dt="2022-07-07T15:20:32.293" v="597" actId="165"/>
          <ac:grpSpMkLst>
            <pc:docMk/>
            <pc:sldMk cId="3237084215" sldId="344"/>
            <ac:grpSpMk id="30" creationId="{A6364BC0-1BF2-165B-57AE-80F42C74B19E}"/>
          </ac:grpSpMkLst>
        </pc:grpChg>
        <pc:grpChg chg="add mod topLvl">
          <ac:chgData name="Zeeky 张强" userId="e101f5870156e8d9" providerId="LiveId" clId="{B161AEC6-291B-45AE-86D9-4A9274D62AEA}" dt="2022-07-07T15:20:32.293" v="597" actId="165"/>
          <ac:grpSpMkLst>
            <pc:docMk/>
            <pc:sldMk cId="3237084215" sldId="344"/>
            <ac:grpSpMk id="33" creationId="{68B1984F-3A7E-6EA4-70D2-09E19E97C3E5}"/>
          </ac:grpSpMkLst>
        </pc:grpChg>
        <pc:grpChg chg="mod">
          <ac:chgData name="Zeeky 张强" userId="e101f5870156e8d9" providerId="LiveId" clId="{B161AEC6-291B-45AE-86D9-4A9274D62AEA}" dt="2022-07-07T15:20:32.293" v="597" actId="165"/>
          <ac:grpSpMkLst>
            <pc:docMk/>
            <pc:sldMk cId="3237084215" sldId="344"/>
            <ac:grpSpMk id="35" creationId="{E2DB3571-0076-EAF8-CDAB-112EC71FD045}"/>
          </ac:grpSpMkLst>
        </pc:grpChg>
        <pc:picChg chg="mod">
          <ac:chgData name="Zeeky 张强" userId="e101f5870156e8d9" providerId="LiveId" clId="{B161AEC6-291B-45AE-86D9-4A9274D62AEA}" dt="2022-07-07T15:20:30.855" v="596" actId="12789"/>
          <ac:picMkLst>
            <pc:docMk/>
            <pc:sldMk cId="3237084215" sldId="344"/>
            <ac:picMk id="29" creationId="{8EFB6FCE-1A57-B469-AFA5-5C0796EF90F4}"/>
          </ac:picMkLst>
        </pc:picChg>
      </pc:sldChg>
      <pc:sldChg chg="addSp delSp modSp mod modClrScheme chgLayout">
        <pc:chgData name="Zeeky 张强" userId="e101f5870156e8d9" providerId="LiveId" clId="{B161AEC6-291B-45AE-86D9-4A9274D62AEA}" dt="2022-07-07T15:44:15.104" v="1285" actId="3064"/>
        <pc:sldMkLst>
          <pc:docMk/>
          <pc:sldMk cId="403621856" sldId="346"/>
        </pc:sldMkLst>
        <pc:spChg chg="mod ord">
          <ac:chgData name="Zeeky 张强" userId="e101f5870156e8d9" providerId="LiveId" clId="{B161AEC6-291B-45AE-86D9-4A9274D62AEA}" dt="2022-07-07T15:34:25.001" v="992" actId="700"/>
          <ac:spMkLst>
            <pc:docMk/>
            <pc:sldMk cId="403621856" sldId="346"/>
            <ac:spMk id="2" creationId="{48ECA806-2E5B-311C-963E-82CA18C7685B}"/>
          </ac:spMkLst>
        </pc:spChg>
        <pc:spChg chg="mod ord">
          <ac:chgData name="Zeeky 张强" userId="e101f5870156e8d9" providerId="LiveId" clId="{B161AEC6-291B-45AE-86D9-4A9274D62AEA}" dt="2022-07-07T15:34:25.001" v="992" actId="700"/>
          <ac:spMkLst>
            <pc:docMk/>
            <pc:sldMk cId="403621856" sldId="346"/>
            <ac:spMk id="3" creationId="{1C6D8227-79CD-BB72-D5EE-B296C403616B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4" creationId="{A5A56154-6D76-4279-BBDE-4B13E488AD5D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6" creationId="{2445F8D5-F16D-4C21-AE0A-275B082F53A7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7" creationId="{68484413-7D8E-4C12-A1A7-40DE9D08CE5A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8" creationId="{CFAC3EC8-EA83-4874-8F42-4F33AF2474DC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10" creationId="{9F209F83-6A45-4A43-86EC-5727ECD3B4FF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11" creationId="{69904C19-33C2-4272-AB40-189FD3F7DF84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12" creationId="{66672E1B-EACB-4CD8-A336-698CB3E2D603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14" creationId="{0CA30550-595F-4A22-B3D7-C6ADA726DBD3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15" creationId="{00D6B364-65F8-4867-9A12-89ED15059C64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16" creationId="{7707ADF9-51E9-429D-827A-D0322F672382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18" creationId="{D9BF86E9-139C-4939-88E4-5D4584012C10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19" creationId="{5C356167-1673-495A-8EFF-BB8961024317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20" creationId="{BC9EDB7B-01C6-4230-AEF2-9EA714999C89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22" creationId="{78A7FADC-E2A2-419F-A619-8FD8E5488715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23" creationId="{B427403A-AF05-44AC-AC32-F0897E765596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24" creationId="{D0B89125-33E8-4F03-B79C-5CAAC444F3B4}"/>
          </ac:spMkLst>
        </pc:spChg>
        <pc:spChg chg="add mod ord">
          <ac:chgData name="Zeeky 张强" userId="e101f5870156e8d9" providerId="LiveId" clId="{B161AEC6-291B-45AE-86D9-4A9274D62AEA}" dt="2022-07-07T15:34:33.063" v="997" actId="20577"/>
          <ac:spMkLst>
            <pc:docMk/>
            <pc:sldMk cId="403621856" sldId="346"/>
            <ac:spMk id="26" creationId="{9BA5A15F-A70F-02AD-64B5-9918AE535401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27" creationId="{E9FC3BB2-B8AD-41F9-BD57-B50229109729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28" creationId="{BB83CD1C-AAB0-4A20-9DF0-D56B34B18529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29" creationId="{5CB33C76-F884-45E8-BA06-7A4BF44FA386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31" creationId="{08761FEC-BC1E-438F-9B89-63AF68E75D39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32" creationId="{DEB3DC8F-1A15-455E-AC74-2CE8BB279B4B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33" creationId="{B281150F-4B7E-4E77-BCCB-BE5D691AA17E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35" creationId="{4FD34C06-D7C9-4C3C-9F36-8DADA54EECE6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36" creationId="{6F7CD111-B4AE-4803-A855-31B546022F82}"/>
          </ac:spMkLst>
        </pc:spChg>
        <pc:spChg chg="del">
          <ac:chgData name="Zeeky 张强" userId="e101f5870156e8d9" providerId="LiveId" clId="{B161AEC6-291B-45AE-86D9-4A9274D62AEA}" dt="2022-07-07T15:34:19.915" v="991" actId="478"/>
          <ac:spMkLst>
            <pc:docMk/>
            <pc:sldMk cId="403621856" sldId="346"/>
            <ac:spMk id="37" creationId="{62822A4B-3D98-415A-8B26-D1BB758EDD97}"/>
          </ac:spMkLst>
        </pc:spChg>
        <pc:spChg chg="mod">
          <ac:chgData name="Zeeky 张强" userId="e101f5870156e8d9" providerId="LiveId" clId="{B161AEC6-291B-45AE-86D9-4A9274D62AEA}" dt="2022-07-07T15:20:46.485" v="598" actId="207"/>
          <ac:spMkLst>
            <pc:docMk/>
            <pc:sldMk cId="403621856" sldId="346"/>
            <ac:spMk id="39" creationId="{3CF2C7FD-BD94-439C-9A1A-90A0CC448A39}"/>
          </ac:spMkLst>
        </pc:spChg>
        <pc:spChg chg="mod">
          <ac:chgData name="Zeeky 张强" userId="e101f5870156e8d9" providerId="LiveId" clId="{B161AEC6-291B-45AE-86D9-4A9274D62AEA}" dt="2022-07-07T15:44:15.104" v="1285" actId="3064"/>
          <ac:spMkLst>
            <pc:docMk/>
            <pc:sldMk cId="403621856" sldId="346"/>
            <ac:spMk id="40" creationId="{D232D6A3-C525-4F6A-8FFA-07453C8220EB}"/>
          </ac:spMkLst>
        </pc:spChg>
        <pc:spChg chg="mod">
          <ac:chgData name="Zeeky 张强" userId="e101f5870156e8d9" providerId="LiveId" clId="{B161AEC6-291B-45AE-86D9-4A9274D62AEA}" dt="2022-07-07T15:20:46.485" v="598" actId="207"/>
          <ac:spMkLst>
            <pc:docMk/>
            <pc:sldMk cId="403621856" sldId="346"/>
            <ac:spMk id="41" creationId="{3EBFE89B-0675-46A3-ABC9-5181FC3CC824}"/>
          </ac:spMkLst>
        </pc:spChg>
        <pc:spChg chg="del">
          <ac:chgData name="Zeeky 张强" userId="e101f5870156e8d9" providerId="LiveId" clId="{B161AEC6-291B-45AE-86D9-4A9274D62AEA}" dt="2022-07-07T15:34:19.915" v="991" actId="478"/>
          <ac:spMkLst>
            <pc:docMk/>
            <pc:sldMk cId="403621856" sldId="346"/>
            <ac:spMk id="42" creationId="{A3C98B86-D6E0-4F78-9657-B5789EA6E824}"/>
          </ac:spMkLst>
        </pc:spChg>
        <pc:spChg chg="add mod ord">
          <ac:chgData name="Zeeky 张强" userId="e101f5870156e8d9" providerId="LiveId" clId="{B161AEC6-291B-45AE-86D9-4A9274D62AEA}" dt="2022-07-07T15:34:39.969" v="1017" actId="20577"/>
          <ac:spMkLst>
            <pc:docMk/>
            <pc:sldMk cId="403621856" sldId="346"/>
            <ac:spMk id="43" creationId="{0E5E6BCB-1F3F-E826-5C63-6D3A8353CF4B}"/>
          </ac:spMkLst>
        </pc:spChg>
        <pc:grpChg chg="del mod">
          <ac:chgData name="Zeeky 张强" userId="e101f5870156e8d9" providerId="LiveId" clId="{B161AEC6-291B-45AE-86D9-4A9274D62AEA}" dt="2022-07-07T15:34:19.915" v="991" actId="478"/>
          <ac:grpSpMkLst>
            <pc:docMk/>
            <pc:sldMk cId="403621856" sldId="346"/>
            <ac:grpSpMk id="38" creationId="{FF356643-836C-4C31-8743-0BADFC8DC556}"/>
          </ac:grpSpMkLst>
        </pc:grpChg>
      </pc:sldChg>
      <pc:sldChg chg="addSp delSp modSp mod modClrScheme chgLayout">
        <pc:chgData name="Zeeky 张强" userId="e101f5870156e8d9" providerId="LiveId" clId="{B161AEC6-291B-45AE-86D9-4A9274D62AEA}" dt="2022-07-07T15:44:23.619" v="1286" actId="3064"/>
        <pc:sldMkLst>
          <pc:docMk/>
          <pc:sldMk cId="896146303" sldId="347"/>
        </pc:sldMkLst>
        <pc:spChg chg="add del mod ord">
          <ac:chgData name="Zeeky 张强" userId="e101f5870156e8d9" providerId="LiveId" clId="{B161AEC6-291B-45AE-86D9-4A9274D62AEA}" dt="2022-07-07T15:34:58.539" v="1020" actId="700"/>
          <ac:spMkLst>
            <pc:docMk/>
            <pc:sldMk cId="896146303" sldId="347"/>
            <ac:spMk id="2" creationId="{1E96715F-75E4-941F-76CC-ED55C0F7104D}"/>
          </ac:spMkLst>
        </pc:spChg>
        <pc:spChg chg="add del mod ord">
          <ac:chgData name="Zeeky 张强" userId="e101f5870156e8d9" providerId="LiveId" clId="{B161AEC6-291B-45AE-86D9-4A9274D62AEA}" dt="2022-07-07T15:34:58.539" v="1020" actId="700"/>
          <ac:spMkLst>
            <pc:docMk/>
            <pc:sldMk cId="896146303" sldId="347"/>
            <ac:spMk id="3" creationId="{AC8E1EEE-5B05-C260-57DA-0CD8B2AB3801}"/>
          </ac:spMkLst>
        </pc:spChg>
        <pc:spChg chg="add del mod ord">
          <ac:chgData name="Zeeky 张强" userId="e101f5870156e8d9" providerId="LiveId" clId="{B161AEC6-291B-45AE-86D9-4A9274D62AEA}" dt="2022-07-07T15:35:17.199" v="1022" actId="700"/>
          <ac:spMkLst>
            <pc:docMk/>
            <pc:sldMk cId="896146303" sldId="347"/>
            <ac:spMk id="4" creationId="{CA69FD30-036B-6E6C-ADB9-B062D60C2B65}"/>
          </ac:spMkLst>
        </pc:spChg>
        <pc:spChg chg="mod ord">
          <ac:chgData name="Zeeky 张强" userId="e101f5870156e8d9" providerId="LiveId" clId="{B161AEC6-291B-45AE-86D9-4A9274D62AEA}" dt="2022-07-07T15:35:17.199" v="1022" actId="700"/>
          <ac:spMkLst>
            <pc:docMk/>
            <pc:sldMk cId="896146303" sldId="347"/>
            <ac:spMk id="5" creationId="{0C588A8C-497B-5D60-1209-6E9DDCA92E90}"/>
          </ac:spMkLst>
        </pc:spChg>
        <pc:spChg chg="mod ord">
          <ac:chgData name="Zeeky 张强" userId="e101f5870156e8d9" providerId="LiveId" clId="{B161AEC6-291B-45AE-86D9-4A9274D62AEA}" dt="2022-07-07T15:35:17.199" v="1022" actId="700"/>
          <ac:spMkLst>
            <pc:docMk/>
            <pc:sldMk cId="896146303" sldId="347"/>
            <ac:spMk id="6" creationId="{74B5A2B8-8CB3-0EB9-1EC0-D722DCA20FB6}"/>
          </ac:spMkLst>
        </pc:spChg>
        <pc:spChg chg="del">
          <ac:chgData name="Zeeky 张强" userId="e101f5870156e8d9" providerId="LiveId" clId="{B161AEC6-291B-45AE-86D9-4A9274D62AEA}" dt="2022-07-07T15:34:48.678" v="1019" actId="700"/>
          <ac:spMkLst>
            <pc:docMk/>
            <pc:sldMk cId="896146303" sldId="347"/>
            <ac:spMk id="7" creationId="{1A9D01BA-129E-A96E-5FDC-614C2B0AA892}"/>
          </ac:spMkLst>
        </pc:spChg>
        <pc:spChg chg="del">
          <ac:chgData name="Zeeky 张强" userId="e101f5870156e8d9" providerId="LiveId" clId="{B161AEC6-291B-45AE-86D9-4A9274D62AEA}" dt="2022-07-07T15:34:48.678" v="1019" actId="700"/>
          <ac:spMkLst>
            <pc:docMk/>
            <pc:sldMk cId="896146303" sldId="347"/>
            <ac:spMk id="8" creationId="{BDF83E46-ABB2-5FAE-7BC1-9CD3E5D3A0D4}"/>
          </ac:spMkLst>
        </pc:spChg>
        <pc:spChg chg="del">
          <ac:chgData name="Zeeky 张强" userId="e101f5870156e8d9" providerId="LiveId" clId="{B161AEC6-291B-45AE-86D9-4A9274D62AEA}" dt="2022-07-07T15:34:44.465" v="1018" actId="478"/>
          <ac:spMkLst>
            <pc:docMk/>
            <pc:sldMk cId="896146303" sldId="347"/>
            <ac:spMk id="9" creationId="{B89A5435-BBE2-4C43-9D22-6E60CD303EF8}"/>
          </ac:spMkLst>
        </pc:spChg>
        <pc:spChg chg="mod">
          <ac:chgData name="Zeeky 张强" userId="e101f5870156e8d9" providerId="LiveId" clId="{B161AEC6-291B-45AE-86D9-4A9274D62AEA}" dt="2022-07-07T15:22:01.408" v="612" actId="207"/>
          <ac:spMkLst>
            <pc:docMk/>
            <pc:sldMk cId="896146303" sldId="347"/>
            <ac:spMk id="11" creationId="{C86593C6-8892-4AED-A58C-03EF00CBC19C}"/>
          </ac:spMkLst>
        </pc:spChg>
        <pc:spChg chg="mod">
          <ac:chgData name="Zeeky 张强" userId="e101f5870156e8d9" providerId="LiveId" clId="{B161AEC6-291B-45AE-86D9-4A9274D62AEA}" dt="2022-07-07T15:22:01.408" v="612" actId="207"/>
          <ac:spMkLst>
            <pc:docMk/>
            <pc:sldMk cId="896146303" sldId="347"/>
            <ac:spMk id="12" creationId="{95EA438D-671B-442A-B8D8-8E668E69AD58}"/>
          </ac:spMkLst>
        </pc:spChg>
        <pc:spChg chg="del">
          <ac:chgData name="Zeeky 张强" userId="e101f5870156e8d9" providerId="LiveId" clId="{B161AEC6-291B-45AE-86D9-4A9274D62AEA}" dt="2022-07-07T15:34:44.465" v="1018" actId="478"/>
          <ac:spMkLst>
            <pc:docMk/>
            <pc:sldMk cId="896146303" sldId="347"/>
            <ac:spMk id="13" creationId="{45E2FFF4-2A4B-413A-A220-0DA58E5A308F}"/>
          </ac:spMkLst>
        </pc:spChg>
        <pc:spChg chg="del">
          <ac:chgData name="Zeeky 张强" userId="e101f5870156e8d9" providerId="LiveId" clId="{B161AEC6-291B-45AE-86D9-4A9274D62AEA}" dt="2022-07-07T15:34:48.678" v="1019" actId="700"/>
          <ac:spMkLst>
            <pc:docMk/>
            <pc:sldMk cId="896146303" sldId="347"/>
            <ac:spMk id="14" creationId="{D8E59944-2AF8-7E49-8D44-49AC7FB4A7F4}"/>
          </ac:spMkLst>
        </pc:spChg>
        <pc:spChg chg="add del mod ord">
          <ac:chgData name="Zeeky 张强" userId="e101f5870156e8d9" providerId="LiveId" clId="{B161AEC6-291B-45AE-86D9-4A9274D62AEA}" dt="2022-07-07T15:35:17.199" v="1022" actId="700"/>
          <ac:spMkLst>
            <pc:docMk/>
            <pc:sldMk cId="896146303" sldId="347"/>
            <ac:spMk id="15" creationId="{36EC3821-3121-DB70-D669-368B129A0459}"/>
          </ac:spMkLst>
        </pc:spChg>
        <pc:spChg chg="add del mod ord">
          <ac:chgData name="Zeeky 张强" userId="e101f5870156e8d9" providerId="LiveId" clId="{B161AEC6-291B-45AE-86D9-4A9274D62AEA}" dt="2022-07-07T15:35:17.199" v="1022" actId="700"/>
          <ac:spMkLst>
            <pc:docMk/>
            <pc:sldMk cId="896146303" sldId="347"/>
            <ac:spMk id="16" creationId="{C8B40842-5910-393D-715C-87D1D306BB79}"/>
          </ac:spMkLst>
        </pc:spChg>
        <pc:spChg chg="add del mod ord">
          <ac:chgData name="Zeeky 张强" userId="e101f5870156e8d9" providerId="LiveId" clId="{B161AEC6-291B-45AE-86D9-4A9274D62AEA}" dt="2022-07-07T15:35:17.199" v="1022" actId="700"/>
          <ac:spMkLst>
            <pc:docMk/>
            <pc:sldMk cId="896146303" sldId="347"/>
            <ac:spMk id="17" creationId="{3CD24968-53C1-84CF-64D6-D032FCEB55C8}"/>
          </ac:spMkLst>
        </pc:spChg>
        <pc:spChg chg="add del mod ord">
          <ac:chgData name="Zeeky 张强" userId="e101f5870156e8d9" providerId="LiveId" clId="{B161AEC6-291B-45AE-86D9-4A9274D62AEA}" dt="2022-07-07T15:35:17.199" v="1022" actId="700"/>
          <ac:spMkLst>
            <pc:docMk/>
            <pc:sldMk cId="896146303" sldId="347"/>
            <ac:spMk id="18" creationId="{E5262CFE-0F08-F492-9B3E-BBB27DC6C78B}"/>
          </ac:spMkLst>
        </pc:spChg>
        <pc:spChg chg="add mod ord">
          <ac:chgData name="Zeeky 张强" userId="e101f5870156e8d9" providerId="LiveId" clId="{B161AEC6-291B-45AE-86D9-4A9274D62AEA}" dt="2022-07-07T15:35:17.199" v="1022" actId="700"/>
          <ac:spMkLst>
            <pc:docMk/>
            <pc:sldMk cId="896146303" sldId="347"/>
            <ac:spMk id="19" creationId="{1888DE60-A83E-8BC4-D597-4537E903DD31}"/>
          </ac:spMkLst>
        </pc:spChg>
        <pc:spChg chg="del">
          <ac:chgData name="Zeeky 张强" userId="e101f5870156e8d9" providerId="LiveId" clId="{B161AEC6-291B-45AE-86D9-4A9274D62AEA}" dt="2022-07-07T15:34:48.678" v="1019" actId="700"/>
          <ac:spMkLst>
            <pc:docMk/>
            <pc:sldMk cId="896146303" sldId="347"/>
            <ac:spMk id="20" creationId="{754C3571-AE4F-67E6-2050-504A9B74FA42}"/>
          </ac:spMkLst>
        </pc:spChg>
        <pc:spChg chg="del">
          <ac:chgData name="Zeeky 张强" userId="e101f5870156e8d9" providerId="LiveId" clId="{B161AEC6-291B-45AE-86D9-4A9274D62AEA}" dt="2022-07-07T15:34:48.678" v="1019" actId="700"/>
          <ac:spMkLst>
            <pc:docMk/>
            <pc:sldMk cId="896146303" sldId="347"/>
            <ac:spMk id="21" creationId="{C45446E4-EFC3-8086-4326-403AAA5FF114}"/>
          </ac:spMkLst>
        </pc:spChg>
        <pc:spChg chg="add mod ord">
          <ac:chgData name="Zeeky 张强" userId="e101f5870156e8d9" providerId="LiveId" clId="{B161AEC6-291B-45AE-86D9-4A9274D62AEA}" dt="2022-07-07T15:35:17.199" v="1022" actId="700"/>
          <ac:spMkLst>
            <pc:docMk/>
            <pc:sldMk cId="896146303" sldId="347"/>
            <ac:spMk id="22" creationId="{A122AFF4-F5C0-9998-4925-39982C34DC67}"/>
          </ac:spMkLst>
        </pc:spChg>
        <pc:spChg chg="add mod ord">
          <ac:chgData name="Zeeky 张强" userId="e101f5870156e8d9" providerId="LiveId" clId="{B161AEC6-291B-45AE-86D9-4A9274D62AEA}" dt="2022-07-07T15:35:17.199" v="1022" actId="700"/>
          <ac:spMkLst>
            <pc:docMk/>
            <pc:sldMk cId="896146303" sldId="347"/>
            <ac:spMk id="23" creationId="{11C0AA1A-48A9-25D3-40A8-BD7CEEEF652E}"/>
          </ac:spMkLst>
        </pc:spChg>
        <pc:spChg chg="add mod ord">
          <ac:chgData name="Zeeky 张强" userId="e101f5870156e8d9" providerId="LiveId" clId="{B161AEC6-291B-45AE-86D9-4A9274D62AEA}" dt="2022-07-07T15:35:17.199" v="1022" actId="700"/>
          <ac:spMkLst>
            <pc:docMk/>
            <pc:sldMk cId="896146303" sldId="347"/>
            <ac:spMk id="24" creationId="{58D5A4DD-92F1-45B2-24CA-CDCA9155CF05}"/>
          </ac:spMkLst>
        </pc:spChg>
        <pc:spChg chg="add mod ord">
          <ac:chgData name="Zeeky 张强" userId="e101f5870156e8d9" providerId="LiveId" clId="{B161AEC6-291B-45AE-86D9-4A9274D62AEA}" dt="2022-07-07T15:35:17.199" v="1022" actId="700"/>
          <ac:spMkLst>
            <pc:docMk/>
            <pc:sldMk cId="896146303" sldId="347"/>
            <ac:spMk id="25" creationId="{E3F8918F-806B-1C77-68CD-1BCCA1BBFF59}"/>
          </ac:spMkLst>
        </pc:spChg>
        <pc:spChg chg="add mod ord">
          <ac:chgData name="Zeeky 张强" userId="e101f5870156e8d9" providerId="LiveId" clId="{B161AEC6-291B-45AE-86D9-4A9274D62AEA}" dt="2022-07-07T15:35:54.898" v="1079" actId="20577"/>
          <ac:spMkLst>
            <pc:docMk/>
            <pc:sldMk cId="896146303" sldId="347"/>
            <ac:spMk id="26" creationId="{8E71B189-75A4-3256-EB2A-6418C29BB99C}"/>
          </ac:spMkLst>
        </pc:spChg>
        <pc:spChg chg="add mod ord">
          <ac:chgData name="Zeeky 张强" userId="e101f5870156e8d9" providerId="LiveId" clId="{B161AEC6-291B-45AE-86D9-4A9274D62AEA}" dt="2022-07-07T15:35:28.984" v="1048" actId="20577"/>
          <ac:spMkLst>
            <pc:docMk/>
            <pc:sldMk cId="896146303" sldId="347"/>
            <ac:spMk id="27" creationId="{1F724436-3335-BC96-02ED-0FC4FBEE1422}"/>
          </ac:spMkLst>
        </pc:spChg>
        <pc:spChg chg="mod">
          <ac:chgData name="Zeeky 张强" userId="e101f5870156e8d9" providerId="LiveId" clId="{B161AEC6-291B-45AE-86D9-4A9274D62AEA}" dt="2022-07-07T15:44:23.619" v="1286" actId="3064"/>
          <ac:spMkLst>
            <pc:docMk/>
            <pc:sldMk cId="896146303" sldId="347"/>
            <ac:spMk id="37" creationId="{A018A829-D1B9-455A-B675-CC44809E8D60}"/>
          </ac:spMkLst>
        </pc:spChg>
        <pc:grpChg chg="del mod">
          <ac:chgData name="Zeeky 张强" userId="e101f5870156e8d9" providerId="LiveId" clId="{B161AEC6-291B-45AE-86D9-4A9274D62AEA}" dt="2022-07-07T15:34:44.465" v="1018" actId="478"/>
          <ac:grpSpMkLst>
            <pc:docMk/>
            <pc:sldMk cId="896146303" sldId="347"/>
            <ac:grpSpMk id="10" creationId="{38C13346-93D3-424A-9480-D66883E37E9E}"/>
          </ac:grpSpMkLst>
        </pc:grpChg>
      </pc:sldChg>
      <pc:sldChg chg="addSp delSp modSp mod modClrScheme chgLayout">
        <pc:chgData name="Zeeky 张强" userId="e101f5870156e8d9" providerId="LiveId" clId="{B161AEC6-291B-45AE-86D9-4A9274D62AEA}" dt="2022-07-07T15:44:31.653" v="1287" actId="3064"/>
        <pc:sldMkLst>
          <pc:docMk/>
          <pc:sldMk cId="266645135" sldId="352"/>
        </pc:sldMkLst>
        <pc:spChg chg="add mod ord">
          <ac:chgData name="Zeeky 张强" userId="e101f5870156e8d9" providerId="LiveId" clId="{B161AEC6-291B-45AE-86D9-4A9274D62AEA}" dt="2022-07-07T15:35:41.682" v="1055" actId="20577"/>
          <ac:spMkLst>
            <pc:docMk/>
            <pc:sldMk cId="266645135" sldId="352"/>
            <ac:spMk id="2" creationId="{E50CF719-FC76-A7AD-C0B0-24BA0225B20E}"/>
          </ac:spMkLst>
        </pc:spChg>
        <pc:spChg chg="add mod ord">
          <ac:chgData name="Zeeky 张强" userId="e101f5870156e8d9" providerId="LiveId" clId="{B161AEC6-291B-45AE-86D9-4A9274D62AEA}" dt="2022-07-07T15:35:50.480" v="1075" actId="20577"/>
          <ac:spMkLst>
            <pc:docMk/>
            <pc:sldMk cId="266645135" sldId="352"/>
            <ac:spMk id="3" creationId="{A2FF2D82-1983-B57F-0DF1-17EC198BA4DA}"/>
          </ac:spMkLst>
        </pc:spChg>
        <pc:spChg chg="mod ord">
          <ac:chgData name="Zeeky 张强" userId="e101f5870156e8d9" providerId="LiveId" clId="{B161AEC6-291B-45AE-86D9-4A9274D62AEA}" dt="2022-07-07T15:35:37.310" v="1050" actId="700"/>
          <ac:spMkLst>
            <pc:docMk/>
            <pc:sldMk cId="266645135" sldId="352"/>
            <ac:spMk id="5" creationId="{BE71F44D-CCB7-1EDA-38A7-3C6AD7D1342D}"/>
          </ac:spMkLst>
        </pc:spChg>
        <pc:spChg chg="mod ord">
          <ac:chgData name="Zeeky 张强" userId="e101f5870156e8d9" providerId="LiveId" clId="{B161AEC6-291B-45AE-86D9-4A9274D62AEA}" dt="2022-07-07T15:35:37.310" v="1050" actId="700"/>
          <ac:spMkLst>
            <pc:docMk/>
            <pc:sldMk cId="266645135" sldId="352"/>
            <ac:spMk id="6" creationId="{B7B118A5-4473-090D-71B7-A6413A8D9A25}"/>
          </ac:spMkLst>
        </pc:spChg>
        <pc:spChg chg="mod">
          <ac:chgData name="Zeeky 张强" userId="e101f5870156e8d9" providerId="LiveId" clId="{B161AEC6-291B-45AE-86D9-4A9274D62AEA}" dt="2022-07-07T15:22:11.042" v="613" actId="207"/>
          <ac:spMkLst>
            <pc:docMk/>
            <pc:sldMk cId="266645135" sldId="352"/>
            <ac:spMk id="10" creationId="{69D9281E-FF4D-4441-8884-B84EB63294A2}"/>
          </ac:spMkLst>
        </pc:spChg>
        <pc:spChg chg="mod">
          <ac:chgData name="Zeeky 张强" userId="e101f5870156e8d9" providerId="LiveId" clId="{B161AEC6-291B-45AE-86D9-4A9274D62AEA}" dt="2022-07-07T15:22:11.042" v="613" actId="207"/>
          <ac:spMkLst>
            <pc:docMk/>
            <pc:sldMk cId="266645135" sldId="352"/>
            <ac:spMk id="11" creationId="{F33BC332-F334-492B-915D-9759C900CCA3}"/>
          </ac:spMkLst>
        </pc:spChg>
        <pc:spChg chg="mod">
          <ac:chgData name="Zeeky 张强" userId="e101f5870156e8d9" providerId="LiveId" clId="{B161AEC6-291B-45AE-86D9-4A9274D62AEA}" dt="2022-07-07T15:44:31.653" v="1287" actId="3064"/>
          <ac:spMkLst>
            <pc:docMk/>
            <pc:sldMk cId="266645135" sldId="352"/>
            <ac:spMk id="12" creationId="{73E0F05B-8798-48B8-8F26-0EA942F80346}"/>
          </ac:spMkLst>
        </pc:spChg>
        <pc:spChg chg="del">
          <ac:chgData name="Zeeky 张强" userId="e101f5870156e8d9" providerId="LiveId" clId="{B161AEC6-291B-45AE-86D9-4A9274D62AEA}" dt="2022-07-07T15:35:34.065" v="1049" actId="478"/>
          <ac:spMkLst>
            <pc:docMk/>
            <pc:sldMk cId="266645135" sldId="352"/>
            <ac:spMk id="13" creationId="{93520415-D47E-48C0-B933-D555B5E74CEB}"/>
          </ac:spMkLst>
        </pc:spChg>
        <pc:spChg chg="mod">
          <ac:chgData name="Zeeky 张强" userId="e101f5870156e8d9" providerId="LiveId" clId="{B161AEC6-291B-45AE-86D9-4A9274D62AEA}" dt="2022-07-07T15:22:27.410" v="614" actId="207"/>
          <ac:spMkLst>
            <pc:docMk/>
            <pc:sldMk cId="266645135" sldId="352"/>
            <ac:spMk id="18" creationId="{7D9D8BB3-45BA-46DC-A9DE-94D92CD87B20}"/>
          </ac:spMkLst>
        </pc:spChg>
        <pc:spChg chg="del">
          <ac:chgData name="Zeeky 张强" userId="e101f5870156e8d9" providerId="LiveId" clId="{B161AEC6-291B-45AE-86D9-4A9274D62AEA}" dt="2022-07-07T15:35:34.065" v="1049" actId="478"/>
          <ac:spMkLst>
            <pc:docMk/>
            <pc:sldMk cId="266645135" sldId="352"/>
            <ac:spMk id="26" creationId="{4B61B897-B84D-43FB-A933-0FB9C1C468DF}"/>
          </ac:spMkLst>
        </pc:spChg>
        <pc:grpChg chg="del mod">
          <ac:chgData name="Zeeky 张强" userId="e101f5870156e8d9" providerId="LiveId" clId="{B161AEC6-291B-45AE-86D9-4A9274D62AEA}" dt="2022-07-07T15:35:34.065" v="1049" actId="478"/>
          <ac:grpSpMkLst>
            <pc:docMk/>
            <pc:sldMk cId="266645135" sldId="352"/>
            <ac:grpSpMk id="9" creationId="{E38C9CF0-ABB1-4B14-AF84-7555F395D6CA}"/>
          </ac:grpSpMkLst>
        </pc:grpChg>
      </pc:sldChg>
      <pc:sldChg chg="addSp delSp modSp mod modClrScheme chgLayout">
        <pc:chgData name="Zeeky 张强" userId="e101f5870156e8d9" providerId="LiveId" clId="{B161AEC6-291B-45AE-86D9-4A9274D62AEA}" dt="2022-07-07T15:44:39.131" v="1288" actId="3064"/>
        <pc:sldMkLst>
          <pc:docMk/>
          <pc:sldMk cId="476358275" sldId="353"/>
        </pc:sldMkLst>
        <pc:spChg chg="mod">
          <ac:chgData name="Zeeky 张强" userId="e101f5870156e8d9" providerId="LiveId" clId="{B161AEC6-291B-45AE-86D9-4A9274D62AEA}" dt="2022-07-07T15:22:59.683" v="618" actId="207"/>
          <ac:spMkLst>
            <pc:docMk/>
            <pc:sldMk cId="476358275" sldId="353"/>
            <ac:spMk id="3" creationId="{FF2F3378-F4F1-4A46-8685-761AA4C3633A}"/>
          </ac:spMkLst>
        </pc:spChg>
        <pc:spChg chg="mod">
          <ac:chgData name="Zeeky 张强" userId="e101f5870156e8d9" providerId="LiveId" clId="{B161AEC6-291B-45AE-86D9-4A9274D62AEA}" dt="2022-07-07T15:23:03.369" v="619" actId="207"/>
          <ac:spMkLst>
            <pc:docMk/>
            <pc:sldMk cId="476358275" sldId="353"/>
            <ac:spMk id="4" creationId="{17D7B040-60E8-4FD7-BD9E-3474CEC351FB}"/>
          </ac:spMkLst>
        </pc:spChg>
        <pc:spChg chg="mod">
          <ac:chgData name="Zeeky 张强" userId="e101f5870156e8d9" providerId="LiveId" clId="{B161AEC6-291B-45AE-86D9-4A9274D62AEA}" dt="2022-07-07T15:23:07.022" v="620" actId="207"/>
          <ac:spMkLst>
            <pc:docMk/>
            <pc:sldMk cId="476358275" sldId="353"/>
            <ac:spMk id="5" creationId="{FA9974B7-E8AA-41B6-8AF4-449DDF64D312}"/>
          </ac:spMkLst>
        </pc:spChg>
        <pc:spChg chg="add mod ord">
          <ac:chgData name="Zeeky 张强" userId="e101f5870156e8d9" providerId="LiveId" clId="{B161AEC6-291B-45AE-86D9-4A9274D62AEA}" dt="2022-07-07T15:36:39.952" v="1092" actId="20577"/>
          <ac:spMkLst>
            <pc:docMk/>
            <pc:sldMk cId="476358275" sldId="353"/>
            <ac:spMk id="7" creationId="{623F80C3-24F7-C1FF-81A8-0B198A86C49D}"/>
          </ac:spMkLst>
        </pc:spChg>
        <pc:spChg chg="mod">
          <ac:chgData name="Zeeky 张强" userId="e101f5870156e8d9" providerId="LiveId" clId="{B161AEC6-291B-45AE-86D9-4A9274D62AEA}" dt="2022-07-07T15:44:39.131" v="1288" actId="3064"/>
          <ac:spMkLst>
            <pc:docMk/>
            <pc:sldMk cId="476358275" sldId="353"/>
            <ac:spMk id="8" creationId="{91CAF100-54D1-42F4-B2AE-B0FFF3EEDD0A}"/>
          </ac:spMkLst>
        </pc:spChg>
        <pc:spChg chg="mod">
          <ac:chgData name="Zeeky 张强" userId="e101f5870156e8d9" providerId="LiveId" clId="{B161AEC6-291B-45AE-86D9-4A9274D62AEA}" dt="2022-07-07T15:44:39.131" v="1288" actId="3064"/>
          <ac:spMkLst>
            <pc:docMk/>
            <pc:sldMk cId="476358275" sldId="353"/>
            <ac:spMk id="10" creationId="{CB5EC337-2796-47F7-BCCA-271A94D3FF0B}"/>
          </ac:spMkLst>
        </pc:spChg>
        <pc:spChg chg="mod ord">
          <ac:chgData name="Zeeky 张强" userId="e101f5870156e8d9" providerId="LiveId" clId="{B161AEC6-291B-45AE-86D9-4A9274D62AEA}" dt="2022-07-07T15:36:35.464" v="1087" actId="700"/>
          <ac:spMkLst>
            <pc:docMk/>
            <pc:sldMk cId="476358275" sldId="353"/>
            <ac:spMk id="11" creationId="{5BF9B04C-A200-860E-2D5B-4BDBB13628A9}"/>
          </ac:spMkLst>
        </pc:spChg>
        <pc:spChg chg="mod ord">
          <ac:chgData name="Zeeky 张强" userId="e101f5870156e8d9" providerId="LiveId" clId="{B161AEC6-291B-45AE-86D9-4A9274D62AEA}" dt="2022-07-07T15:36:35.464" v="1087" actId="700"/>
          <ac:spMkLst>
            <pc:docMk/>
            <pc:sldMk cId="476358275" sldId="353"/>
            <ac:spMk id="12" creationId="{023E2904-681A-E984-5910-152278D2A064}"/>
          </ac:spMkLst>
        </pc:spChg>
        <pc:spChg chg="add mod ord">
          <ac:chgData name="Zeeky 张强" userId="e101f5870156e8d9" providerId="LiveId" clId="{B161AEC6-291B-45AE-86D9-4A9274D62AEA}" dt="2022-07-07T15:36:46.551" v="1112" actId="20577"/>
          <ac:spMkLst>
            <pc:docMk/>
            <pc:sldMk cId="476358275" sldId="353"/>
            <ac:spMk id="13" creationId="{5666AD2A-ACD1-B551-69A2-4FF72505FBC0}"/>
          </ac:spMkLst>
        </pc:spChg>
        <pc:spChg chg="del">
          <ac:chgData name="Zeeky 张强" userId="e101f5870156e8d9" providerId="LiveId" clId="{B161AEC6-291B-45AE-86D9-4A9274D62AEA}" dt="2022-07-07T15:36:31.769" v="1086" actId="478"/>
          <ac:spMkLst>
            <pc:docMk/>
            <pc:sldMk cId="476358275" sldId="353"/>
            <ac:spMk id="16" creationId="{4CD1B4D5-D059-43B9-B579-40A9F29FBBAD}"/>
          </ac:spMkLst>
        </pc:spChg>
        <pc:spChg chg="del">
          <ac:chgData name="Zeeky 张强" userId="e101f5870156e8d9" providerId="LiveId" clId="{B161AEC6-291B-45AE-86D9-4A9274D62AEA}" dt="2022-07-07T15:36:31.769" v="1086" actId="478"/>
          <ac:spMkLst>
            <pc:docMk/>
            <pc:sldMk cId="476358275" sldId="353"/>
            <ac:spMk id="20" creationId="{37FE2C8B-73E1-4FC5-B949-8105B1265F44}"/>
          </ac:spMkLst>
        </pc:spChg>
        <pc:spChg chg="mod">
          <ac:chgData name="Zeeky 张强" userId="e101f5870156e8d9" providerId="LiveId" clId="{B161AEC6-291B-45AE-86D9-4A9274D62AEA}" dt="2022-07-07T15:44:39.131" v="1288" actId="3064"/>
          <ac:spMkLst>
            <pc:docMk/>
            <pc:sldMk cId="476358275" sldId="353"/>
            <ac:spMk id="28" creationId="{EDE956E6-3D10-4A8F-AADB-CC62A3D068BD}"/>
          </ac:spMkLst>
        </pc:spChg>
        <pc:grpChg chg="mod">
          <ac:chgData name="Zeeky 张强" userId="e101f5870156e8d9" providerId="LiveId" clId="{B161AEC6-291B-45AE-86D9-4A9274D62AEA}" dt="2022-07-07T15:36:03.657" v="1081" actId="1076"/>
          <ac:grpSpMkLst>
            <pc:docMk/>
            <pc:sldMk cId="476358275" sldId="353"/>
            <ac:grpSpMk id="9" creationId="{B3DFE2F7-73A0-4990-8A23-F211EDEA201B}"/>
          </ac:grpSpMkLst>
        </pc:grpChg>
        <pc:grpChg chg="del">
          <ac:chgData name="Zeeky 张强" userId="e101f5870156e8d9" providerId="LiveId" clId="{B161AEC6-291B-45AE-86D9-4A9274D62AEA}" dt="2022-07-07T15:36:31.769" v="1086" actId="478"/>
          <ac:grpSpMkLst>
            <pc:docMk/>
            <pc:sldMk cId="476358275" sldId="353"/>
            <ac:grpSpMk id="17" creationId="{5C01B324-8CF2-4F00-92ED-95F8BBB99D66}"/>
          </ac:grpSpMkLst>
        </pc:grpChg>
        <pc:graphicFrameChg chg="mod">
          <ac:chgData name="Zeeky 张强" userId="e101f5870156e8d9" providerId="LiveId" clId="{B161AEC6-291B-45AE-86D9-4A9274D62AEA}" dt="2022-07-07T15:36:27.058" v="1085" actId="14100"/>
          <ac:graphicFrameMkLst>
            <pc:docMk/>
            <pc:sldMk cId="476358275" sldId="353"/>
            <ac:graphicFrameMk id="2" creationId="{CBD7FDBA-5831-4C71-8B41-067FAAA13B98}"/>
          </ac:graphicFrameMkLst>
        </pc:graphicFrameChg>
        <pc:picChg chg="mod">
          <ac:chgData name="Zeeky 张强" userId="e101f5870156e8d9" providerId="LiveId" clId="{B161AEC6-291B-45AE-86D9-4A9274D62AEA}" dt="2022-07-07T15:23:22.779" v="621" actId="207"/>
          <ac:picMkLst>
            <pc:docMk/>
            <pc:sldMk cId="476358275" sldId="353"/>
            <ac:picMk id="30" creationId="{C4E2718C-1EAD-40FB-ACF0-BAC7DCAD2C5A}"/>
          </ac:picMkLst>
        </pc:picChg>
        <pc:picChg chg="mod">
          <ac:chgData name="Zeeky 张强" userId="e101f5870156e8d9" providerId="LiveId" clId="{B161AEC6-291B-45AE-86D9-4A9274D62AEA}" dt="2022-07-07T15:23:22.779" v="621" actId="207"/>
          <ac:picMkLst>
            <pc:docMk/>
            <pc:sldMk cId="476358275" sldId="353"/>
            <ac:picMk id="32" creationId="{94F36089-C6E4-482A-B450-B441F86470F7}"/>
          </ac:picMkLst>
        </pc:picChg>
      </pc:sldChg>
      <pc:sldChg chg="addSp delSp modSp mod modClrScheme chgLayout">
        <pc:chgData name="Zeeky 张强" userId="e101f5870156e8d9" providerId="LiveId" clId="{B161AEC6-291B-45AE-86D9-4A9274D62AEA}" dt="2022-07-07T15:40:43.074" v="1205" actId="3064"/>
        <pc:sldMkLst>
          <pc:docMk/>
          <pc:sldMk cId="1503076772" sldId="354"/>
        </pc:sldMkLst>
        <pc:spChg chg="mod">
          <ac:chgData name="Zeeky 张强" userId="e101f5870156e8d9" providerId="LiveId" clId="{B161AEC6-291B-45AE-86D9-4A9274D62AEA}" dt="2022-07-07T14:32:22.176" v="55" actId="207"/>
          <ac:spMkLst>
            <pc:docMk/>
            <pc:sldMk cId="1503076772" sldId="354"/>
            <ac:spMk id="2" creationId="{34CAF712-0390-445E-85A2-D21D557F0CC0}"/>
          </ac:spMkLst>
        </pc:spChg>
        <pc:spChg chg="add mod ord">
          <ac:chgData name="Zeeky 张强" userId="e101f5870156e8d9" providerId="LiveId" clId="{B161AEC6-291B-45AE-86D9-4A9274D62AEA}" dt="2022-07-07T15:33:28.408" v="926" actId="700"/>
          <ac:spMkLst>
            <pc:docMk/>
            <pc:sldMk cId="1503076772" sldId="354"/>
            <ac:spMk id="3" creationId="{CF5F7B33-96BA-7689-23AD-5704FD7FCED4}"/>
          </ac:spMkLst>
        </pc:spChg>
        <pc:spChg chg="add mod ord">
          <ac:chgData name="Zeeky 张强" userId="e101f5870156e8d9" providerId="LiveId" clId="{B161AEC6-291B-45AE-86D9-4A9274D62AEA}" dt="2022-07-07T15:33:28.408" v="926" actId="700"/>
          <ac:spMkLst>
            <pc:docMk/>
            <pc:sldMk cId="1503076772" sldId="354"/>
            <ac:spMk id="4" creationId="{87B8EA41-303B-A5B9-7895-FECB9D3C07B4}"/>
          </ac:spMkLst>
        </pc:spChg>
        <pc:spChg chg="mod ord">
          <ac:chgData name="Zeeky 张强" userId="e101f5870156e8d9" providerId="LiveId" clId="{B161AEC6-291B-45AE-86D9-4A9274D62AEA}" dt="2022-07-07T15:33:28.408" v="926" actId="700"/>
          <ac:spMkLst>
            <pc:docMk/>
            <pc:sldMk cId="1503076772" sldId="354"/>
            <ac:spMk id="5" creationId="{30C815E2-4CAB-EFB3-3A1C-0200E10BB548}"/>
          </ac:spMkLst>
        </pc:spChg>
        <pc:spChg chg="mod ord">
          <ac:chgData name="Zeeky 张强" userId="e101f5870156e8d9" providerId="LiveId" clId="{B161AEC6-291B-45AE-86D9-4A9274D62AEA}" dt="2022-07-07T15:33:28.408" v="926" actId="700"/>
          <ac:spMkLst>
            <pc:docMk/>
            <pc:sldMk cId="1503076772" sldId="354"/>
            <ac:spMk id="6" creationId="{49F082D7-C17E-78B0-31F3-5CFFC0E45DC0}"/>
          </ac:spMkLst>
        </pc:spChg>
        <pc:spChg chg="del">
          <ac:chgData name="Zeeky 张强" userId="e101f5870156e8d9" providerId="LiveId" clId="{B161AEC6-291B-45AE-86D9-4A9274D62AEA}" dt="2022-07-07T15:30:18.050" v="756" actId="478"/>
          <ac:spMkLst>
            <pc:docMk/>
            <pc:sldMk cId="1503076772" sldId="354"/>
            <ac:spMk id="12" creationId="{4B9901A0-0380-41D3-8CE1-D450A5DDB20F}"/>
          </ac:spMkLst>
        </pc:spChg>
        <pc:spChg chg="mod">
          <ac:chgData name="Zeeky 张强" userId="e101f5870156e8d9" providerId="LiveId" clId="{B161AEC6-291B-45AE-86D9-4A9274D62AEA}" dt="2022-07-07T14:32:15.959" v="54" actId="207"/>
          <ac:spMkLst>
            <pc:docMk/>
            <pc:sldMk cId="1503076772" sldId="354"/>
            <ac:spMk id="14" creationId="{BFFFE402-69AD-444D-B6D3-AA145C3C65E7}"/>
          </ac:spMkLst>
        </pc:spChg>
        <pc:spChg chg="mod">
          <ac:chgData name="Zeeky 张强" userId="e101f5870156e8d9" providerId="LiveId" clId="{B161AEC6-291B-45AE-86D9-4A9274D62AEA}" dt="2022-07-07T14:32:15.959" v="54" actId="207"/>
          <ac:spMkLst>
            <pc:docMk/>
            <pc:sldMk cId="1503076772" sldId="354"/>
            <ac:spMk id="15" creationId="{16AAD552-35BA-4E8F-8CCD-5BCC23663414}"/>
          </ac:spMkLst>
        </pc:spChg>
        <pc:spChg chg="del">
          <ac:chgData name="Zeeky 张强" userId="e101f5870156e8d9" providerId="LiveId" clId="{B161AEC6-291B-45AE-86D9-4A9274D62AEA}" dt="2022-07-07T15:30:18.050" v="756" actId="478"/>
          <ac:spMkLst>
            <pc:docMk/>
            <pc:sldMk cId="1503076772" sldId="354"/>
            <ac:spMk id="16" creationId="{854CB1C9-99EE-4D4E-9644-E1C2CFABA353}"/>
          </ac:spMkLst>
        </pc:spChg>
        <pc:spChg chg="mod">
          <ac:chgData name="Zeeky 张强" userId="e101f5870156e8d9" providerId="LiveId" clId="{B161AEC6-291B-45AE-86D9-4A9274D62AEA}" dt="2022-07-07T14:32:28.234" v="56" actId="207"/>
          <ac:spMkLst>
            <pc:docMk/>
            <pc:sldMk cId="1503076772" sldId="354"/>
            <ac:spMk id="17" creationId="{6F1E9661-248F-4C7C-9D68-76A41B57E45A}"/>
          </ac:spMkLst>
        </pc:spChg>
        <pc:spChg chg="mod">
          <ac:chgData name="Zeeky 张强" userId="e101f5870156e8d9" providerId="LiveId" clId="{B161AEC6-291B-45AE-86D9-4A9274D62AEA}" dt="2022-07-07T15:40:43.074" v="1205" actId="3064"/>
          <ac:spMkLst>
            <pc:docMk/>
            <pc:sldMk cId="1503076772" sldId="354"/>
            <ac:spMk id="129" creationId="{A07DBBFB-7F6B-4433-BD58-9B48613F58F8}"/>
          </ac:spMkLst>
        </pc:spChg>
        <pc:grpChg chg="del mod">
          <ac:chgData name="Zeeky 张强" userId="e101f5870156e8d9" providerId="LiveId" clId="{B161AEC6-291B-45AE-86D9-4A9274D62AEA}" dt="2022-07-07T15:30:18.050" v="756" actId="478"/>
          <ac:grpSpMkLst>
            <pc:docMk/>
            <pc:sldMk cId="1503076772" sldId="354"/>
            <ac:grpSpMk id="13" creationId="{BD8C9ACD-C8E7-45E2-BF03-E1E4BE89A41E}"/>
          </ac:grpSpMkLst>
        </pc:grpChg>
        <pc:picChg chg="del">
          <ac:chgData name="Zeeky 张强" userId="e101f5870156e8d9" providerId="LiveId" clId="{B161AEC6-291B-45AE-86D9-4A9274D62AEA}" dt="2022-07-07T14:32:30.683" v="57" actId="478"/>
          <ac:picMkLst>
            <pc:docMk/>
            <pc:sldMk cId="1503076772" sldId="354"/>
            <ac:picMk id="30" creationId="{2856CEBA-6F36-3237-8850-C55445F6E936}"/>
          </ac:picMkLst>
        </pc:picChg>
      </pc:sldChg>
      <pc:sldChg chg="addSp delSp modSp mod modClrScheme chgLayout">
        <pc:chgData name="Zeeky 张强" userId="e101f5870156e8d9" providerId="LiveId" clId="{B161AEC6-291B-45AE-86D9-4A9274D62AEA}" dt="2022-07-07T15:42:22.186" v="1220"/>
        <pc:sldMkLst>
          <pc:docMk/>
          <pc:sldMk cId="3754560443" sldId="355"/>
        </pc:sldMkLst>
        <pc:spChg chg="add mod ord">
          <ac:chgData name="Zeeky 张强" userId="e101f5870156e8d9" providerId="LiveId" clId="{B161AEC6-291B-45AE-86D9-4A9274D62AEA}" dt="2022-07-07T15:32:58.989" v="923" actId="700"/>
          <ac:spMkLst>
            <pc:docMk/>
            <pc:sldMk cId="3754560443" sldId="355"/>
            <ac:spMk id="2" creationId="{9E92F3CF-6695-12CB-0A7F-3EB93D28B792}"/>
          </ac:spMkLst>
        </pc:spChg>
        <pc:spChg chg="add mod ord">
          <ac:chgData name="Zeeky 张强" userId="e101f5870156e8d9" providerId="LiveId" clId="{B161AEC6-291B-45AE-86D9-4A9274D62AEA}" dt="2022-07-07T15:32:58.989" v="923" actId="700"/>
          <ac:spMkLst>
            <pc:docMk/>
            <pc:sldMk cId="3754560443" sldId="355"/>
            <ac:spMk id="3" creationId="{5F7DAB80-4152-0EF7-5AC9-7D939C28AC64}"/>
          </ac:spMkLst>
        </pc:spChg>
        <pc:spChg chg="mod ord">
          <ac:chgData name="Zeeky 张强" userId="e101f5870156e8d9" providerId="LiveId" clId="{B161AEC6-291B-45AE-86D9-4A9274D62AEA}" dt="2022-07-07T15:32:58.989" v="923" actId="700"/>
          <ac:spMkLst>
            <pc:docMk/>
            <pc:sldMk cId="3754560443" sldId="355"/>
            <ac:spMk id="4" creationId="{DCE62D83-859C-6AE3-407B-249DA6E4FC36}"/>
          </ac:spMkLst>
        </pc:spChg>
        <pc:spChg chg="mod ord">
          <ac:chgData name="Zeeky 张强" userId="e101f5870156e8d9" providerId="LiveId" clId="{B161AEC6-291B-45AE-86D9-4A9274D62AEA}" dt="2022-07-07T15:32:58.989" v="923" actId="700"/>
          <ac:spMkLst>
            <pc:docMk/>
            <pc:sldMk cId="3754560443" sldId="355"/>
            <ac:spMk id="6" creationId="{08A3011B-E74E-8EA0-F37B-137A7F2F0391}"/>
          </ac:spMkLst>
        </pc:spChg>
        <pc:spChg chg="del">
          <ac:chgData name="Zeeky 张强" userId="e101f5870156e8d9" providerId="LiveId" clId="{B161AEC6-291B-45AE-86D9-4A9274D62AEA}" dt="2022-07-07T15:32:08.701" v="895" actId="478"/>
          <ac:spMkLst>
            <pc:docMk/>
            <pc:sldMk cId="3754560443" sldId="355"/>
            <ac:spMk id="30" creationId="{59D3B993-C063-4795-BFD9-B8C5B1242D96}"/>
          </ac:spMkLst>
        </pc:spChg>
        <pc:spChg chg="mod">
          <ac:chgData name="Zeeky 张强" userId="e101f5870156e8d9" providerId="LiveId" clId="{B161AEC6-291B-45AE-86D9-4A9274D62AEA}" dt="2022-07-07T14:41:17.756" v="115" actId="207"/>
          <ac:spMkLst>
            <pc:docMk/>
            <pc:sldMk cId="3754560443" sldId="355"/>
            <ac:spMk id="32" creationId="{03B400EE-59D1-43FF-B246-C064BB119CD2}"/>
          </ac:spMkLst>
        </pc:spChg>
        <pc:spChg chg="mod">
          <ac:chgData name="Zeeky 张强" userId="e101f5870156e8d9" providerId="LiveId" clId="{B161AEC6-291B-45AE-86D9-4A9274D62AEA}" dt="2022-07-07T14:41:17.756" v="115" actId="207"/>
          <ac:spMkLst>
            <pc:docMk/>
            <pc:sldMk cId="3754560443" sldId="355"/>
            <ac:spMk id="34" creationId="{B7DAE6B5-0C74-4440-AF7B-7FB35951B9F5}"/>
          </ac:spMkLst>
        </pc:spChg>
        <pc:spChg chg="del">
          <ac:chgData name="Zeeky 张强" userId="e101f5870156e8d9" providerId="LiveId" clId="{B161AEC6-291B-45AE-86D9-4A9274D62AEA}" dt="2022-07-07T15:32:08.701" v="895" actId="478"/>
          <ac:spMkLst>
            <pc:docMk/>
            <pc:sldMk cId="3754560443" sldId="355"/>
            <ac:spMk id="36" creationId="{669907BF-818A-4345-AC8B-6F332025D27A}"/>
          </ac:spMkLst>
        </pc:spChg>
        <pc:spChg chg="mod">
          <ac:chgData name="Zeeky 张强" userId="e101f5870156e8d9" providerId="LiveId" clId="{B161AEC6-291B-45AE-86D9-4A9274D62AEA}" dt="2022-07-07T15:42:17.151" v="1219"/>
          <ac:spMkLst>
            <pc:docMk/>
            <pc:sldMk cId="3754560443" sldId="355"/>
            <ac:spMk id="37" creationId="{7C33D1E6-B571-4B49-B0AA-C4EB4697293A}"/>
          </ac:spMkLst>
        </pc:spChg>
        <pc:spChg chg="mod">
          <ac:chgData name="Zeeky 张强" userId="e101f5870156e8d9" providerId="LiveId" clId="{B161AEC6-291B-45AE-86D9-4A9274D62AEA}" dt="2022-07-07T15:42:22.186" v="1220"/>
          <ac:spMkLst>
            <pc:docMk/>
            <pc:sldMk cId="3754560443" sldId="355"/>
            <ac:spMk id="38" creationId="{A72F3B15-2050-4303-9508-87C93E564751}"/>
          </ac:spMkLst>
        </pc:spChg>
        <pc:spChg chg="mod">
          <ac:chgData name="Zeeky 张强" userId="e101f5870156e8d9" providerId="LiveId" clId="{B161AEC6-291B-45AE-86D9-4A9274D62AEA}" dt="2022-07-07T14:49:59.134" v="214" actId="207"/>
          <ac:spMkLst>
            <pc:docMk/>
            <pc:sldMk cId="3754560443" sldId="355"/>
            <ac:spMk id="41" creationId="{15CE08F1-E2E4-4C8E-BA2E-AF0B348E8122}"/>
          </ac:spMkLst>
        </pc:spChg>
        <pc:spChg chg="mod">
          <ac:chgData name="Zeeky 张强" userId="e101f5870156e8d9" providerId="LiveId" clId="{B161AEC6-291B-45AE-86D9-4A9274D62AEA}" dt="2022-07-07T14:49:49.778" v="212" actId="207"/>
          <ac:spMkLst>
            <pc:docMk/>
            <pc:sldMk cId="3754560443" sldId="355"/>
            <ac:spMk id="42" creationId="{E981B854-1CBF-435D-9755-122D0C582711}"/>
          </ac:spMkLst>
        </pc:spChg>
        <pc:spChg chg="mod">
          <ac:chgData name="Zeeky 张强" userId="e101f5870156e8d9" providerId="LiveId" clId="{B161AEC6-291B-45AE-86D9-4A9274D62AEA}" dt="2022-07-07T14:49:54.860" v="213" actId="207"/>
          <ac:spMkLst>
            <pc:docMk/>
            <pc:sldMk cId="3754560443" sldId="355"/>
            <ac:spMk id="44" creationId="{E197F3E3-04AC-4C1F-A769-CBB0A986198A}"/>
          </ac:spMkLst>
        </pc:spChg>
        <pc:spChg chg="mod">
          <ac:chgData name="Zeeky 张强" userId="e101f5870156e8d9" providerId="LiveId" clId="{B161AEC6-291B-45AE-86D9-4A9274D62AEA}" dt="2022-07-07T14:49:36.588" v="211" actId="207"/>
          <ac:spMkLst>
            <pc:docMk/>
            <pc:sldMk cId="3754560443" sldId="355"/>
            <ac:spMk id="46" creationId="{2050CB6C-2CE8-44CA-8ED6-A40531BEEBD7}"/>
          </ac:spMkLst>
        </pc:spChg>
        <pc:spChg chg="mod">
          <ac:chgData name="Zeeky 张强" userId="e101f5870156e8d9" providerId="LiveId" clId="{B161AEC6-291B-45AE-86D9-4A9274D62AEA}" dt="2022-07-07T14:49:11.343" v="208" actId="207"/>
          <ac:spMkLst>
            <pc:docMk/>
            <pc:sldMk cId="3754560443" sldId="355"/>
            <ac:spMk id="47" creationId="{1A66E5D5-A1FB-438C-9838-324388D93E2B}"/>
          </ac:spMkLst>
        </pc:spChg>
        <pc:spChg chg="mod">
          <ac:chgData name="Zeeky 张强" userId="e101f5870156e8d9" providerId="LiveId" clId="{B161AEC6-291B-45AE-86D9-4A9274D62AEA}" dt="2022-07-07T14:49:28.193" v="209" actId="207"/>
          <ac:spMkLst>
            <pc:docMk/>
            <pc:sldMk cId="3754560443" sldId="355"/>
            <ac:spMk id="48" creationId="{A1446A2F-7BDF-4953-B41B-B5C640F26B90}"/>
          </ac:spMkLst>
        </pc:spChg>
        <pc:grpChg chg="del mod">
          <ac:chgData name="Zeeky 张强" userId="e101f5870156e8d9" providerId="LiveId" clId="{B161AEC6-291B-45AE-86D9-4A9274D62AEA}" dt="2022-07-07T15:32:08.701" v="895" actId="478"/>
          <ac:grpSpMkLst>
            <pc:docMk/>
            <pc:sldMk cId="3754560443" sldId="355"/>
            <ac:grpSpMk id="31" creationId="{FBE475CC-2178-4405-9D50-F8B4D8EDAAC1}"/>
          </ac:grpSpMkLst>
        </pc:grpChg>
        <pc:picChg chg="mod">
          <ac:chgData name="Zeeky 张强" userId="e101f5870156e8d9" providerId="LiveId" clId="{B161AEC6-291B-45AE-86D9-4A9274D62AEA}" dt="2022-07-07T14:41:38.973" v="118" actId="207"/>
          <ac:picMkLst>
            <pc:docMk/>
            <pc:sldMk cId="3754560443" sldId="355"/>
            <ac:picMk id="8" creationId="{4F4694E3-B4E1-49DC-98C6-51F68E8BC3FC}"/>
          </ac:picMkLst>
        </pc:picChg>
      </pc:sldChg>
      <pc:sldChg chg="addSp delSp modSp mod modClrScheme modAnim chgLayout">
        <pc:chgData name="Zeeky 张强" userId="e101f5870156e8d9" providerId="LiveId" clId="{B161AEC6-291B-45AE-86D9-4A9274D62AEA}" dt="2022-07-07T15:45:08.462" v="1294" actId="164"/>
        <pc:sldMkLst>
          <pc:docMk/>
          <pc:sldMk cId="3693812827" sldId="357"/>
        </pc:sldMkLst>
        <pc:spChg chg="mod ord">
          <ac:chgData name="Zeeky 张强" userId="e101f5870156e8d9" providerId="LiveId" clId="{B161AEC6-291B-45AE-86D9-4A9274D62AEA}" dt="2022-07-07T15:36:57.186" v="1114" actId="700"/>
          <ac:spMkLst>
            <pc:docMk/>
            <pc:sldMk cId="3693812827" sldId="357"/>
            <ac:spMk id="2" creationId="{E8F3381C-C344-4B8E-635F-60DD6CE4CDE1}"/>
          </ac:spMkLst>
        </pc:spChg>
        <pc:spChg chg="mod ord">
          <ac:chgData name="Zeeky 张强" userId="e101f5870156e8d9" providerId="LiveId" clId="{B161AEC6-291B-45AE-86D9-4A9274D62AEA}" dt="2022-07-07T15:36:57.186" v="1114" actId="700"/>
          <ac:spMkLst>
            <pc:docMk/>
            <pc:sldMk cId="3693812827" sldId="357"/>
            <ac:spMk id="3" creationId="{EAD8AE7A-D058-B223-174E-AD84A0CCDEB3}"/>
          </ac:spMkLst>
        </pc:spChg>
        <pc:spChg chg="add mod ord">
          <ac:chgData name="Zeeky 张强" userId="e101f5870156e8d9" providerId="LiveId" clId="{B161AEC6-291B-45AE-86D9-4A9274D62AEA}" dt="2022-07-07T15:37:02.551" v="1119" actId="20577"/>
          <ac:spMkLst>
            <pc:docMk/>
            <pc:sldMk cId="3693812827" sldId="357"/>
            <ac:spMk id="4" creationId="{4DD357AC-B87E-21F2-9B1F-3E9E0289EE85}"/>
          </ac:spMkLst>
        </pc:spChg>
        <pc:spChg chg="add mod ord">
          <ac:chgData name="Zeeky 张强" userId="e101f5870156e8d9" providerId="LiveId" clId="{B161AEC6-291B-45AE-86D9-4A9274D62AEA}" dt="2022-07-07T15:37:08.924" v="1140" actId="20577"/>
          <ac:spMkLst>
            <pc:docMk/>
            <pc:sldMk cId="3693812827" sldId="357"/>
            <ac:spMk id="5" creationId="{8BC79858-3D43-7029-03C2-36110C5AEC0D}"/>
          </ac:spMkLst>
        </pc:spChg>
        <pc:spChg chg="del">
          <ac:chgData name="Zeeky 张强" userId="e101f5870156e8d9" providerId="LiveId" clId="{B161AEC6-291B-45AE-86D9-4A9274D62AEA}" dt="2022-07-07T15:36:52.135" v="1113" actId="478"/>
          <ac:spMkLst>
            <pc:docMk/>
            <pc:sldMk cId="3693812827" sldId="357"/>
            <ac:spMk id="16" creationId="{4CD1B4D5-D059-43B9-B579-40A9F29FBBAD}"/>
          </ac:spMkLst>
        </pc:spChg>
        <pc:spChg chg="mod">
          <ac:chgData name="Zeeky 张强" userId="e101f5870156e8d9" providerId="LiveId" clId="{B161AEC6-291B-45AE-86D9-4A9274D62AEA}" dt="2022-07-07T15:23:38.598" v="622" actId="207"/>
          <ac:spMkLst>
            <pc:docMk/>
            <pc:sldMk cId="3693812827" sldId="357"/>
            <ac:spMk id="18" creationId="{2BE9D699-15A5-4E15-9056-5826D42F98BC}"/>
          </ac:spMkLst>
        </pc:spChg>
        <pc:spChg chg="mod">
          <ac:chgData name="Zeeky 张强" userId="e101f5870156e8d9" providerId="LiveId" clId="{B161AEC6-291B-45AE-86D9-4A9274D62AEA}" dt="2022-07-07T15:23:38.598" v="622" actId="207"/>
          <ac:spMkLst>
            <pc:docMk/>
            <pc:sldMk cId="3693812827" sldId="357"/>
            <ac:spMk id="19" creationId="{33472476-3805-4E66-A50B-36EB151E8C2B}"/>
          </ac:spMkLst>
        </pc:spChg>
        <pc:spChg chg="del">
          <ac:chgData name="Zeeky 张强" userId="e101f5870156e8d9" providerId="LiveId" clId="{B161AEC6-291B-45AE-86D9-4A9274D62AEA}" dt="2022-07-07T15:36:52.135" v="1113" actId="478"/>
          <ac:spMkLst>
            <pc:docMk/>
            <pc:sldMk cId="3693812827" sldId="357"/>
            <ac:spMk id="20" creationId="{37FE2C8B-73E1-4FC5-B949-8105B1265F44}"/>
          </ac:spMkLst>
        </pc:spChg>
        <pc:spChg chg="add mod">
          <ac:chgData name="Zeeky 张强" userId="e101f5870156e8d9" providerId="LiveId" clId="{B161AEC6-291B-45AE-86D9-4A9274D62AEA}" dt="2022-07-07T15:23:59.747" v="625" actId="571"/>
          <ac:spMkLst>
            <pc:docMk/>
            <pc:sldMk cId="3693812827" sldId="357"/>
            <ac:spMk id="22" creationId="{2E058027-B977-93D6-3434-62BED42B1EF3}"/>
          </ac:spMkLst>
        </pc:spChg>
        <pc:spChg chg="add mod">
          <ac:chgData name="Zeeky 张强" userId="e101f5870156e8d9" providerId="LiveId" clId="{B161AEC6-291B-45AE-86D9-4A9274D62AEA}" dt="2022-07-07T15:23:59.747" v="625" actId="571"/>
          <ac:spMkLst>
            <pc:docMk/>
            <pc:sldMk cId="3693812827" sldId="357"/>
            <ac:spMk id="23" creationId="{783331CB-E498-95BA-FDD1-37E4E6FD48CD}"/>
          </ac:spMkLst>
        </pc:spChg>
        <pc:spChg chg="mod">
          <ac:chgData name="Zeeky 张强" userId="e101f5870156e8d9" providerId="LiveId" clId="{B161AEC6-291B-45AE-86D9-4A9274D62AEA}" dt="2022-07-07T15:44:53.118" v="1289" actId="3064"/>
          <ac:spMkLst>
            <pc:docMk/>
            <pc:sldMk cId="3693812827" sldId="357"/>
            <ac:spMk id="24" creationId="{A28484E3-C904-4ACF-80B3-847484387442}"/>
          </ac:spMkLst>
        </pc:spChg>
        <pc:spChg chg="mod topLvl">
          <ac:chgData name="Zeeky 张强" userId="e101f5870156e8d9" providerId="LiveId" clId="{B161AEC6-291B-45AE-86D9-4A9274D62AEA}" dt="2022-07-07T15:45:03.190" v="1292" actId="164"/>
          <ac:spMkLst>
            <pc:docMk/>
            <pc:sldMk cId="3693812827" sldId="357"/>
            <ac:spMk id="46" creationId="{A123D8EC-6097-4880-AFC7-D4F80D5E6641}"/>
          </ac:spMkLst>
        </pc:spChg>
        <pc:spChg chg="mod topLvl">
          <ac:chgData name="Zeeky 张强" userId="e101f5870156e8d9" providerId="LiveId" clId="{B161AEC6-291B-45AE-86D9-4A9274D62AEA}" dt="2022-07-07T15:45:03.190" v="1292" actId="164"/>
          <ac:spMkLst>
            <pc:docMk/>
            <pc:sldMk cId="3693812827" sldId="357"/>
            <ac:spMk id="47" creationId="{9DEF7807-9AD9-47FC-85CB-40134E696CD6}"/>
          </ac:spMkLst>
        </pc:spChg>
        <pc:spChg chg="mod topLvl">
          <ac:chgData name="Zeeky 张强" userId="e101f5870156e8d9" providerId="LiveId" clId="{B161AEC6-291B-45AE-86D9-4A9274D62AEA}" dt="2022-07-07T15:45:03.190" v="1292" actId="164"/>
          <ac:spMkLst>
            <pc:docMk/>
            <pc:sldMk cId="3693812827" sldId="357"/>
            <ac:spMk id="48" creationId="{F16F398A-7C58-4BAC-BD10-01CADC4142E5}"/>
          </ac:spMkLst>
        </pc:spChg>
        <pc:spChg chg="mod">
          <ac:chgData name="Zeeky 张强" userId="e101f5870156e8d9" providerId="LiveId" clId="{B161AEC6-291B-45AE-86D9-4A9274D62AEA}" dt="2022-07-07T15:45:05.484" v="1293" actId="164"/>
          <ac:spMkLst>
            <pc:docMk/>
            <pc:sldMk cId="3693812827" sldId="357"/>
            <ac:spMk id="49" creationId="{8E033052-B340-4E15-9BFA-83FBF801B193}"/>
          </ac:spMkLst>
        </pc:spChg>
        <pc:spChg chg="mod">
          <ac:chgData name="Zeeky 张强" userId="e101f5870156e8d9" providerId="LiveId" clId="{B161AEC6-291B-45AE-86D9-4A9274D62AEA}" dt="2022-07-07T15:45:05.484" v="1293" actId="164"/>
          <ac:spMkLst>
            <pc:docMk/>
            <pc:sldMk cId="3693812827" sldId="357"/>
            <ac:spMk id="50" creationId="{5170492A-7DAA-4328-8E8B-E46EACE86213}"/>
          </ac:spMkLst>
        </pc:spChg>
        <pc:spChg chg="mod">
          <ac:chgData name="Zeeky 张强" userId="e101f5870156e8d9" providerId="LiveId" clId="{B161AEC6-291B-45AE-86D9-4A9274D62AEA}" dt="2022-07-07T15:45:05.484" v="1293" actId="164"/>
          <ac:spMkLst>
            <pc:docMk/>
            <pc:sldMk cId="3693812827" sldId="357"/>
            <ac:spMk id="51" creationId="{48C73FAB-38E4-4F56-8245-FB22FC00AC9C}"/>
          </ac:spMkLst>
        </pc:spChg>
        <pc:spChg chg="mod">
          <ac:chgData name="Zeeky 张强" userId="e101f5870156e8d9" providerId="LiveId" clId="{B161AEC6-291B-45AE-86D9-4A9274D62AEA}" dt="2022-07-07T15:45:08.462" v="1294" actId="164"/>
          <ac:spMkLst>
            <pc:docMk/>
            <pc:sldMk cId="3693812827" sldId="357"/>
            <ac:spMk id="52" creationId="{4893BEFD-BE92-4B11-85BA-66CCB268BF7C}"/>
          </ac:spMkLst>
        </pc:spChg>
        <pc:spChg chg="mod">
          <ac:chgData name="Zeeky 张强" userId="e101f5870156e8d9" providerId="LiveId" clId="{B161AEC6-291B-45AE-86D9-4A9274D62AEA}" dt="2022-07-07T15:45:08.462" v="1294" actId="164"/>
          <ac:spMkLst>
            <pc:docMk/>
            <pc:sldMk cId="3693812827" sldId="357"/>
            <ac:spMk id="53" creationId="{9509A76F-FFE2-4DB4-A4FE-E73B5727143F}"/>
          </ac:spMkLst>
        </pc:spChg>
        <pc:spChg chg="mod">
          <ac:chgData name="Zeeky 张强" userId="e101f5870156e8d9" providerId="LiveId" clId="{B161AEC6-291B-45AE-86D9-4A9274D62AEA}" dt="2022-07-07T15:45:08.462" v="1294" actId="164"/>
          <ac:spMkLst>
            <pc:docMk/>
            <pc:sldMk cId="3693812827" sldId="357"/>
            <ac:spMk id="54" creationId="{B728AC04-AA42-421A-B6AE-46CF5330E344}"/>
          </ac:spMkLst>
        </pc:spChg>
        <pc:grpChg chg="add del mod">
          <ac:chgData name="Zeeky 张强" userId="e101f5870156e8d9" providerId="LiveId" clId="{B161AEC6-291B-45AE-86D9-4A9274D62AEA}" dt="2022-07-07T15:45:00.603" v="1291" actId="165"/>
          <ac:grpSpMkLst>
            <pc:docMk/>
            <pc:sldMk cId="3693812827" sldId="357"/>
            <ac:grpSpMk id="6" creationId="{0A8DC70C-599D-2370-4EE1-145B73C132DA}"/>
          </ac:grpSpMkLst>
        </pc:grpChg>
        <pc:grpChg chg="add mod">
          <ac:chgData name="Zeeky 张强" userId="e101f5870156e8d9" providerId="LiveId" clId="{B161AEC6-291B-45AE-86D9-4A9274D62AEA}" dt="2022-07-07T15:45:03.190" v="1292" actId="164"/>
          <ac:grpSpMkLst>
            <pc:docMk/>
            <pc:sldMk cId="3693812827" sldId="357"/>
            <ac:grpSpMk id="7" creationId="{584B8E49-ED30-0055-3C8F-7BB21CDC7DB3}"/>
          </ac:grpSpMkLst>
        </pc:grpChg>
        <pc:grpChg chg="add mod">
          <ac:chgData name="Zeeky 张强" userId="e101f5870156e8d9" providerId="LiveId" clId="{B161AEC6-291B-45AE-86D9-4A9274D62AEA}" dt="2022-07-07T15:45:05.484" v="1293" actId="164"/>
          <ac:grpSpMkLst>
            <pc:docMk/>
            <pc:sldMk cId="3693812827" sldId="357"/>
            <ac:grpSpMk id="8" creationId="{5F9F45D6-3B72-15FA-BC1B-99489E33E890}"/>
          </ac:grpSpMkLst>
        </pc:grpChg>
        <pc:grpChg chg="add mod">
          <ac:chgData name="Zeeky 张强" userId="e101f5870156e8d9" providerId="LiveId" clId="{B161AEC6-291B-45AE-86D9-4A9274D62AEA}" dt="2022-07-07T15:45:08.462" v="1294" actId="164"/>
          <ac:grpSpMkLst>
            <pc:docMk/>
            <pc:sldMk cId="3693812827" sldId="357"/>
            <ac:grpSpMk id="9" creationId="{6AC95D31-5C6F-7189-328D-C5784B3B46A1}"/>
          </ac:grpSpMkLst>
        </pc:grpChg>
        <pc:grpChg chg="del mod">
          <ac:chgData name="Zeeky 张强" userId="e101f5870156e8d9" providerId="LiveId" clId="{B161AEC6-291B-45AE-86D9-4A9274D62AEA}" dt="2022-07-07T15:36:52.135" v="1113" actId="478"/>
          <ac:grpSpMkLst>
            <pc:docMk/>
            <pc:sldMk cId="3693812827" sldId="357"/>
            <ac:grpSpMk id="17" creationId="{5C01B324-8CF2-4F00-92ED-95F8BBB99D66}"/>
          </ac:grpSpMkLst>
        </pc:grpChg>
        <pc:picChg chg="mod topLvl">
          <ac:chgData name="Zeeky 张强" userId="e101f5870156e8d9" providerId="LiveId" clId="{B161AEC6-291B-45AE-86D9-4A9274D62AEA}" dt="2022-07-07T15:45:00.603" v="1291" actId="165"/>
          <ac:picMkLst>
            <pc:docMk/>
            <pc:sldMk cId="3693812827" sldId="357"/>
            <ac:picMk id="28" creationId="{0BF5E970-BD5E-9273-8C38-DFAA6E1E72BA}"/>
          </ac:picMkLst>
        </pc:picChg>
      </pc:sldChg>
      <pc:sldChg chg="addSp modSp mod">
        <pc:chgData name="Zeeky 张强" userId="e101f5870156e8d9" providerId="LiveId" clId="{B161AEC6-291B-45AE-86D9-4A9274D62AEA}" dt="2022-07-07T15:43:57.396" v="1283" actId="3064"/>
        <pc:sldMkLst>
          <pc:docMk/>
          <pc:sldMk cId="2364589137" sldId="358"/>
        </pc:sldMkLst>
        <pc:spChg chg="mod">
          <ac:chgData name="Zeeky 张强" userId="e101f5870156e8d9" providerId="LiveId" clId="{B161AEC6-291B-45AE-86D9-4A9274D62AEA}" dt="2022-07-07T15:43:57.396" v="1283" actId="3064"/>
          <ac:spMkLst>
            <pc:docMk/>
            <pc:sldMk cId="2364589137" sldId="358"/>
            <ac:spMk id="31" creationId="{238E69D8-8C56-4680-B6F8-E1B7E749C12B}"/>
          </ac:spMkLst>
        </pc:spChg>
        <pc:spChg chg="mod">
          <ac:chgData name="Zeeky 张强" userId="e101f5870156e8d9" providerId="LiveId" clId="{B161AEC6-291B-45AE-86D9-4A9274D62AEA}" dt="2022-07-07T15:43:57.396" v="1283" actId="3064"/>
          <ac:spMkLst>
            <pc:docMk/>
            <pc:sldMk cId="2364589137" sldId="358"/>
            <ac:spMk id="41" creationId="{F4F1B47A-23F4-F19D-4F70-143A26D5F904}"/>
          </ac:spMkLst>
        </pc:spChg>
        <pc:spChg chg="mod">
          <ac:chgData name="Zeeky 张强" userId="e101f5870156e8d9" providerId="LiveId" clId="{B161AEC6-291B-45AE-86D9-4A9274D62AEA}" dt="2022-07-07T15:43:57.396" v="1283" actId="3064"/>
          <ac:spMkLst>
            <pc:docMk/>
            <pc:sldMk cId="2364589137" sldId="358"/>
            <ac:spMk id="143" creationId="{764042AC-90A6-4182-A639-3747BA950782}"/>
          </ac:spMkLst>
        </pc:spChg>
        <pc:spChg chg="mod">
          <ac:chgData name="Zeeky 张强" userId="e101f5870156e8d9" providerId="LiveId" clId="{B161AEC6-291B-45AE-86D9-4A9274D62AEA}" dt="2022-07-07T15:43:57.396" v="1283" actId="3064"/>
          <ac:spMkLst>
            <pc:docMk/>
            <pc:sldMk cId="2364589137" sldId="358"/>
            <ac:spMk id="144" creationId="{4A70F547-2145-4C89-BB3E-9A65F4466AE3}"/>
          </ac:spMkLst>
        </pc:spChg>
        <pc:spChg chg="mod">
          <ac:chgData name="Zeeky 张强" userId="e101f5870156e8d9" providerId="LiveId" clId="{B161AEC6-291B-45AE-86D9-4A9274D62AEA}" dt="2022-07-07T15:43:57.396" v="1283" actId="3064"/>
          <ac:spMkLst>
            <pc:docMk/>
            <pc:sldMk cId="2364589137" sldId="358"/>
            <ac:spMk id="145" creationId="{3A8C91B2-196B-4B04-9DAB-4B02961438AD}"/>
          </ac:spMkLst>
        </pc:spChg>
        <pc:spChg chg="mod">
          <ac:chgData name="Zeeky 张强" userId="e101f5870156e8d9" providerId="LiveId" clId="{B161AEC6-291B-45AE-86D9-4A9274D62AEA}" dt="2022-07-07T15:43:57.396" v="1283" actId="3064"/>
          <ac:spMkLst>
            <pc:docMk/>
            <pc:sldMk cId="2364589137" sldId="358"/>
            <ac:spMk id="146" creationId="{A8038B26-7964-4BEC-BDCE-FA791549FD39}"/>
          </ac:spMkLst>
        </pc:spChg>
        <pc:grpChg chg="add mod ord">
          <ac:chgData name="Zeeky 张强" userId="e101f5870156e8d9" providerId="LiveId" clId="{B161AEC6-291B-45AE-86D9-4A9274D62AEA}" dt="2022-07-07T15:17:41.394" v="567" actId="167"/>
          <ac:grpSpMkLst>
            <pc:docMk/>
            <pc:sldMk cId="2364589137" sldId="358"/>
            <ac:grpSpMk id="2" creationId="{D3B66EE3-B287-5345-89CF-D64F0B6365FA}"/>
          </ac:grpSpMkLst>
        </pc:grpChg>
        <pc:grpChg chg="mod">
          <ac:chgData name="Zeeky 张强" userId="e101f5870156e8d9" providerId="LiveId" clId="{B161AEC6-291B-45AE-86D9-4A9274D62AEA}" dt="2022-07-07T15:17:38.966" v="566" actId="164"/>
          <ac:grpSpMkLst>
            <pc:docMk/>
            <pc:sldMk cId="2364589137" sldId="358"/>
            <ac:grpSpMk id="141" creationId="{92C8E439-9DBE-4F12-BC27-DC7B796F15C4}"/>
          </ac:grpSpMkLst>
        </pc:grpChg>
        <pc:picChg chg="mod">
          <ac:chgData name="Zeeky 张强" userId="e101f5870156e8d9" providerId="LiveId" clId="{B161AEC6-291B-45AE-86D9-4A9274D62AEA}" dt="2022-07-07T15:17:38.966" v="566" actId="164"/>
          <ac:picMkLst>
            <pc:docMk/>
            <pc:sldMk cId="2364589137" sldId="358"/>
            <ac:picMk id="13" creationId="{F3622429-3FB0-48AF-9436-6C54199C8A19}"/>
          </ac:picMkLst>
        </pc:picChg>
      </pc:sldChg>
      <pc:sldChg chg="modSp mod">
        <pc:chgData name="Zeeky 张强" userId="e101f5870156e8d9" providerId="LiveId" clId="{B161AEC6-291B-45AE-86D9-4A9274D62AEA}" dt="2022-07-07T15:38:57.193" v="1155" actId="20577"/>
        <pc:sldMkLst>
          <pc:docMk/>
          <pc:sldMk cId="3881953471" sldId="359"/>
        </pc:sldMkLst>
        <pc:spChg chg="mod">
          <ac:chgData name="Zeeky 张强" userId="e101f5870156e8d9" providerId="LiveId" clId="{B161AEC6-291B-45AE-86D9-4A9274D62AEA}" dt="2022-07-07T15:38:43.932" v="1144" actId="3064"/>
          <ac:spMkLst>
            <pc:docMk/>
            <pc:sldMk cId="3881953471" sldId="359"/>
            <ac:spMk id="5" creationId="{57BBF2C3-C56D-4F32-82BE-579F81209A7F}"/>
          </ac:spMkLst>
        </pc:spChg>
        <pc:spChg chg="mod">
          <ac:chgData name="Zeeky 张强" userId="e101f5870156e8d9" providerId="LiveId" clId="{B161AEC6-291B-45AE-86D9-4A9274D62AEA}" dt="2022-07-07T14:20:01.149" v="2" actId="207"/>
          <ac:spMkLst>
            <pc:docMk/>
            <pc:sldMk cId="3881953471" sldId="359"/>
            <ac:spMk id="6" creationId="{A709755D-AC90-4079-9359-54BEE80D6775}"/>
          </ac:spMkLst>
        </pc:spChg>
        <pc:spChg chg="mod">
          <ac:chgData name="Zeeky 张强" userId="e101f5870156e8d9" providerId="LiveId" clId="{B161AEC6-291B-45AE-86D9-4A9274D62AEA}" dt="2022-07-07T15:38:32.037" v="1142" actId="3064"/>
          <ac:spMkLst>
            <pc:docMk/>
            <pc:sldMk cId="3881953471" sldId="359"/>
            <ac:spMk id="23" creationId="{C8DBEB8C-CF92-F337-D34D-0670C1F6C0B3}"/>
          </ac:spMkLst>
        </pc:spChg>
        <pc:spChg chg="mod">
          <ac:chgData name="Zeeky 张强" userId="e101f5870156e8d9" providerId="LiveId" clId="{B161AEC6-291B-45AE-86D9-4A9274D62AEA}" dt="2022-07-07T15:38:39.431" v="1143" actId="3064"/>
          <ac:spMkLst>
            <pc:docMk/>
            <pc:sldMk cId="3881953471" sldId="359"/>
            <ac:spMk id="25" creationId="{F9AA3BC7-96FC-43BA-977C-D14F03C9CE8A}"/>
          </ac:spMkLst>
        </pc:spChg>
        <pc:spChg chg="mod">
          <ac:chgData name="Zeeky 张强" userId="e101f5870156e8d9" providerId="LiveId" clId="{B161AEC6-291B-45AE-86D9-4A9274D62AEA}" dt="2022-07-07T14:20:50.640" v="6" actId="1076"/>
          <ac:spMkLst>
            <pc:docMk/>
            <pc:sldMk cId="3881953471" sldId="359"/>
            <ac:spMk id="32" creationId="{88E96E45-3C68-8BEE-17F3-3EDDB2D49E09}"/>
          </ac:spMkLst>
        </pc:spChg>
        <pc:spChg chg="mod">
          <ac:chgData name="Zeeky 张强" userId="e101f5870156e8d9" providerId="LiveId" clId="{B161AEC6-291B-45AE-86D9-4A9274D62AEA}" dt="2022-07-07T15:38:57.193" v="1155" actId="20577"/>
          <ac:spMkLst>
            <pc:docMk/>
            <pc:sldMk cId="3881953471" sldId="359"/>
            <ac:spMk id="36" creationId="{0EB83C87-782A-46CC-8271-6DF282D5762F}"/>
          </ac:spMkLst>
        </pc:spChg>
        <pc:cxnChg chg="mod">
          <ac:chgData name="Zeeky 张强" userId="e101f5870156e8d9" providerId="LiveId" clId="{B161AEC6-291B-45AE-86D9-4A9274D62AEA}" dt="2022-07-07T14:20:09.508" v="3" actId="208"/>
          <ac:cxnSpMkLst>
            <pc:docMk/>
            <pc:sldMk cId="3881953471" sldId="359"/>
            <ac:cxnSpMk id="22" creationId="{E1B3E6CA-C5CA-4973-A640-089C97ADE1A4}"/>
          </ac:cxnSpMkLst>
        </pc:cxnChg>
        <pc:cxnChg chg="mod">
          <ac:chgData name="Zeeky 张强" userId="e101f5870156e8d9" providerId="LiveId" clId="{B161AEC6-291B-45AE-86D9-4A9274D62AEA}" dt="2022-07-07T14:20:13.065" v="4" actId="208"/>
          <ac:cxnSpMkLst>
            <pc:docMk/>
            <pc:sldMk cId="3881953471" sldId="359"/>
            <ac:cxnSpMk id="24" creationId="{66F957EF-D9D1-43F3-985B-3071D9E88322}"/>
          </ac:cxnSpMkLst>
        </pc:cxnChg>
      </pc:sldChg>
      <pc:sldChg chg="modSp mod">
        <pc:chgData name="Zeeky 张强" userId="e101f5870156e8d9" providerId="LiveId" clId="{B161AEC6-291B-45AE-86D9-4A9274D62AEA}" dt="2022-07-07T15:48:30.953" v="1343" actId="20577"/>
        <pc:sldMkLst>
          <pc:docMk/>
          <pc:sldMk cId="1735099078" sldId="360"/>
        </pc:sldMkLst>
        <pc:spChg chg="mod">
          <ac:chgData name="Zeeky 张强" userId="e101f5870156e8d9" providerId="LiveId" clId="{B161AEC6-291B-45AE-86D9-4A9274D62AEA}" dt="2022-07-07T15:48:30.953" v="1343" actId="20577"/>
          <ac:spMkLst>
            <pc:docMk/>
            <pc:sldMk cId="1735099078" sldId="360"/>
            <ac:spMk id="3" creationId="{9AFB47E1-7AF0-204F-89F0-4C0DE2B37BF5}"/>
          </ac:spMkLst>
        </pc:spChg>
      </pc:sldChg>
      <pc:sldChg chg="del">
        <pc:chgData name="Zeeky 张强" userId="e101f5870156e8d9" providerId="LiveId" clId="{B161AEC6-291B-45AE-86D9-4A9274D62AEA}" dt="2022-07-07T14:15:50.394" v="0" actId="47"/>
        <pc:sldMkLst>
          <pc:docMk/>
          <pc:sldMk cId="1934517797" sldId="360"/>
        </pc:sldMkLst>
      </pc:sldChg>
      <pc:sldChg chg="del">
        <pc:chgData name="Zeeky 张强" userId="e101f5870156e8d9" providerId="LiveId" clId="{B161AEC6-291B-45AE-86D9-4A9274D62AEA}" dt="2022-07-07T14:15:50.394" v="0" actId="47"/>
        <pc:sldMkLst>
          <pc:docMk/>
          <pc:sldMk cId="751192376" sldId="361"/>
        </pc:sldMkLst>
      </pc:sldChg>
      <pc:sldMasterChg chg="modSldLayout sldLayoutOrd">
        <pc:chgData name="Zeeky 张强" userId="e101f5870156e8d9" providerId="LiveId" clId="{B161AEC6-291B-45AE-86D9-4A9274D62AEA}" dt="2022-07-07T15:48:49.292" v="1344" actId="20578"/>
        <pc:sldMasterMkLst>
          <pc:docMk/>
          <pc:sldMasterMk cId="449836455" sldId="2147483660"/>
        </pc:sldMasterMkLst>
        <pc:sldLayoutChg chg="addSp delSp modSp">
          <pc:chgData name="Zeeky 张强" userId="e101f5870156e8d9" providerId="LiveId" clId="{B161AEC6-291B-45AE-86D9-4A9274D62AEA}" dt="2022-07-07T15:26:23.798" v="633"/>
          <pc:sldLayoutMkLst>
            <pc:docMk/>
            <pc:sldMasterMk cId="449836455" sldId="2147483660"/>
            <pc:sldLayoutMk cId="157192926" sldId="2147483663"/>
          </pc:sldLayoutMkLst>
          <pc:spChg chg="add del mod">
            <ac:chgData name="Zeeky 张强" userId="e101f5870156e8d9" providerId="LiveId" clId="{B161AEC6-291B-45AE-86D9-4A9274D62AEA}" dt="2022-07-07T15:26:23.798" v="633"/>
            <ac:spMkLst>
              <pc:docMk/>
              <pc:sldMasterMk cId="449836455" sldId="2147483660"/>
              <pc:sldLayoutMk cId="157192926" sldId="2147483663"/>
              <ac:spMk id="16" creationId="{4DD6A636-9A8D-391E-FA80-1348285581F5}"/>
            </ac:spMkLst>
          </pc:spChg>
          <pc:spChg chg="mod">
            <ac:chgData name="Zeeky 张强" userId="e101f5870156e8d9" providerId="LiveId" clId="{B161AEC6-291B-45AE-86D9-4A9274D62AEA}" dt="2022-07-07T15:26:22.042" v="632"/>
            <ac:spMkLst>
              <pc:docMk/>
              <pc:sldMasterMk cId="449836455" sldId="2147483660"/>
              <pc:sldLayoutMk cId="157192926" sldId="2147483663"/>
              <ac:spMk id="19" creationId="{486A10D3-3EF9-80CD-0AC3-A73F3ED34373}"/>
            </ac:spMkLst>
          </pc:spChg>
          <pc:spChg chg="mod">
            <ac:chgData name="Zeeky 张强" userId="e101f5870156e8d9" providerId="LiveId" clId="{B161AEC6-291B-45AE-86D9-4A9274D62AEA}" dt="2022-07-07T15:26:22.042" v="632"/>
            <ac:spMkLst>
              <pc:docMk/>
              <pc:sldMasterMk cId="449836455" sldId="2147483660"/>
              <pc:sldLayoutMk cId="157192926" sldId="2147483663"/>
              <ac:spMk id="20" creationId="{CE24A757-8F11-8AEC-DF82-E853F0F7DAF3}"/>
            </ac:spMkLst>
          </pc:spChg>
          <pc:spChg chg="add del mod">
            <ac:chgData name="Zeeky 张强" userId="e101f5870156e8d9" providerId="LiveId" clId="{B161AEC6-291B-45AE-86D9-4A9274D62AEA}" dt="2022-07-07T15:26:23.798" v="633"/>
            <ac:spMkLst>
              <pc:docMk/>
              <pc:sldMasterMk cId="449836455" sldId="2147483660"/>
              <pc:sldLayoutMk cId="157192926" sldId="2147483663"/>
              <ac:spMk id="21" creationId="{8F226A88-EA3D-68F4-A34B-4135F6271FBB}"/>
            </ac:spMkLst>
          </pc:spChg>
          <pc:grpChg chg="add del mod">
            <ac:chgData name="Zeeky 张强" userId="e101f5870156e8d9" providerId="LiveId" clId="{B161AEC6-291B-45AE-86D9-4A9274D62AEA}" dt="2022-07-07T15:26:23.798" v="633"/>
            <ac:grpSpMkLst>
              <pc:docMk/>
              <pc:sldMasterMk cId="449836455" sldId="2147483660"/>
              <pc:sldLayoutMk cId="157192926" sldId="2147483663"/>
              <ac:grpSpMk id="18" creationId="{C4A9A1F6-9543-C650-E9DA-D09D78B017B0}"/>
            </ac:grpSpMkLst>
          </pc:grpChg>
        </pc:sldLayoutChg>
        <pc:sldLayoutChg chg="modSp mod">
          <pc:chgData name="Zeeky 张强" userId="e101f5870156e8d9" providerId="LiveId" clId="{B161AEC6-291B-45AE-86D9-4A9274D62AEA}" dt="2022-07-07T14:26:15.440" v="28" actId="1076"/>
          <pc:sldLayoutMkLst>
            <pc:docMk/>
            <pc:sldMasterMk cId="449836455" sldId="2147483660"/>
            <pc:sldLayoutMk cId="1641582492" sldId="2147483680"/>
          </pc:sldLayoutMkLst>
          <pc:spChg chg="mod">
            <ac:chgData name="Zeeky 张强" userId="e101f5870156e8d9" providerId="LiveId" clId="{B161AEC6-291B-45AE-86D9-4A9274D62AEA}" dt="2022-07-07T14:26:08.124" v="26" actId="207"/>
            <ac:spMkLst>
              <pc:docMk/>
              <pc:sldMasterMk cId="449836455" sldId="2147483660"/>
              <pc:sldLayoutMk cId="1641582492" sldId="2147483680"/>
              <ac:spMk id="7" creationId="{D3CA3BAF-6DB7-B7D0-B793-88C576E0558E}"/>
            </ac:spMkLst>
          </pc:spChg>
          <pc:spChg chg="mod">
            <ac:chgData name="Zeeky 张强" userId="e101f5870156e8d9" providerId="LiveId" clId="{B161AEC6-291B-45AE-86D9-4A9274D62AEA}" dt="2022-07-07T14:26:15.440" v="28" actId="1076"/>
            <ac:spMkLst>
              <pc:docMk/>
              <pc:sldMasterMk cId="449836455" sldId="2147483660"/>
              <pc:sldLayoutMk cId="1641582492" sldId="2147483680"/>
              <ac:spMk id="64" creationId="{EB11574A-DF59-4E35-85D4-151820BDB35B}"/>
            </ac:spMkLst>
          </pc:spChg>
        </pc:sldLayoutChg>
        <pc:sldLayoutChg chg="modSp mod">
          <pc:chgData name="Zeeky 张强" userId="e101f5870156e8d9" providerId="LiveId" clId="{B161AEC6-291B-45AE-86D9-4A9274D62AEA}" dt="2022-07-07T15:37:31.289" v="1141" actId="3064"/>
          <pc:sldLayoutMkLst>
            <pc:docMk/>
            <pc:sldMasterMk cId="449836455" sldId="2147483660"/>
            <pc:sldLayoutMk cId="3125205011" sldId="2147483681"/>
          </pc:sldLayoutMkLst>
          <pc:spChg chg="mod">
            <ac:chgData name="Zeeky 张强" userId="e101f5870156e8d9" providerId="LiveId" clId="{B161AEC6-291B-45AE-86D9-4A9274D62AEA}" dt="2022-07-07T14:24:00.545" v="22" actId="208"/>
            <ac:spMkLst>
              <pc:docMk/>
              <pc:sldMasterMk cId="449836455" sldId="2147483660"/>
              <pc:sldLayoutMk cId="3125205011" sldId="2147483681"/>
              <ac:spMk id="22" creationId="{C14371F0-0E9F-79B8-FB82-A35868112DB2}"/>
            </ac:spMkLst>
          </pc:spChg>
          <pc:spChg chg="mod">
            <ac:chgData name="Zeeky 张强" userId="e101f5870156e8d9" providerId="LiveId" clId="{B161AEC6-291B-45AE-86D9-4A9274D62AEA}" dt="2022-07-07T15:37:31.289" v="1141" actId="3064"/>
            <ac:spMkLst>
              <pc:docMk/>
              <pc:sldMasterMk cId="449836455" sldId="2147483660"/>
              <pc:sldLayoutMk cId="3125205011" sldId="2147483681"/>
              <ac:spMk id="27" creationId="{9C969F66-11A4-3444-F131-E3EBB5E3F968}"/>
            </ac:spMkLst>
          </pc:spChg>
          <pc:cxnChg chg="mod">
            <ac:chgData name="Zeeky 张强" userId="e101f5870156e8d9" providerId="LiveId" clId="{B161AEC6-291B-45AE-86D9-4A9274D62AEA}" dt="2022-07-07T14:24:23.164" v="23" actId="208"/>
            <ac:cxnSpMkLst>
              <pc:docMk/>
              <pc:sldMasterMk cId="449836455" sldId="2147483660"/>
              <pc:sldLayoutMk cId="3125205011" sldId="2147483681"/>
              <ac:cxnSpMk id="26" creationId="{0B7022AF-B793-80FB-A512-D6D3267769F2}"/>
            </ac:cxnSpMkLst>
          </pc:cxnChg>
        </pc:sldLayoutChg>
        <pc:sldLayoutChg chg="addSp modSp mod">
          <pc:chgData name="Zeeky 张强" userId="e101f5870156e8d9" providerId="LiveId" clId="{B161AEC6-291B-45AE-86D9-4A9274D62AEA}" dt="2022-07-07T15:35:10.279" v="1021"/>
          <pc:sldLayoutMkLst>
            <pc:docMk/>
            <pc:sldMasterMk cId="449836455" sldId="2147483660"/>
            <pc:sldLayoutMk cId="3257631143" sldId="2147483682"/>
          </pc:sldLayoutMkLst>
          <pc:spChg chg="mod">
            <ac:chgData name="Zeeky 张强" userId="e101f5870156e8d9" providerId="LiveId" clId="{B161AEC6-291B-45AE-86D9-4A9274D62AEA}" dt="2022-07-07T14:25:56.722" v="25" actId="14861"/>
            <ac:spMkLst>
              <pc:docMk/>
              <pc:sldMasterMk cId="449836455" sldId="2147483660"/>
              <pc:sldLayoutMk cId="3257631143" sldId="2147483682"/>
              <ac:spMk id="10" creationId="{47DEA141-E810-25D0-7921-095D499843F1}"/>
            </ac:spMkLst>
          </pc:spChg>
          <pc:spChg chg="mod">
            <ac:chgData name="Zeeky 张强" userId="e101f5870156e8d9" providerId="LiveId" clId="{B161AEC6-291B-45AE-86D9-4A9274D62AEA}" dt="2022-07-07T15:35:10.279" v="1021"/>
            <ac:spMkLst>
              <pc:docMk/>
              <pc:sldMasterMk cId="449836455" sldId="2147483660"/>
              <pc:sldLayoutMk cId="3257631143" sldId="2147483682"/>
              <ac:spMk id="20" creationId="{FB372908-AB54-96DE-2101-6BA91454682D}"/>
            </ac:spMkLst>
          </pc:spChg>
          <pc:spChg chg="mod">
            <ac:chgData name="Zeeky 张强" userId="e101f5870156e8d9" providerId="LiveId" clId="{B161AEC6-291B-45AE-86D9-4A9274D62AEA}" dt="2022-07-07T15:35:10.279" v="1021"/>
            <ac:spMkLst>
              <pc:docMk/>
              <pc:sldMasterMk cId="449836455" sldId="2147483660"/>
              <pc:sldLayoutMk cId="3257631143" sldId="2147483682"/>
              <ac:spMk id="21" creationId="{6B6AE283-FC84-A403-568B-BF0AF4D9F978}"/>
            </ac:spMkLst>
          </pc:spChg>
          <pc:spChg chg="mod">
            <ac:chgData name="Zeeky 张强" userId="e101f5870156e8d9" providerId="LiveId" clId="{B161AEC6-291B-45AE-86D9-4A9274D62AEA}" dt="2022-07-07T14:25:56.722" v="25" actId="14861"/>
            <ac:spMkLst>
              <pc:docMk/>
              <pc:sldMasterMk cId="449836455" sldId="2147483660"/>
              <pc:sldLayoutMk cId="3257631143" sldId="2147483682"/>
              <ac:spMk id="22" creationId="{1BB5C4F1-1FC5-59A2-89FC-3094B760ABDA}"/>
            </ac:spMkLst>
          </pc:spChg>
          <pc:spChg chg="mod">
            <ac:chgData name="Zeeky 张强" userId="e101f5870156e8d9" providerId="LiveId" clId="{B161AEC6-291B-45AE-86D9-4A9274D62AEA}" dt="2022-07-07T14:25:56.722" v="25" actId="14861"/>
            <ac:spMkLst>
              <pc:docMk/>
              <pc:sldMasterMk cId="449836455" sldId="2147483660"/>
              <pc:sldLayoutMk cId="3257631143" sldId="2147483682"/>
              <ac:spMk id="23" creationId="{6BBB4DE0-76AC-05F0-0AFA-B083A6951667}"/>
            </ac:spMkLst>
          </pc:spChg>
          <pc:spChg chg="mod">
            <ac:chgData name="Zeeky 张强" userId="e101f5870156e8d9" providerId="LiveId" clId="{B161AEC6-291B-45AE-86D9-4A9274D62AEA}" dt="2022-07-07T14:25:56.722" v="25" actId="14861"/>
            <ac:spMkLst>
              <pc:docMk/>
              <pc:sldMasterMk cId="449836455" sldId="2147483660"/>
              <pc:sldLayoutMk cId="3257631143" sldId="2147483682"/>
              <ac:spMk id="24" creationId="{E4CD1A57-CD81-D339-92BB-B29997829D3A}"/>
            </ac:spMkLst>
          </pc:spChg>
          <pc:spChg chg="mod">
            <ac:chgData name="Zeeky 张强" userId="e101f5870156e8d9" providerId="LiveId" clId="{B161AEC6-291B-45AE-86D9-4A9274D62AEA}" dt="2022-07-07T14:25:56.722" v="25" actId="14861"/>
            <ac:spMkLst>
              <pc:docMk/>
              <pc:sldMasterMk cId="449836455" sldId="2147483660"/>
              <pc:sldLayoutMk cId="3257631143" sldId="2147483682"/>
              <ac:spMk id="25" creationId="{C2967F7A-FBFF-11CC-02BD-21E1B540D653}"/>
            </ac:spMkLst>
          </pc:spChg>
          <pc:spChg chg="add mod">
            <ac:chgData name="Zeeky 张强" userId="e101f5870156e8d9" providerId="LiveId" clId="{B161AEC6-291B-45AE-86D9-4A9274D62AEA}" dt="2022-07-07T15:35:10.279" v="1021"/>
            <ac:spMkLst>
              <pc:docMk/>
              <pc:sldMasterMk cId="449836455" sldId="2147483660"/>
              <pc:sldLayoutMk cId="3257631143" sldId="2147483682"/>
              <ac:spMk id="26" creationId="{05731A6A-8807-6A29-7F6F-FE4128FBB28F}"/>
            </ac:spMkLst>
          </pc:spChg>
          <pc:spChg chg="add mod">
            <ac:chgData name="Zeeky 张强" userId="e101f5870156e8d9" providerId="LiveId" clId="{B161AEC6-291B-45AE-86D9-4A9274D62AEA}" dt="2022-07-07T15:35:10.279" v="1021"/>
            <ac:spMkLst>
              <pc:docMk/>
              <pc:sldMasterMk cId="449836455" sldId="2147483660"/>
              <pc:sldLayoutMk cId="3257631143" sldId="2147483682"/>
              <ac:spMk id="27" creationId="{2149B6AA-4758-6C1B-D191-1CC004E47239}"/>
            </ac:spMkLst>
          </pc:spChg>
          <pc:grpChg chg="add mod">
            <ac:chgData name="Zeeky 张强" userId="e101f5870156e8d9" providerId="LiveId" clId="{B161AEC6-291B-45AE-86D9-4A9274D62AEA}" dt="2022-07-07T15:35:10.279" v="1021"/>
            <ac:grpSpMkLst>
              <pc:docMk/>
              <pc:sldMasterMk cId="449836455" sldId="2147483660"/>
              <pc:sldLayoutMk cId="3257631143" sldId="2147483682"/>
              <ac:grpSpMk id="19" creationId="{381989D3-A2D3-D0A0-08E4-9EEA018AC92D}"/>
            </ac:grpSpMkLst>
          </pc:grpChg>
        </pc:sldLayoutChg>
        <pc:sldLayoutChg chg="addSp delSp modSp mod ord">
          <pc:chgData name="Zeeky 张强" userId="e101f5870156e8d9" providerId="LiveId" clId="{B161AEC6-291B-45AE-86D9-4A9274D62AEA}" dt="2022-07-07T15:32:32.409" v="903" actId="12789"/>
          <pc:sldLayoutMkLst>
            <pc:docMk/>
            <pc:sldMasterMk cId="449836455" sldId="2147483660"/>
            <pc:sldLayoutMk cId="3305075995" sldId="2147483683"/>
          </pc:sldLayoutMkLst>
          <pc:spChg chg="add del">
            <ac:chgData name="Zeeky 张强" userId="e101f5870156e8d9" providerId="LiveId" clId="{B161AEC6-291B-45AE-86D9-4A9274D62AEA}" dt="2022-07-07T15:26:34.812" v="635" actId="11529"/>
            <ac:spMkLst>
              <pc:docMk/>
              <pc:sldMasterMk cId="449836455" sldId="2147483660"/>
              <pc:sldLayoutMk cId="3305075995" sldId="2147483683"/>
              <ac:spMk id="7" creationId="{6F8E4203-F856-FD35-C1CE-556ECFD4893F}"/>
            </ac:spMkLst>
          </pc:spChg>
          <pc:spChg chg="add mod">
            <ac:chgData name="Zeeky 张强" userId="e101f5870156e8d9" providerId="LiveId" clId="{B161AEC6-291B-45AE-86D9-4A9274D62AEA}" dt="2022-07-07T15:32:32.409" v="903" actId="12789"/>
            <ac:spMkLst>
              <pc:docMk/>
              <pc:sldMasterMk cId="449836455" sldId="2147483660"/>
              <pc:sldLayoutMk cId="3305075995" sldId="2147483683"/>
              <ac:spMk id="10" creationId="{5BD723CD-3E8F-6232-C50B-E1C58A7495A2}"/>
            </ac:spMkLst>
          </pc:spChg>
          <pc:spChg chg="add del">
            <ac:chgData name="Zeeky 张强" userId="e101f5870156e8d9" providerId="LiveId" clId="{B161AEC6-291B-45AE-86D9-4A9274D62AEA}" dt="2022-07-07T15:28:34.542" v="676" actId="11529"/>
            <ac:spMkLst>
              <pc:docMk/>
              <pc:sldMasterMk cId="449836455" sldId="2147483660"/>
              <pc:sldLayoutMk cId="3305075995" sldId="2147483683"/>
              <ac:spMk id="12" creationId="{31F0320A-85BD-920D-11B2-D758FA469B40}"/>
            </ac:spMkLst>
          </pc:spChg>
          <pc:spChg chg="add del mod">
            <ac:chgData name="Zeeky 张强" userId="e101f5870156e8d9" providerId="LiveId" clId="{B161AEC6-291B-45AE-86D9-4A9274D62AEA}" dt="2022-07-07T15:29:30.463" v="726" actId="478"/>
            <ac:spMkLst>
              <pc:docMk/>
              <pc:sldMasterMk cId="449836455" sldId="2147483660"/>
              <pc:sldLayoutMk cId="3305075995" sldId="2147483683"/>
              <ac:spMk id="16" creationId="{461499CC-1A46-8ACE-4648-EC5BE62B5F91}"/>
            </ac:spMkLst>
          </pc:spChg>
          <pc:spChg chg="mod">
            <ac:chgData name="Zeeky 张强" userId="e101f5870156e8d9" providerId="LiveId" clId="{B161AEC6-291B-45AE-86D9-4A9274D62AEA}" dt="2022-07-07T15:26:25.703" v="634"/>
            <ac:spMkLst>
              <pc:docMk/>
              <pc:sldMasterMk cId="449836455" sldId="2147483660"/>
              <pc:sldLayoutMk cId="3305075995" sldId="2147483683"/>
              <ac:spMk id="19" creationId="{127828CA-E0CE-4862-D184-5ADB2C69FE09}"/>
            </ac:spMkLst>
          </pc:spChg>
          <pc:spChg chg="mod">
            <ac:chgData name="Zeeky 张强" userId="e101f5870156e8d9" providerId="LiveId" clId="{B161AEC6-291B-45AE-86D9-4A9274D62AEA}" dt="2022-07-07T15:26:25.703" v="634"/>
            <ac:spMkLst>
              <pc:docMk/>
              <pc:sldMasterMk cId="449836455" sldId="2147483660"/>
              <pc:sldLayoutMk cId="3305075995" sldId="2147483683"/>
              <ac:spMk id="20" creationId="{198E6D4C-223B-4934-5074-284C40E240D6}"/>
            </ac:spMkLst>
          </pc:spChg>
          <pc:spChg chg="add del mod">
            <ac:chgData name="Zeeky 张强" userId="e101f5870156e8d9" providerId="LiveId" clId="{B161AEC6-291B-45AE-86D9-4A9274D62AEA}" dt="2022-07-07T15:29:33.196" v="727" actId="478"/>
            <ac:spMkLst>
              <pc:docMk/>
              <pc:sldMasterMk cId="449836455" sldId="2147483660"/>
              <pc:sldLayoutMk cId="3305075995" sldId="2147483683"/>
              <ac:spMk id="21" creationId="{AE8B439B-DCEB-FB46-FC4D-D81E2617D1F4}"/>
            </ac:spMkLst>
          </pc:spChg>
          <pc:spChg chg="add mod">
            <ac:chgData name="Zeeky 张强" userId="e101f5870156e8d9" providerId="LiveId" clId="{B161AEC6-291B-45AE-86D9-4A9274D62AEA}" dt="2022-07-07T15:32:32.409" v="903" actId="12789"/>
            <ac:spMkLst>
              <pc:docMk/>
              <pc:sldMasterMk cId="449836455" sldId="2147483660"/>
              <pc:sldLayoutMk cId="3305075995" sldId="2147483683"/>
              <ac:spMk id="22" creationId="{F7AF65AA-1792-55F3-D527-A48D247DC433}"/>
            </ac:spMkLst>
          </pc:spChg>
          <pc:grpChg chg="add mod">
            <ac:chgData name="Zeeky 张强" userId="e101f5870156e8d9" providerId="LiveId" clId="{B161AEC6-291B-45AE-86D9-4A9274D62AEA}" dt="2022-07-07T15:26:25.703" v="634"/>
            <ac:grpSpMkLst>
              <pc:docMk/>
              <pc:sldMasterMk cId="449836455" sldId="2147483660"/>
              <pc:sldLayoutMk cId="3305075995" sldId="2147483683"/>
              <ac:grpSpMk id="18" creationId="{CB4EEB86-1068-03A9-B6ED-96F1E19834A1}"/>
            </ac:grpSpMkLst>
          </pc:grpChg>
        </pc:sldLayoutChg>
        <pc:sldLayoutChg chg="modSp mod ord">
          <pc:chgData name="Zeeky 张强" userId="e101f5870156e8d9" providerId="LiveId" clId="{B161AEC6-291B-45AE-86D9-4A9274D62AEA}" dt="2022-07-07T15:48:49.292" v="1344" actId="20578"/>
          <pc:sldLayoutMkLst>
            <pc:docMk/>
            <pc:sldMasterMk cId="449836455" sldId="2147483660"/>
            <pc:sldLayoutMk cId="2458917113" sldId="2147483692"/>
          </pc:sldLayoutMkLst>
          <pc:spChg chg="mod">
            <ac:chgData name="Zeeky 张强" userId="e101f5870156e8d9" providerId="LiveId" clId="{B161AEC6-291B-45AE-86D9-4A9274D62AEA}" dt="2022-07-07T15:48:49.292" v="1344" actId="20578"/>
            <ac:spMkLst>
              <pc:docMk/>
              <pc:sldMasterMk cId="449836455" sldId="2147483660"/>
              <pc:sldLayoutMk cId="2458917113" sldId="2147483692"/>
              <ac:spMk id="6" creationId="{0794DEC1-0DDB-5444-9DA7-6EDC75F3C898}"/>
            </ac:spMkLst>
          </pc:spChg>
          <pc:spChg chg="mod">
            <ac:chgData name="Zeeky 张强" userId="e101f5870156e8d9" providerId="LiveId" clId="{B161AEC6-291B-45AE-86D9-4A9274D62AEA}" dt="2022-07-07T15:48:49.292" v="1344" actId="20578"/>
            <ac:spMkLst>
              <pc:docMk/>
              <pc:sldMasterMk cId="449836455" sldId="2147483660"/>
              <pc:sldLayoutMk cId="2458917113" sldId="2147483692"/>
              <ac:spMk id="7" creationId="{8FD8A64B-6AD0-3A41-814C-1B63096892A1}"/>
            </ac:spMkLst>
          </pc:spChg>
          <pc:spChg chg="mod">
            <ac:chgData name="Zeeky 张强" userId="e101f5870156e8d9" providerId="LiveId" clId="{B161AEC6-291B-45AE-86D9-4A9274D62AEA}" dt="2022-07-07T15:48:49.292" v="1344" actId="20578"/>
            <ac:spMkLst>
              <pc:docMk/>
              <pc:sldMasterMk cId="449836455" sldId="2147483660"/>
              <pc:sldLayoutMk cId="2458917113" sldId="2147483692"/>
              <ac:spMk id="8" creationId="{2E329B3E-8E5D-6C4F-8355-071113D7373A}"/>
            </ac:spMkLst>
          </pc:spChg>
          <pc:spChg chg="mod">
            <ac:chgData name="Zeeky 张强" userId="e101f5870156e8d9" providerId="LiveId" clId="{B161AEC6-291B-45AE-86D9-4A9274D62AEA}" dt="2022-07-07T15:48:49.292" v="1344" actId="20578"/>
            <ac:spMkLst>
              <pc:docMk/>
              <pc:sldMasterMk cId="449836455" sldId="2147483660"/>
              <pc:sldLayoutMk cId="2458917113" sldId="2147483692"/>
              <ac:spMk id="9" creationId="{54EE1A10-8007-A34C-90EC-12BF9C0AED67}"/>
            </ac:spMkLst>
          </pc:spChg>
          <pc:spChg chg="mod">
            <ac:chgData name="Zeeky 张强" userId="e101f5870156e8d9" providerId="LiveId" clId="{B161AEC6-291B-45AE-86D9-4A9274D62AEA}" dt="2022-07-07T15:48:49.292" v="1344" actId="20578"/>
            <ac:spMkLst>
              <pc:docMk/>
              <pc:sldMasterMk cId="449836455" sldId="2147483660"/>
              <pc:sldLayoutMk cId="2458917113" sldId="2147483692"/>
              <ac:spMk id="10" creationId="{FCC17F7B-0108-144F-8488-1E2862B90648}"/>
            </ac:spMkLst>
          </pc:spChg>
          <pc:spChg chg="mod">
            <ac:chgData name="Zeeky 张强" userId="e101f5870156e8d9" providerId="LiveId" clId="{B161AEC6-291B-45AE-86D9-4A9274D62AEA}" dt="2022-07-07T15:48:49.292" v="1344" actId="20578"/>
            <ac:spMkLst>
              <pc:docMk/>
              <pc:sldMasterMk cId="449836455" sldId="2147483660"/>
              <pc:sldLayoutMk cId="2458917113" sldId="2147483692"/>
              <ac:spMk id="11" creationId="{30BB9E0B-0189-FE49-A78C-FE753F2AA793}"/>
            </ac:spMkLst>
          </pc:spChg>
          <pc:spChg chg="mod">
            <ac:chgData name="Zeeky 张强" userId="e101f5870156e8d9" providerId="LiveId" clId="{B161AEC6-291B-45AE-86D9-4A9274D62AEA}" dt="2022-07-07T15:48:49.292" v="1344" actId="20578"/>
            <ac:spMkLst>
              <pc:docMk/>
              <pc:sldMasterMk cId="449836455" sldId="2147483660"/>
              <pc:sldLayoutMk cId="2458917113" sldId="2147483692"/>
              <ac:spMk id="14" creationId="{EE8BE598-6F23-D84B-ABD3-65A6F031CF37}"/>
            </ac:spMkLst>
          </pc:spChg>
        </pc:sldLayoutChg>
      </pc:sldMasterChg>
      <pc:sldMasterChg chg="del delSldLayout">
        <pc:chgData name="Zeeky 张强" userId="e101f5870156e8d9" providerId="LiveId" clId="{B161AEC6-291B-45AE-86D9-4A9274D62AEA}" dt="2022-07-07T15:46:24.694" v="1299" actId="47"/>
        <pc:sldMasterMkLst>
          <pc:docMk/>
          <pc:sldMasterMk cId="899669920" sldId="2147483684"/>
        </pc:sldMasterMkLst>
        <pc:sldLayoutChg chg="del">
          <pc:chgData name="Zeeky 张强" userId="e101f5870156e8d9" providerId="LiveId" clId="{B161AEC6-291B-45AE-86D9-4A9274D62AEA}" dt="2022-07-07T15:46:24.694" v="1299" actId="47"/>
          <pc:sldLayoutMkLst>
            <pc:docMk/>
            <pc:sldMasterMk cId="899669920" sldId="2147483684"/>
            <pc:sldLayoutMk cId="225805784" sldId="2147483685"/>
          </pc:sldLayoutMkLst>
        </pc:sldLayoutChg>
        <pc:sldLayoutChg chg="del">
          <pc:chgData name="Zeeky 张强" userId="e101f5870156e8d9" providerId="LiveId" clId="{B161AEC6-291B-45AE-86D9-4A9274D62AEA}" dt="2022-07-07T15:46:24.694" v="1299" actId="47"/>
          <pc:sldLayoutMkLst>
            <pc:docMk/>
            <pc:sldMasterMk cId="899669920" sldId="2147483684"/>
            <pc:sldLayoutMk cId="3600851635" sldId="2147483686"/>
          </pc:sldLayoutMkLst>
        </pc:sldLayoutChg>
        <pc:sldLayoutChg chg="del">
          <pc:chgData name="Zeeky 张强" userId="e101f5870156e8d9" providerId="LiveId" clId="{B161AEC6-291B-45AE-86D9-4A9274D62AEA}" dt="2022-07-07T15:46:24.694" v="1299" actId="47"/>
          <pc:sldLayoutMkLst>
            <pc:docMk/>
            <pc:sldMasterMk cId="899669920" sldId="2147483684"/>
            <pc:sldLayoutMk cId="154627383" sldId="2147483687"/>
          </pc:sldLayoutMkLst>
        </pc:sldLayoutChg>
        <pc:sldLayoutChg chg="del">
          <pc:chgData name="Zeeky 张强" userId="e101f5870156e8d9" providerId="LiveId" clId="{B161AEC6-291B-45AE-86D9-4A9274D62AEA}" dt="2022-07-07T15:46:24.694" v="1299" actId="47"/>
          <pc:sldLayoutMkLst>
            <pc:docMk/>
            <pc:sldMasterMk cId="899669920" sldId="2147483684"/>
            <pc:sldLayoutMk cId="1603819339" sldId="2147483688"/>
          </pc:sldLayoutMkLst>
        </pc:sldLayoutChg>
        <pc:sldLayoutChg chg="del">
          <pc:chgData name="Zeeky 张强" userId="e101f5870156e8d9" providerId="LiveId" clId="{B161AEC6-291B-45AE-86D9-4A9274D62AEA}" dt="2022-07-07T15:46:24.694" v="1299" actId="47"/>
          <pc:sldLayoutMkLst>
            <pc:docMk/>
            <pc:sldMasterMk cId="899669920" sldId="2147483684"/>
            <pc:sldLayoutMk cId="1772736243" sldId="2147483689"/>
          </pc:sldLayoutMkLst>
        </pc:sldLayoutChg>
        <pc:sldLayoutChg chg="del">
          <pc:chgData name="Zeeky 张强" userId="e101f5870156e8d9" providerId="LiveId" clId="{B161AEC6-291B-45AE-86D9-4A9274D62AEA}" dt="2022-07-07T15:46:24.694" v="1299" actId="47"/>
          <pc:sldLayoutMkLst>
            <pc:docMk/>
            <pc:sldMasterMk cId="899669920" sldId="2147483684"/>
            <pc:sldLayoutMk cId="3253031179" sldId="2147483690"/>
          </pc:sldLayoutMkLst>
        </pc:sldLayoutChg>
        <pc:sldLayoutChg chg="del">
          <pc:chgData name="Zeeky 张强" userId="e101f5870156e8d9" providerId="LiveId" clId="{B161AEC6-291B-45AE-86D9-4A9274D62AEA}" dt="2022-07-07T15:46:24.694" v="1299" actId="47"/>
          <pc:sldLayoutMkLst>
            <pc:docMk/>
            <pc:sldMasterMk cId="899669920" sldId="2147483684"/>
            <pc:sldLayoutMk cId="193064799" sldId="2147483691"/>
          </pc:sldLayoutMkLst>
        </pc:sldLayoutChg>
        <pc:sldLayoutChg chg="del">
          <pc:chgData name="Zeeky 张强" userId="e101f5870156e8d9" providerId="LiveId" clId="{B161AEC6-291B-45AE-86D9-4A9274D62AEA}" dt="2022-07-07T15:46:24.694" v="1299" actId="47"/>
          <pc:sldLayoutMkLst>
            <pc:docMk/>
            <pc:sldMasterMk cId="899669920" sldId="2147483684"/>
            <pc:sldLayoutMk cId="697498323" sldId="2147483692"/>
          </pc:sldLayoutMkLst>
        </pc:sldLayoutChg>
      </pc:sldMasterChg>
      <pc:sldMasterChg chg="del delSldLayout sldLayoutOrd">
        <pc:chgData name="Zeeky 张强" userId="e101f5870156e8d9" providerId="LiveId" clId="{B161AEC6-291B-45AE-86D9-4A9274D62AEA}" dt="2022-07-07T15:48:52.032" v="1352" actId="2696"/>
        <pc:sldMasterMkLst>
          <pc:docMk/>
          <pc:sldMasterMk cId="4130533503" sldId="2147483684"/>
        </pc:sldMasterMkLst>
        <pc:sldLayoutChg chg="del">
          <pc:chgData name="Zeeky 张强" userId="e101f5870156e8d9" providerId="LiveId" clId="{B161AEC6-291B-45AE-86D9-4A9274D62AEA}" dt="2022-07-07T15:48:51.973" v="1345" actId="2696"/>
          <pc:sldLayoutMkLst>
            <pc:docMk/>
            <pc:sldMasterMk cId="4130533503" sldId="2147483684"/>
            <pc:sldLayoutMk cId="105027093" sldId="2147483685"/>
          </pc:sldLayoutMkLst>
        </pc:sldLayoutChg>
        <pc:sldLayoutChg chg="del">
          <pc:chgData name="Zeeky 张强" userId="e101f5870156e8d9" providerId="LiveId" clId="{B161AEC6-291B-45AE-86D9-4A9274D62AEA}" dt="2022-07-07T15:48:51.992" v="1346" actId="2696"/>
          <pc:sldLayoutMkLst>
            <pc:docMk/>
            <pc:sldMasterMk cId="4130533503" sldId="2147483684"/>
            <pc:sldLayoutMk cId="2332065810" sldId="2147483686"/>
          </pc:sldLayoutMkLst>
        </pc:sldLayoutChg>
        <pc:sldLayoutChg chg="del">
          <pc:chgData name="Zeeky 张强" userId="e101f5870156e8d9" providerId="LiveId" clId="{B161AEC6-291B-45AE-86D9-4A9274D62AEA}" dt="2022-07-07T15:48:52.002" v="1347" actId="2696"/>
          <pc:sldLayoutMkLst>
            <pc:docMk/>
            <pc:sldMasterMk cId="4130533503" sldId="2147483684"/>
            <pc:sldLayoutMk cId="2179241468" sldId="2147483687"/>
          </pc:sldLayoutMkLst>
        </pc:sldLayoutChg>
        <pc:sldLayoutChg chg="del">
          <pc:chgData name="Zeeky 张强" userId="e101f5870156e8d9" providerId="LiveId" clId="{B161AEC6-291B-45AE-86D9-4A9274D62AEA}" dt="2022-07-07T15:48:52.007" v="1348" actId="2696"/>
          <pc:sldLayoutMkLst>
            <pc:docMk/>
            <pc:sldMasterMk cId="4130533503" sldId="2147483684"/>
            <pc:sldLayoutMk cId="1707573329" sldId="2147483688"/>
          </pc:sldLayoutMkLst>
        </pc:sldLayoutChg>
        <pc:sldLayoutChg chg="del">
          <pc:chgData name="Zeeky 张强" userId="e101f5870156e8d9" providerId="LiveId" clId="{B161AEC6-291B-45AE-86D9-4A9274D62AEA}" dt="2022-07-07T15:48:52.013" v="1349" actId="2696"/>
          <pc:sldLayoutMkLst>
            <pc:docMk/>
            <pc:sldMasterMk cId="4130533503" sldId="2147483684"/>
            <pc:sldLayoutMk cId="3737085622" sldId="2147483689"/>
          </pc:sldLayoutMkLst>
        </pc:sldLayoutChg>
        <pc:sldLayoutChg chg="del">
          <pc:chgData name="Zeeky 张强" userId="e101f5870156e8d9" providerId="LiveId" clId="{B161AEC6-291B-45AE-86D9-4A9274D62AEA}" dt="2022-07-07T15:48:52.018" v="1350" actId="2696"/>
          <pc:sldLayoutMkLst>
            <pc:docMk/>
            <pc:sldMasterMk cId="4130533503" sldId="2147483684"/>
            <pc:sldLayoutMk cId="4249219911" sldId="2147483690"/>
          </pc:sldLayoutMkLst>
        </pc:sldLayoutChg>
        <pc:sldLayoutChg chg="del">
          <pc:chgData name="Zeeky 张强" userId="e101f5870156e8d9" providerId="LiveId" clId="{B161AEC6-291B-45AE-86D9-4A9274D62AEA}" dt="2022-07-07T15:48:52.024" v="1351" actId="2696"/>
          <pc:sldLayoutMkLst>
            <pc:docMk/>
            <pc:sldMasterMk cId="4130533503" sldId="2147483684"/>
            <pc:sldLayoutMk cId="59798454" sldId="2147483691"/>
          </pc:sldLayoutMkLst>
        </pc:sldLayoutChg>
      </pc:sldMasterChg>
    </pc:docChg>
  </pc:docChgLst>
  <pc:docChgLst>
    <pc:chgData name="ZQGEeky 张强" userId="e101f5870156e8d9" providerId="LiveId" clId="{88778952-3470-4FC1-B201-D7D038C851FB}"/>
    <pc:docChg chg="undo custSel modSld modMainMaster">
      <pc:chgData name="ZQGEeky 张强" userId="e101f5870156e8d9" providerId="LiveId" clId="{88778952-3470-4FC1-B201-D7D038C851FB}" dt="2022-07-28T13:44:27.923" v="458" actId="554"/>
      <pc:docMkLst>
        <pc:docMk/>
      </pc:docMkLst>
      <pc:sldChg chg="addSp delSp modSp mod">
        <pc:chgData name="ZQGEeky 张强" userId="e101f5870156e8d9" providerId="LiveId" clId="{88778952-3470-4FC1-B201-D7D038C851FB}" dt="2022-07-28T13:43:48.887" v="455" actId="20577"/>
        <pc:sldMkLst>
          <pc:docMk/>
          <pc:sldMk cId="1259043032" sldId="261"/>
        </pc:sldMkLst>
        <pc:spChg chg="mod">
          <ac:chgData name="ZQGEeky 张强" userId="e101f5870156e8d9" providerId="LiveId" clId="{88778952-3470-4FC1-B201-D7D038C851FB}" dt="2022-07-28T13:36:23.782" v="50"/>
          <ac:spMkLst>
            <pc:docMk/>
            <pc:sldMk cId="1259043032" sldId="261"/>
            <ac:spMk id="7" creationId="{51F639FC-E14E-1C8D-9FC6-45F8DC8A06B6}"/>
          </ac:spMkLst>
        </pc:spChg>
        <pc:spChg chg="mod">
          <ac:chgData name="ZQGEeky 张强" userId="e101f5870156e8d9" providerId="LiveId" clId="{88778952-3470-4FC1-B201-D7D038C851FB}" dt="2022-07-28T13:36:23.782" v="50"/>
          <ac:spMkLst>
            <pc:docMk/>
            <pc:sldMk cId="1259043032" sldId="261"/>
            <ac:spMk id="8" creationId="{33B0405E-661D-CFE5-2C89-E9ED2B664B7E}"/>
          </ac:spMkLst>
        </pc:spChg>
        <pc:spChg chg="mod">
          <ac:chgData name="ZQGEeky 张强" userId="e101f5870156e8d9" providerId="LiveId" clId="{88778952-3470-4FC1-B201-D7D038C851FB}" dt="2022-07-28T13:36:23.782" v="50"/>
          <ac:spMkLst>
            <pc:docMk/>
            <pc:sldMk cId="1259043032" sldId="261"/>
            <ac:spMk id="9" creationId="{9478FC3F-B31E-DABA-5A6C-F5390C1D4C43}"/>
          </ac:spMkLst>
        </pc:spChg>
        <pc:spChg chg="mod">
          <ac:chgData name="ZQGEeky 张强" userId="e101f5870156e8d9" providerId="LiveId" clId="{88778952-3470-4FC1-B201-D7D038C851FB}" dt="2022-07-28T13:36:23.782" v="50"/>
          <ac:spMkLst>
            <pc:docMk/>
            <pc:sldMk cId="1259043032" sldId="261"/>
            <ac:spMk id="10" creationId="{2EE2505B-8442-F69F-8D34-F9EB98117ED1}"/>
          </ac:spMkLst>
        </pc:spChg>
        <pc:spChg chg="mod">
          <ac:chgData name="ZQGEeky 张强" userId="e101f5870156e8d9" providerId="LiveId" clId="{88778952-3470-4FC1-B201-D7D038C851FB}" dt="2022-07-28T13:36:23.782" v="50"/>
          <ac:spMkLst>
            <pc:docMk/>
            <pc:sldMk cId="1259043032" sldId="261"/>
            <ac:spMk id="11" creationId="{0E3FFA21-1AB4-DB1C-6A8E-149E8E6679D9}"/>
          </ac:spMkLst>
        </pc:spChg>
        <pc:spChg chg="mod">
          <ac:chgData name="ZQGEeky 张强" userId="e101f5870156e8d9" providerId="LiveId" clId="{88778952-3470-4FC1-B201-D7D038C851FB}" dt="2022-07-28T13:36:23.782" v="50"/>
          <ac:spMkLst>
            <pc:docMk/>
            <pc:sldMk cId="1259043032" sldId="261"/>
            <ac:spMk id="12" creationId="{6B90CC1B-7579-4191-6F73-CD3E9B0226A0}"/>
          </ac:spMkLst>
        </pc:spChg>
        <pc:spChg chg="del">
          <ac:chgData name="ZQGEeky 张强" userId="e101f5870156e8d9" providerId="LiveId" clId="{88778952-3470-4FC1-B201-D7D038C851FB}" dt="2022-07-28T13:36:22.594" v="49" actId="478"/>
          <ac:spMkLst>
            <pc:docMk/>
            <pc:sldMk cId="1259043032" sldId="261"/>
            <ac:spMk id="27" creationId="{6A20954D-CBC2-4739-CDB9-5956CBD4A23B}"/>
          </ac:spMkLst>
        </pc:spChg>
        <pc:spChg chg="mod">
          <ac:chgData name="ZQGEeky 张强" userId="e101f5870156e8d9" providerId="LiveId" clId="{88778952-3470-4FC1-B201-D7D038C851FB}" dt="2022-07-28T13:43:48.887" v="455" actId="20577"/>
          <ac:spMkLst>
            <pc:docMk/>
            <pc:sldMk cId="1259043032" sldId="261"/>
            <ac:spMk id="28" creationId="{7282AE12-DDB1-46C5-BC29-AB52458EACAA}"/>
          </ac:spMkLst>
        </pc:spChg>
        <pc:grpChg chg="add mod">
          <ac:chgData name="ZQGEeky 张强" userId="e101f5870156e8d9" providerId="LiveId" clId="{88778952-3470-4FC1-B201-D7D038C851FB}" dt="2022-07-28T13:36:23.782" v="50"/>
          <ac:grpSpMkLst>
            <pc:docMk/>
            <pc:sldMk cId="1259043032" sldId="261"/>
            <ac:grpSpMk id="6" creationId="{C7ADE03A-CB51-B26F-AC7D-FF5D846A7194}"/>
          </ac:grpSpMkLst>
        </pc:grpChg>
      </pc:sldChg>
      <pc:sldChg chg="addSp modSp mod">
        <pc:chgData name="ZQGEeky 张强" userId="e101f5870156e8d9" providerId="LiveId" clId="{88778952-3470-4FC1-B201-D7D038C851FB}" dt="2022-07-28T13:38:05.528" v="86" actId="20577"/>
        <pc:sldMkLst>
          <pc:docMk/>
          <pc:sldMk cId="3555599788" sldId="328"/>
        </pc:sldMkLst>
        <pc:spChg chg="mod">
          <ac:chgData name="ZQGEeky 张强" userId="e101f5870156e8d9" providerId="LiveId" clId="{88778952-3470-4FC1-B201-D7D038C851FB}" dt="2022-07-28T13:38:05.528" v="86" actId="20577"/>
          <ac:spMkLst>
            <pc:docMk/>
            <pc:sldMk cId="3555599788" sldId="328"/>
            <ac:spMk id="16" creationId="{98834B85-2D6A-75FE-CB9D-6D9F35B4DAC4}"/>
          </ac:spMkLst>
        </pc:spChg>
        <pc:spChg chg="mod">
          <ac:chgData name="ZQGEeky 张强" userId="e101f5870156e8d9" providerId="LiveId" clId="{88778952-3470-4FC1-B201-D7D038C851FB}" dt="2022-07-28T13:34:22.170" v="29" actId="207"/>
          <ac:spMkLst>
            <pc:docMk/>
            <pc:sldMk cId="3555599788" sldId="328"/>
            <ac:spMk id="56" creationId="{CD0DBA17-D4BA-86B8-E61C-C4B05D13CB6C}"/>
          </ac:spMkLst>
        </pc:spChg>
        <pc:spChg chg="mod">
          <ac:chgData name="ZQGEeky 张强" userId="e101f5870156e8d9" providerId="LiveId" clId="{88778952-3470-4FC1-B201-D7D038C851FB}" dt="2022-07-28T13:34:22.170" v="29" actId="207"/>
          <ac:spMkLst>
            <pc:docMk/>
            <pc:sldMk cId="3555599788" sldId="328"/>
            <ac:spMk id="57" creationId="{09CC3138-5181-CC8B-8D1F-8B29AF0CA09D}"/>
          </ac:spMkLst>
        </pc:spChg>
        <pc:spChg chg="mod">
          <ac:chgData name="ZQGEeky 张强" userId="e101f5870156e8d9" providerId="LiveId" clId="{88778952-3470-4FC1-B201-D7D038C851FB}" dt="2022-07-28T13:34:22.170" v="29" actId="207"/>
          <ac:spMkLst>
            <pc:docMk/>
            <pc:sldMk cId="3555599788" sldId="328"/>
            <ac:spMk id="58" creationId="{063759B0-B461-8C4A-7561-FB7537DC04D6}"/>
          </ac:spMkLst>
        </pc:spChg>
        <pc:spChg chg="mod">
          <ac:chgData name="ZQGEeky 张强" userId="e101f5870156e8d9" providerId="LiveId" clId="{88778952-3470-4FC1-B201-D7D038C851FB}" dt="2022-07-28T13:34:22.170" v="29" actId="207"/>
          <ac:spMkLst>
            <pc:docMk/>
            <pc:sldMk cId="3555599788" sldId="328"/>
            <ac:spMk id="80" creationId="{854A73BC-8012-3347-8A8F-E62DDB893034}"/>
          </ac:spMkLst>
        </pc:spChg>
        <pc:spChg chg="mod">
          <ac:chgData name="ZQGEeky 张强" userId="e101f5870156e8d9" providerId="LiveId" clId="{88778952-3470-4FC1-B201-D7D038C851FB}" dt="2022-07-28T13:34:22.170" v="29" actId="207"/>
          <ac:spMkLst>
            <pc:docMk/>
            <pc:sldMk cId="3555599788" sldId="328"/>
            <ac:spMk id="81" creationId="{FE31108B-373C-174B-67B4-FA1B4D956F05}"/>
          </ac:spMkLst>
        </pc:spChg>
        <pc:spChg chg="mod">
          <ac:chgData name="ZQGEeky 张强" userId="e101f5870156e8d9" providerId="LiveId" clId="{88778952-3470-4FC1-B201-D7D038C851FB}" dt="2022-07-28T13:34:22.170" v="29" actId="207"/>
          <ac:spMkLst>
            <pc:docMk/>
            <pc:sldMk cId="3555599788" sldId="328"/>
            <ac:spMk id="82" creationId="{0231104B-D843-61BA-A591-D178D8255833}"/>
          </ac:spMkLst>
        </pc:spChg>
        <pc:grpChg chg="add mod">
          <ac:chgData name="ZQGEeky 张强" userId="e101f5870156e8d9" providerId="LiveId" clId="{88778952-3470-4FC1-B201-D7D038C851FB}" dt="2022-07-28T13:34:29.497" v="30" actId="1076"/>
          <ac:grpSpMkLst>
            <pc:docMk/>
            <pc:sldMk cId="3555599788" sldId="328"/>
            <ac:grpSpMk id="55" creationId="{838B57C0-7611-1A91-E0E3-4144F9EC583F}"/>
          </ac:grpSpMkLst>
        </pc:grpChg>
      </pc:sldChg>
      <pc:sldChg chg="addSp modSp mod">
        <pc:chgData name="ZQGEeky 张强" userId="e101f5870156e8d9" providerId="LiveId" clId="{88778952-3470-4FC1-B201-D7D038C851FB}" dt="2022-07-28T13:39:00.410" v="140" actId="20577"/>
        <pc:sldMkLst>
          <pc:docMk/>
          <pc:sldMk cId="411386207" sldId="330"/>
        </pc:sldMkLst>
        <pc:spChg chg="mod">
          <ac:chgData name="ZQGEeky 张强" userId="e101f5870156e8d9" providerId="LiveId" clId="{88778952-3470-4FC1-B201-D7D038C851FB}" dt="2022-07-28T13:39:00.410" v="140" actId="20577"/>
          <ac:spMkLst>
            <pc:docMk/>
            <pc:sldMk cId="411386207" sldId="330"/>
            <ac:spMk id="6" creationId="{0EB416AB-5300-982E-807C-42707449C085}"/>
          </ac:spMkLst>
        </pc:spChg>
        <pc:spChg chg="mod">
          <ac:chgData name="ZQGEeky 张强" userId="e101f5870156e8d9" providerId="LiveId" clId="{88778952-3470-4FC1-B201-D7D038C851FB}" dt="2022-07-28T13:34:49.712" v="32"/>
          <ac:spMkLst>
            <pc:docMk/>
            <pc:sldMk cId="411386207" sldId="330"/>
            <ac:spMk id="46" creationId="{64BA0CD4-562B-D806-E1F3-DA18E2D3C772}"/>
          </ac:spMkLst>
        </pc:spChg>
        <pc:spChg chg="mod">
          <ac:chgData name="ZQGEeky 张强" userId="e101f5870156e8d9" providerId="LiveId" clId="{88778952-3470-4FC1-B201-D7D038C851FB}" dt="2022-07-28T13:34:49.712" v="32"/>
          <ac:spMkLst>
            <pc:docMk/>
            <pc:sldMk cId="411386207" sldId="330"/>
            <ac:spMk id="48" creationId="{5C30C804-DAAD-7F69-B596-432F6D2B3173}"/>
          </ac:spMkLst>
        </pc:spChg>
        <pc:spChg chg="mod">
          <ac:chgData name="ZQGEeky 张强" userId="e101f5870156e8d9" providerId="LiveId" clId="{88778952-3470-4FC1-B201-D7D038C851FB}" dt="2022-07-28T13:34:49.712" v="32"/>
          <ac:spMkLst>
            <pc:docMk/>
            <pc:sldMk cId="411386207" sldId="330"/>
            <ac:spMk id="50" creationId="{65E724D9-23EB-6DFA-7C45-1D3CA1FF00BA}"/>
          </ac:spMkLst>
        </pc:spChg>
        <pc:spChg chg="mod">
          <ac:chgData name="ZQGEeky 张强" userId="e101f5870156e8d9" providerId="LiveId" clId="{88778952-3470-4FC1-B201-D7D038C851FB}" dt="2022-07-28T13:34:49.712" v="32"/>
          <ac:spMkLst>
            <pc:docMk/>
            <pc:sldMk cId="411386207" sldId="330"/>
            <ac:spMk id="51" creationId="{FF05698D-D362-43D9-261C-13C0440FA5AC}"/>
          </ac:spMkLst>
        </pc:spChg>
        <pc:spChg chg="mod">
          <ac:chgData name="ZQGEeky 张强" userId="e101f5870156e8d9" providerId="LiveId" clId="{88778952-3470-4FC1-B201-D7D038C851FB}" dt="2022-07-28T13:34:49.712" v="32"/>
          <ac:spMkLst>
            <pc:docMk/>
            <pc:sldMk cId="411386207" sldId="330"/>
            <ac:spMk id="52" creationId="{5B73E018-33EB-A4F1-8352-BA53E041FE83}"/>
          </ac:spMkLst>
        </pc:spChg>
        <pc:spChg chg="mod">
          <ac:chgData name="ZQGEeky 张强" userId="e101f5870156e8d9" providerId="LiveId" clId="{88778952-3470-4FC1-B201-D7D038C851FB}" dt="2022-07-28T13:34:49.712" v="32"/>
          <ac:spMkLst>
            <pc:docMk/>
            <pc:sldMk cId="411386207" sldId="330"/>
            <ac:spMk id="53" creationId="{31E66A1C-8063-EA10-D9B2-7457381DF1BC}"/>
          </ac:spMkLst>
        </pc:spChg>
        <pc:grpChg chg="add mod">
          <ac:chgData name="ZQGEeky 张强" userId="e101f5870156e8d9" providerId="LiveId" clId="{88778952-3470-4FC1-B201-D7D038C851FB}" dt="2022-07-28T13:34:49.712" v="32"/>
          <ac:grpSpMkLst>
            <pc:docMk/>
            <pc:sldMk cId="411386207" sldId="330"/>
            <ac:grpSpMk id="45" creationId="{237D3B78-A4C0-6B32-E54E-0CBC0B2461FE}"/>
          </ac:grpSpMkLst>
        </pc:grpChg>
      </pc:sldChg>
      <pc:sldChg chg="addSp modSp mod">
        <pc:chgData name="ZQGEeky 张强" userId="e101f5870156e8d9" providerId="LiveId" clId="{88778952-3470-4FC1-B201-D7D038C851FB}" dt="2022-07-28T13:39:12.239" v="162" actId="20577"/>
        <pc:sldMkLst>
          <pc:docMk/>
          <pc:sldMk cId="3649276954" sldId="331"/>
        </pc:sldMkLst>
        <pc:spChg chg="mod">
          <ac:chgData name="ZQGEeky 张强" userId="e101f5870156e8d9" providerId="LiveId" clId="{88778952-3470-4FC1-B201-D7D038C851FB}" dt="2022-07-28T13:39:12.239" v="162" actId="20577"/>
          <ac:spMkLst>
            <pc:docMk/>
            <pc:sldMk cId="3649276954" sldId="331"/>
            <ac:spMk id="4" creationId="{A4819DCF-1C1C-0EB2-F3FB-75A72780DB73}"/>
          </ac:spMkLst>
        </pc:spChg>
        <pc:spChg chg="mod">
          <ac:chgData name="ZQGEeky 张强" userId="e101f5870156e8d9" providerId="LiveId" clId="{88778952-3470-4FC1-B201-D7D038C851FB}" dt="2022-07-28T13:34:52.152" v="33"/>
          <ac:spMkLst>
            <pc:docMk/>
            <pc:sldMk cId="3649276954" sldId="331"/>
            <ac:spMk id="25" creationId="{F2C59A6E-2585-7C31-0852-73151A01501D}"/>
          </ac:spMkLst>
        </pc:spChg>
        <pc:spChg chg="mod">
          <ac:chgData name="ZQGEeky 张强" userId="e101f5870156e8d9" providerId="LiveId" clId="{88778952-3470-4FC1-B201-D7D038C851FB}" dt="2022-07-28T13:34:52.152" v="33"/>
          <ac:spMkLst>
            <pc:docMk/>
            <pc:sldMk cId="3649276954" sldId="331"/>
            <ac:spMk id="26" creationId="{CC426E8F-EA21-9A03-6CD9-D85202EE0FC2}"/>
          </ac:spMkLst>
        </pc:spChg>
        <pc:spChg chg="mod">
          <ac:chgData name="ZQGEeky 张强" userId="e101f5870156e8d9" providerId="LiveId" clId="{88778952-3470-4FC1-B201-D7D038C851FB}" dt="2022-07-28T13:34:52.152" v="33"/>
          <ac:spMkLst>
            <pc:docMk/>
            <pc:sldMk cId="3649276954" sldId="331"/>
            <ac:spMk id="27" creationId="{FE9254C5-3BA8-0BB7-2D7D-9B4D0E4F6E75}"/>
          </ac:spMkLst>
        </pc:spChg>
        <pc:spChg chg="mod">
          <ac:chgData name="ZQGEeky 张强" userId="e101f5870156e8d9" providerId="LiveId" clId="{88778952-3470-4FC1-B201-D7D038C851FB}" dt="2022-07-28T13:34:52.152" v="33"/>
          <ac:spMkLst>
            <pc:docMk/>
            <pc:sldMk cId="3649276954" sldId="331"/>
            <ac:spMk id="28" creationId="{F9FA0BC2-7540-883B-7685-6407A8F3B2EC}"/>
          </ac:spMkLst>
        </pc:spChg>
        <pc:spChg chg="mod">
          <ac:chgData name="ZQGEeky 张强" userId="e101f5870156e8d9" providerId="LiveId" clId="{88778952-3470-4FC1-B201-D7D038C851FB}" dt="2022-07-28T13:34:52.152" v="33"/>
          <ac:spMkLst>
            <pc:docMk/>
            <pc:sldMk cId="3649276954" sldId="331"/>
            <ac:spMk id="29" creationId="{40319817-82E6-F062-EDCF-D94806C03EA4}"/>
          </ac:spMkLst>
        </pc:spChg>
        <pc:spChg chg="mod">
          <ac:chgData name="ZQGEeky 张强" userId="e101f5870156e8d9" providerId="LiveId" clId="{88778952-3470-4FC1-B201-D7D038C851FB}" dt="2022-07-28T13:34:52.152" v="33"/>
          <ac:spMkLst>
            <pc:docMk/>
            <pc:sldMk cId="3649276954" sldId="331"/>
            <ac:spMk id="30" creationId="{382DC473-FD51-F576-2407-E90CC7B1E217}"/>
          </ac:spMkLst>
        </pc:spChg>
        <pc:grpChg chg="add mod">
          <ac:chgData name="ZQGEeky 张强" userId="e101f5870156e8d9" providerId="LiveId" clId="{88778952-3470-4FC1-B201-D7D038C851FB}" dt="2022-07-28T13:34:52.152" v="33"/>
          <ac:grpSpMkLst>
            <pc:docMk/>
            <pc:sldMk cId="3649276954" sldId="331"/>
            <ac:grpSpMk id="24" creationId="{57A24BDA-C786-7CDB-903D-79E21B27782C}"/>
          </ac:grpSpMkLst>
        </pc:grpChg>
      </pc:sldChg>
      <pc:sldChg chg="addSp modSp mod">
        <pc:chgData name="ZQGEeky 张强" userId="e101f5870156e8d9" providerId="LiveId" clId="{88778952-3470-4FC1-B201-D7D038C851FB}" dt="2022-07-28T13:39:39.541" v="190" actId="20577"/>
        <pc:sldMkLst>
          <pc:docMk/>
          <pc:sldMk cId="3540696930" sldId="332"/>
        </pc:sldMkLst>
        <pc:spChg chg="mod">
          <ac:chgData name="ZQGEeky 张强" userId="e101f5870156e8d9" providerId="LiveId" clId="{88778952-3470-4FC1-B201-D7D038C851FB}" dt="2022-07-28T13:39:39.541" v="190" actId="20577"/>
          <ac:spMkLst>
            <pc:docMk/>
            <pc:sldMk cId="3540696930" sldId="332"/>
            <ac:spMk id="6" creationId="{50315B3B-AD2C-B066-7FD7-2A66DE677637}"/>
          </ac:spMkLst>
        </pc:spChg>
        <pc:spChg chg="mod">
          <ac:chgData name="ZQGEeky 张强" userId="e101f5870156e8d9" providerId="LiveId" clId="{88778952-3470-4FC1-B201-D7D038C851FB}" dt="2022-07-28T09:45:32.580" v="1" actId="27636"/>
          <ac:spMkLst>
            <pc:docMk/>
            <pc:sldMk cId="3540696930" sldId="332"/>
            <ac:spMk id="22" creationId="{DE1F5EF9-658C-41A8-8230-368549B3640D}"/>
          </ac:spMkLst>
        </pc:spChg>
        <pc:spChg chg="mod">
          <ac:chgData name="ZQGEeky 张强" userId="e101f5870156e8d9" providerId="LiveId" clId="{88778952-3470-4FC1-B201-D7D038C851FB}" dt="2022-07-28T09:45:32.582" v="2" actId="27636"/>
          <ac:spMkLst>
            <pc:docMk/>
            <pc:sldMk cId="3540696930" sldId="332"/>
            <ac:spMk id="25" creationId="{88768C68-CF0C-4FD1-8896-41A0443B873D}"/>
          </ac:spMkLst>
        </pc:spChg>
        <pc:spChg chg="mod">
          <ac:chgData name="ZQGEeky 张强" userId="e101f5870156e8d9" providerId="LiveId" clId="{88778952-3470-4FC1-B201-D7D038C851FB}" dt="2022-07-28T09:45:32.572" v="0" actId="27636"/>
          <ac:spMkLst>
            <pc:docMk/>
            <pc:sldMk cId="3540696930" sldId="332"/>
            <ac:spMk id="30" creationId="{E757F2B5-14E9-465A-A6A8-17075ACFF3FF}"/>
          </ac:spMkLst>
        </pc:spChg>
        <pc:spChg chg="mod">
          <ac:chgData name="ZQGEeky 张强" userId="e101f5870156e8d9" providerId="LiveId" clId="{88778952-3470-4FC1-B201-D7D038C851FB}" dt="2022-07-28T13:34:55.063" v="34"/>
          <ac:spMkLst>
            <pc:docMk/>
            <pc:sldMk cId="3540696930" sldId="332"/>
            <ac:spMk id="34" creationId="{195C6536-3842-E215-A9E6-0C1D2907AD37}"/>
          </ac:spMkLst>
        </pc:spChg>
        <pc:spChg chg="mod">
          <ac:chgData name="ZQGEeky 张强" userId="e101f5870156e8d9" providerId="LiveId" clId="{88778952-3470-4FC1-B201-D7D038C851FB}" dt="2022-07-28T13:34:55.063" v="34"/>
          <ac:spMkLst>
            <pc:docMk/>
            <pc:sldMk cId="3540696930" sldId="332"/>
            <ac:spMk id="36" creationId="{45A9C2E9-923E-8657-C9F3-A898DD7C176C}"/>
          </ac:spMkLst>
        </pc:spChg>
        <pc:spChg chg="mod">
          <ac:chgData name="ZQGEeky 张强" userId="e101f5870156e8d9" providerId="LiveId" clId="{88778952-3470-4FC1-B201-D7D038C851FB}" dt="2022-07-28T13:34:55.063" v="34"/>
          <ac:spMkLst>
            <pc:docMk/>
            <pc:sldMk cId="3540696930" sldId="332"/>
            <ac:spMk id="37" creationId="{FB8D356D-6DE1-8561-8426-3299077C8694}"/>
          </ac:spMkLst>
        </pc:spChg>
        <pc:spChg chg="mod">
          <ac:chgData name="ZQGEeky 张强" userId="e101f5870156e8d9" providerId="LiveId" clId="{88778952-3470-4FC1-B201-D7D038C851FB}" dt="2022-07-28T13:34:55.063" v="34"/>
          <ac:spMkLst>
            <pc:docMk/>
            <pc:sldMk cId="3540696930" sldId="332"/>
            <ac:spMk id="38" creationId="{FB0827D4-3ED6-9E46-7A44-C59B31178B19}"/>
          </ac:spMkLst>
        </pc:spChg>
        <pc:spChg chg="mod">
          <ac:chgData name="ZQGEeky 张强" userId="e101f5870156e8d9" providerId="LiveId" clId="{88778952-3470-4FC1-B201-D7D038C851FB}" dt="2022-07-28T13:34:55.063" v="34"/>
          <ac:spMkLst>
            <pc:docMk/>
            <pc:sldMk cId="3540696930" sldId="332"/>
            <ac:spMk id="39" creationId="{EDD973F6-AAC6-FD88-B0F9-699197A33D00}"/>
          </ac:spMkLst>
        </pc:spChg>
        <pc:spChg chg="mod">
          <ac:chgData name="ZQGEeky 张强" userId="e101f5870156e8d9" providerId="LiveId" clId="{88778952-3470-4FC1-B201-D7D038C851FB}" dt="2022-07-28T13:34:55.063" v="34"/>
          <ac:spMkLst>
            <pc:docMk/>
            <pc:sldMk cId="3540696930" sldId="332"/>
            <ac:spMk id="40" creationId="{0CDC66A8-3CC0-A1F4-DC5A-02B04E815D46}"/>
          </ac:spMkLst>
        </pc:spChg>
        <pc:grpChg chg="add mod">
          <ac:chgData name="ZQGEeky 张强" userId="e101f5870156e8d9" providerId="LiveId" clId="{88778952-3470-4FC1-B201-D7D038C851FB}" dt="2022-07-28T13:34:55.063" v="34"/>
          <ac:grpSpMkLst>
            <pc:docMk/>
            <pc:sldMk cId="3540696930" sldId="332"/>
            <ac:grpSpMk id="31" creationId="{47E8377F-7267-F62B-73E1-9C2845C05989}"/>
          </ac:grpSpMkLst>
        </pc:grpChg>
      </pc:sldChg>
      <pc:sldChg chg="addSp modSp mod">
        <pc:chgData name="ZQGEeky 张强" userId="e101f5870156e8d9" providerId="LiveId" clId="{88778952-3470-4FC1-B201-D7D038C851FB}" dt="2022-07-28T13:39:52.531" v="212" actId="20577"/>
        <pc:sldMkLst>
          <pc:docMk/>
          <pc:sldMk cId="3597622280" sldId="333"/>
        </pc:sldMkLst>
        <pc:spChg chg="mod">
          <ac:chgData name="ZQGEeky 张强" userId="e101f5870156e8d9" providerId="LiveId" clId="{88778952-3470-4FC1-B201-D7D038C851FB}" dt="2022-07-28T13:39:52.531" v="212" actId="20577"/>
          <ac:spMkLst>
            <pc:docMk/>
            <pc:sldMk cId="3597622280" sldId="333"/>
            <ac:spMk id="17" creationId="{349E2A4C-EC1F-38B6-C5BF-E75A9A14F1CE}"/>
          </ac:spMkLst>
        </pc:spChg>
        <pc:spChg chg="mod">
          <ac:chgData name="ZQGEeky 张强" userId="e101f5870156e8d9" providerId="LiveId" clId="{88778952-3470-4FC1-B201-D7D038C851FB}" dt="2022-07-28T13:34:57.257" v="35"/>
          <ac:spMkLst>
            <pc:docMk/>
            <pc:sldMk cId="3597622280" sldId="333"/>
            <ac:spMk id="30" creationId="{CEF98271-11F2-6DEC-7E95-99A415898228}"/>
          </ac:spMkLst>
        </pc:spChg>
        <pc:spChg chg="mod">
          <ac:chgData name="ZQGEeky 张强" userId="e101f5870156e8d9" providerId="LiveId" clId="{88778952-3470-4FC1-B201-D7D038C851FB}" dt="2022-07-28T13:34:57.257" v="35"/>
          <ac:spMkLst>
            <pc:docMk/>
            <pc:sldMk cId="3597622280" sldId="333"/>
            <ac:spMk id="33" creationId="{616CD2EC-7F7F-DEDD-0B25-712649C81C4D}"/>
          </ac:spMkLst>
        </pc:spChg>
        <pc:spChg chg="mod">
          <ac:chgData name="ZQGEeky 张强" userId="e101f5870156e8d9" providerId="LiveId" clId="{88778952-3470-4FC1-B201-D7D038C851FB}" dt="2022-07-28T13:34:57.257" v="35"/>
          <ac:spMkLst>
            <pc:docMk/>
            <pc:sldMk cId="3597622280" sldId="333"/>
            <ac:spMk id="34" creationId="{542EDFC3-1657-8126-8479-310618D3F40E}"/>
          </ac:spMkLst>
        </pc:spChg>
        <pc:spChg chg="mod">
          <ac:chgData name="ZQGEeky 张强" userId="e101f5870156e8d9" providerId="LiveId" clId="{88778952-3470-4FC1-B201-D7D038C851FB}" dt="2022-07-28T13:34:57.257" v="35"/>
          <ac:spMkLst>
            <pc:docMk/>
            <pc:sldMk cId="3597622280" sldId="333"/>
            <ac:spMk id="35" creationId="{3491B085-0A02-4D09-58DF-C97FD5175C34}"/>
          </ac:spMkLst>
        </pc:spChg>
        <pc:spChg chg="mod">
          <ac:chgData name="ZQGEeky 张强" userId="e101f5870156e8d9" providerId="LiveId" clId="{88778952-3470-4FC1-B201-D7D038C851FB}" dt="2022-07-28T13:34:57.257" v="35"/>
          <ac:spMkLst>
            <pc:docMk/>
            <pc:sldMk cId="3597622280" sldId="333"/>
            <ac:spMk id="36" creationId="{2A901545-DC2F-1AB8-2579-CEB43CAECB95}"/>
          </ac:spMkLst>
        </pc:spChg>
        <pc:spChg chg="mod">
          <ac:chgData name="ZQGEeky 张强" userId="e101f5870156e8d9" providerId="LiveId" clId="{88778952-3470-4FC1-B201-D7D038C851FB}" dt="2022-07-28T13:34:57.257" v="35"/>
          <ac:spMkLst>
            <pc:docMk/>
            <pc:sldMk cId="3597622280" sldId="333"/>
            <ac:spMk id="40" creationId="{5D9790B1-58DD-1D9E-8325-5C39900E4666}"/>
          </ac:spMkLst>
        </pc:spChg>
        <pc:grpChg chg="add mod">
          <ac:chgData name="ZQGEeky 张强" userId="e101f5870156e8d9" providerId="LiveId" clId="{88778952-3470-4FC1-B201-D7D038C851FB}" dt="2022-07-28T13:34:57.257" v="35"/>
          <ac:grpSpMkLst>
            <pc:docMk/>
            <pc:sldMk cId="3597622280" sldId="333"/>
            <ac:grpSpMk id="26" creationId="{CBF01347-4C4B-2DF6-8D88-103642838719}"/>
          </ac:grpSpMkLst>
        </pc:grpChg>
      </pc:sldChg>
      <pc:sldChg chg="addSp modSp">
        <pc:chgData name="ZQGEeky 张强" userId="e101f5870156e8d9" providerId="LiveId" clId="{88778952-3470-4FC1-B201-D7D038C851FB}" dt="2022-07-28T13:35:02.186" v="37"/>
        <pc:sldMkLst>
          <pc:docMk/>
          <pc:sldMk cId="682688934" sldId="335"/>
        </pc:sldMkLst>
        <pc:spChg chg="mod">
          <ac:chgData name="ZQGEeky 张强" userId="e101f5870156e8d9" providerId="LiveId" clId="{88778952-3470-4FC1-B201-D7D038C851FB}" dt="2022-07-28T13:35:02.186" v="37"/>
          <ac:spMkLst>
            <pc:docMk/>
            <pc:sldMk cId="682688934" sldId="335"/>
            <ac:spMk id="47" creationId="{0071810B-A888-19D0-AD38-698767BC8AE2}"/>
          </ac:spMkLst>
        </pc:spChg>
        <pc:spChg chg="mod">
          <ac:chgData name="ZQGEeky 张强" userId="e101f5870156e8d9" providerId="LiveId" clId="{88778952-3470-4FC1-B201-D7D038C851FB}" dt="2022-07-28T13:35:02.186" v="37"/>
          <ac:spMkLst>
            <pc:docMk/>
            <pc:sldMk cId="682688934" sldId="335"/>
            <ac:spMk id="50" creationId="{24F03EA9-91DB-FAEB-B743-BA9FEE9D85BC}"/>
          </ac:spMkLst>
        </pc:spChg>
        <pc:spChg chg="mod">
          <ac:chgData name="ZQGEeky 张强" userId="e101f5870156e8d9" providerId="LiveId" clId="{88778952-3470-4FC1-B201-D7D038C851FB}" dt="2022-07-28T13:35:02.186" v="37"/>
          <ac:spMkLst>
            <pc:docMk/>
            <pc:sldMk cId="682688934" sldId="335"/>
            <ac:spMk id="52" creationId="{DE83FBA3-1444-471D-A838-63D6A63B365E}"/>
          </ac:spMkLst>
        </pc:spChg>
        <pc:spChg chg="mod">
          <ac:chgData name="ZQGEeky 张强" userId="e101f5870156e8d9" providerId="LiveId" clId="{88778952-3470-4FC1-B201-D7D038C851FB}" dt="2022-07-28T13:35:02.186" v="37"/>
          <ac:spMkLst>
            <pc:docMk/>
            <pc:sldMk cId="682688934" sldId="335"/>
            <ac:spMk id="53" creationId="{138229D1-8271-13C3-BB91-16D75B4ABC78}"/>
          </ac:spMkLst>
        </pc:spChg>
        <pc:spChg chg="mod">
          <ac:chgData name="ZQGEeky 张强" userId="e101f5870156e8d9" providerId="LiveId" clId="{88778952-3470-4FC1-B201-D7D038C851FB}" dt="2022-07-28T13:35:02.186" v="37"/>
          <ac:spMkLst>
            <pc:docMk/>
            <pc:sldMk cId="682688934" sldId="335"/>
            <ac:spMk id="54" creationId="{C9BF6468-B859-5FB1-CCFA-4BD682A5B5BC}"/>
          </ac:spMkLst>
        </pc:spChg>
        <pc:spChg chg="mod">
          <ac:chgData name="ZQGEeky 张强" userId="e101f5870156e8d9" providerId="LiveId" clId="{88778952-3470-4FC1-B201-D7D038C851FB}" dt="2022-07-28T13:35:02.186" v="37"/>
          <ac:spMkLst>
            <pc:docMk/>
            <pc:sldMk cId="682688934" sldId="335"/>
            <ac:spMk id="55" creationId="{278CBD06-9932-B2DA-3263-4DEE982FD486}"/>
          </ac:spMkLst>
        </pc:spChg>
        <pc:grpChg chg="add mod">
          <ac:chgData name="ZQGEeky 张强" userId="e101f5870156e8d9" providerId="LiveId" clId="{88778952-3470-4FC1-B201-D7D038C851FB}" dt="2022-07-28T13:35:02.186" v="37"/>
          <ac:grpSpMkLst>
            <pc:docMk/>
            <pc:sldMk cId="682688934" sldId="335"/>
            <ac:grpSpMk id="41" creationId="{10E51BD9-14F5-283C-9C36-37BE699FCC1C}"/>
          </ac:grpSpMkLst>
        </pc:grpChg>
      </pc:sldChg>
      <pc:sldChg chg="addSp modSp mod">
        <pc:chgData name="ZQGEeky 张强" userId="e101f5870156e8d9" providerId="LiveId" clId="{88778952-3470-4FC1-B201-D7D038C851FB}" dt="2022-07-28T13:40:43.406" v="255" actId="20577"/>
        <pc:sldMkLst>
          <pc:docMk/>
          <pc:sldMk cId="3310895874" sldId="338"/>
        </pc:sldMkLst>
        <pc:spChg chg="mod">
          <ac:chgData name="ZQGEeky 张强" userId="e101f5870156e8d9" providerId="LiveId" clId="{88778952-3470-4FC1-B201-D7D038C851FB}" dt="2022-07-28T13:40:43.406" v="255" actId="20577"/>
          <ac:spMkLst>
            <pc:docMk/>
            <pc:sldMk cId="3310895874" sldId="338"/>
            <ac:spMk id="146" creationId="{A8038B26-7964-4BEC-BDCE-FA791549FD39}"/>
          </ac:spMkLst>
        </pc:spChg>
        <pc:spChg chg="mod">
          <ac:chgData name="ZQGEeky 张强" userId="e101f5870156e8d9" providerId="LiveId" clId="{88778952-3470-4FC1-B201-D7D038C851FB}" dt="2022-07-28T13:35:04.455" v="38"/>
          <ac:spMkLst>
            <pc:docMk/>
            <pc:sldMk cId="3310895874" sldId="338"/>
            <ac:spMk id="172" creationId="{70E99207-86D5-252F-EC36-22530730025F}"/>
          </ac:spMkLst>
        </pc:spChg>
        <pc:spChg chg="mod">
          <ac:chgData name="ZQGEeky 张强" userId="e101f5870156e8d9" providerId="LiveId" clId="{88778952-3470-4FC1-B201-D7D038C851FB}" dt="2022-07-28T13:35:04.455" v="38"/>
          <ac:spMkLst>
            <pc:docMk/>
            <pc:sldMk cId="3310895874" sldId="338"/>
            <ac:spMk id="173" creationId="{0AAF2ADA-A73F-3E7D-20AD-084AA89582E5}"/>
          </ac:spMkLst>
        </pc:spChg>
        <pc:spChg chg="mod">
          <ac:chgData name="ZQGEeky 张强" userId="e101f5870156e8d9" providerId="LiveId" clId="{88778952-3470-4FC1-B201-D7D038C851FB}" dt="2022-07-28T13:35:04.455" v="38"/>
          <ac:spMkLst>
            <pc:docMk/>
            <pc:sldMk cId="3310895874" sldId="338"/>
            <ac:spMk id="174" creationId="{19E5D20D-BD08-D785-1677-C8873A46F630}"/>
          </ac:spMkLst>
        </pc:spChg>
        <pc:spChg chg="mod">
          <ac:chgData name="ZQGEeky 张强" userId="e101f5870156e8d9" providerId="LiveId" clId="{88778952-3470-4FC1-B201-D7D038C851FB}" dt="2022-07-28T13:35:04.455" v="38"/>
          <ac:spMkLst>
            <pc:docMk/>
            <pc:sldMk cId="3310895874" sldId="338"/>
            <ac:spMk id="175" creationId="{79038D0E-FA58-98AD-98BE-048E65AE098F}"/>
          </ac:spMkLst>
        </pc:spChg>
        <pc:spChg chg="mod">
          <ac:chgData name="ZQGEeky 张强" userId="e101f5870156e8d9" providerId="LiveId" clId="{88778952-3470-4FC1-B201-D7D038C851FB}" dt="2022-07-28T13:35:04.455" v="38"/>
          <ac:spMkLst>
            <pc:docMk/>
            <pc:sldMk cId="3310895874" sldId="338"/>
            <ac:spMk id="176" creationId="{8B50A434-FC5C-D66F-A115-E619F6224050}"/>
          </ac:spMkLst>
        </pc:spChg>
        <pc:spChg chg="mod">
          <ac:chgData name="ZQGEeky 张强" userId="e101f5870156e8d9" providerId="LiveId" clId="{88778952-3470-4FC1-B201-D7D038C851FB}" dt="2022-07-28T13:35:04.455" v="38"/>
          <ac:spMkLst>
            <pc:docMk/>
            <pc:sldMk cId="3310895874" sldId="338"/>
            <ac:spMk id="177" creationId="{75E1ADF1-9D4C-7CC2-2F6C-7035C7759F68}"/>
          </ac:spMkLst>
        </pc:spChg>
        <pc:grpChg chg="add mod">
          <ac:chgData name="ZQGEeky 张强" userId="e101f5870156e8d9" providerId="LiveId" clId="{88778952-3470-4FC1-B201-D7D038C851FB}" dt="2022-07-28T13:35:04.455" v="38"/>
          <ac:grpSpMkLst>
            <pc:docMk/>
            <pc:sldMk cId="3310895874" sldId="338"/>
            <ac:grpSpMk id="171" creationId="{BC1C3F90-3015-5747-2831-5DB368C26ECA}"/>
          </ac:grpSpMkLst>
        </pc:grpChg>
      </pc:sldChg>
      <pc:sldChg chg="addSp modSp mod">
        <pc:chgData name="ZQGEeky 张强" userId="e101f5870156e8d9" providerId="LiveId" clId="{88778952-3470-4FC1-B201-D7D038C851FB}" dt="2022-07-28T13:40:55.384" v="278" actId="20577"/>
        <pc:sldMkLst>
          <pc:docMk/>
          <pc:sldMk cId="3691987731" sldId="339"/>
        </pc:sldMkLst>
        <pc:spChg chg="mod">
          <ac:chgData name="ZQGEeky 张强" userId="e101f5870156e8d9" providerId="LiveId" clId="{88778952-3470-4FC1-B201-D7D038C851FB}" dt="2022-07-28T13:35:06.337" v="39"/>
          <ac:spMkLst>
            <pc:docMk/>
            <pc:sldMk cId="3691987731" sldId="339"/>
            <ac:spMk id="50" creationId="{7862E2F8-E8A5-9997-9DA4-592EDEF92D6C}"/>
          </ac:spMkLst>
        </pc:spChg>
        <pc:spChg chg="mod">
          <ac:chgData name="ZQGEeky 张强" userId="e101f5870156e8d9" providerId="LiveId" clId="{88778952-3470-4FC1-B201-D7D038C851FB}" dt="2022-07-28T13:35:06.337" v="39"/>
          <ac:spMkLst>
            <pc:docMk/>
            <pc:sldMk cId="3691987731" sldId="339"/>
            <ac:spMk id="51" creationId="{102BD0BD-CE78-E9D1-0C21-EA6F3B7746D7}"/>
          </ac:spMkLst>
        </pc:spChg>
        <pc:spChg chg="mod">
          <ac:chgData name="ZQGEeky 张强" userId="e101f5870156e8d9" providerId="LiveId" clId="{88778952-3470-4FC1-B201-D7D038C851FB}" dt="2022-07-28T13:35:06.337" v="39"/>
          <ac:spMkLst>
            <pc:docMk/>
            <pc:sldMk cId="3691987731" sldId="339"/>
            <ac:spMk id="52" creationId="{80D89B6E-324E-6700-DEE7-368E464C9ABC}"/>
          </ac:spMkLst>
        </pc:spChg>
        <pc:spChg chg="mod">
          <ac:chgData name="ZQGEeky 张强" userId="e101f5870156e8d9" providerId="LiveId" clId="{88778952-3470-4FC1-B201-D7D038C851FB}" dt="2022-07-28T13:35:06.337" v="39"/>
          <ac:spMkLst>
            <pc:docMk/>
            <pc:sldMk cId="3691987731" sldId="339"/>
            <ac:spMk id="53" creationId="{D96E9D4C-533A-4596-CE5E-709757719AAE}"/>
          </ac:spMkLst>
        </pc:spChg>
        <pc:spChg chg="mod">
          <ac:chgData name="ZQGEeky 张强" userId="e101f5870156e8d9" providerId="LiveId" clId="{88778952-3470-4FC1-B201-D7D038C851FB}" dt="2022-07-28T13:35:06.337" v="39"/>
          <ac:spMkLst>
            <pc:docMk/>
            <pc:sldMk cId="3691987731" sldId="339"/>
            <ac:spMk id="55" creationId="{712942E7-4246-EF54-F6A4-85AFD6B51B71}"/>
          </ac:spMkLst>
        </pc:spChg>
        <pc:spChg chg="mod">
          <ac:chgData name="ZQGEeky 张强" userId="e101f5870156e8d9" providerId="LiveId" clId="{88778952-3470-4FC1-B201-D7D038C851FB}" dt="2022-07-28T13:35:06.337" v="39"/>
          <ac:spMkLst>
            <pc:docMk/>
            <pc:sldMk cId="3691987731" sldId="339"/>
            <ac:spMk id="56" creationId="{3886CF80-2A16-86E0-9A1E-C6196F3B8D04}"/>
          </ac:spMkLst>
        </pc:spChg>
        <pc:spChg chg="mod">
          <ac:chgData name="ZQGEeky 张强" userId="e101f5870156e8d9" providerId="LiveId" clId="{88778952-3470-4FC1-B201-D7D038C851FB}" dt="2022-07-28T13:40:55.384" v="278" actId="20577"/>
          <ac:spMkLst>
            <pc:docMk/>
            <pc:sldMk cId="3691987731" sldId="339"/>
            <ac:spMk id="146" creationId="{A8038B26-7964-4BEC-BDCE-FA791549FD39}"/>
          </ac:spMkLst>
        </pc:spChg>
        <pc:grpChg chg="add mod">
          <ac:chgData name="ZQGEeky 张强" userId="e101f5870156e8d9" providerId="LiveId" clId="{88778952-3470-4FC1-B201-D7D038C851FB}" dt="2022-07-28T13:35:06.337" v="39"/>
          <ac:grpSpMkLst>
            <pc:docMk/>
            <pc:sldMk cId="3691987731" sldId="339"/>
            <ac:grpSpMk id="49" creationId="{49CB5968-5C00-2F9F-7B2D-0185D1612CE5}"/>
          </ac:grpSpMkLst>
        </pc:grpChg>
      </pc:sldChg>
      <pc:sldChg chg="addSp modSp mod">
        <pc:chgData name="ZQGEeky 张强" userId="e101f5870156e8d9" providerId="LiveId" clId="{88778952-3470-4FC1-B201-D7D038C851FB}" dt="2022-07-28T13:41:22.208" v="299" actId="20577"/>
        <pc:sldMkLst>
          <pc:docMk/>
          <pc:sldMk cId="691341440" sldId="341"/>
        </pc:sldMkLst>
        <pc:spChg chg="mod">
          <ac:chgData name="ZQGEeky 张强" userId="e101f5870156e8d9" providerId="LiveId" clId="{88778952-3470-4FC1-B201-D7D038C851FB}" dt="2022-07-28T13:35:08.417" v="40"/>
          <ac:spMkLst>
            <pc:docMk/>
            <pc:sldMk cId="691341440" sldId="341"/>
            <ac:spMk id="22" creationId="{788BBC46-D14E-D68E-2355-7B2CF300B0A0}"/>
          </ac:spMkLst>
        </pc:spChg>
        <pc:spChg chg="mod">
          <ac:chgData name="ZQGEeky 张强" userId="e101f5870156e8d9" providerId="LiveId" clId="{88778952-3470-4FC1-B201-D7D038C851FB}" dt="2022-07-28T13:35:08.417" v="40"/>
          <ac:spMkLst>
            <pc:docMk/>
            <pc:sldMk cId="691341440" sldId="341"/>
            <ac:spMk id="23" creationId="{B3CA7CE8-1A23-F38F-FC04-BAB0F2E1B400}"/>
          </ac:spMkLst>
        </pc:spChg>
        <pc:spChg chg="mod">
          <ac:chgData name="ZQGEeky 张强" userId="e101f5870156e8d9" providerId="LiveId" clId="{88778952-3470-4FC1-B201-D7D038C851FB}" dt="2022-07-28T13:35:08.417" v="40"/>
          <ac:spMkLst>
            <pc:docMk/>
            <pc:sldMk cId="691341440" sldId="341"/>
            <ac:spMk id="24" creationId="{55440F1A-CBA2-4211-C15E-7A7629BA8DA1}"/>
          </ac:spMkLst>
        </pc:spChg>
        <pc:spChg chg="mod">
          <ac:chgData name="ZQGEeky 张强" userId="e101f5870156e8d9" providerId="LiveId" clId="{88778952-3470-4FC1-B201-D7D038C851FB}" dt="2022-07-28T13:35:08.417" v="40"/>
          <ac:spMkLst>
            <pc:docMk/>
            <pc:sldMk cId="691341440" sldId="341"/>
            <ac:spMk id="25" creationId="{D462993B-00E8-674A-2E0E-C57A78ABB4B7}"/>
          </ac:spMkLst>
        </pc:spChg>
        <pc:spChg chg="mod">
          <ac:chgData name="ZQGEeky 张强" userId="e101f5870156e8d9" providerId="LiveId" clId="{88778952-3470-4FC1-B201-D7D038C851FB}" dt="2022-07-28T13:35:08.417" v="40"/>
          <ac:spMkLst>
            <pc:docMk/>
            <pc:sldMk cId="691341440" sldId="341"/>
            <ac:spMk id="26" creationId="{D09D1831-1D7A-3ED1-7B9A-3599F3E6D2DB}"/>
          </ac:spMkLst>
        </pc:spChg>
        <pc:spChg chg="mod">
          <ac:chgData name="ZQGEeky 张强" userId="e101f5870156e8d9" providerId="LiveId" clId="{88778952-3470-4FC1-B201-D7D038C851FB}" dt="2022-07-28T13:35:08.417" v="40"/>
          <ac:spMkLst>
            <pc:docMk/>
            <pc:sldMk cId="691341440" sldId="341"/>
            <ac:spMk id="27" creationId="{A622DC10-D30C-29B0-B17D-73E74519BC91}"/>
          </ac:spMkLst>
        </pc:spChg>
        <pc:spChg chg="mod">
          <ac:chgData name="ZQGEeky 张强" userId="e101f5870156e8d9" providerId="LiveId" clId="{88778952-3470-4FC1-B201-D7D038C851FB}" dt="2022-07-28T13:41:22.208" v="299" actId="20577"/>
          <ac:spMkLst>
            <pc:docMk/>
            <pc:sldMk cId="691341440" sldId="341"/>
            <ac:spMk id="146" creationId="{A8038B26-7964-4BEC-BDCE-FA791549FD39}"/>
          </ac:spMkLst>
        </pc:spChg>
        <pc:grpChg chg="add mod">
          <ac:chgData name="ZQGEeky 张强" userId="e101f5870156e8d9" providerId="LiveId" clId="{88778952-3470-4FC1-B201-D7D038C851FB}" dt="2022-07-28T13:35:08.417" v="40"/>
          <ac:grpSpMkLst>
            <pc:docMk/>
            <pc:sldMk cId="691341440" sldId="341"/>
            <ac:grpSpMk id="21" creationId="{92527D62-28FE-FE22-FF9E-DF33F73712B7}"/>
          </ac:grpSpMkLst>
        </pc:grpChg>
      </pc:sldChg>
      <pc:sldChg chg="addSp modSp mod">
        <pc:chgData name="ZQGEeky 张强" userId="e101f5870156e8d9" providerId="LiveId" clId="{88778952-3470-4FC1-B201-D7D038C851FB}" dt="2022-07-28T13:42:01.485" v="348" actId="20577"/>
        <pc:sldMkLst>
          <pc:docMk/>
          <pc:sldMk cId="3237084215" sldId="344"/>
        </pc:sldMkLst>
        <pc:spChg chg="mod">
          <ac:chgData name="ZQGEeky 张强" userId="e101f5870156e8d9" providerId="LiveId" clId="{88778952-3470-4FC1-B201-D7D038C851FB}" dt="2022-07-28T13:42:01.485" v="348" actId="20577"/>
          <ac:spMkLst>
            <pc:docMk/>
            <pc:sldMk cId="3237084215" sldId="344"/>
            <ac:spMk id="19" creationId="{FBDA029C-76F7-1423-96C4-946C08C9C489}"/>
          </ac:spMkLst>
        </pc:spChg>
        <pc:spChg chg="mod">
          <ac:chgData name="ZQGEeky 张强" userId="e101f5870156e8d9" providerId="LiveId" clId="{88778952-3470-4FC1-B201-D7D038C851FB}" dt="2022-07-28T13:35:13.481" v="42"/>
          <ac:spMkLst>
            <pc:docMk/>
            <pc:sldMk cId="3237084215" sldId="344"/>
            <ac:spMk id="28" creationId="{C5D07F42-FD2E-7B4F-2797-F4816B246D80}"/>
          </ac:spMkLst>
        </pc:spChg>
        <pc:spChg chg="mod">
          <ac:chgData name="ZQGEeky 张强" userId="e101f5870156e8d9" providerId="LiveId" clId="{88778952-3470-4FC1-B201-D7D038C851FB}" dt="2022-07-28T13:35:13.481" v="42"/>
          <ac:spMkLst>
            <pc:docMk/>
            <pc:sldMk cId="3237084215" sldId="344"/>
            <ac:spMk id="38" creationId="{66301861-846A-55B5-AD7F-09B9A472C2D6}"/>
          </ac:spMkLst>
        </pc:spChg>
        <pc:spChg chg="mod">
          <ac:chgData name="ZQGEeky 张强" userId="e101f5870156e8d9" providerId="LiveId" clId="{88778952-3470-4FC1-B201-D7D038C851FB}" dt="2022-07-28T13:35:13.481" v="42"/>
          <ac:spMkLst>
            <pc:docMk/>
            <pc:sldMk cId="3237084215" sldId="344"/>
            <ac:spMk id="39" creationId="{A99A6841-3F92-AE9C-F8CE-201CC02A82AA}"/>
          </ac:spMkLst>
        </pc:spChg>
        <pc:spChg chg="mod">
          <ac:chgData name="ZQGEeky 张强" userId="e101f5870156e8d9" providerId="LiveId" clId="{88778952-3470-4FC1-B201-D7D038C851FB}" dt="2022-07-28T13:35:13.481" v="42"/>
          <ac:spMkLst>
            <pc:docMk/>
            <pc:sldMk cId="3237084215" sldId="344"/>
            <ac:spMk id="41" creationId="{D779135C-2791-83E0-8EF3-0EDFD88C4CD3}"/>
          </ac:spMkLst>
        </pc:spChg>
        <pc:spChg chg="mod">
          <ac:chgData name="ZQGEeky 张强" userId="e101f5870156e8d9" providerId="LiveId" clId="{88778952-3470-4FC1-B201-D7D038C851FB}" dt="2022-07-28T13:35:13.481" v="42"/>
          <ac:spMkLst>
            <pc:docMk/>
            <pc:sldMk cId="3237084215" sldId="344"/>
            <ac:spMk id="42" creationId="{451FE15A-3CE4-F2A8-524C-A93091D2B65A}"/>
          </ac:spMkLst>
        </pc:spChg>
        <pc:spChg chg="mod">
          <ac:chgData name="ZQGEeky 张强" userId="e101f5870156e8d9" providerId="LiveId" clId="{88778952-3470-4FC1-B201-D7D038C851FB}" dt="2022-07-28T13:35:13.481" v="42"/>
          <ac:spMkLst>
            <pc:docMk/>
            <pc:sldMk cId="3237084215" sldId="344"/>
            <ac:spMk id="43" creationId="{F17D3F48-C7C5-B261-886B-EF691EA207A2}"/>
          </ac:spMkLst>
        </pc:spChg>
        <pc:grpChg chg="add mod">
          <ac:chgData name="ZQGEeky 张强" userId="e101f5870156e8d9" providerId="LiveId" clId="{88778952-3470-4FC1-B201-D7D038C851FB}" dt="2022-07-28T13:35:13.481" v="42"/>
          <ac:grpSpMkLst>
            <pc:docMk/>
            <pc:sldMk cId="3237084215" sldId="344"/>
            <ac:grpSpMk id="26" creationId="{DAFDCF6B-764D-526E-0A16-0604557074CD}"/>
          </ac:grpSpMkLst>
        </pc:grpChg>
      </pc:sldChg>
      <pc:sldChg chg="addSp modSp mod">
        <pc:chgData name="ZQGEeky 张强" userId="e101f5870156e8d9" providerId="LiveId" clId="{88778952-3470-4FC1-B201-D7D038C851FB}" dt="2022-07-28T13:42:16.757" v="372" actId="20577"/>
        <pc:sldMkLst>
          <pc:docMk/>
          <pc:sldMk cId="403621856" sldId="346"/>
        </pc:sldMkLst>
        <pc:spChg chg="mod">
          <ac:chgData name="ZQGEeky 张强" userId="e101f5870156e8d9" providerId="LiveId" clId="{88778952-3470-4FC1-B201-D7D038C851FB}" dt="2022-07-28T13:35:16.130" v="43"/>
          <ac:spMkLst>
            <pc:docMk/>
            <pc:sldMk cId="403621856" sldId="346"/>
            <ac:spMk id="41" creationId="{EEAB88F5-D6CE-7D12-29FF-FB4BC540A2A1}"/>
          </ac:spMkLst>
        </pc:spChg>
        <pc:spChg chg="mod">
          <ac:chgData name="ZQGEeky 张强" userId="e101f5870156e8d9" providerId="LiveId" clId="{88778952-3470-4FC1-B201-D7D038C851FB}" dt="2022-07-28T13:35:16.130" v="43"/>
          <ac:spMkLst>
            <pc:docMk/>
            <pc:sldMk cId="403621856" sldId="346"/>
            <ac:spMk id="42" creationId="{D92D52D5-84F0-37AF-E707-907D664D0F3F}"/>
          </ac:spMkLst>
        </pc:spChg>
        <pc:spChg chg="mod">
          <ac:chgData name="ZQGEeky 张强" userId="e101f5870156e8d9" providerId="LiveId" clId="{88778952-3470-4FC1-B201-D7D038C851FB}" dt="2022-07-28T13:42:16.757" v="372" actId="20577"/>
          <ac:spMkLst>
            <pc:docMk/>
            <pc:sldMk cId="403621856" sldId="346"/>
            <ac:spMk id="43" creationId="{0E5E6BCB-1F3F-E826-5C63-6D3A8353CF4B}"/>
          </ac:spMkLst>
        </pc:spChg>
        <pc:spChg chg="mod">
          <ac:chgData name="ZQGEeky 张强" userId="e101f5870156e8d9" providerId="LiveId" clId="{88778952-3470-4FC1-B201-D7D038C851FB}" dt="2022-07-28T13:35:16.130" v="43"/>
          <ac:spMkLst>
            <pc:docMk/>
            <pc:sldMk cId="403621856" sldId="346"/>
            <ac:spMk id="44" creationId="{8D489AAA-F0D1-47C6-E580-FDF54EBB505B}"/>
          </ac:spMkLst>
        </pc:spChg>
        <pc:spChg chg="mod">
          <ac:chgData name="ZQGEeky 张强" userId="e101f5870156e8d9" providerId="LiveId" clId="{88778952-3470-4FC1-B201-D7D038C851FB}" dt="2022-07-28T13:35:16.130" v="43"/>
          <ac:spMkLst>
            <pc:docMk/>
            <pc:sldMk cId="403621856" sldId="346"/>
            <ac:spMk id="45" creationId="{7BFB5001-4908-ACD8-B2D5-303814D534E4}"/>
          </ac:spMkLst>
        </pc:spChg>
        <pc:spChg chg="mod">
          <ac:chgData name="ZQGEeky 张强" userId="e101f5870156e8d9" providerId="LiveId" clId="{88778952-3470-4FC1-B201-D7D038C851FB}" dt="2022-07-28T13:35:16.130" v="43"/>
          <ac:spMkLst>
            <pc:docMk/>
            <pc:sldMk cId="403621856" sldId="346"/>
            <ac:spMk id="46" creationId="{7B017DFD-3094-D024-281A-A488F9C19778}"/>
          </ac:spMkLst>
        </pc:spChg>
        <pc:spChg chg="mod">
          <ac:chgData name="ZQGEeky 张强" userId="e101f5870156e8d9" providerId="LiveId" clId="{88778952-3470-4FC1-B201-D7D038C851FB}" dt="2022-07-28T13:35:16.130" v="43"/>
          <ac:spMkLst>
            <pc:docMk/>
            <pc:sldMk cId="403621856" sldId="346"/>
            <ac:spMk id="47" creationId="{50994473-30B8-7171-E5FC-6F87881F3EFD}"/>
          </ac:spMkLst>
        </pc:spChg>
        <pc:grpChg chg="add mod">
          <ac:chgData name="ZQGEeky 张强" userId="e101f5870156e8d9" providerId="LiveId" clId="{88778952-3470-4FC1-B201-D7D038C851FB}" dt="2022-07-28T13:35:16.130" v="43"/>
          <ac:grpSpMkLst>
            <pc:docMk/>
            <pc:sldMk cId="403621856" sldId="346"/>
            <ac:grpSpMk id="39" creationId="{46887705-2CDE-E9E7-BE02-EC81191EE13B}"/>
          </ac:grpSpMkLst>
        </pc:grpChg>
      </pc:sldChg>
      <pc:sldChg chg="addSp modSp mod">
        <pc:chgData name="ZQGEeky 张强" userId="e101f5870156e8d9" providerId="LiveId" clId="{88778952-3470-4FC1-B201-D7D038C851FB}" dt="2022-07-28T13:42:29.950" v="396" actId="20577"/>
        <pc:sldMkLst>
          <pc:docMk/>
          <pc:sldMk cId="896146303" sldId="347"/>
        </pc:sldMkLst>
        <pc:spChg chg="mod">
          <ac:chgData name="ZQGEeky 张强" userId="e101f5870156e8d9" providerId="LiveId" clId="{88778952-3470-4FC1-B201-D7D038C851FB}" dt="2022-07-28T13:35:18.316" v="44"/>
          <ac:spMkLst>
            <pc:docMk/>
            <pc:sldMk cId="896146303" sldId="347"/>
            <ac:spMk id="13" creationId="{C4C5DEE0-B7AE-3049-781E-12F3705C2A83}"/>
          </ac:spMkLst>
        </pc:spChg>
        <pc:spChg chg="mod">
          <ac:chgData name="ZQGEeky 张强" userId="e101f5870156e8d9" providerId="LiveId" clId="{88778952-3470-4FC1-B201-D7D038C851FB}" dt="2022-07-28T13:35:18.316" v="44"/>
          <ac:spMkLst>
            <pc:docMk/>
            <pc:sldMk cId="896146303" sldId="347"/>
            <ac:spMk id="14" creationId="{B721F0AC-F89F-5599-5AE0-3BF642849674}"/>
          </ac:spMkLst>
        </pc:spChg>
        <pc:spChg chg="mod">
          <ac:chgData name="ZQGEeky 张强" userId="e101f5870156e8d9" providerId="LiveId" clId="{88778952-3470-4FC1-B201-D7D038C851FB}" dt="2022-07-28T13:35:18.316" v="44"/>
          <ac:spMkLst>
            <pc:docMk/>
            <pc:sldMk cId="896146303" sldId="347"/>
            <ac:spMk id="15" creationId="{34481497-54C7-2BED-4C61-1AB4531DD306}"/>
          </ac:spMkLst>
        </pc:spChg>
        <pc:spChg chg="mod">
          <ac:chgData name="ZQGEeky 张强" userId="e101f5870156e8d9" providerId="LiveId" clId="{88778952-3470-4FC1-B201-D7D038C851FB}" dt="2022-07-28T13:35:18.316" v="44"/>
          <ac:spMkLst>
            <pc:docMk/>
            <pc:sldMk cId="896146303" sldId="347"/>
            <ac:spMk id="16" creationId="{80F555AA-06B3-060D-1E7B-C00D061BF8E5}"/>
          </ac:spMkLst>
        </pc:spChg>
        <pc:spChg chg="mod">
          <ac:chgData name="ZQGEeky 张强" userId="e101f5870156e8d9" providerId="LiveId" clId="{88778952-3470-4FC1-B201-D7D038C851FB}" dt="2022-07-28T13:35:18.316" v="44"/>
          <ac:spMkLst>
            <pc:docMk/>
            <pc:sldMk cId="896146303" sldId="347"/>
            <ac:spMk id="17" creationId="{5A6A325C-50AC-33BA-FC8A-671CBA71E317}"/>
          </ac:spMkLst>
        </pc:spChg>
        <pc:spChg chg="mod">
          <ac:chgData name="ZQGEeky 张强" userId="e101f5870156e8d9" providerId="LiveId" clId="{88778952-3470-4FC1-B201-D7D038C851FB}" dt="2022-07-28T13:35:18.316" v="44"/>
          <ac:spMkLst>
            <pc:docMk/>
            <pc:sldMk cId="896146303" sldId="347"/>
            <ac:spMk id="18" creationId="{B9772BCE-DEAD-6C2E-FAAD-BA4B92821525}"/>
          </ac:spMkLst>
        </pc:spChg>
        <pc:spChg chg="mod">
          <ac:chgData name="ZQGEeky 张强" userId="e101f5870156e8d9" providerId="LiveId" clId="{88778952-3470-4FC1-B201-D7D038C851FB}" dt="2022-07-28T13:42:29.950" v="396" actId="20577"/>
          <ac:spMkLst>
            <pc:docMk/>
            <pc:sldMk cId="896146303" sldId="347"/>
            <ac:spMk id="27" creationId="{1F724436-3335-BC96-02ED-0FC4FBEE1422}"/>
          </ac:spMkLst>
        </pc:spChg>
        <pc:grpChg chg="add mod">
          <ac:chgData name="ZQGEeky 张强" userId="e101f5870156e8d9" providerId="LiveId" clId="{88778952-3470-4FC1-B201-D7D038C851FB}" dt="2022-07-28T13:35:18.316" v="44"/>
          <ac:grpSpMkLst>
            <pc:docMk/>
            <pc:sldMk cId="896146303" sldId="347"/>
            <ac:grpSpMk id="12" creationId="{713CCEE9-2278-E903-770E-E50624C86E1C}"/>
          </ac:grpSpMkLst>
        </pc:grpChg>
      </pc:sldChg>
      <pc:sldChg chg="addSp delSp modSp mod">
        <pc:chgData name="ZQGEeky 张强" userId="e101f5870156e8d9" providerId="LiveId" clId="{88778952-3470-4FC1-B201-D7D038C851FB}" dt="2022-07-28T13:36:10.181" v="48" actId="478"/>
        <pc:sldMkLst>
          <pc:docMk/>
          <pc:sldMk cId="2385588523" sldId="349"/>
        </pc:sldMkLst>
        <pc:spChg chg="mod">
          <ac:chgData name="ZQGEeky 张强" userId="e101f5870156e8d9" providerId="LiveId" clId="{88778952-3470-4FC1-B201-D7D038C851FB}" dt="2022-07-28T13:33:04.121" v="21" actId="207"/>
          <ac:spMkLst>
            <pc:docMk/>
            <pc:sldMk cId="2385588523" sldId="349"/>
            <ac:spMk id="6" creationId="{D6795988-C317-B8E4-FAB3-A7E77B7F15D8}"/>
          </ac:spMkLst>
        </pc:spChg>
        <pc:spChg chg="mod">
          <ac:chgData name="ZQGEeky 张强" userId="e101f5870156e8d9" providerId="LiveId" clId="{88778952-3470-4FC1-B201-D7D038C851FB}" dt="2022-07-28T13:33:04.121" v="21" actId="207"/>
          <ac:spMkLst>
            <pc:docMk/>
            <pc:sldMk cId="2385588523" sldId="349"/>
            <ac:spMk id="7" creationId="{AB72A6D7-2F21-9758-4E68-26E6765D6FFE}"/>
          </ac:spMkLst>
        </pc:spChg>
        <pc:spChg chg="mod">
          <ac:chgData name="ZQGEeky 张强" userId="e101f5870156e8d9" providerId="LiveId" clId="{88778952-3470-4FC1-B201-D7D038C851FB}" dt="2022-07-28T13:33:04.121" v="21" actId="207"/>
          <ac:spMkLst>
            <pc:docMk/>
            <pc:sldMk cId="2385588523" sldId="349"/>
            <ac:spMk id="8" creationId="{A1F2ED7F-FF8C-FDA9-55E8-194B71736AC6}"/>
          </ac:spMkLst>
        </pc:spChg>
        <pc:spChg chg="mod">
          <ac:chgData name="ZQGEeky 张强" userId="e101f5870156e8d9" providerId="LiveId" clId="{88778952-3470-4FC1-B201-D7D038C851FB}" dt="2022-07-28T13:33:04.121" v="21" actId="207"/>
          <ac:spMkLst>
            <pc:docMk/>
            <pc:sldMk cId="2385588523" sldId="349"/>
            <ac:spMk id="9" creationId="{EB715B2F-B915-9684-CEFC-902CC29960C6}"/>
          </ac:spMkLst>
        </pc:spChg>
        <pc:spChg chg="mod">
          <ac:chgData name="ZQGEeky 张强" userId="e101f5870156e8d9" providerId="LiveId" clId="{88778952-3470-4FC1-B201-D7D038C851FB}" dt="2022-07-28T13:33:04.121" v="21" actId="207"/>
          <ac:spMkLst>
            <pc:docMk/>
            <pc:sldMk cId="2385588523" sldId="349"/>
            <ac:spMk id="10" creationId="{DB65DFA0-DD82-FBDD-092E-02D735BD084B}"/>
          </ac:spMkLst>
        </pc:spChg>
        <pc:spChg chg="mod">
          <ac:chgData name="ZQGEeky 张强" userId="e101f5870156e8d9" providerId="LiveId" clId="{88778952-3470-4FC1-B201-D7D038C851FB}" dt="2022-07-28T13:33:04.121" v="21" actId="207"/>
          <ac:spMkLst>
            <pc:docMk/>
            <pc:sldMk cId="2385588523" sldId="349"/>
            <ac:spMk id="11" creationId="{56A0F2EF-C07D-9683-E5D2-7AA5578C82AC}"/>
          </ac:spMkLst>
        </pc:spChg>
        <pc:spChg chg="mod">
          <ac:chgData name="ZQGEeky 张强" userId="e101f5870156e8d9" providerId="LiveId" clId="{88778952-3470-4FC1-B201-D7D038C851FB}" dt="2022-07-28T13:34:02.863" v="26"/>
          <ac:spMkLst>
            <pc:docMk/>
            <pc:sldMk cId="2385588523" sldId="349"/>
            <ac:spMk id="13" creationId="{FB966461-6867-62A8-D855-607F81101E3A}"/>
          </ac:spMkLst>
        </pc:spChg>
        <pc:spChg chg="mod">
          <ac:chgData name="ZQGEeky 张强" userId="e101f5870156e8d9" providerId="LiveId" clId="{88778952-3470-4FC1-B201-D7D038C851FB}" dt="2022-07-28T13:34:02.863" v="26"/>
          <ac:spMkLst>
            <pc:docMk/>
            <pc:sldMk cId="2385588523" sldId="349"/>
            <ac:spMk id="14" creationId="{5D6649D1-767B-B769-7F09-97701A701CBD}"/>
          </ac:spMkLst>
        </pc:spChg>
        <pc:spChg chg="mod">
          <ac:chgData name="ZQGEeky 张强" userId="e101f5870156e8d9" providerId="LiveId" clId="{88778952-3470-4FC1-B201-D7D038C851FB}" dt="2022-07-28T13:34:02.863" v="26"/>
          <ac:spMkLst>
            <pc:docMk/>
            <pc:sldMk cId="2385588523" sldId="349"/>
            <ac:spMk id="15" creationId="{E3E75274-DCFE-8540-612D-2BD467EFE077}"/>
          </ac:spMkLst>
        </pc:spChg>
        <pc:spChg chg="mod">
          <ac:chgData name="ZQGEeky 张强" userId="e101f5870156e8d9" providerId="LiveId" clId="{88778952-3470-4FC1-B201-D7D038C851FB}" dt="2022-07-28T13:34:02.863" v="26"/>
          <ac:spMkLst>
            <pc:docMk/>
            <pc:sldMk cId="2385588523" sldId="349"/>
            <ac:spMk id="16" creationId="{6CA82D4C-BDF8-9D4D-002D-17381ABF51D7}"/>
          </ac:spMkLst>
        </pc:spChg>
        <pc:spChg chg="mod">
          <ac:chgData name="ZQGEeky 张强" userId="e101f5870156e8d9" providerId="LiveId" clId="{88778952-3470-4FC1-B201-D7D038C851FB}" dt="2022-07-28T13:34:02.863" v="26"/>
          <ac:spMkLst>
            <pc:docMk/>
            <pc:sldMk cId="2385588523" sldId="349"/>
            <ac:spMk id="17" creationId="{E1BB45BB-5EC6-DB8D-B8EB-CEA08E8D7E5F}"/>
          </ac:spMkLst>
        </pc:spChg>
        <pc:spChg chg="mod">
          <ac:chgData name="ZQGEeky 张强" userId="e101f5870156e8d9" providerId="LiveId" clId="{88778952-3470-4FC1-B201-D7D038C851FB}" dt="2022-07-28T13:34:02.863" v="26"/>
          <ac:spMkLst>
            <pc:docMk/>
            <pc:sldMk cId="2385588523" sldId="349"/>
            <ac:spMk id="18" creationId="{703EEBB0-B1A7-619F-237B-B1B324B5BD4B}"/>
          </ac:spMkLst>
        </pc:spChg>
        <pc:grpChg chg="add del mod">
          <ac:chgData name="ZQGEeky 张强" userId="e101f5870156e8d9" providerId="LiveId" clId="{88778952-3470-4FC1-B201-D7D038C851FB}" dt="2022-07-28T13:33:20.928" v="24" actId="478"/>
          <ac:grpSpMkLst>
            <pc:docMk/>
            <pc:sldMk cId="2385588523" sldId="349"/>
            <ac:grpSpMk id="5" creationId="{C71F499A-9B28-5C56-48C3-18698EAC94EB}"/>
          </ac:grpSpMkLst>
        </pc:grpChg>
        <pc:grpChg chg="add del mod">
          <ac:chgData name="ZQGEeky 张强" userId="e101f5870156e8d9" providerId="LiveId" clId="{88778952-3470-4FC1-B201-D7D038C851FB}" dt="2022-07-28T13:36:10.181" v="48" actId="478"/>
          <ac:grpSpMkLst>
            <pc:docMk/>
            <pc:sldMk cId="2385588523" sldId="349"/>
            <ac:grpSpMk id="12" creationId="{544AF3F1-57AE-3002-D1DD-BB3C65AE69E5}"/>
          </ac:grpSpMkLst>
        </pc:grpChg>
      </pc:sldChg>
      <pc:sldChg chg="addSp modSp mod">
        <pc:chgData name="ZQGEeky 张强" userId="e101f5870156e8d9" providerId="LiveId" clId="{88778952-3470-4FC1-B201-D7D038C851FB}" dt="2022-07-28T13:42:43.002" v="417" actId="20577"/>
        <pc:sldMkLst>
          <pc:docMk/>
          <pc:sldMk cId="266645135" sldId="352"/>
        </pc:sldMkLst>
        <pc:spChg chg="mod">
          <ac:chgData name="ZQGEeky 张强" userId="e101f5870156e8d9" providerId="LiveId" clId="{88778952-3470-4FC1-B201-D7D038C851FB}" dt="2022-07-28T13:42:43.002" v="417" actId="20577"/>
          <ac:spMkLst>
            <pc:docMk/>
            <pc:sldMk cId="266645135" sldId="352"/>
            <ac:spMk id="3" creationId="{A2FF2D82-1983-B57F-0DF1-17EC198BA4DA}"/>
          </ac:spMkLst>
        </pc:spChg>
        <pc:spChg chg="mod">
          <ac:chgData name="ZQGEeky 张强" userId="e101f5870156e8d9" providerId="LiveId" clId="{88778952-3470-4FC1-B201-D7D038C851FB}" dt="2022-07-28T13:35:20.407" v="45"/>
          <ac:spMkLst>
            <pc:docMk/>
            <pc:sldMk cId="266645135" sldId="352"/>
            <ac:spMk id="63" creationId="{E2108980-1664-6EBC-0FAD-9038E1953DDA}"/>
          </ac:spMkLst>
        </pc:spChg>
        <pc:spChg chg="mod">
          <ac:chgData name="ZQGEeky 张强" userId="e101f5870156e8d9" providerId="LiveId" clId="{88778952-3470-4FC1-B201-D7D038C851FB}" dt="2022-07-28T13:35:20.407" v="45"/>
          <ac:spMkLst>
            <pc:docMk/>
            <pc:sldMk cId="266645135" sldId="352"/>
            <ac:spMk id="65" creationId="{F7512A05-F8BF-7C39-D109-CF169BF9E6A0}"/>
          </ac:spMkLst>
        </pc:spChg>
        <pc:spChg chg="mod">
          <ac:chgData name="ZQGEeky 张强" userId="e101f5870156e8d9" providerId="LiveId" clId="{88778952-3470-4FC1-B201-D7D038C851FB}" dt="2022-07-28T13:35:20.407" v="45"/>
          <ac:spMkLst>
            <pc:docMk/>
            <pc:sldMk cId="266645135" sldId="352"/>
            <ac:spMk id="66" creationId="{47DB9CC9-296D-A420-9215-030761AFB48A}"/>
          </ac:spMkLst>
        </pc:spChg>
        <pc:spChg chg="mod">
          <ac:chgData name="ZQGEeky 张强" userId="e101f5870156e8d9" providerId="LiveId" clId="{88778952-3470-4FC1-B201-D7D038C851FB}" dt="2022-07-28T13:35:20.407" v="45"/>
          <ac:spMkLst>
            <pc:docMk/>
            <pc:sldMk cId="266645135" sldId="352"/>
            <ac:spMk id="67" creationId="{CE2DD79B-6D1B-5B80-57F3-2F27E0880F3B}"/>
          </ac:spMkLst>
        </pc:spChg>
        <pc:spChg chg="mod">
          <ac:chgData name="ZQGEeky 张强" userId="e101f5870156e8d9" providerId="LiveId" clId="{88778952-3470-4FC1-B201-D7D038C851FB}" dt="2022-07-28T13:35:20.407" v="45"/>
          <ac:spMkLst>
            <pc:docMk/>
            <pc:sldMk cId="266645135" sldId="352"/>
            <ac:spMk id="68" creationId="{990FF179-396A-59D9-BB18-6C39E3562875}"/>
          </ac:spMkLst>
        </pc:spChg>
        <pc:spChg chg="mod">
          <ac:chgData name="ZQGEeky 张强" userId="e101f5870156e8d9" providerId="LiveId" clId="{88778952-3470-4FC1-B201-D7D038C851FB}" dt="2022-07-28T13:35:20.407" v="45"/>
          <ac:spMkLst>
            <pc:docMk/>
            <pc:sldMk cId="266645135" sldId="352"/>
            <ac:spMk id="69" creationId="{0AAEACE0-2EEA-046F-832E-9A158C1B8D57}"/>
          </ac:spMkLst>
        </pc:spChg>
        <pc:grpChg chg="add mod">
          <ac:chgData name="ZQGEeky 张强" userId="e101f5870156e8d9" providerId="LiveId" clId="{88778952-3470-4FC1-B201-D7D038C851FB}" dt="2022-07-28T13:35:20.407" v="45"/>
          <ac:grpSpMkLst>
            <pc:docMk/>
            <pc:sldMk cId="266645135" sldId="352"/>
            <ac:grpSpMk id="62" creationId="{F6AFAF33-CF5C-287B-C77A-0341D72B5AD4}"/>
          </ac:grpSpMkLst>
        </pc:grpChg>
      </pc:sldChg>
      <pc:sldChg chg="addSp modSp mod">
        <pc:chgData name="ZQGEeky 张强" userId="e101f5870156e8d9" providerId="LiveId" clId="{88778952-3470-4FC1-B201-D7D038C851FB}" dt="2022-07-28T13:43:18.890" v="435" actId="20577"/>
        <pc:sldMkLst>
          <pc:docMk/>
          <pc:sldMk cId="476358275" sldId="353"/>
        </pc:sldMkLst>
        <pc:spChg chg="mod">
          <ac:chgData name="ZQGEeky 张强" userId="e101f5870156e8d9" providerId="LiveId" clId="{88778952-3470-4FC1-B201-D7D038C851FB}" dt="2022-07-28T13:43:18.890" v="435" actId="20577"/>
          <ac:spMkLst>
            <pc:docMk/>
            <pc:sldMk cId="476358275" sldId="353"/>
            <ac:spMk id="13" creationId="{5666AD2A-ACD1-B551-69A2-4FF72505FBC0}"/>
          </ac:spMkLst>
        </pc:spChg>
        <pc:spChg chg="mod">
          <ac:chgData name="ZQGEeky 张强" userId="e101f5870156e8d9" providerId="LiveId" clId="{88778952-3470-4FC1-B201-D7D038C851FB}" dt="2022-07-28T13:35:22.755" v="46"/>
          <ac:spMkLst>
            <pc:docMk/>
            <pc:sldMk cId="476358275" sldId="353"/>
            <ac:spMk id="20" creationId="{EBFE366A-7069-9CF4-B0BE-1E290D77468B}"/>
          </ac:spMkLst>
        </pc:spChg>
        <pc:spChg chg="mod">
          <ac:chgData name="ZQGEeky 张强" userId="e101f5870156e8d9" providerId="LiveId" clId="{88778952-3470-4FC1-B201-D7D038C851FB}" dt="2022-07-28T13:35:22.755" v="46"/>
          <ac:spMkLst>
            <pc:docMk/>
            <pc:sldMk cId="476358275" sldId="353"/>
            <ac:spMk id="21" creationId="{36B5DE3C-6A5D-4DA8-5FF6-E3B7DC6420E1}"/>
          </ac:spMkLst>
        </pc:spChg>
        <pc:spChg chg="mod">
          <ac:chgData name="ZQGEeky 张强" userId="e101f5870156e8d9" providerId="LiveId" clId="{88778952-3470-4FC1-B201-D7D038C851FB}" dt="2022-07-28T13:35:22.755" v="46"/>
          <ac:spMkLst>
            <pc:docMk/>
            <pc:sldMk cId="476358275" sldId="353"/>
            <ac:spMk id="22" creationId="{E6409A41-91F9-B6F0-FECF-377C265318F8}"/>
          </ac:spMkLst>
        </pc:spChg>
        <pc:spChg chg="mod">
          <ac:chgData name="ZQGEeky 张强" userId="e101f5870156e8d9" providerId="LiveId" clId="{88778952-3470-4FC1-B201-D7D038C851FB}" dt="2022-07-28T13:35:22.755" v="46"/>
          <ac:spMkLst>
            <pc:docMk/>
            <pc:sldMk cId="476358275" sldId="353"/>
            <ac:spMk id="24" creationId="{76EE2479-5FB7-EB0F-22CA-183ED2BCFB6D}"/>
          </ac:spMkLst>
        </pc:spChg>
        <pc:spChg chg="mod">
          <ac:chgData name="ZQGEeky 张强" userId="e101f5870156e8d9" providerId="LiveId" clId="{88778952-3470-4FC1-B201-D7D038C851FB}" dt="2022-07-28T13:35:22.755" v="46"/>
          <ac:spMkLst>
            <pc:docMk/>
            <pc:sldMk cId="476358275" sldId="353"/>
            <ac:spMk id="26" creationId="{29D57584-3BD2-F0E5-9773-9D82C7FB946A}"/>
          </ac:spMkLst>
        </pc:spChg>
        <pc:spChg chg="mod">
          <ac:chgData name="ZQGEeky 张强" userId="e101f5870156e8d9" providerId="LiveId" clId="{88778952-3470-4FC1-B201-D7D038C851FB}" dt="2022-07-28T13:35:22.755" v="46"/>
          <ac:spMkLst>
            <pc:docMk/>
            <pc:sldMk cId="476358275" sldId="353"/>
            <ac:spMk id="27" creationId="{512A1160-5B5D-A0F5-1689-C71A3D8B14B8}"/>
          </ac:spMkLst>
        </pc:spChg>
        <pc:grpChg chg="add mod">
          <ac:chgData name="ZQGEeky 张强" userId="e101f5870156e8d9" providerId="LiveId" clId="{88778952-3470-4FC1-B201-D7D038C851FB}" dt="2022-07-28T13:35:22.755" v="46"/>
          <ac:grpSpMkLst>
            <pc:docMk/>
            <pc:sldMk cId="476358275" sldId="353"/>
            <ac:grpSpMk id="19" creationId="{2E0AF3A5-CE15-D0E3-BC05-AB6598F6C048}"/>
          </ac:grpSpMkLst>
        </pc:grpChg>
      </pc:sldChg>
      <pc:sldChg chg="addSp modSp mod">
        <pc:chgData name="ZQGEeky 张强" userId="e101f5870156e8d9" providerId="LiveId" clId="{88778952-3470-4FC1-B201-D7D038C851FB}" dt="2022-07-28T13:38:29.370" v="107" actId="20577"/>
        <pc:sldMkLst>
          <pc:docMk/>
          <pc:sldMk cId="1503076772" sldId="354"/>
        </pc:sldMkLst>
        <pc:spChg chg="mod">
          <ac:chgData name="ZQGEeky 张强" userId="e101f5870156e8d9" providerId="LiveId" clId="{88778952-3470-4FC1-B201-D7D038C851FB}" dt="2022-07-28T13:38:29.370" v="107" actId="20577"/>
          <ac:spMkLst>
            <pc:docMk/>
            <pc:sldMk cId="1503076772" sldId="354"/>
            <ac:spMk id="4" creationId="{87B8EA41-303B-A5B9-7895-FECB9D3C07B4}"/>
          </ac:spMkLst>
        </pc:spChg>
        <pc:spChg chg="mod">
          <ac:chgData name="ZQGEeky 张强" userId="e101f5870156e8d9" providerId="LiveId" clId="{88778952-3470-4FC1-B201-D7D038C851FB}" dt="2022-07-28T13:34:44.736" v="31"/>
          <ac:spMkLst>
            <pc:docMk/>
            <pc:sldMk cId="1503076772" sldId="354"/>
            <ac:spMk id="15" creationId="{04E65F20-93E0-5F1B-3620-FA15E7E0E772}"/>
          </ac:spMkLst>
        </pc:spChg>
        <pc:spChg chg="mod">
          <ac:chgData name="ZQGEeky 张强" userId="e101f5870156e8d9" providerId="LiveId" clId="{88778952-3470-4FC1-B201-D7D038C851FB}" dt="2022-07-28T13:34:44.736" v="31"/>
          <ac:spMkLst>
            <pc:docMk/>
            <pc:sldMk cId="1503076772" sldId="354"/>
            <ac:spMk id="16" creationId="{6D1D28A1-CEAC-E7F8-C208-428C24371DDB}"/>
          </ac:spMkLst>
        </pc:spChg>
        <pc:spChg chg="mod">
          <ac:chgData name="ZQGEeky 张强" userId="e101f5870156e8d9" providerId="LiveId" clId="{88778952-3470-4FC1-B201-D7D038C851FB}" dt="2022-07-28T13:34:44.736" v="31"/>
          <ac:spMkLst>
            <pc:docMk/>
            <pc:sldMk cId="1503076772" sldId="354"/>
            <ac:spMk id="18" creationId="{5D42AAE6-F6E2-9B7F-E09C-EA9F43AFC233}"/>
          </ac:spMkLst>
        </pc:spChg>
        <pc:spChg chg="mod">
          <ac:chgData name="ZQGEeky 张强" userId="e101f5870156e8d9" providerId="LiveId" clId="{88778952-3470-4FC1-B201-D7D038C851FB}" dt="2022-07-28T13:34:44.736" v="31"/>
          <ac:spMkLst>
            <pc:docMk/>
            <pc:sldMk cId="1503076772" sldId="354"/>
            <ac:spMk id="19" creationId="{21D3FC72-EA8F-4476-1CC5-57EC6867460D}"/>
          </ac:spMkLst>
        </pc:spChg>
        <pc:spChg chg="mod">
          <ac:chgData name="ZQGEeky 张强" userId="e101f5870156e8d9" providerId="LiveId" clId="{88778952-3470-4FC1-B201-D7D038C851FB}" dt="2022-07-28T13:34:44.736" v="31"/>
          <ac:spMkLst>
            <pc:docMk/>
            <pc:sldMk cId="1503076772" sldId="354"/>
            <ac:spMk id="20" creationId="{7E870A7E-B3DF-F669-C483-3416183D2F79}"/>
          </ac:spMkLst>
        </pc:spChg>
        <pc:spChg chg="mod">
          <ac:chgData name="ZQGEeky 张强" userId="e101f5870156e8d9" providerId="LiveId" clId="{88778952-3470-4FC1-B201-D7D038C851FB}" dt="2022-07-28T13:34:44.736" v="31"/>
          <ac:spMkLst>
            <pc:docMk/>
            <pc:sldMk cId="1503076772" sldId="354"/>
            <ac:spMk id="21" creationId="{75150C7B-58C6-C5BF-3B5F-82ABF52D64B8}"/>
          </ac:spMkLst>
        </pc:spChg>
        <pc:grpChg chg="add mod">
          <ac:chgData name="ZQGEeky 张强" userId="e101f5870156e8d9" providerId="LiveId" clId="{88778952-3470-4FC1-B201-D7D038C851FB}" dt="2022-07-28T13:34:44.736" v="31"/>
          <ac:grpSpMkLst>
            <pc:docMk/>
            <pc:sldMk cId="1503076772" sldId="354"/>
            <ac:grpSpMk id="14" creationId="{557A4CF6-CC0F-0AFD-FD69-DC7D8A82D650}"/>
          </ac:grpSpMkLst>
        </pc:grpChg>
      </pc:sldChg>
      <pc:sldChg chg="addSp modSp mod">
        <pc:chgData name="ZQGEeky 张强" userId="e101f5870156e8d9" providerId="LiveId" clId="{88778952-3470-4FC1-B201-D7D038C851FB}" dt="2022-07-28T13:40:06.407" v="231" actId="20577"/>
        <pc:sldMkLst>
          <pc:docMk/>
          <pc:sldMk cId="3754560443" sldId="355"/>
        </pc:sldMkLst>
        <pc:spChg chg="mod">
          <ac:chgData name="ZQGEeky 张强" userId="e101f5870156e8d9" providerId="LiveId" clId="{88778952-3470-4FC1-B201-D7D038C851FB}" dt="2022-07-28T13:40:06.407" v="231" actId="20577"/>
          <ac:spMkLst>
            <pc:docMk/>
            <pc:sldMk cId="3754560443" sldId="355"/>
            <ac:spMk id="3" creationId="{5F7DAB80-4152-0EF7-5AC9-7D939C28AC64}"/>
          </ac:spMkLst>
        </pc:spChg>
        <pc:spChg chg="mod">
          <ac:chgData name="ZQGEeky 张强" userId="e101f5870156e8d9" providerId="LiveId" clId="{88778952-3470-4FC1-B201-D7D038C851FB}" dt="2022-07-28T13:34:59.597" v="36"/>
          <ac:spMkLst>
            <pc:docMk/>
            <pc:sldMk cId="3754560443" sldId="355"/>
            <ac:spMk id="24" creationId="{6875870A-6065-AAA3-2429-96F531CDA127}"/>
          </ac:spMkLst>
        </pc:spChg>
        <pc:spChg chg="mod">
          <ac:chgData name="ZQGEeky 张强" userId="e101f5870156e8d9" providerId="LiveId" clId="{88778952-3470-4FC1-B201-D7D038C851FB}" dt="2022-07-28T13:34:59.597" v="36"/>
          <ac:spMkLst>
            <pc:docMk/>
            <pc:sldMk cId="3754560443" sldId="355"/>
            <ac:spMk id="25" creationId="{BFDECE81-33E0-7577-1703-C534CCBF1FD0}"/>
          </ac:spMkLst>
        </pc:spChg>
        <pc:spChg chg="mod">
          <ac:chgData name="ZQGEeky 张强" userId="e101f5870156e8d9" providerId="LiveId" clId="{88778952-3470-4FC1-B201-D7D038C851FB}" dt="2022-07-28T13:34:59.597" v="36"/>
          <ac:spMkLst>
            <pc:docMk/>
            <pc:sldMk cId="3754560443" sldId="355"/>
            <ac:spMk id="26" creationId="{CB0C7150-2716-A124-6117-55894385C2EE}"/>
          </ac:spMkLst>
        </pc:spChg>
        <pc:spChg chg="mod">
          <ac:chgData name="ZQGEeky 张强" userId="e101f5870156e8d9" providerId="LiveId" clId="{88778952-3470-4FC1-B201-D7D038C851FB}" dt="2022-07-28T13:34:59.597" v="36"/>
          <ac:spMkLst>
            <pc:docMk/>
            <pc:sldMk cId="3754560443" sldId="355"/>
            <ac:spMk id="27" creationId="{C9DC7E3B-CC1F-B4C3-3D61-5DEA85388ECA}"/>
          </ac:spMkLst>
        </pc:spChg>
        <pc:spChg chg="mod">
          <ac:chgData name="ZQGEeky 张强" userId="e101f5870156e8d9" providerId="LiveId" clId="{88778952-3470-4FC1-B201-D7D038C851FB}" dt="2022-07-28T13:34:59.597" v="36"/>
          <ac:spMkLst>
            <pc:docMk/>
            <pc:sldMk cId="3754560443" sldId="355"/>
            <ac:spMk id="28" creationId="{231CFEF5-D005-0AB0-2CD8-2E2C314A70AA}"/>
          </ac:spMkLst>
        </pc:spChg>
        <pc:spChg chg="mod">
          <ac:chgData name="ZQGEeky 张强" userId="e101f5870156e8d9" providerId="LiveId" clId="{88778952-3470-4FC1-B201-D7D038C851FB}" dt="2022-07-28T13:34:59.597" v="36"/>
          <ac:spMkLst>
            <pc:docMk/>
            <pc:sldMk cId="3754560443" sldId="355"/>
            <ac:spMk id="29" creationId="{522480C3-C927-9C5E-E382-4CBE85E1BD18}"/>
          </ac:spMkLst>
        </pc:spChg>
        <pc:grpChg chg="add mod">
          <ac:chgData name="ZQGEeky 张强" userId="e101f5870156e8d9" providerId="LiveId" clId="{88778952-3470-4FC1-B201-D7D038C851FB}" dt="2022-07-28T13:34:59.597" v="36"/>
          <ac:grpSpMkLst>
            <pc:docMk/>
            <pc:sldMk cId="3754560443" sldId="355"/>
            <ac:grpSpMk id="23" creationId="{54B56EB8-2650-59B7-9B5B-21B9DCD84549}"/>
          </ac:grpSpMkLst>
        </pc:grpChg>
      </pc:sldChg>
      <pc:sldChg chg="addSp modSp mod">
        <pc:chgData name="ZQGEeky 张强" userId="e101f5870156e8d9" providerId="LiveId" clId="{88778952-3470-4FC1-B201-D7D038C851FB}" dt="2022-07-28T13:43:34.432" v="453" actId="20577"/>
        <pc:sldMkLst>
          <pc:docMk/>
          <pc:sldMk cId="3693812827" sldId="357"/>
        </pc:sldMkLst>
        <pc:spChg chg="mod">
          <ac:chgData name="ZQGEeky 张强" userId="e101f5870156e8d9" providerId="LiveId" clId="{88778952-3470-4FC1-B201-D7D038C851FB}" dt="2022-07-28T13:43:34.432" v="453" actId="20577"/>
          <ac:spMkLst>
            <pc:docMk/>
            <pc:sldMk cId="3693812827" sldId="357"/>
            <ac:spMk id="5" creationId="{8BC79858-3D43-7029-03C2-36110C5AEC0D}"/>
          </ac:spMkLst>
        </pc:spChg>
        <pc:spChg chg="mod">
          <ac:chgData name="ZQGEeky 张强" userId="e101f5870156e8d9" providerId="LiveId" clId="{88778952-3470-4FC1-B201-D7D038C851FB}" dt="2022-07-28T13:35:25.407" v="47"/>
          <ac:spMkLst>
            <pc:docMk/>
            <pc:sldMk cId="3693812827" sldId="357"/>
            <ac:spMk id="23" creationId="{D56D106A-7320-5B79-398B-AD1FE36B65E4}"/>
          </ac:spMkLst>
        </pc:spChg>
        <pc:spChg chg="mod">
          <ac:chgData name="ZQGEeky 张强" userId="e101f5870156e8d9" providerId="LiveId" clId="{88778952-3470-4FC1-B201-D7D038C851FB}" dt="2022-07-28T13:35:25.407" v="47"/>
          <ac:spMkLst>
            <pc:docMk/>
            <pc:sldMk cId="3693812827" sldId="357"/>
            <ac:spMk id="25" creationId="{CD389BDE-5FDF-7563-8827-73698B9284FB}"/>
          </ac:spMkLst>
        </pc:spChg>
        <pc:spChg chg="mod">
          <ac:chgData name="ZQGEeky 张强" userId="e101f5870156e8d9" providerId="LiveId" clId="{88778952-3470-4FC1-B201-D7D038C851FB}" dt="2022-07-28T13:35:25.407" v="47"/>
          <ac:spMkLst>
            <pc:docMk/>
            <pc:sldMk cId="3693812827" sldId="357"/>
            <ac:spMk id="26" creationId="{C4C72CEE-DE7C-63E8-CC4C-0C7EB9D0192E}"/>
          </ac:spMkLst>
        </pc:spChg>
        <pc:spChg chg="mod">
          <ac:chgData name="ZQGEeky 张强" userId="e101f5870156e8d9" providerId="LiveId" clId="{88778952-3470-4FC1-B201-D7D038C851FB}" dt="2022-07-28T13:35:25.407" v="47"/>
          <ac:spMkLst>
            <pc:docMk/>
            <pc:sldMk cId="3693812827" sldId="357"/>
            <ac:spMk id="27" creationId="{D3F78438-25A7-7A44-6756-7D2DE83709E6}"/>
          </ac:spMkLst>
        </pc:spChg>
        <pc:spChg chg="mod">
          <ac:chgData name="ZQGEeky 张强" userId="e101f5870156e8d9" providerId="LiveId" clId="{88778952-3470-4FC1-B201-D7D038C851FB}" dt="2022-07-28T13:35:25.407" v="47"/>
          <ac:spMkLst>
            <pc:docMk/>
            <pc:sldMk cId="3693812827" sldId="357"/>
            <ac:spMk id="31" creationId="{500F86B8-B562-082C-E615-110FA7B3C6A0}"/>
          </ac:spMkLst>
        </pc:spChg>
        <pc:spChg chg="mod">
          <ac:chgData name="ZQGEeky 张强" userId="e101f5870156e8d9" providerId="LiveId" clId="{88778952-3470-4FC1-B201-D7D038C851FB}" dt="2022-07-28T13:35:25.407" v="47"/>
          <ac:spMkLst>
            <pc:docMk/>
            <pc:sldMk cId="3693812827" sldId="357"/>
            <ac:spMk id="32" creationId="{1BF24A09-1DE6-DA30-5F5B-4026C69BDEEB}"/>
          </ac:spMkLst>
        </pc:spChg>
        <pc:grpChg chg="add mod">
          <ac:chgData name="ZQGEeky 张强" userId="e101f5870156e8d9" providerId="LiveId" clId="{88778952-3470-4FC1-B201-D7D038C851FB}" dt="2022-07-28T13:35:25.407" v="47"/>
          <ac:grpSpMkLst>
            <pc:docMk/>
            <pc:sldMk cId="3693812827" sldId="357"/>
            <ac:grpSpMk id="22" creationId="{A7F673F0-785A-3014-B809-847106AE9C61}"/>
          </ac:grpSpMkLst>
        </pc:grpChg>
      </pc:sldChg>
      <pc:sldChg chg="addSp modSp mod">
        <pc:chgData name="ZQGEeky 张强" userId="e101f5870156e8d9" providerId="LiveId" clId="{88778952-3470-4FC1-B201-D7D038C851FB}" dt="2022-07-28T13:41:35.584" v="323" actId="20577"/>
        <pc:sldMkLst>
          <pc:docMk/>
          <pc:sldMk cId="2364589137" sldId="358"/>
        </pc:sldMkLst>
        <pc:spChg chg="mod">
          <ac:chgData name="ZQGEeky 张强" userId="e101f5870156e8d9" providerId="LiveId" clId="{88778952-3470-4FC1-B201-D7D038C851FB}" dt="2022-07-28T13:35:10.959" v="41"/>
          <ac:spMkLst>
            <pc:docMk/>
            <pc:sldMk cId="2364589137" sldId="358"/>
            <ac:spMk id="16" creationId="{BF6DBA34-AD52-4438-8ACC-E744165814CB}"/>
          </ac:spMkLst>
        </pc:spChg>
        <pc:spChg chg="mod">
          <ac:chgData name="ZQGEeky 张强" userId="e101f5870156e8d9" providerId="LiveId" clId="{88778952-3470-4FC1-B201-D7D038C851FB}" dt="2022-07-28T13:35:10.959" v="41"/>
          <ac:spMkLst>
            <pc:docMk/>
            <pc:sldMk cId="2364589137" sldId="358"/>
            <ac:spMk id="17" creationId="{7B4CC61A-A06C-E0E5-4C69-B76CCE6363A6}"/>
          </ac:spMkLst>
        </pc:spChg>
        <pc:spChg chg="mod">
          <ac:chgData name="ZQGEeky 张强" userId="e101f5870156e8d9" providerId="LiveId" clId="{88778952-3470-4FC1-B201-D7D038C851FB}" dt="2022-07-28T13:35:10.959" v="41"/>
          <ac:spMkLst>
            <pc:docMk/>
            <pc:sldMk cId="2364589137" sldId="358"/>
            <ac:spMk id="18" creationId="{3BF70139-DA78-B884-2A9E-D8325FD24E10}"/>
          </ac:spMkLst>
        </pc:spChg>
        <pc:spChg chg="mod">
          <ac:chgData name="ZQGEeky 张强" userId="e101f5870156e8d9" providerId="LiveId" clId="{88778952-3470-4FC1-B201-D7D038C851FB}" dt="2022-07-28T13:35:10.959" v="41"/>
          <ac:spMkLst>
            <pc:docMk/>
            <pc:sldMk cId="2364589137" sldId="358"/>
            <ac:spMk id="19" creationId="{A0C6C938-41CA-7079-4B20-11665CB6BEDD}"/>
          </ac:spMkLst>
        </pc:spChg>
        <pc:spChg chg="mod">
          <ac:chgData name="ZQGEeky 张强" userId="e101f5870156e8d9" providerId="LiveId" clId="{88778952-3470-4FC1-B201-D7D038C851FB}" dt="2022-07-28T13:35:10.959" v="41"/>
          <ac:spMkLst>
            <pc:docMk/>
            <pc:sldMk cId="2364589137" sldId="358"/>
            <ac:spMk id="20" creationId="{9A2C1F49-9021-EECB-7665-F16B0795D001}"/>
          </ac:spMkLst>
        </pc:spChg>
        <pc:spChg chg="mod">
          <ac:chgData name="ZQGEeky 张强" userId="e101f5870156e8d9" providerId="LiveId" clId="{88778952-3470-4FC1-B201-D7D038C851FB}" dt="2022-07-28T13:35:10.959" v="41"/>
          <ac:spMkLst>
            <pc:docMk/>
            <pc:sldMk cId="2364589137" sldId="358"/>
            <ac:spMk id="21" creationId="{F8A6C961-A31D-D230-B57D-56EDA5FCE4C6}"/>
          </ac:spMkLst>
        </pc:spChg>
        <pc:spChg chg="mod">
          <ac:chgData name="ZQGEeky 张强" userId="e101f5870156e8d9" providerId="LiveId" clId="{88778952-3470-4FC1-B201-D7D038C851FB}" dt="2022-07-28T13:41:35.584" v="323" actId="20577"/>
          <ac:spMkLst>
            <pc:docMk/>
            <pc:sldMk cId="2364589137" sldId="358"/>
            <ac:spMk id="146" creationId="{A8038B26-7964-4BEC-BDCE-FA791549FD39}"/>
          </ac:spMkLst>
        </pc:spChg>
        <pc:grpChg chg="add mod">
          <ac:chgData name="ZQGEeky 张强" userId="e101f5870156e8d9" providerId="LiveId" clId="{88778952-3470-4FC1-B201-D7D038C851FB}" dt="2022-07-28T13:35:10.959" v="41"/>
          <ac:grpSpMkLst>
            <pc:docMk/>
            <pc:sldMk cId="2364589137" sldId="358"/>
            <ac:grpSpMk id="15" creationId="{506482CC-52A6-7A42-3BC6-735B3D7291E0}"/>
          </ac:grpSpMkLst>
        </pc:grpChg>
      </pc:sldChg>
      <pc:sldChg chg="addSp delSp modSp mod">
        <pc:chgData name="ZQGEeky 张强" userId="e101f5870156e8d9" providerId="LiveId" clId="{88778952-3470-4FC1-B201-D7D038C851FB}" dt="2022-07-28T10:00:11.784" v="16" actId="1076"/>
        <pc:sldMkLst>
          <pc:docMk/>
          <pc:sldMk cId="3881953471" sldId="359"/>
        </pc:sldMkLst>
        <pc:spChg chg="mod">
          <ac:chgData name="ZQGEeky 张强" userId="e101f5870156e8d9" providerId="LiveId" clId="{88778952-3470-4FC1-B201-D7D038C851FB}" dt="2022-07-28T09:59:59.869" v="13" actId="164"/>
          <ac:spMkLst>
            <pc:docMk/>
            <pc:sldMk cId="3881953471" sldId="359"/>
            <ac:spMk id="8" creationId="{61FB2773-F04B-B182-F4BE-0B67D6F01BA2}"/>
          </ac:spMkLst>
        </pc:spChg>
        <pc:spChg chg="mod">
          <ac:chgData name="ZQGEeky 张强" userId="e101f5870156e8d9" providerId="LiveId" clId="{88778952-3470-4FC1-B201-D7D038C851FB}" dt="2022-07-28T09:59:59.869" v="13" actId="164"/>
          <ac:spMkLst>
            <pc:docMk/>
            <pc:sldMk cId="3881953471" sldId="359"/>
            <ac:spMk id="9" creationId="{993FAA54-5890-72F2-14D7-D56ED7001A78}"/>
          </ac:spMkLst>
        </pc:spChg>
        <pc:spChg chg="mod">
          <ac:chgData name="ZQGEeky 张强" userId="e101f5870156e8d9" providerId="LiveId" clId="{88778952-3470-4FC1-B201-D7D038C851FB}" dt="2022-07-28T09:59:59.869" v="13" actId="164"/>
          <ac:spMkLst>
            <pc:docMk/>
            <pc:sldMk cId="3881953471" sldId="359"/>
            <ac:spMk id="10" creationId="{1B79F7F9-E399-B6B6-4FBA-82A9B5245A49}"/>
          </ac:spMkLst>
        </pc:spChg>
        <pc:spChg chg="mod">
          <ac:chgData name="ZQGEeky 张强" userId="e101f5870156e8d9" providerId="LiveId" clId="{88778952-3470-4FC1-B201-D7D038C851FB}" dt="2022-07-28T09:59:59.869" v="13" actId="164"/>
          <ac:spMkLst>
            <pc:docMk/>
            <pc:sldMk cId="3881953471" sldId="359"/>
            <ac:spMk id="11" creationId="{C8005ECE-13D3-B08C-8C48-48167CFCE2BC}"/>
          </ac:spMkLst>
        </pc:spChg>
        <pc:spChg chg="mod">
          <ac:chgData name="ZQGEeky 张强" userId="e101f5870156e8d9" providerId="LiveId" clId="{88778952-3470-4FC1-B201-D7D038C851FB}" dt="2022-07-28T09:59:59.869" v="13" actId="164"/>
          <ac:spMkLst>
            <pc:docMk/>
            <pc:sldMk cId="3881953471" sldId="359"/>
            <ac:spMk id="12" creationId="{566D7B0E-897F-1E30-A155-945DDC55E029}"/>
          </ac:spMkLst>
        </pc:spChg>
        <pc:spChg chg="mod">
          <ac:chgData name="ZQGEeky 张强" userId="e101f5870156e8d9" providerId="LiveId" clId="{88778952-3470-4FC1-B201-D7D038C851FB}" dt="2022-07-28T09:59:59.869" v="13" actId="164"/>
          <ac:spMkLst>
            <pc:docMk/>
            <pc:sldMk cId="3881953471" sldId="359"/>
            <ac:spMk id="13" creationId="{AA497217-93CA-F2F0-C8AB-773ACF652816}"/>
          </ac:spMkLst>
        </pc:spChg>
        <pc:spChg chg="del mod">
          <ac:chgData name="ZQGEeky 张强" userId="e101f5870156e8d9" providerId="LiveId" clId="{88778952-3470-4FC1-B201-D7D038C851FB}" dt="2022-07-28T09:59:56.116" v="12" actId="478"/>
          <ac:spMkLst>
            <pc:docMk/>
            <pc:sldMk cId="3881953471" sldId="359"/>
            <ac:spMk id="14" creationId="{3D867D31-1DB4-E5FC-632C-CB26E72F70DC}"/>
          </ac:spMkLst>
        </pc:spChg>
        <pc:spChg chg="del mod">
          <ac:chgData name="ZQGEeky 张强" userId="e101f5870156e8d9" providerId="LiveId" clId="{88778952-3470-4FC1-B201-D7D038C851FB}" dt="2022-07-28T09:59:56.116" v="12" actId="478"/>
          <ac:spMkLst>
            <pc:docMk/>
            <pc:sldMk cId="3881953471" sldId="359"/>
            <ac:spMk id="15" creationId="{678B50F1-BAF1-7FEA-3D6D-9F02826F4639}"/>
          </ac:spMkLst>
        </pc:spChg>
        <pc:spChg chg="del mod">
          <ac:chgData name="ZQGEeky 张强" userId="e101f5870156e8d9" providerId="LiveId" clId="{88778952-3470-4FC1-B201-D7D038C851FB}" dt="2022-07-28T09:59:56.116" v="12" actId="478"/>
          <ac:spMkLst>
            <pc:docMk/>
            <pc:sldMk cId="3881953471" sldId="359"/>
            <ac:spMk id="17" creationId="{1CCE341A-0094-8884-E94B-27EE769F61F9}"/>
          </ac:spMkLst>
        </pc:spChg>
        <pc:spChg chg="del mod">
          <ac:chgData name="ZQGEeky 张强" userId="e101f5870156e8d9" providerId="LiveId" clId="{88778952-3470-4FC1-B201-D7D038C851FB}" dt="2022-07-28T09:59:56.116" v="12" actId="478"/>
          <ac:spMkLst>
            <pc:docMk/>
            <pc:sldMk cId="3881953471" sldId="359"/>
            <ac:spMk id="18" creationId="{D1EF9A5F-CAF8-2DDD-9928-0B4E7535716F}"/>
          </ac:spMkLst>
        </pc:spChg>
        <pc:spChg chg="del mod">
          <ac:chgData name="ZQGEeky 张强" userId="e101f5870156e8d9" providerId="LiveId" clId="{88778952-3470-4FC1-B201-D7D038C851FB}" dt="2022-07-28T09:59:56.116" v="12" actId="478"/>
          <ac:spMkLst>
            <pc:docMk/>
            <pc:sldMk cId="3881953471" sldId="359"/>
            <ac:spMk id="19" creationId="{60603211-7D65-044D-41DA-7D02C96BDD5C}"/>
          </ac:spMkLst>
        </pc:spChg>
        <pc:spChg chg="del mod">
          <ac:chgData name="ZQGEeky 张强" userId="e101f5870156e8d9" providerId="LiveId" clId="{88778952-3470-4FC1-B201-D7D038C851FB}" dt="2022-07-28T09:59:56.116" v="12" actId="478"/>
          <ac:spMkLst>
            <pc:docMk/>
            <pc:sldMk cId="3881953471" sldId="359"/>
            <ac:spMk id="20" creationId="{BFB99C51-D02F-8FDC-A92E-23075A02416F}"/>
          </ac:spMkLst>
        </pc:spChg>
        <pc:spChg chg="del">
          <ac:chgData name="ZQGEeky 张强" userId="e101f5870156e8d9" providerId="LiveId" clId="{88778952-3470-4FC1-B201-D7D038C851FB}" dt="2022-07-28T10:00:08.742" v="15" actId="478"/>
          <ac:spMkLst>
            <pc:docMk/>
            <pc:sldMk cId="3881953471" sldId="359"/>
            <ac:spMk id="23" creationId="{C8DBEB8C-CF92-F337-D34D-0670C1F6C0B3}"/>
          </ac:spMkLst>
        </pc:spChg>
        <pc:spChg chg="mod">
          <ac:chgData name="ZQGEeky 张强" userId="e101f5870156e8d9" providerId="LiveId" clId="{88778952-3470-4FC1-B201-D7D038C851FB}" dt="2022-07-28T09:59:51.445" v="11" actId="1076"/>
          <ac:spMkLst>
            <pc:docMk/>
            <pc:sldMk cId="3881953471" sldId="359"/>
            <ac:spMk id="32" creationId="{88E96E45-3C68-8BEE-17F3-3EDDB2D49E09}"/>
          </ac:spMkLst>
        </pc:spChg>
        <pc:grpChg chg="del mod">
          <ac:chgData name="ZQGEeky 张强" userId="e101f5870156e8d9" providerId="LiveId" clId="{88778952-3470-4FC1-B201-D7D038C851FB}" dt="2022-07-28T09:59:39.091" v="8" actId="27803"/>
          <ac:grpSpMkLst>
            <pc:docMk/>
            <pc:sldMk cId="3881953471" sldId="359"/>
            <ac:grpSpMk id="7" creationId="{85397077-8072-96B1-0111-8CF683033E9B}"/>
          </ac:grpSpMkLst>
        </pc:grpChg>
        <pc:grpChg chg="add mod">
          <ac:chgData name="ZQGEeky 张强" userId="e101f5870156e8d9" providerId="LiveId" clId="{88778952-3470-4FC1-B201-D7D038C851FB}" dt="2022-07-28T10:00:11.784" v="16" actId="1076"/>
          <ac:grpSpMkLst>
            <pc:docMk/>
            <pc:sldMk cId="3881953471" sldId="359"/>
            <ac:grpSpMk id="21" creationId="{4EF50FE0-20AC-9165-9DD6-8B6103F4532F}"/>
          </ac:grpSpMkLst>
        </pc:grpChg>
        <pc:picChg chg="add del mod">
          <ac:chgData name="ZQGEeky 张强" userId="e101f5870156e8d9" providerId="LiveId" clId="{88778952-3470-4FC1-B201-D7D038C851FB}" dt="2022-07-28T09:59:39.091" v="8" actId="27803"/>
          <ac:picMkLst>
            <pc:docMk/>
            <pc:sldMk cId="3881953471" sldId="359"/>
            <ac:picMk id="4" creationId="{C4B2AF9A-EB9A-3C58-C36A-4505D7FA50C6}"/>
          </ac:picMkLst>
        </pc:picChg>
        <pc:picChg chg="add del mod">
          <ac:chgData name="ZQGEeky 张强" userId="e101f5870156e8d9" providerId="LiveId" clId="{88778952-3470-4FC1-B201-D7D038C851FB}" dt="2022-07-28T09:59:00.034" v="7" actId="478"/>
          <ac:picMkLst>
            <pc:docMk/>
            <pc:sldMk cId="3881953471" sldId="359"/>
            <ac:picMk id="16" creationId="{C6983690-F282-8F8D-A591-2CB597C1579D}"/>
          </ac:picMkLst>
        </pc:picChg>
      </pc:sldChg>
      <pc:sldMasterChg chg="modSldLayout">
        <pc:chgData name="ZQGEeky 张强" userId="e101f5870156e8d9" providerId="LiveId" clId="{88778952-3470-4FC1-B201-D7D038C851FB}" dt="2022-07-28T13:44:27.923" v="458" actId="554"/>
        <pc:sldMasterMkLst>
          <pc:docMk/>
          <pc:sldMasterMk cId="449836455" sldId="2147483660"/>
        </pc:sldMasterMkLst>
        <pc:sldLayoutChg chg="modSp mod">
          <pc:chgData name="ZQGEeky 张强" userId="e101f5870156e8d9" providerId="LiveId" clId="{88778952-3470-4FC1-B201-D7D038C851FB}" dt="2022-07-28T13:44:27.923" v="458" actId="554"/>
          <pc:sldLayoutMkLst>
            <pc:docMk/>
            <pc:sldMasterMk cId="449836455" sldId="2147483660"/>
            <pc:sldLayoutMk cId="1641582492" sldId="2147483680"/>
          </pc:sldLayoutMkLst>
          <pc:spChg chg="mod">
            <ac:chgData name="ZQGEeky 张强" userId="e101f5870156e8d9" providerId="LiveId" clId="{88778952-3470-4FC1-B201-D7D038C851FB}" dt="2022-07-28T13:44:15.809" v="457" actId="1038"/>
            <ac:spMkLst>
              <pc:docMk/>
              <pc:sldMasterMk cId="449836455" sldId="2147483660"/>
              <pc:sldLayoutMk cId="1641582492" sldId="2147483680"/>
              <ac:spMk id="60" creationId="{D91CE15A-5158-452E-A3D0-CD9081BD3885}"/>
            </ac:spMkLst>
          </pc:spChg>
          <pc:grpChg chg="mod">
            <ac:chgData name="ZQGEeky 张强" userId="e101f5870156e8d9" providerId="LiveId" clId="{88778952-3470-4FC1-B201-D7D038C851FB}" dt="2022-07-28T13:44:27.923" v="458" actId="554"/>
            <ac:grpSpMkLst>
              <pc:docMk/>
              <pc:sldMasterMk cId="449836455" sldId="2147483660"/>
              <pc:sldLayoutMk cId="1641582492" sldId="2147483680"/>
              <ac:grpSpMk id="2" creationId="{322BCD55-6A9B-45E6-A2C5-E017ED2084DF}"/>
            </ac:grpSpMkLst>
          </pc:grpChg>
        </pc:sldLayoutChg>
        <pc:sldLayoutChg chg="delSp mod">
          <pc:chgData name="ZQGEeky 张强" userId="e101f5870156e8d9" providerId="LiveId" clId="{88778952-3470-4FC1-B201-D7D038C851FB}" dt="2022-07-28T13:33:28.242" v="25" actId="478"/>
          <pc:sldLayoutMkLst>
            <pc:docMk/>
            <pc:sldMasterMk cId="449836455" sldId="2147483660"/>
            <pc:sldLayoutMk cId="3125205011" sldId="2147483681"/>
          </pc:sldLayoutMkLst>
          <pc:spChg chg="del">
            <ac:chgData name="ZQGEeky 张强" userId="e101f5870156e8d9" providerId="LiveId" clId="{88778952-3470-4FC1-B201-D7D038C851FB}" dt="2022-07-28T13:33:28.242" v="25" actId="478"/>
            <ac:spMkLst>
              <pc:docMk/>
              <pc:sldMasterMk cId="449836455" sldId="2147483660"/>
              <pc:sldLayoutMk cId="3125205011" sldId="2147483681"/>
              <ac:spMk id="27" creationId="{9C969F66-11A4-3444-F131-E3EBB5E3F968}"/>
            </ac:spMkLst>
          </pc:spChg>
        </pc:sldLayoutChg>
      </pc:sldMasterChg>
    </pc:docChg>
  </pc:docChgLst>
  <pc:docChgLst>
    <pc:chgData name="ZQGEeky 张强" userId="e101f5870156e8d9" providerId="LiveId" clId="{B26AA77E-44EC-43B0-ABCF-83C284ABC513}"/>
    <pc:docChg chg="undo custSel modSld">
      <pc:chgData name="ZQGEeky 张强" userId="e101f5870156e8d9" providerId="LiveId" clId="{B26AA77E-44EC-43B0-ABCF-83C284ABC513}" dt="2022-08-06T08:25:00.050" v="602" actId="20577"/>
      <pc:docMkLst>
        <pc:docMk/>
      </pc:docMkLst>
      <pc:sldChg chg="modSp mod">
        <pc:chgData name="ZQGEeky 张强" userId="e101f5870156e8d9" providerId="LiveId" clId="{B26AA77E-44EC-43B0-ABCF-83C284ABC513}" dt="2022-08-06T08:17:11.524" v="108" actId="20577"/>
        <pc:sldMkLst>
          <pc:docMk/>
          <pc:sldMk cId="1888587166" sldId="278"/>
        </pc:sldMkLst>
        <pc:spChg chg="mod">
          <ac:chgData name="ZQGEeky 张强" userId="e101f5870156e8d9" providerId="LiveId" clId="{B26AA77E-44EC-43B0-ABCF-83C284ABC513}" dt="2022-08-06T08:17:01.437" v="95" actId="20577"/>
          <ac:spMkLst>
            <pc:docMk/>
            <pc:sldMk cId="1888587166" sldId="278"/>
            <ac:spMk id="21" creationId="{8D00B2BC-5007-468B-8C34-8709DB6164DB}"/>
          </ac:spMkLst>
        </pc:spChg>
        <pc:spChg chg="mod">
          <ac:chgData name="ZQGEeky 张强" userId="e101f5870156e8d9" providerId="LiveId" clId="{B26AA77E-44EC-43B0-ABCF-83C284ABC513}" dt="2022-08-06T08:16:47.990" v="58" actId="20577"/>
          <ac:spMkLst>
            <pc:docMk/>
            <pc:sldMk cId="1888587166" sldId="278"/>
            <ac:spMk id="96" creationId="{1714D72F-B115-4941-A3BB-03E4AF0E4F28}"/>
          </ac:spMkLst>
        </pc:spChg>
        <pc:spChg chg="mod">
          <ac:chgData name="ZQGEeky 张强" userId="e101f5870156e8d9" providerId="LiveId" clId="{B26AA77E-44EC-43B0-ABCF-83C284ABC513}" dt="2022-08-06T08:17:11.524" v="108" actId="20577"/>
          <ac:spMkLst>
            <pc:docMk/>
            <pc:sldMk cId="1888587166" sldId="278"/>
            <ac:spMk id="103" creationId="{824F1484-C520-4487-9309-E1ADD69E3235}"/>
          </ac:spMkLst>
        </pc:spChg>
        <pc:spChg chg="mod">
          <ac:chgData name="ZQGEeky 张强" userId="e101f5870156e8d9" providerId="LiveId" clId="{B26AA77E-44EC-43B0-ABCF-83C284ABC513}" dt="2022-08-06T08:16:39.218" v="34" actId="20577"/>
          <ac:spMkLst>
            <pc:docMk/>
            <pc:sldMk cId="1888587166" sldId="278"/>
            <ac:spMk id="104" creationId="{B7D7B1F4-77AE-4B41-8E95-B12AE3CD69F2}"/>
          </ac:spMkLst>
        </pc:spChg>
      </pc:sldChg>
      <pc:sldChg chg="modSp mod">
        <pc:chgData name="ZQGEeky 张强" userId="e101f5870156e8d9" providerId="LiveId" clId="{B26AA77E-44EC-43B0-ABCF-83C284ABC513}" dt="2022-08-06T08:17:49.582" v="151" actId="20577"/>
        <pc:sldMkLst>
          <pc:docMk/>
          <pc:sldMk cId="3555599788" sldId="328"/>
        </pc:sldMkLst>
        <pc:spChg chg="mod">
          <ac:chgData name="ZQGEeky 张强" userId="e101f5870156e8d9" providerId="LiveId" clId="{B26AA77E-44EC-43B0-ABCF-83C284ABC513}" dt="2022-08-06T08:17:49.582" v="151" actId="20577"/>
          <ac:spMkLst>
            <pc:docMk/>
            <pc:sldMk cId="3555599788" sldId="328"/>
            <ac:spMk id="59" creationId="{7412C643-7E78-41B3-8039-08BB646B6104}"/>
          </ac:spMkLst>
        </pc:spChg>
      </pc:sldChg>
      <pc:sldChg chg="modSp mod">
        <pc:chgData name="ZQGEeky 张强" userId="e101f5870156e8d9" providerId="LiveId" clId="{B26AA77E-44EC-43B0-ABCF-83C284ABC513}" dt="2022-08-06T08:18:22.346" v="181" actId="20577"/>
        <pc:sldMkLst>
          <pc:docMk/>
          <pc:sldMk cId="3649276954" sldId="331"/>
        </pc:sldMkLst>
        <pc:spChg chg="mod">
          <ac:chgData name="ZQGEeky 张强" userId="e101f5870156e8d9" providerId="LiveId" clId="{B26AA77E-44EC-43B0-ABCF-83C284ABC513}" dt="2022-08-06T08:18:22.346" v="181" actId="20577"/>
          <ac:spMkLst>
            <pc:docMk/>
            <pc:sldMk cId="3649276954" sldId="331"/>
            <ac:spMk id="45" creationId="{7E369097-E48C-4184-B372-458381F53D99}"/>
          </ac:spMkLst>
        </pc:spChg>
      </pc:sldChg>
      <pc:sldChg chg="modSp mod">
        <pc:chgData name="ZQGEeky 张强" userId="e101f5870156e8d9" providerId="LiveId" clId="{B26AA77E-44EC-43B0-ABCF-83C284ABC513}" dt="2022-08-06T08:20:01.920" v="255" actId="20577"/>
        <pc:sldMkLst>
          <pc:docMk/>
          <pc:sldMk cId="3597622280" sldId="333"/>
        </pc:sldMkLst>
        <pc:spChg chg="mod">
          <ac:chgData name="ZQGEeky 张强" userId="e101f5870156e8d9" providerId="LiveId" clId="{B26AA77E-44EC-43B0-ABCF-83C284ABC513}" dt="2022-08-06T08:19:16.671" v="192" actId="20577"/>
          <ac:spMkLst>
            <pc:docMk/>
            <pc:sldMk cId="3597622280" sldId="333"/>
            <ac:spMk id="12" creationId="{F20F7010-F14F-454F-878D-EFF00B99A094}"/>
          </ac:spMkLst>
        </pc:spChg>
        <pc:spChg chg="mod">
          <ac:chgData name="ZQGEeky 张强" userId="e101f5870156e8d9" providerId="LiveId" clId="{B26AA77E-44EC-43B0-ABCF-83C284ABC513}" dt="2022-08-06T08:19:20.326" v="198" actId="20577"/>
          <ac:spMkLst>
            <pc:docMk/>
            <pc:sldMk cId="3597622280" sldId="333"/>
            <ac:spMk id="14" creationId="{BDA405CF-4F74-44BF-8ABD-9A6B11674F68}"/>
          </ac:spMkLst>
        </pc:spChg>
        <pc:spChg chg="mod">
          <ac:chgData name="ZQGEeky 张强" userId="e101f5870156e8d9" providerId="LiveId" clId="{B26AA77E-44EC-43B0-ABCF-83C284ABC513}" dt="2022-08-06T08:19:25.912" v="204" actId="20577"/>
          <ac:spMkLst>
            <pc:docMk/>
            <pc:sldMk cId="3597622280" sldId="333"/>
            <ac:spMk id="18" creationId="{4354F4EC-8C19-4695-BA12-9F4A65BD24FC}"/>
          </ac:spMkLst>
        </pc:spChg>
        <pc:spChg chg="mod">
          <ac:chgData name="ZQGEeky 张强" userId="e101f5870156e8d9" providerId="LiveId" clId="{B26AA77E-44EC-43B0-ABCF-83C284ABC513}" dt="2022-08-06T08:20:01.920" v="255" actId="20577"/>
          <ac:spMkLst>
            <pc:docMk/>
            <pc:sldMk cId="3597622280" sldId="333"/>
            <ac:spMk id="27" creationId="{31C12BB5-E134-4541-BE48-61EFCE800B46}"/>
          </ac:spMkLst>
        </pc:spChg>
      </pc:sldChg>
      <pc:sldChg chg="modSp mod">
        <pc:chgData name="ZQGEeky 张强" userId="e101f5870156e8d9" providerId="LiveId" clId="{B26AA77E-44EC-43B0-ABCF-83C284ABC513}" dt="2022-08-06T08:22:35.700" v="445" actId="20577"/>
        <pc:sldMkLst>
          <pc:docMk/>
          <pc:sldMk cId="682688934" sldId="335"/>
        </pc:sldMkLst>
        <pc:spChg chg="mod">
          <ac:chgData name="ZQGEeky 张强" userId="e101f5870156e8d9" providerId="LiveId" clId="{B26AA77E-44EC-43B0-ABCF-83C284ABC513}" dt="2022-08-06T08:21:47.527" v="367" actId="20577"/>
          <ac:spMkLst>
            <pc:docMk/>
            <pc:sldMk cId="682688934" sldId="335"/>
            <ac:spMk id="24" creationId="{B0D96A25-5383-48A3-8BF8-1C62756410B0}"/>
          </ac:spMkLst>
        </pc:spChg>
        <pc:spChg chg="mod">
          <ac:chgData name="ZQGEeky 张强" userId="e101f5870156e8d9" providerId="LiveId" clId="{B26AA77E-44EC-43B0-ABCF-83C284ABC513}" dt="2022-08-06T08:22:22.089" v="420" actId="20577"/>
          <ac:spMkLst>
            <pc:docMk/>
            <pc:sldMk cId="682688934" sldId="335"/>
            <ac:spMk id="30" creationId="{5470BD7A-89D0-43FF-B49E-042FCF2AA2C9}"/>
          </ac:spMkLst>
        </pc:spChg>
        <pc:spChg chg="mod">
          <ac:chgData name="ZQGEeky 张强" userId="e101f5870156e8d9" providerId="LiveId" clId="{B26AA77E-44EC-43B0-ABCF-83C284ABC513}" dt="2022-08-06T08:22:35.700" v="445" actId="20577"/>
          <ac:spMkLst>
            <pc:docMk/>
            <pc:sldMk cId="682688934" sldId="335"/>
            <ac:spMk id="36" creationId="{D10FC90B-0A6D-4585-9649-2A1314C45ADB}"/>
          </ac:spMkLst>
        </pc:spChg>
        <pc:spChg chg="mod">
          <ac:chgData name="ZQGEeky 张强" userId="e101f5870156e8d9" providerId="LiveId" clId="{B26AA77E-44EC-43B0-ABCF-83C284ABC513}" dt="2022-08-06T08:22:09.992" v="401" actId="20577"/>
          <ac:spMkLst>
            <pc:docMk/>
            <pc:sldMk cId="682688934" sldId="335"/>
            <ac:spMk id="42" creationId="{04C08825-BDA1-4DA1-85A6-10FDC5D8B525}"/>
          </ac:spMkLst>
        </pc:spChg>
        <pc:spChg chg="mod">
          <ac:chgData name="ZQGEeky 张强" userId="e101f5870156e8d9" providerId="LiveId" clId="{B26AA77E-44EC-43B0-ABCF-83C284ABC513}" dt="2022-08-06T08:21:19.841" v="324" actId="20577"/>
          <ac:spMkLst>
            <pc:docMk/>
            <pc:sldMk cId="682688934" sldId="335"/>
            <ac:spMk id="49" creationId="{2938E52D-F91B-46F4-A0EF-544FB051BE89}"/>
          </ac:spMkLst>
        </pc:spChg>
      </pc:sldChg>
      <pc:sldChg chg="modSp modAnim">
        <pc:chgData name="ZQGEeky 张强" userId="e101f5870156e8d9" providerId="LiveId" clId="{B26AA77E-44EC-43B0-ABCF-83C284ABC513}" dt="2022-08-06T08:22:55.687" v="476" actId="20577"/>
        <pc:sldMkLst>
          <pc:docMk/>
          <pc:sldMk cId="3310895874" sldId="338"/>
        </pc:sldMkLst>
        <pc:spChg chg="mod">
          <ac:chgData name="ZQGEeky 张强" userId="e101f5870156e8d9" providerId="LiveId" clId="{B26AA77E-44EC-43B0-ABCF-83C284ABC513}" dt="2022-08-06T08:22:55.687" v="476" actId="20577"/>
          <ac:spMkLst>
            <pc:docMk/>
            <pc:sldMk cId="3310895874" sldId="338"/>
            <ac:spMk id="124" creationId="{7F2937E9-470C-45F7-B3FC-0CD2028B1367}"/>
          </ac:spMkLst>
        </pc:spChg>
      </pc:sldChg>
      <pc:sldChg chg="modSp mod">
        <pc:chgData name="ZQGEeky 张强" userId="e101f5870156e8d9" providerId="LiveId" clId="{B26AA77E-44EC-43B0-ABCF-83C284ABC513}" dt="2022-08-06T08:23:40.336" v="514" actId="20577"/>
        <pc:sldMkLst>
          <pc:docMk/>
          <pc:sldMk cId="3237084215" sldId="344"/>
        </pc:sldMkLst>
        <pc:spChg chg="mod">
          <ac:chgData name="ZQGEeky 张强" userId="e101f5870156e8d9" providerId="LiveId" clId="{B26AA77E-44EC-43B0-ABCF-83C284ABC513}" dt="2022-08-06T08:23:40.336" v="514" actId="20577"/>
          <ac:spMkLst>
            <pc:docMk/>
            <pc:sldMk cId="3237084215" sldId="344"/>
            <ac:spMk id="40" creationId="{5BEF09FA-FFDC-41E9-8339-D1D1B075091A}"/>
          </ac:spMkLst>
        </pc:spChg>
      </pc:sldChg>
      <pc:sldChg chg="modSp mod">
        <pc:chgData name="ZQGEeky 张强" userId="e101f5870156e8d9" providerId="LiveId" clId="{B26AA77E-44EC-43B0-ABCF-83C284ABC513}" dt="2022-08-06T08:24:02.931" v="546" actId="20577"/>
        <pc:sldMkLst>
          <pc:docMk/>
          <pc:sldMk cId="403621856" sldId="346"/>
        </pc:sldMkLst>
        <pc:spChg chg="mod">
          <ac:chgData name="ZQGEeky 张强" userId="e101f5870156e8d9" providerId="LiveId" clId="{B26AA77E-44EC-43B0-ABCF-83C284ABC513}" dt="2022-08-06T08:24:02.931" v="546" actId="20577"/>
          <ac:spMkLst>
            <pc:docMk/>
            <pc:sldMk cId="403621856" sldId="346"/>
            <ac:spMk id="36" creationId="{6F7CD111-B4AE-4803-A855-31B546022F82}"/>
          </ac:spMkLst>
        </pc:spChg>
        <pc:spChg chg="mod">
          <ac:chgData name="ZQGEeky 张强" userId="e101f5870156e8d9" providerId="LiveId" clId="{B26AA77E-44EC-43B0-ABCF-83C284ABC513}" dt="2022-08-06T08:23:52.277" v="532" actId="20577"/>
          <ac:spMkLst>
            <pc:docMk/>
            <pc:sldMk cId="403621856" sldId="346"/>
            <ac:spMk id="40" creationId="{D232D6A3-C525-4F6A-8FFA-07453C8220EB}"/>
          </ac:spMkLst>
        </pc:spChg>
      </pc:sldChg>
      <pc:sldChg chg="modSp mod">
        <pc:chgData name="ZQGEeky 张强" userId="e101f5870156e8d9" providerId="LiveId" clId="{B26AA77E-44EC-43B0-ABCF-83C284ABC513}" dt="2022-08-06T08:20:39.283" v="287" actId="121"/>
        <pc:sldMkLst>
          <pc:docMk/>
          <pc:sldMk cId="3754560443" sldId="355"/>
        </pc:sldMkLst>
        <pc:spChg chg="mod">
          <ac:chgData name="ZQGEeky 张强" userId="e101f5870156e8d9" providerId="LiveId" clId="{B26AA77E-44EC-43B0-ABCF-83C284ABC513}" dt="2022-08-06T08:20:28.773" v="270" actId="120"/>
          <ac:spMkLst>
            <pc:docMk/>
            <pc:sldMk cId="3754560443" sldId="355"/>
            <ac:spMk id="37" creationId="{7C33D1E6-B571-4B49-B0AA-C4EB4697293A}"/>
          </ac:spMkLst>
        </pc:spChg>
        <pc:spChg chg="mod">
          <ac:chgData name="ZQGEeky 张强" userId="e101f5870156e8d9" providerId="LiveId" clId="{B26AA77E-44EC-43B0-ABCF-83C284ABC513}" dt="2022-08-06T08:20:39.283" v="287" actId="121"/>
          <ac:spMkLst>
            <pc:docMk/>
            <pc:sldMk cId="3754560443" sldId="355"/>
            <ac:spMk id="38" creationId="{A72F3B15-2050-4303-9508-87C93E564751}"/>
          </ac:spMkLst>
        </pc:spChg>
      </pc:sldChg>
      <pc:sldChg chg="modSp mod">
        <pc:chgData name="ZQGEeky 张强" userId="e101f5870156e8d9" providerId="LiveId" clId="{B26AA77E-44EC-43B0-ABCF-83C284ABC513}" dt="2022-08-06T08:25:00.050" v="602" actId="20577"/>
        <pc:sldMkLst>
          <pc:docMk/>
          <pc:sldMk cId="3693812827" sldId="357"/>
        </pc:sldMkLst>
        <pc:spChg chg="mod">
          <ac:chgData name="ZQGEeky 张强" userId="e101f5870156e8d9" providerId="LiveId" clId="{B26AA77E-44EC-43B0-ABCF-83C284ABC513}" dt="2022-08-06T08:25:00.050" v="602" actId="20577"/>
          <ac:spMkLst>
            <pc:docMk/>
            <pc:sldMk cId="3693812827" sldId="357"/>
            <ac:spMk id="24" creationId="{A28484E3-C904-4ACF-80B3-847484387442}"/>
          </ac:spMkLst>
        </pc:spChg>
      </pc:sldChg>
      <pc:sldChg chg="modSp mod">
        <pc:chgData name="ZQGEeky 张强" userId="e101f5870156e8d9" providerId="LiveId" clId="{B26AA77E-44EC-43B0-ABCF-83C284ABC513}" dt="2022-08-06T08:13:08.669" v="0" actId="1076"/>
        <pc:sldMkLst>
          <pc:docMk/>
          <pc:sldMk cId="3881953471" sldId="359"/>
        </pc:sldMkLst>
        <pc:grpChg chg="mod">
          <ac:chgData name="ZQGEeky 张强" userId="e101f5870156e8d9" providerId="LiveId" clId="{B26AA77E-44EC-43B0-ABCF-83C284ABC513}" dt="2022-08-06T08:13:08.669" v="0" actId="1076"/>
          <ac:grpSpMkLst>
            <pc:docMk/>
            <pc:sldMk cId="3881953471" sldId="359"/>
            <ac:grpSpMk id="21" creationId="{4EF50FE0-20AC-9165-9DD6-8B6103F4532F}"/>
          </ac:grpSpMkLst>
        </pc:grpChg>
      </pc:sldChg>
    </pc:docChg>
  </pc:docChgLst>
  <pc:docChgLst>
    <pc:chgData name="Zeeky 张强" userId="e101f5870156e8d9" providerId="LiveId" clId="{3A2C5D20-516C-4B78-B207-20FAF09A9314}"/>
    <pc:docChg chg="undo custSel modSld">
      <pc:chgData name="Zeeky 张强" userId="e101f5870156e8d9" providerId="LiveId" clId="{3A2C5D20-516C-4B78-B207-20FAF09A9314}" dt="2022-08-15T15:12:42.452" v="26" actId="20577"/>
      <pc:docMkLst>
        <pc:docMk/>
      </pc:docMkLst>
      <pc:sldChg chg="addSp delSp modSp mod">
        <pc:chgData name="Zeeky 张强" userId="e101f5870156e8d9" providerId="LiveId" clId="{3A2C5D20-516C-4B78-B207-20FAF09A9314}" dt="2022-08-15T15:12:19.082" v="12" actId="12789"/>
        <pc:sldMkLst>
          <pc:docMk/>
          <pc:sldMk cId="3540696930" sldId="332"/>
        </pc:sldMkLst>
        <pc:spChg chg="mod topLvl">
          <ac:chgData name="Zeeky 张强" userId="e101f5870156e8d9" providerId="LiveId" clId="{3A2C5D20-516C-4B78-B207-20FAF09A9314}" dt="2022-08-15T15:12:11.368" v="10" actId="164"/>
          <ac:spMkLst>
            <pc:docMk/>
            <pc:sldMk cId="3540696930" sldId="332"/>
            <ac:spMk id="9" creationId="{3C9079CC-C042-1000-A8E1-D8A08251387E}"/>
          </ac:spMkLst>
        </pc:spChg>
        <pc:spChg chg="mod topLvl">
          <ac:chgData name="Zeeky 张强" userId="e101f5870156e8d9" providerId="LiveId" clId="{3A2C5D20-516C-4B78-B207-20FAF09A9314}" dt="2022-08-15T15:12:11.368" v="10" actId="164"/>
          <ac:spMkLst>
            <pc:docMk/>
            <pc:sldMk cId="3540696930" sldId="332"/>
            <ac:spMk id="10" creationId="{6002DCB5-4E6F-D4C0-F6D8-441F6D24DE74}"/>
          </ac:spMkLst>
        </pc:spChg>
        <pc:spChg chg="mod topLvl">
          <ac:chgData name="Zeeky 张强" userId="e101f5870156e8d9" providerId="LiveId" clId="{3A2C5D20-516C-4B78-B207-20FAF09A9314}" dt="2022-08-15T15:12:11.368" v="10" actId="164"/>
          <ac:spMkLst>
            <pc:docMk/>
            <pc:sldMk cId="3540696930" sldId="332"/>
            <ac:spMk id="11" creationId="{76E842E1-70A6-6D03-D701-097E364A53CF}"/>
          </ac:spMkLst>
        </pc:spChg>
        <pc:spChg chg="mod topLvl">
          <ac:chgData name="Zeeky 张强" userId="e101f5870156e8d9" providerId="LiveId" clId="{3A2C5D20-516C-4B78-B207-20FAF09A9314}" dt="2022-08-15T15:12:11.368" v="10" actId="164"/>
          <ac:spMkLst>
            <pc:docMk/>
            <pc:sldMk cId="3540696930" sldId="332"/>
            <ac:spMk id="12" creationId="{5EFA5684-24E5-EC6C-08F1-C791F782457C}"/>
          </ac:spMkLst>
        </pc:spChg>
        <pc:spChg chg="mod topLvl">
          <ac:chgData name="Zeeky 张强" userId="e101f5870156e8d9" providerId="LiveId" clId="{3A2C5D20-516C-4B78-B207-20FAF09A9314}" dt="2022-08-15T15:12:11.368" v="10" actId="164"/>
          <ac:spMkLst>
            <pc:docMk/>
            <pc:sldMk cId="3540696930" sldId="332"/>
            <ac:spMk id="14" creationId="{06A2B7A6-7547-E6B4-C2A3-D15611DEA444}"/>
          </ac:spMkLst>
        </pc:spChg>
        <pc:spChg chg="del mod topLvl">
          <ac:chgData name="Zeeky 张强" userId="e101f5870156e8d9" providerId="LiveId" clId="{3A2C5D20-516C-4B78-B207-20FAF09A9314}" dt="2022-08-15T15:12:14.938" v="11" actId="478"/>
          <ac:spMkLst>
            <pc:docMk/>
            <pc:sldMk cId="3540696930" sldId="332"/>
            <ac:spMk id="15" creationId="{84505247-9CEC-488B-694A-EA8BB332ECDB}"/>
          </ac:spMkLst>
        </pc:spChg>
        <pc:grpChg chg="add del mod">
          <ac:chgData name="Zeeky 张强" userId="e101f5870156e8d9" providerId="LiveId" clId="{3A2C5D20-516C-4B78-B207-20FAF09A9314}" dt="2022-08-15T15:12:05.490" v="9" actId="165"/>
          <ac:grpSpMkLst>
            <pc:docMk/>
            <pc:sldMk cId="3540696930" sldId="332"/>
            <ac:grpSpMk id="8" creationId="{2F3020E9-8EF6-B6B5-E6B0-A92A0F6ED014}"/>
          </ac:grpSpMkLst>
        </pc:grpChg>
        <pc:grpChg chg="add mod">
          <ac:chgData name="Zeeky 张强" userId="e101f5870156e8d9" providerId="LiveId" clId="{3A2C5D20-516C-4B78-B207-20FAF09A9314}" dt="2022-08-15T15:12:19.082" v="12" actId="12789"/>
          <ac:grpSpMkLst>
            <pc:docMk/>
            <pc:sldMk cId="3540696930" sldId="332"/>
            <ac:grpSpMk id="21" creationId="{0F5F3C96-FF9B-1C3E-4287-B8A09FDCDB1F}"/>
          </ac:grpSpMkLst>
        </pc:grpChg>
      </pc:sldChg>
      <pc:sldChg chg="modSp mod">
        <pc:chgData name="Zeeky 张强" userId="e101f5870156e8d9" providerId="LiveId" clId="{3A2C5D20-516C-4B78-B207-20FAF09A9314}" dt="2022-08-15T15:12:42.452" v="26" actId="20577"/>
        <pc:sldMkLst>
          <pc:docMk/>
          <pc:sldMk cId="1735099078" sldId="360"/>
        </pc:sldMkLst>
        <pc:spChg chg="mod">
          <ac:chgData name="Zeeky 张强" userId="e101f5870156e8d9" providerId="LiveId" clId="{3A2C5D20-516C-4B78-B207-20FAF09A9314}" dt="2022-08-15T15:12:42.452" v="26" actId="20577"/>
          <ac:spMkLst>
            <pc:docMk/>
            <pc:sldMk cId="1735099078" sldId="360"/>
            <ac:spMk id="3" creationId="{9AFB47E1-7AF0-204F-89F0-4C0DE2B37BF5}"/>
          </ac:spMkLst>
        </pc:spChg>
      </pc:sldChg>
    </pc:docChg>
  </pc:docChgLst>
  <pc:docChgLst>
    <pc:chgData name="ZQGEeky 张强" userId="e101f5870156e8d9" providerId="LiveId" clId="{B93E1206-059A-4C5E-934D-27A549984D74}"/>
    <pc:docChg chg="delSld">
      <pc:chgData name="ZQGEeky 张强" userId="e101f5870156e8d9" providerId="LiveId" clId="{B93E1206-059A-4C5E-934D-27A549984D74}" dt="2022-06-29T09:49:04.615" v="0" actId="47"/>
      <pc:docMkLst>
        <pc:docMk/>
      </pc:docMkLst>
      <pc:sldChg chg="del">
        <pc:chgData name="ZQGEeky 张强" userId="e101f5870156e8d9" providerId="LiveId" clId="{B93E1206-059A-4C5E-934D-27A549984D74}" dt="2022-06-29T09:49:04.615" v="0" actId="47"/>
        <pc:sldMkLst>
          <pc:docMk/>
          <pc:sldMk cId="2271741893" sldId="256"/>
        </pc:sldMkLst>
      </pc:sldChg>
      <pc:sldChg chg="del">
        <pc:chgData name="ZQGEeky 张强" userId="e101f5870156e8d9" providerId="LiveId" clId="{B93E1206-059A-4C5E-934D-27A549984D74}" dt="2022-06-29T09:49:04.615" v="0" actId="47"/>
        <pc:sldMkLst>
          <pc:docMk/>
          <pc:sldMk cId="3485527136" sldId="35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6B6F06-C440-4AB6-8BFA-4E6342CDF7D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E770774-2E7D-4BEF-8730-787DE4BA206E}">
      <dgm:prSet phldrT="[文本]"/>
      <dgm:spPr/>
      <dgm:t>
        <a:bodyPr/>
        <a:lstStyle/>
        <a:p>
          <a:endParaRPr lang="zh-CN" altLang="en-US" dirty="0">
            <a:latin typeface="MiSans Normal" panose="00000500000000000000" pitchFamily="2" charset="-122"/>
            <a:ea typeface="MiSans Normal" panose="00000500000000000000" pitchFamily="2" charset="-122"/>
            <a:cs typeface="阿里巴巴普惠体 2.0 55 Regular" panose="00020600040101010101" pitchFamily="18" charset="-122"/>
            <a:sym typeface="+mn-lt"/>
          </a:endParaRPr>
        </a:p>
      </dgm:t>
    </dgm:pt>
    <dgm:pt modelId="{177C4CE5-AE4C-45DD-AC94-022EDD723F53}" type="parTrans" cxnId="{C97702F0-B21F-43C0-BA5C-2F324F0EE2D1}">
      <dgm:prSet/>
      <dgm:spPr/>
      <dgm:t>
        <a:bodyPr/>
        <a:lstStyle/>
        <a:p>
          <a:endParaRPr lang="zh-CN" altLang="en-US"/>
        </a:p>
      </dgm:t>
    </dgm:pt>
    <dgm:pt modelId="{3E5B6519-0BBD-4AAA-8691-A03B34F51DE8}" type="sibTrans" cxnId="{C97702F0-B21F-43C0-BA5C-2F324F0EE2D1}">
      <dgm:prSet/>
      <dgm:spPr/>
      <dgm:t>
        <a:bodyPr/>
        <a:lstStyle/>
        <a:p>
          <a:endParaRPr lang="zh-CN" altLang="en-US"/>
        </a:p>
      </dgm:t>
    </dgm:pt>
    <dgm:pt modelId="{28C4C62B-8FAC-4A86-85C6-4C02EB0B8831}">
      <dgm:prSet phldrT="[文本]"/>
      <dgm:spPr/>
      <dgm:t>
        <a:bodyPr/>
        <a:lstStyle/>
        <a:p>
          <a:endParaRPr lang="zh-CN" altLang="en-US" dirty="0">
            <a:latin typeface="MiSans Normal" panose="00000500000000000000" pitchFamily="2" charset="-122"/>
            <a:ea typeface="MiSans Normal" panose="00000500000000000000" pitchFamily="2" charset="-122"/>
            <a:cs typeface="阿里巴巴普惠体 2.0 55 Regular" panose="00020600040101010101" pitchFamily="18" charset="-122"/>
            <a:sym typeface="+mn-lt"/>
          </a:endParaRPr>
        </a:p>
      </dgm:t>
    </dgm:pt>
    <dgm:pt modelId="{A8ABF40E-8BFA-46F4-A831-E6A20B8E7603}" type="parTrans" cxnId="{AF1CF674-FF9A-4994-B37A-7BA1C37DA340}">
      <dgm:prSet/>
      <dgm:spPr/>
      <dgm:t>
        <a:bodyPr/>
        <a:lstStyle/>
        <a:p>
          <a:endParaRPr lang="zh-CN" altLang="en-US"/>
        </a:p>
      </dgm:t>
    </dgm:pt>
    <dgm:pt modelId="{43FEC8BD-D013-4CC8-977B-2490673F9DCC}" type="sibTrans" cxnId="{AF1CF674-FF9A-4994-B37A-7BA1C37DA340}">
      <dgm:prSet/>
      <dgm:spPr/>
      <dgm:t>
        <a:bodyPr/>
        <a:lstStyle/>
        <a:p>
          <a:endParaRPr lang="zh-CN" altLang="en-US"/>
        </a:p>
      </dgm:t>
    </dgm:pt>
    <dgm:pt modelId="{29CAB10C-D77F-4992-9216-6B2F61543700}">
      <dgm:prSet phldrT="[文本]"/>
      <dgm:spPr/>
      <dgm:t>
        <a:bodyPr/>
        <a:lstStyle/>
        <a:p>
          <a:endParaRPr lang="zh-CN" altLang="en-US" dirty="0">
            <a:latin typeface="MiSans Normal" panose="00000500000000000000" pitchFamily="2" charset="-122"/>
            <a:ea typeface="MiSans Normal" panose="00000500000000000000" pitchFamily="2" charset="-122"/>
            <a:cs typeface="阿里巴巴普惠体 2.0 55 Regular" panose="00020600040101010101" pitchFamily="18" charset="-122"/>
            <a:sym typeface="+mn-lt"/>
          </a:endParaRPr>
        </a:p>
      </dgm:t>
    </dgm:pt>
    <dgm:pt modelId="{9032D2B7-FAFC-4DFA-BF29-FB87AF2150EF}" type="parTrans" cxnId="{97316683-AE5D-45C7-86EC-0B15618EF908}">
      <dgm:prSet/>
      <dgm:spPr/>
      <dgm:t>
        <a:bodyPr/>
        <a:lstStyle/>
        <a:p>
          <a:endParaRPr lang="zh-CN" altLang="en-US"/>
        </a:p>
      </dgm:t>
    </dgm:pt>
    <dgm:pt modelId="{CE7FB73B-BD0A-4D15-B7FD-5654B7C78554}" type="sibTrans" cxnId="{97316683-AE5D-45C7-86EC-0B15618EF908}">
      <dgm:prSet/>
      <dgm:spPr/>
      <dgm:t>
        <a:bodyPr/>
        <a:lstStyle/>
        <a:p>
          <a:endParaRPr lang="zh-CN" altLang="en-US"/>
        </a:p>
      </dgm:t>
    </dgm:pt>
    <dgm:pt modelId="{57426296-C441-4DA0-A756-C1489B4242BC}" type="pres">
      <dgm:prSet presAssocID="{136B6F06-C440-4AB6-8BFA-4E6342CDF7D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BC1743D-AAB4-4781-AF3B-B84BB0C4C902}" type="pres">
      <dgm:prSet presAssocID="{6E770774-2E7D-4BEF-8730-787DE4BA206E}" presName="Accent1" presStyleCnt="0"/>
      <dgm:spPr/>
    </dgm:pt>
    <dgm:pt modelId="{ADA6B17B-F11A-4386-B82A-7C8BE862A440}" type="pres">
      <dgm:prSet presAssocID="{6E770774-2E7D-4BEF-8730-787DE4BA206E}" presName="Accent" presStyleLbl="node1" presStyleIdx="0" presStyleCnt="3"/>
      <dgm:spPr>
        <a:solidFill>
          <a:schemeClr val="accent1"/>
        </a:solidFill>
        <a:ln>
          <a:noFill/>
        </a:ln>
      </dgm:spPr>
    </dgm:pt>
    <dgm:pt modelId="{7555824B-CB33-4CB4-875B-0086E62B880F}" type="pres">
      <dgm:prSet presAssocID="{6E770774-2E7D-4BEF-8730-787DE4BA206E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C1231FA2-BE53-4A86-93BA-F53B254EED84}" type="pres">
      <dgm:prSet presAssocID="{28C4C62B-8FAC-4A86-85C6-4C02EB0B8831}" presName="Accent2" presStyleCnt="0"/>
      <dgm:spPr/>
    </dgm:pt>
    <dgm:pt modelId="{31E961C1-222D-42F3-AC8F-102E41038B77}" type="pres">
      <dgm:prSet presAssocID="{28C4C62B-8FAC-4A86-85C6-4C02EB0B8831}" presName="Accent" presStyleLbl="node1" presStyleIdx="1" presStyleCnt="3"/>
      <dgm:spPr>
        <a:solidFill>
          <a:schemeClr val="accent1"/>
        </a:solidFill>
        <a:ln>
          <a:noFill/>
        </a:ln>
      </dgm:spPr>
    </dgm:pt>
    <dgm:pt modelId="{CDF48A84-CBF2-4F53-A353-9F8B59D37E7F}" type="pres">
      <dgm:prSet presAssocID="{28C4C62B-8FAC-4A86-85C6-4C02EB0B8831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29E4E362-FB59-41C1-B63C-71E13CC0F315}" type="pres">
      <dgm:prSet presAssocID="{29CAB10C-D77F-4992-9216-6B2F61543700}" presName="Accent3" presStyleCnt="0"/>
      <dgm:spPr/>
    </dgm:pt>
    <dgm:pt modelId="{EC558510-D6E0-4C54-A8C5-8F90ABF2D5E0}" type="pres">
      <dgm:prSet presAssocID="{29CAB10C-D77F-4992-9216-6B2F61543700}" presName="Accent" presStyleLbl="node1" presStyleIdx="2" presStyleCnt="3"/>
      <dgm:spPr>
        <a:solidFill>
          <a:schemeClr val="accent1"/>
        </a:solidFill>
        <a:ln>
          <a:noFill/>
        </a:ln>
      </dgm:spPr>
    </dgm:pt>
    <dgm:pt modelId="{B1EA9479-DC85-405D-AFBC-E0547ADCA663}" type="pres">
      <dgm:prSet presAssocID="{29CAB10C-D77F-4992-9216-6B2F61543700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ABDD3D3C-1508-45A4-B4F4-B401EA72C173}" type="presOf" srcId="{28C4C62B-8FAC-4A86-85C6-4C02EB0B8831}" destId="{CDF48A84-CBF2-4F53-A353-9F8B59D37E7F}" srcOrd="0" destOrd="0" presId="urn:microsoft.com/office/officeart/2009/layout/CircleArrowProcess"/>
    <dgm:cxn modelId="{08E66F42-5595-47E1-8FC5-49E59E52C77D}" type="presOf" srcId="{6E770774-2E7D-4BEF-8730-787DE4BA206E}" destId="{7555824B-CB33-4CB4-875B-0086E62B880F}" srcOrd="0" destOrd="0" presId="urn:microsoft.com/office/officeart/2009/layout/CircleArrowProcess"/>
    <dgm:cxn modelId="{8EF1D742-3118-4613-8A93-D00A4DFFD6BA}" type="presOf" srcId="{29CAB10C-D77F-4992-9216-6B2F61543700}" destId="{B1EA9479-DC85-405D-AFBC-E0547ADCA663}" srcOrd="0" destOrd="0" presId="urn:microsoft.com/office/officeart/2009/layout/CircleArrowProcess"/>
    <dgm:cxn modelId="{B50FFA4E-FFE7-44BF-B849-010BE828CCF5}" type="presOf" srcId="{136B6F06-C440-4AB6-8BFA-4E6342CDF7D5}" destId="{57426296-C441-4DA0-A756-C1489B4242BC}" srcOrd="0" destOrd="0" presId="urn:microsoft.com/office/officeart/2009/layout/CircleArrowProcess"/>
    <dgm:cxn modelId="{AF1CF674-FF9A-4994-B37A-7BA1C37DA340}" srcId="{136B6F06-C440-4AB6-8BFA-4E6342CDF7D5}" destId="{28C4C62B-8FAC-4A86-85C6-4C02EB0B8831}" srcOrd="1" destOrd="0" parTransId="{A8ABF40E-8BFA-46F4-A831-E6A20B8E7603}" sibTransId="{43FEC8BD-D013-4CC8-977B-2490673F9DCC}"/>
    <dgm:cxn modelId="{97316683-AE5D-45C7-86EC-0B15618EF908}" srcId="{136B6F06-C440-4AB6-8BFA-4E6342CDF7D5}" destId="{29CAB10C-D77F-4992-9216-6B2F61543700}" srcOrd="2" destOrd="0" parTransId="{9032D2B7-FAFC-4DFA-BF29-FB87AF2150EF}" sibTransId="{CE7FB73B-BD0A-4D15-B7FD-5654B7C78554}"/>
    <dgm:cxn modelId="{C97702F0-B21F-43C0-BA5C-2F324F0EE2D1}" srcId="{136B6F06-C440-4AB6-8BFA-4E6342CDF7D5}" destId="{6E770774-2E7D-4BEF-8730-787DE4BA206E}" srcOrd="0" destOrd="0" parTransId="{177C4CE5-AE4C-45DD-AC94-022EDD723F53}" sibTransId="{3E5B6519-0BBD-4AAA-8691-A03B34F51DE8}"/>
    <dgm:cxn modelId="{645567BC-B21A-47E4-B2FD-7321B407AA49}" type="presParOf" srcId="{57426296-C441-4DA0-A756-C1489B4242BC}" destId="{3BC1743D-AAB4-4781-AF3B-B84BB0C4C902}" srcOrd="0" destOrd="0" presId="urn:microsoft.com/office/officeart/2009/layout/CircleArrowProcess"/>
    <dgm:cxn modelId="{064BBA48-CF0B-48C1-8839-EB00DB657A35}" type="presParOf" srcId="{3BC1743D-AAB4-4781-AF3B-B84BB0C4C902}" destId="{ADA6B17B-F11A-4386-B82A-7C8BE862A440}" srcOrd="0" destOrd="0" presId="urn:microsoft.com/office/officeart/2009/layout/CircleArrowProcess"/>
    <dgm:cxn modelId="{42922C97-8C16-4C76-8FF5-9ED81E04B7F1}" type="presParOf" srcId="{57426296-C441-4DA0-A756-C1489B4242BC}" destId="{7555824B-CB33-4CB4-875B-0086E62B880F}" srcOrd="1" destOrd="0" presId="urn:microsoft.com/office/officeart/2009/layout/CircleArrowProcess"/>
    <dgm:cxn modelId="{84599126-2A3F-4CF8-B7B9-1D0B7EDEB73E}" type="presParOf" srcId="{57426296-C441-4DA0-A756-C1489B4242BC}" destId="{C1231FA2-BE53-4A86-93BA-F53B254EED84}" srcOrd="2" destOrd="0" presId="urn:microsoft.com/office/officeart/2009/layout/CircleArrowProcess"/>
    <dgm:cxn modelId="{628E42A2-4132-46AC-8095-348DD437B85F}" type="presParOf" srcId="{C1231FA2-BE53-4A86-93BA-F53B254EED84}" destId="{31E961C1-222D-42F3-AC8F-102E41038B77}" srcOrd="0" destOrd="0" presId="urn:microsoft.com/office/officeart/2009/layout/CircleArrowProcess"/>
    <dgm:cxn modelId="{4C70DB5A-BE2D-441B-9C49-61611D337709}" type="presParOf" srcId="{57426296-C441-4DA0-A756-C1489B4242BC}" destId="{CDF48A84-CBF2-4F53-A353-9F8B59D37E7F}" srcOrd="3" destOrd="0" presId="urn:microsoft.com/office/officeart/2009/layout/CircleArrowProcess"/>
    <dgm:cxn modelId="{54B8E1E3-7973-414C-B65E-41768994EB53}" type="presParOf" srcId="{57426296-C441-4DA0-A756-C1489B4242BC}" destId="{29E4E362-FB59-41C1-B63C-71E13CC0F315}" srcOrd="4" destOrd="0" presId="urn:microsoft.com/office/officeart/2009/layout/CircleArrowProcess"/>
    <dgm:cxn modelId="{78840B84-2FD3-46BB-A6AF-29C8A8A66EF4}" type="presParOf" srcId="{29E4E362-FB59-41C1-B63C-71E13CC0F315}" destId="{EC558510-D6E0-4C54-A8C5-8F90ABF2D5E0}" srcOrd="0" destOrd="0" presId="urn:microsoft.com/office/officeart/2009/layout/CircleArrowProcess"/>
    <dgm:cxn modelId="{F2829728-271F-4FD2-82E7-A48A0191DAC1}" type="presParOf" srcId="{57426296-C441-4DA0-A756-C1489B4242BC}" destId="{B1EA9479-DC85-405D-AFBC-E0547ADCA66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6B17B-F11A-4386-B82A-7C8BE862A440}">
      <dsp:nvSpPr>
        <dsp:cNvPr id="0" name=""/>
        <dsp:cNvSpPr/>
      </dsp:nvSpPr>
      <dsp:spPr>
        <a:xfrm>
          <a:off x="2248896" y="0"/>
          <a:ext cx="2241377" cy="224171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5824B-CB33-4CB4-875B-0086E62B880F}">
      <dsp:nvSpPr>
        <dsp:cNvPr id="0" name=""/>
        <dsp:cNvSpPr/>
      </dsp:nvSpPr>
      <dsp:spPr>
        <a:xfrm>
          <a:off x="2744315" y="809328"/>
          <a:ext cx="1245490" cy="622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 dirty="0">
            <a:latin typeface="MiSans Normal" panose="00000500000000000000" pitchFamily="2" charset="-122"/>
            <a:ea typeface="MiSans Normal" panose="00000500000000000000" pitchFamily="2" charset="-122"/>
            <a:cs typeface="阿里巴巴普惠体 2.0 55 Regular" panose="00020600040101010101" pitchFamily="18" charset="-122"/>
            <a:sym typeface="+mn-lt"/>
          </a:endParaRPr>
        </a:p>
      </dsp:txBody>
      <dsp:txXfrm>
        <a:off x="2744315" y="809328"/>
        <a:ext cx="1245490" cy="622596"/>
      </dsp:txXfrm>
    </dsp:sp>
    <dsp:sp modelId="{31E961C1-222D-42F3-AC8F-102E41038B77}">
      <dsp:nvSpPr>
        <dsp:cNvPr id="0" name=""/>
        <dsp:cNvSpPr/>
      </dsp:nvSpPr>
      <dsp:spPr>
        <a:xfrm>
          <a:off x="1626362" y="1288033"/>
          <a:ext cx="2241377" cy="224171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48A84-CBF2-4F53-A353-9F8B59D37E7F}">
      <dsp:nvSpPr>
        <dsp:cNvPr id="0" name=""/>
        <dsp:cNvSpPr/>
      </dsp:nvSpPr>
      <dsp:spPr>
        <a:xfrm>
          <a:off x="2124305" y="2104813"/>
          <a:ext cx="1245490" cy="622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 dirty="0">
            <a:latin typeface="MiSans Normal" panose="00000500000000000000" pitchFamily="2" charset="-122"/>
            <a:ea typeface="MiSans Normal" panose="00000500000000000000" pitchFamily="2" charset="-122"/>
            <a:cs typeface="阿里巴巴普惠体 2.0 55 Regular" panose="00020600040101010101" pitchFamily="18" charset="-122"/>
            <a:sym typeface="+mn-lt"/>
          </a:endParaRPr>
        </a:p>
      </dsp:txBody>
      <dsp:txXfrm>
        <a:off x="2124305" y="2104813"/>
        <a:ext cx="1245490" cy="622596"/>
      </dsp:txXfrm>
    </dsp:sp>
    <dsp:sp modelId="{EC558510-D6E0-4C54-A8C5-8F90ABF2D5E0}">
      <dsp:nvSpPr>
        <dsp:cNvPr id="0" name=""/>
        <dsp:cNvSpPr/>
      </dsp:nvSpPr>
      <dsp:spPr>
        <a:xfrm>
          <a:off x="2408424" y="2730203"/>
          <a:ext cx="1925690" cy="192646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A9479-DC85-405D-AFBC-E0547ADCA663}">
      <dsp:nvSpPr>
        <dsp:cNvPr id="0" name=""/>
        <dsp:cNvSpPr/>
      </dsp:nvSpPr>
      <dsp:spPr>
        <a:xfrm>
          <a:off x="2747261" y="3402160"/>
          <a:ext cx="1245490" cy="622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 dirty="0">
            <a:latin typeface="MiSans Normal" panose="00000500000000000000" pitchFamily="2" charset="-122"/>
            <a:ea typeface="MiSans Normal" panose="00000500000000000000" pitchFamily="2" charset="-122"/>
            <a:cs typeface="阿里巴巴普惠体 2.0 55 Regular" panose="00020600040101010101" pitchFamily="18" charset="-122"/>
            <a:sym typeface="+mn-lt"/>
          </a:endParaRPr>
        </a:p>
      </dsp:txBody>
      <dsp:txXfrm>
        <a:off x="2747261" y="3402160"/>
        <a:ext cx="1245490" cy="622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fld id="{026256DA-60C0-4ED5-B56F-07AE750FFCB6}" type="datetimeFigureOut">
              <a:rPr lang="zh-CN" altLang="en-US" smtClean="0"/>
              <a:pPr/>
              <a:t>2022-08-15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fld id="{F95E4F14-8FBF-41B6-AAFD-B36A2696E65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6620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Sans Normal" panose="00000500000000000000" pitchFamily="2" charset="-122"/>
        <a:ea typeface="MiSans Normal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Sans Normal" panose="00000500000000000000" pitchFamily="2" charset="-122"/>
        <a:ea typeface="MiSans Normal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Sans Normal" panose="00000500000000000000" pitchFamily="2" charset="-122"/>
        <a:ea typeface="MiSans Normal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Sans Normal" panose="00000500000000000000" pitchFamily="2" charset="-122"/>
        <a:ea typeface="MiSans Normal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Sans Normal" panose="00000500000000000000" pitchFamily="2" charset="-122"/>
        <a:ea typeface="MiSans Normal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E3519-AA41-4C8F-81B1-98F81BDCD14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83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E4F14-8FBF-41B6-AAFD-B36A2696E65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097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49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封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城市街道与高楼大厦的景色&#10;&#10;描述已自动生成">
            <a:extLst>
              <a:ext uri="{FF2B5EF4-FFF2-40B4-BE49-F238E27FC236}">
                <a16:creationId xmlns:a16="http://schemas.microsoft.com/office/drawing/2014/main" id="{E22E7F7B-FB80-F0DF-7904-824C5C9C5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5"/>
          <a:stretch/>
        </p:blipFill>
        <p:spPr>
          <a:xfrm>
            <a:off x="-1" y="-5543"/>
            <a:ext cx="12186231" cy="6863544"/>
          </a:xfrm>
          <a:prstGeom prst="rect">
            <a:avLst/>
          </a:prstGeom>
        </p:spPr>
      </p:pic>
      <p:sp>
        <p:nvSpPr>
          <p:cNvPr id="3" name="矩形">
            <a:extLst>
              <a:ext uri="{FF2B5EF4-FFF2-40B4-BE49-F238E27FC236}">
                <a16:creationId xmlns:a16="http://schemas.microsoft.com/office/drawing/2014/main" id="{3CDF3D7A-C4CF-4AD1-8C68-B1D6C87504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455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0D4C41A7-FE5A-8584-6F48-9659438078E5}"/>
              </a:ext>
            </a:extLst>
          </p:cNvPr>
          <p:cNvGrpSpPr/>
          <p:nvPr userDrawn="1"/>
        </p:nvGrpSpPr>
        <p:grpSpPr>
          <a:xfrm>
            <a:off x="5334001" y="0"/>
            <a:ext cx="6254422" cy="6858000"/>
            <a:chOff x="1694206" y="4297126"/>
            <a:chExt cx="409705" cy="476250"/>
          </a:xfrm>
          <a:solidFill>
            <a:srgbClr val="213368"/>
          </a:solidFill>
        </p:grpSpPr>
        <p:sp>
          <p:nvSpPr>
            <p:cNvPr id="17" name="object 35">
              <a:extLst>
                <a:ext uri="{FF2B5EF4-FFF2-40B4-BE49-F238E27FC236}">
                  <a16:creationId xmlns:a16="http://schemas.microsoft.com/office/drawing/2014/main" id="{BE2F0138-9634-5E15-6B4E-966C9C653E33}"/>
                </a:ext>
              </a:extLst>
            </p:cNvPr>
            <p:cNvSpPr/>
            <p:nvPr/>
          </p:nvSpPr>
          <p:spPr>
            <a:xfrm>
              <a:off x="1898171" y="4297126"/>
              <a:ext cx="205740" cy="476250"/>
            </a:xfrm>
            <a:custGeom>
              <a:avLst/>
              <a:gdLst/>
              <a:ahLst/>
              <a:cxnLst/>
              <a:rect l="l" t="t" r="r" b="b"/>
              <a:pathLst>
                <a:path w="205739" h="476250">
                  <a:moveTo>
                    <a:pt x="68046" y="0"/>
                  </a:moveTo>
                  <a:lnTo>
                    <a:pt x="0" y="0"/>
                  </a:lnTo>
                  <a:lnTo>
                    <a:pt x="137464" y="238086"/>
                  </a:lnTo>
                  <a:lnTo>
                    <a:pt x="139" y="475932"/>
                  </a:lnTo>
                  <a:lnTo>
                    <a:pt x="68173" y="475932"/>
                  </a:lnTo>
                  <a:lnTo>
                    <a:pt x="205638" y="237871"/>
                  </a:lnTo>
                  <a:lnTo>
                    <a:pt x="205244" y="237642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20" name="object 36">
              <a:extLst>
                <a:ext uri="{FF2B5EF4-FFF2-40B4-BE49-F238E27FC236}">
                  <a16:creationId xmlns:a16="http://schemas.microsoft.com/office/drawing/2014/main" id="{32A74DE5-7977-B2A0-1083-002EDE721246}"/>
                </a:ext>
              </a:extLst>
            </p:cNvPr>
            <p:cNvSpPr/>
            <p:nvPr/>
          </p:nvSpPr>
          <p:spPr>
            <a:xfrm>
              <a:off x="1694206" y="4297126"/>
              <a:ext cx="205740" cy="476250"/>
            </a:xfrm>
            <a:custGeom>
              <a:avLst/>
              <a:gdLst/>
              <a:ahLst/>
              <a:cxnLst/>
              <a:rect l="l" t="t" r="r" b="b"/>
              <a:pathLst>
                <a:path w="205739" h="476250">
                  <a:moveTo>
                    <a:pt x="68046" y="0"/>
                  </a:moveTo>
                  <a:lnTo>
                    <a:pt x="0" y="0"/>
                  </a:lnTo>
                  <a:lnTo>
                    <a:pt x="137464" y="238086"/>
                  </a:lnTo>
                  <a:lnTo>
                    <a:pt x="139" y="475932"/>
                  </a:lnTo>
                  <a:lnTo>
                    <a:pt x="68173" y="475932"/>
                  </a:lnTo>
                  <a:lnTo>
                    <a:pt x="205625" y="237871"/>
                  </a:lnTo>
                  <a:lnTo>
                    <a:pt x="205244" y="237642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21" name="object 37">
              <a:extLst>
                <a:ext uri="{FF2B5EF4-FFF2-40B4-BE49-F238E27FC236}">
                  <a16:creationId xmlns:a16="http://schemas.microsoft.com/office/drawing/2014/main" id="{43F816B5-AC3D-86E2-CD1F-5E74EEBD0FB5}"/>
                </a:ext>
              </a:extLst>
            </p:cNvPr>
            <p:cNvSpPr/>
            <p:nvPr/>
          </p:nvSpPr>
          <p:spPr>
            <a:xfrm>
              <a:off x="1796187" y="4297126"/>
              <a:ext cx="205740" cy="476250"/>
            </a:xfrm>
            <a:custGeom>
              <a:avLst/>
              <a:gdLst/>
              <a:ahLst/>
              <a:cxnLst/>
              <a:rect l="l" t="t" r="r" b="b"/>
              <a:pathLst>
                <a:path w="205739" h="476250">
                  <a:moveTo>
                    <a:pt x="68033" y="0"/>
                  </a:moveTo>
                  <a:lnTo>
                    <a:pt x="0" y="0"/>
                  </a:lnTo>
                  <a:lnTo>
                    <a:pt x="137464" y="238086"/>
                  </a:lnTo>
                  <a:lnTo>
                    <a:pt x="139" y="475932"/>
                  </a:lnTo>
                  <a:lnTo>
                    <a:pt x="68173" y="475932"/>
                  </a:lnTo>
                  <a:lnTo>
                    <a:pt x="205638" y="237871"/>
                  </a:lnTo>
                  <a:lnTo>
                    <a:pt x="205257" y="237642"/>
                  </a:lnTo>
                  <a:lnTo>
                    <a:pt x="68033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</p:grpSp>
      <p:sp>
        <p:nvSpPr>
          <p:cNvPr id="22" name="图形">
            <a:extLst>
              <a:ext uri="{FF2B5EF4-FFF2-40B4-BE49-F238E27FC236}">
                <a16:creationId xmlns:a16="http://schemas.microsoft.com/office/drawing/2014/main" id="{C14371F0-0E9F-79B8-FB82-A35868112DB2}"/>
              </a:ext>
            </a:extLst>
          </p:cNvPr>
          <p:cNvSpPr/>
          <p:nvPr userDrawn="1"/>
        </p:nvSpPr>
        <p:spPr>
          <a:xfrm>
            <a:off x="0" y="3083199"/>
            <a:ext cx="12192000" cy="3774801"/>
          </a:xfrm>
          <a:custGeom>
            <a:avLst/>
            <a:gdLst>
              <a:gd name="connsiteX0" fmla="*/ 7604284 w 7629525"/>
              <a:gd name="connsiteY0" fmla="*/ 2203609 h 2362200"/>
              <a:gd name="connsiteX1" fmla="*/ 7604284 w 7629525"/>
              <a:gd name="connsiteY1" fmla="*/ 1939766 h 2362200"/>
              <a:gd name="connsiteX2" fmla="*/ 7576662 w 7629525"/>
              <a:gd name="connsiteY2" fmla="*/ 1939766 h 2362200"/>
              <a:gd name="connsiteX3" fmla="*/ 7576662 w 7629525"/>
              <a:gd name="connsiteY3" fmla="*/ 1926431 h 2362200"/>
              <a:gd name="connsiteX4" fmla="*/ 7561421 w 7629525"/>
              <a:gd name="connsiteY4" fmla="*/ 1926431 h 2362200"/>
              <a:gd name="connsiteX5" fmla="*/ 7561421 w 7629525"/>
              <a:gd name="connsiteY5" fmla="*/ 1921669 h 2362200"/>
              <a:gd name="connsiteX6" fmla="*/ 7539514 w 7629525"/>
              <a:gd name="connsiteY6" fmla="*/ 1921669 h 2362200"/>
              <a:gd name="connsiteX7" fmla="*/ 7539514 w 7629525"/>
              <a:gd name="connsiteY7" fmla="*/ 1914049 h 2362200"/>
              <a:gd name="connsiteX8" fmla="*/ 7539514 w 7629525"/>
              <a:gd name="connsiteY8" fmla="*/ 1897856 h 2362200"/>
              <a:gd name="connsiteX9" fmla="*/ 7539514 w 7629525"/>
              <a:gd name="connsiteY9" fmla="*/ 1890236 h 2362200"/>
              <a:gd name="connsiteX10" fmla="*/ 7529989 w 7629525"/>
              <a:gd name="connsiteY10" fmla="*/ 1890236 h 2362200"/>
              <a:gd name="connsiteX11" fmla="*/ 7529989 w 7629525"/>
              <a:gd name="connsiteY11" fmla="*/ 1897856 h 2362200"/>
              <a:gd name="connsiteX12" fmla="*/ 7510939 w 7629525"/>
              <a:gd name="connsiteY12" fmla="*/ 1897856 h 2362200"/>
              <a:gd name="connsiteX13" fmla="*/ 7510939 w 7629525"/>
              <a:gd name="connsiteY13" fmla="*/ 1853089 h 2362200"/>
              <a:gd name="connsiteX14" fmla="*/ 7498556 w 7629525"/>
              <a:gd name="connsiteY14" fmla="*/ 1853089 h 2362200"/>
              <a:gd name="connsiteX15" fmla="*/ 7498556 w 7629525"/>
              <a:gd name="connsiteY15" fmla="*/ 1876901 h 2362200"/>
              <a:gd name="connsiteX16" fmla="*/ 7489984 w 7629525"/>
              <a:gd name="connsiteY16" fmla="*/ 1876901 h 2362200"/>
              <a:gd name="connsiteX17" fmla="*/ 7489984 w 7629525"/>
              <a:gd name="connsiteY17" fmla="*/ 1884521 h 2362200"/>
              <a:gd name="connsiteX18" fmla="*/ 7474744 w 7629525"/>
              <a:gd name="connsiteY18" fmla="*/ 1884521 h 2362200"/>
              <a:gd name="connsiteX19" fmla="*/ 7474744 w 7629525"/>
              <a:gd name="connsiteY19" fmla="*/ 1890236 h 2362200"/>
              <a:gd name="connsiteX20" fmla="*/ 7460456 w 7629525"/>
              <a:gd name="connsiteY20" fmla="*/ 1890236 h 2362200"/>
              <a:gd name="connsiteX21" fmla="*/ 7460456 w 7629525"/>
              <a:gd name="connsiteY21" fmla="*/ 1879759 h 2362200"/>
              <a:gd name="connsiteX22" fmla="*/ 7442359 w 7629525"/>
              <a:gd name="connsiteY22" fmla="*/ 1879759 h 2362200"/>
              <a:gd name="connsiteX23" fmla="*/ 7442359 w 7629525"/>
              <a:gd name="connsiteY23" fmla="*/ 1897856 h 2362200"/>
              <a:gd name="connsiteX24" fmla="*/ 7442359 w 7629525"/>
              <a:gd name="connsiteY24" fmla="*/ 1909286 h 2362200"/>
              <a:gd name="connsiteX25" fmla="*/ 7442359 w 7629525"/>
              <a:gd name="connsiteY25" fmla="*/ 1939766 h 2362200"/>
              <a:gd name="connsiteX26" fmla="*/ 7429976 w 7629525"/>
              <a:gd name="connsiteY26" fmla="*/ 1939766 h 2362200"/>
              <a:gd name="connsiteX27" fmla="*/ 7429976 w 7629525"/>
              <a:gd name="connsiteY27" fmla="*/ 2049304 h 2362200"/>
              <a:gd name="connsiteX28" fmla="*/ 7331869 w 7629525"/>
              <a:gd name="connsiteY28" fmla="*/ 2049304 h 2362200"/>
              <a:gd name="connsiteX29" fmla="*/ 7331869 w 7629525"/>
              <a:gd name="connsiteY29" fmla="*/ 2026444 h 2362200"/>
              <a:gd name="connsiteX30" fmla="*/ 7323296 w 7629525"/>
              <a:gd name="connsiteY30" fmla="*/ 2026444 h 2362200"/>
              <a:gd name="connsiteX31" fmla="*/ 7323296 w 7629525"/>
              <a:gd name="connsiteY31" fmla="*/ 2018824 h 2362200"/>
              <a:gd name="connsiteX32" fmla="*/ 7359492 w 7629525"/>
              <a:gd name="connsiteY32" fmla="*/ 2018824 h 2362200"/>
              <a:gd name="connsiteX33" fmla="*/ 7359492 w 7629525"/>
              <a:gd name="connsiteY33" fmla="*/ 2007394 h 2362200"/>
              <a:gd name="connsiteX34" fmla="*/ 7279481 w 7629525"/>
              <a:gd name="connsiteY34" fmla="*/ 2007394 h 2362200"/>
              <a:gd name="connsiteX35" fmla="*/ 7279481 w 7629525"/>
              <a:gd name="connsiteY35" fmla="*/ 2014061 h 2362200"/>
              <a:gd name="connsiteX36" fmla="*/ 7279481 w 7629525"/>
              <a:gd name="connsiteY36" fmla="*/ 2018824 h 2362200"/>
              <a:gd name="connsiteX37" fmla="*/ 7279481 w 7629525"/>
              <a:gd name="connsiteY37" fmla="*/ 2026444 h 2362200"/>
              <a:gd name="connsiteX38" fmla="*/ 7214712 w 7629525"/>
              <a:gd name="connsiteY38" fmla="*/ 2026444 h 2362200"/>
              <a:gd name="connsiteX39" fmla="*/ 7214712 w 7629525"/>
              <a:gd name="connsiteY39" fmla="*/ 1912144 h 2362200"/>
              <a:gd name="connsiteX40" fmla="*/ 7205187 w 7629525"/>
              <a:gd name="connsiteY40" fmla="*/ 1912144 h 2362200"/>
              <a:gd name="connsiteX41" fmla="*/ 7205187 w 7629525"/>
              <a:gd name="connsiteY41" fmla="*/ 1902619 h 2362200"/>
              <a:gd name="connsiteX42" fmla="*/ 7188994 w 7629525"/>
              <a:gd name="connsiteY42" fmla="*/ 1902619 h 2362200"/>
              <a:gd name="connsiteX43" fmla="*/ 7188994 w 7629525"/>
              <a:gd name="connsiteY43" fmla="*/ 1911191 h 2362200"/>
              <a:gd name="connsiteX44" fmla="*/ 7173754 w 7629525"/>
              <a:gd name="connsiteY44" fmla="*/ 1911191 h 2362200"/>
              <a:gd name="connsiteX45" fmla="*/ 7173754 w 7629525"/>
              <a:gd name="connsiteY45" fmla="*/ 1868329 h 2362200"/>
              <a:gd name="connsiteX46" fmla="*/ 7134701 w 7629525"/>
              <a:gd name="connsiteY46" fmla="*/ 1868329 h 2362200"/>
              <a:gd name="connsiteX47" fmla="*/ 7134701 w 7629525"/>
              <a:gd name="connsiteY47" fmla="*/ 1855946 h 2362200"/>
              <a:gd name="connsiteX48" fmla="*/ 7134701 w 7629525"/>
              <a:gd name="connsiteY48" fmla="*/ 1802606 h 2362200"/>
              <a:gd name="connsiteX49" fmla="*/ 7127081 w 7629525"/>
              <a:gd name="connsiteY49" fmla="*/ 1802606 h 2362200"/>
              <a:gd name="connsiteX50" fmla="*/ 7127081 w 7629525"/>
              <a:gd name="connsiteY50" fmla="*/ 1855946 h 2362200"/>
              <a:gd name="connsiteX51" fmla="*/ 7119462 w 7629525"/>
              <a:gd name="connsiteY51" fmla="*/ 1855946 h 2362200"/>
              <a:gd name="connsiteX52" fmla="*/ 7119462 w 7629525"/>
              <a:gd name="connsiteY52" fmla="*/ 1868329 h 2362200"/>
              <a:gd name="connsiteX53" fmla="*/ 7094696 w 7629525"/>
              <a:gd name="connsiteY53" fmla="*/ 1868329 h 2362200"/>
              <a:gd name="connsiteX54" fmla="*/ 7094696 w 7629525"/>
              <a:gd name="connsiteY54" fmla="*/ 1911191 h 2362200"/>
              <a:gd name="connsiteX55" fmla="*/ 7088029 w 7629525"/>
              <a:gd name="connsiteY55" fmla="*/ 1911191 h 2362200"/>
              <a:gd name="connsiteX56" fmla="*/ 7088029 w 7629525"/>
              <a:gd name="connsiteY56" fmla="*/ 1902619 h 2362200"/>
              <a:gd name="connsiteX57" fmla="*/ 7074694 w 7629525"/>
              <a:gd name="connsiteY57" fmla="*/ 1902619 h 2362200"/>
              <a:gd name="connsiteX58" fmla="*/ 7074694 w 7629525"/>
              <a:gd name="connsiteY58" fmla="*/ 1911191 h 2362200"/>
              <a:gd name="connsiteX59" fmla="*/ 7072789 w 7629525"/>
              <a:gd name="connsiteY59" fmla="*/ 1911191 h 2362200"/>
              <a:gd name="connsiteX60" fmla="*/ 7072789 w 7629525"/>
              <a:gd name="connsiteY60" fmla="*/ 1834991 h 2362200"/>
              <a:gd name="connsiteX61" fmla="*/ 7055644 w 7629525"/>
              <a:gd name="connsiteY61" fmla="*/ 1834991 h 2362200"/>
              <a:gd name="connsiteX62" fmla="*/ 7055644 w 7629525"/>
              <a:gd name="connsiteY62" fmla="*/ 1806416 h 2362200"/>
              <a:gd name="connsiteX63" fmla="*/ 7020401 w 7629525"/>
              <a:gd name="connsiteY63" fmla="*/ 1806416 h 2362200"/>
              <a:gd name="connsiteX64" fmla="*/ 7020401 w 7629525"/>
              <a:gd name="connsiteY64" fmla="*/ 1792129 h 2362200"/>
              <a:gd name="connsiteX65" fmla="*/ 6996589 w 7629525"/>
              <a:gd name="connsiteY65" fmla="*/ 1792129 h 2362200"/>
              <a:gd name="connsiteX66" fmla="*/ 6996589 w 7629525"/>
              <a:gd name="connsiteY66" fmla="*/ 1739741 h 2362200"/>
              <a:gd name="connsiteX67" fmla="*/ 6986112 w 7629525"/>
              <a:gd name="connsiteY67" fmla="*/ 1739741 h 2362200"/>
              <a:gd name="connsiteX68" fmla="*/ 6986112 w 7629525"/>
              <a:gd name="connsiteY68" fmla="*/ 1792129 h 2362200"/>
              <a:gd name="connsiteX69" fmla="*/ 6981349 w 7629525"/>
              <a:gd name="connsiteY69" fmla="*/ 1792129 h 2362200"/>
              <a:gd name="connsiteX70" fmla="*/ 6981349 w 7629525"/>
              <a:gd name="connsiteY70" fmla="*/ 1806416 h 2362200"/>
              <a:gd name="connsiteX71" fmla="*/ 6937534 w 7629525"/>
              <a:gd name="connsiteY71" fmla="*/ 1806416 h 2362200"/>
              <a:gd name="connsiteX72" fmla="*/ 6937534 w 7629525"/>
              <a:gd name="connsiteY72" fmla="*/ 1834991 h 2362200"/>
              <a:gd name="connsiteX73" fmla="*/ 6923246 w 7629525"/>
              <a:gd name="connsiteY73" fmla="*/ 1834991 h 2362200"/>
              <a:gd name="connsiteX74" fmla="*/ 6923246 w 7629525"/>
              <a:gd name="connsiteY74" fmla="*/ 1856899 h 2362200"/>
              <a:gd name="connsiteX75" fmla="*/ 6883242 w 7629525"/>
              <a:gd name="connsiteY75" fmla="*/ 1856899 h 2362200"/>
              <a:gd name="connsiteX76" fmla="*/ 6883242 w 7629525"/>
              <a:gd name="connsiteY76" fmla="*/ 1840706 h 2362200"/>
              <a:gd name="connsiteX77" fmla="*/ 6869906 w 7629525"/>
              <a:gd name="connsiteY77" fmla="*/ 1840706 h 2362200"/>
              <a:gd name="connsiteX78" fmla="*/ 6869906 w 7629525"/>
              <a:gd name="connsiteY78" fmla="*/ 1822609 h 2362200"/>
              <a:gd name="connsiteX79" fmla="*/ 6849904 w 7629525"/>
              <a:gd name="connsiteY79" fmla="*/ 1822609 h 2362200"/>
              <a:gd name="connsiteX80" fmla="*/ 6849904 w 7629525"/>
              <a:gd name="connsiteY80" fmla="*/ 1795939 h 2362200"/>
              <a:gd name="connsiteX81" fmla="*/ 6834664 w 7629525"/>
              <a:gd name="connsiteY81" fmla="*/ 1795939 h 2362200"/>
              <a:gd name="connsiteX82" fmla="*/ 6834664 w 7629525"/>
              <a:gd name="connsiteY82" fmla="*/ 1763554 h 2362200"/>
              <a:gd name="connsiteX83" fmla="*/ 6822281 w 7629525"/>
              <a:gd name="connsiteY83" fmla="*/ 1763554 h 2362200"/>
              <a:gd name="connsiteX84" fmla="*/ 6822281 w 7629525"/>
              <a:gd name="connsiteY84" fmla="*/ 1724501 h 2362200"/>
              <a:gd name="connsiteX85" fmla="*/ 6815614 w 7629525"/>
              <a:gd name="connsiteY85" fmla="*/ 1724501 h 2362200"/>
              <a:gd name="connsiteX86" fmla="*/ 6815614 w 7629525"/>
              <a:gd name="connsiteY86" fmla="*/ 1763554 h 2362200"/>
              <a:gd name="connsiteX87" fmla="*/ 6811804 w 7629525"/>
              <a:gd name="connsiteY87" fmla="*/ 1763554 h 2362200"/>
              <a:gd name="connsiteX88" fmla="*/ 6811804 w 7629525"/>
              <a:gd name="connsiteY88" fmla="*/ 1795939 h 2362200"/>
              <a:gd name="connsiteX89" fmla="*/ 6806089 w 7629525"/>
              <a:gd name="connsiteY89" fmla="*/ 1795939 h 2362200"/>
              <a:gd name="connsiteX90" fmla="*/ 6806089 w 7629525"/>
              <a:gd name="connsiteY90" fmla="*/ 1822609 h 2362200"/>
              <a:gd name="connsiteX91" fmla="*/ 6791801 w 7629525"/>
              <a:gd name="connsiteY91" fmla="*/ 1822609 h 2362200"/>
              <a:gd name="connsiteX92" fmla="*/ 6791801 w 7629525"/>
              <a:gd name="connsiteY92" fmla="*/ 1856899 h 2362200"/>
              <a:gd name="connsiteX93" fmla="*/ 6760369 w 7629525"/>
              <a:gd name="connsiteY93" fmla="*/ 1856899 h 2362200"/>
              <a:gd name="connsiteX94" fmla="*/ 6760369 w 7629525"/>
              <a:gd name="connsiteY94" fmla="*/ 2015014 h 2362200"/>
              <a:gd name="connsiteX95" fmla="*/ 6746081 w 7629525"/>
              <a:gd name="connsiteY95" fmla="*/ 2015966 h 2362200"/>
              <a:gd name="connsiteX96" fmla="*/ 6738462 w 7629525"/>
              <a:gd name="connsiteY96" fmla="*/ 2011204 h 2362200"/>
              <a:gd name="connsiteX97" fmla="*/ 6738462 w 7629525"/>
              <a:gd name="connsiteY97" fmla="*/ 1858804 h 2362200"/>
              <a:gd name="connsiteX98" fmla="*/ 6721317 w 7629525"/>
              <a:gd name="connsiteY98" fmla="*/ 1858804 h 2362200"/>
              <a:gd name="connsiteX99" fmla="*/ 6721317 w 7629525"/>
              <a:gd name="connsiteY99" fmla="*/ 1827371 h 2362200"/>
              <a:gd name="connsiteX100" fmla="*/ 6707029 w 7629525"/>
              <a:gd name="connsiteY100" fmla="*/ 1827371 h 2362200"/>
              <a:gd name="connsiteX101" fmla="*/ 6707029 w 7629525"/>
              <a:gd name="connsiteY101" fmla="*/ 1808321 h 2362200"/>
              <a:gd name="connsiteX102" fmla="*/ 6697504 w 7629525"/>
              <a:gd name="connsiteY102" fmla="*/ 1808321 h 2362200"/>
              <a:gd name="connsiteX103" fmla="*/ 6697504 w 7629525"/>
              <a:gd name="connsiteY103" fmla="*/ 1797844 h 2362200"/>
              <a:gd name="connsiteX104" fmla="*/ 6680359 w 7629525"/>
              <a:gd name="connsiteY104" fmla="*/ 1797844 h 2362200"/>
              <a:gd name="connsiteX105" fmla="*/ 6680359 w 7629525"/>
              <a:gd name="connsiteY105" fmla="*/ 1808321 h 2362200"/>
              <a:gd name="connsiteX106" fmla="*/ 6653689 w 7629525"/>
              <a:gd name="connsiteY106" fmla="*/ 1808321 h 2362200"/>
              <a:gd name="connsiteX107" fmla="*/ 6653689 w 7629525"/>
              <a:gd name="connsiteY107" fmla="*/ 1827371 h 2362200"/>
              <a:gd name="connsiteX108" fmla="*/ 6603206 w 7629525"/>
              <a:gd name="connsiteY108" fmla="*/ 1827371 h 2362200"/>
              <a:gd name="connsiteX109" fmla="*/ 6603206 w 7629525"/>
              <a:gd name="connsiteY109" fmla="*/ 1858804 h 2362200"/>
              <a:gd name="connsiteX110" fmla="*/ 6589871 w 7629525"/>
              <a:gd name="connsiteY110" fmla="*/ 1858804 h 2362200"/>
              <a:gd name="connsiteX111" fmla="*/ 6589871 w 7629525"/>
              <a:gd name="connsiteY111" fmla="*/ 1993106 h 2362200"/>
              <a:gd name="connsiteX112" fmla="*/ 6527006 w 7629525"/>
              <a:gd name="connsiteY112" fmla="*/ 2004536 h 2362200"/>
              <a:gd name="connsiteX113" fmla="*/ 6430804 w 7629525"/>
              <a:gd name="connsiteY113" fmla="*/ 2046446 h 2362200"/>
              <a:gd name="connsiteX114" fmla="*/ 6398419 w 7629525"/>
              <a:gd name="connsiteY114" fmla="*/ 2048351 h 2362200"/>
              <a:gd name="connsiteX115" fmla="*/ 6384131 w 7629525"/>
              <a:gd name="connsiteY115" fmla="*/ 2036921 h 2362200"/>
              <a:gd name="connsiteX116" fmla="*/ 6368892 w 7629525"/>
              <a:gd name="connsiteY116" fmla="*/ 2049304 h 2362200"/>
              <a:gd name="connsiteX117" fmla="*/ 6350794 w 7629525"/>
              <a:gd name="connsiteY117" fmla="*/ 2049304 h 2362200"/>
              <a:gd name="connsiteX118" fmla="*/ 6350794 w 7629525"/>
              <a:gd name="connsiteY118" fmla="*/ 2037874 h 2362200"/>
              <a:gd name="connsiteX119" fmla="*/ 6338412 w 7629525"/>
              <a:gd name="connsiteY119" fmla="*/ 2037874 h 2362200"/>
              <a:gd name="connsiteX120" fmla="*/ 6338412 w 7629525"/>
              <a:gd name="connsiteY120" fmla="*/ 2049304 h 2362200"/>
              <a:gd name="connsiteX121" fmla="*/ 6246971 w 7629525"/>
              <a:gd name="connsiteY121" fmla="*/ 2051209 h 2362200"/>
              <a:gd name="connsiteX122" fmla="*/ 6228874 w 7629525"/>
              <a:gd name="connsiteY122" fmla="*/ 2036921 h 2362200"/>
              <a:gd name="connsiteX123" fmla="*/ 6209824 w 7629525"/>
              <a:gd name="connsiteY123" fmla="*/ 2052161 h 2362200"/>
              <a:gd name="connsiteX124" fmla="*/ 6179344 w 7629525"/>
              <a:gd name="connsiteY124" fmla="*/ 2053114 h 2362200"/>
              <a:gd name="connsiteX125" fmla="*/ 6179344 w 7629525"/>
              <a:gd name="connsiteY125" fmla="*/ 2038826 h 2362200"/>
              <a:gd name="connsiteX126" fmla="*/ 6166962 w 7629525"/>
              <a:gd name="connsiteY126" fmla="*/ 2038826 h 2362200"/>
              <a:gd name="connsiteX127" fmla="*/ 6166962 w 7629525"/>
              <a:gd name="connsiteY127" fmla="*/ 2053114 h 2362200"/>
              <a:gd name="connsiteX128" fmla="*/ 6095524 w 7629525"/>
              <a:gd name="connsiteY128" fmla="*/ 2054066 h 2362200"/>
              <a:gd name="connsiteX129" fmla="*/ 6074569 w 7629525"/>
              <a:gd name="connsiteY129" fmla="*/ 2036921 h 2362200"/>
              <a:gd name="connsiteX130" fmla="*/ 6052662 w 7629525"/>
              <a:gd name="connsiteY130" fmla="*/ 2055019 h 2362200"/>
              <a:gd name="connsiteX131" fmla="*/ 6008846 w 7629525"/>
              <a:gd name="connsiteY131" fmla="*/ 2055971 h 2362200"/>
              <a:gd name="connsiteX132" fmla="*/ 6008846 w 7629525"/>
              <a:gd name="connsiteY132" fmla="*/ 2038826 h 2362200"/>
              <a:gd name="connsiteX133" fmla="*/ 5996464 w 7629525"/>
              <a:gd name="connsiteY133" fmla="*/ 2038826 h 2362200"/>
              <a:gd name="connsiteX134" fmla="*/ 5996464 w 7629525"/>
              <a:gd name="connsiteY134" fmla="*/ 2055971 h 2362200"/>
              <a:gd name="connsiteX135" fmla="*/ 5944076 w 7629525"/>
              <a:gd name="connsiteY135" fmla="*/ 2056924 h 2362200"/>
              <a:gd name="connsiteX136" fmla="*/ 5920264 w 7629525"/>
              <a:gd name="connsiteY136" fmla="*/ 2037874 h 2362200"/>
              <a:gd name="connsiteX137" fmla="*/ 5895499 w 7629525"/>
              <a:gd name="connsiteY137" fmla="*/ 2057876 h 2362200"/>
              <a:gd name="connsiteX138" fmla="*/ 5837396 w 7629525"/>
              <a:gd name="connsiteY138" fmla="*/ 2058829 h 2362200"/>
              <a:gd name="connsiteX139" fmla="*/ 5837396 w 7629525"/>
              <a:gd name="connsiteY139" fmla="*/ 2039779 h 2362200"/>
              <a:gd name="connsiteX140" fmla="*/ 5825014 w 7629525"/>
              <a:gd name="connsiteY140" fmla="*/ 2039779 h 2362200"/>
              <a:gd name="connsiteX141" fmla="*/ 5825014 w 7629525"/>
              <a:gd name="connsiteY141" fmla="*/ 2058829 h 2362200"/>
              <a:gd name="connsiteX142" fmla="*/ 5814537 w 7629525"/>
              <a:gd name="connsiteY142" fmla="*/ 2058829 h 2362200"/>
              <a:gd name="connsiteX143" fmla="*/ 5790724 w 7629525"/>
              <a:gd name="connsiteY143" fmla="*/ 2039779 h 2362200"/>
              <a:gd name="connsiteX144" fmla="*/ 5766912 w 7629525"/>
              <a:gd name="connsiteY144" fmla="*/ 2059781 h 2362200"/>
              <a:gd name="connsiteX145" fmla="*/ 5741194 w 7629525"/>
              <a:gd name="connsiteY145" fmla="*/ 2054066 h 2362200"/>
              <a:gd name="connsiteX146" fmla="*/ 5741194 w 7629525"/>
              <a:gd name="connsiteY146" fmla="*/ 2067401 h 2362200"/>
              <a:gd name="connsiteX147" fmla="*/ 5691664 w 7629525"/>
              <a:gd name="connsiteY147" fmla="*/ 2064544 h 2362200"/>
              <a:gd name="connsiteX148" fmla="*/ 5691664 w 7629525"/>
              <a:gd name="connsiteY148" fmla="*/ 2075974 h 2362200"/>
              <a:gd name="connsiteX149" fmla="*/ 5676424 w 7629525"/>
              <a:gd name="connsiteY149" fmla="*/ 2075974 h 2362200"/>
              <a:gd name="connsiteX150" fmla="*/ 5684996 w 7629525"/>
              <a:gd name="connsiteY150" fmla="*/ 2119789 h 2362200"/>
              <a:gd name="connsiteX151" fmla="*/ 5691664 w 7629525"/>
              <a:gd name="connsiteY151" fmla="*/ 2120741 h 2362200"/>
              <a:gd name="connsiteX152" fmla="*/ 5743099 w 7629525"/>
              <a:gd name="connsiteY152" fmla="*/ 2204561 h 2362200"/>
              <a:gd name="connsiteX153" fmla="*/ 5464969 w 7629525"/>
              <a:gd name="connsiteY153" fmla="*/ 2204561 h 2362200"/>
              <a:gd name="connsiteX154" fmla="*/ 5464969 w 7629525"/>
              <a:gd name="connsiteY154" fmla="*/ 2197894 h 2362200"/>
              <a:gd name="connsiteX155" fmla="*/ 5457349 w 7629525"/>
              <a:gd name="connsiteY155" fmla="*/ 2197894 h 2362200"/>
              <a:gd name="connsiteX156" fmla="*/ 5457349 w 7629525"/>
              <a:gd name="connsiteY156" fmla="*/ 2186464 h 2362200"/>
              <a:gd name="connsiteX157" fmla="*/ 5464969 w 7629525"/>
              <a:gd name="connsiteY157" fmla="*/ 2186464 h 2362200"/>
              <a:gd name="connsiteX158" fmla="*/ 5464969 w 7629525"/>
              <a:gd name="connsiteY158" fmla="*/ 2178844 h 2362200"/>
              <a:gd name="connsiteX159" fmla="*/ 5457349 w 7629525"/>
              <a:gd name="connsiteY159" fmla="*/ 2178844 h 2362200"/>
              <a:gd name="connsiteX160" fmla="*/ 5457349 w 7629525"/>
              <a:gd name="connsiteY160" fmla="*/ 2167414 h 2362200"/>
              <a:gd name="connsiteX161" fmla="*/ 5464969 w 7629525"/>
              <a:gd name="connsiteY161" fmla="*/ 2167414 h 2362200"/>
              <a:gd name="connsiteX162" fmla="*/ 5464969 w 7629525"/>
              <a:gd name="connsiteY162" fmla="*/ 2159794 h 2362200"/>
              <a:gd name="connsiteX163" fmla="*/ 5457349 w 7629525"/>
              <a:gd name="connsiteY163" fmla="*/ 2159794 h 2362200"/>
              <a:gd name="connsiteX164" fmla="*/ 5457349 w 7629525"/>
              <a:gd name="connsiteY164" fmla="*/ 2148364 h 2362200"/>
              <a:gd name="connsiteX165" fmla="*/ 5464969 w 7629525"/>
              <a:gd name="connsiteY165" fmla="*/ 2148364 h 2362200"/>
              <a:gd name="connsiteX166" fmla="*/ 5464969 w 7629525"/>
              <a:gd name="connsiteY166" fmla="*/ 2140744 h 2362200"/>
              <a:gd name="connsiteX167" fmla="*/ 5457349 w 7629525"/>
              <a:gd name="connsiteY167" fmla="*/ 2140744 h 2362200"/>
              <a:gd name="connsiteX168" fmla="*/ 5457349 w 7629525"/>
              <a:gd name="connsiteY168" fmla="*/ 2129314 h 2362200"/>
              <a:gd name="connsiteX169" fmla="*/ 5464969 w 7629525"/>
              <a:gd name="connsiteY169" fmla="*/ 2129314 h 2362200"/>
              <a:gd name="connsiteX170" fmla="*/ 5464969 w 7629525"/>
              <a:gd name="connsiteY170" fmla="*/ 2121694 h 2362200"/>
              <a:gd name="connsiteX171" fmla="*/ 5457349 w 7629525"/>
              <a:gd name="connsiteY171" fmla="*/ 2121694 h 2362200"/>
              <a:gd name="connsiteX172" fmla="*/ 5457349 w 7629525"/>
              <a:gd name="connsiteY172" fmla="*/ 2110264 h 2362200"/>
              <a:gd name="connsiteX173" fmla="*/ 5464969 w 7629525"/>
              <a:gd name="connsiteY173" fmla="*/ 2110264 h 2362200"/>
              <a:gd name="connsiteX174" fmla="*/ 5464969 w 7629525"/>
              <a:gd name="connsiteY174" fmla="*/ 2102644 h 2362200"/>
              <a:gd name="connsiteX175" fmla="*/ 5457349 w 7629525"/>
              <a:gd name="connsiteY175" fmla="*/ 2102644 h 2362200"/>
              <a:gd name="connsiteX176" fmla="*/ 5457349 w 7629525"/>
              <a:gd name="connsiteY176" fmla="*/ 2091214 h 2362200"/>
              <a:gd name="connsiteX177" fmla="*/ 5464969 w 7629525"/>
              <a:gd name="connsiteY177" fmla="*/ 2091214 h 2362200"/>
              <a:gd name="connsiteX178" fmla="*/ 5464969 w 7629525"/>
              <a:gd name="connsiteY178" fmla="*/ 2083594 h 2362200"/>
              <a:gd name="connsiteX179" fmla="*/ 5457349 w 7629525"/>
              <a:gd name="connsiteY179" fmla="*/ 2083594 h 2362200"/>
              <a:gd name="connsiteX180" fmla="*/ 5457349 w 7629525"/>
              <a:gd name="connsiteY180" fmla="*/ 2072164 h 2362200"/>
              <a:gd name="connsiteX181" fmla="*/ 5464969 w 7629525"/>
              <a:gd name="connsiteY181" fmla="*/ 2072164 h 2362200"/>
              <a:gd name="connsiteX182" fmla="*/ 5464969 w 7629525"/>
              <a:gd name="connsiteY182" fmla="*/ 2064544 h 2362200"/>
              <a:gd name="connsiteX183" fmla="*/ 5457349 w 7629525"/>
              <a:gd name="connsiteY183" fmla="*/ 2064544 h 2362200"/>
              <a:gd name="connsiteX184" fmla="*/ 5457349 w 7629525"/>
              <a:gd name="connsiteY184" fmla="*/ 2053114 h 2362200"/>
              <a:gd name="connsiteX185" fmla="*/ 5464969 w 7629525"/>
              <a:gd name="connsiteY185" fmla="*/ 2053114 h 2362200"/>
              <a:gd name="connsiteX186" fmla="*/ 5464969 w 7629525"/>
              <a:gd name="connsiteY186" fmla="*/ 2045494 h 2362200"/>
              <a:gd name="connsiteX187" fmla="*/ 5457349 w 7629525"/>
              <a:gd name="connsiteY187" fmla="*/ 2045494 h 2362200"/>
              <a:gd name="connsiteX188" fmla="*/ 5457349 w 7629525"/>
              <a:gd name="connsiteY188" fmla="*/ 2034064 h 2362200"/>
              <a:gd name="connsiteX189" fmla="*/ 5464969 w 7629525"/>
              <a:gd name="connsiteY189" fmla="*/ 2034064 h 2362200"/>
              <a:gd name="connsiteX190" fmla="*/ 5464969 w 7629525"/>
              <a:gd name="connsiteY190" fmla="*/ 2026444 h 2362200"/>
              <a:gd name="connsiteX191" fmla="*/ 5457349 w 7629525"/>
              <a:gd name="connsiteY191" fmla="*/ 2026444 h 2362200"/>
              <a:gd name="connsiteX192" fmla="*/ 5457349 w 7629525"/>
              <a:gd name="connsiteY192" fmla="*/ 2015014 h 2362200"/>
              <a:gd name="connsiteX193" fmla="*/ 5464969 w 7629525"/>
              <a:gd name="connsiteY193" fmla="*/ 2015014 h 2362200"/>
              <a:gd name="connsiteX194" fmla="*/ 5464969 w 7629525"/>
              <a:gd name="connsiteY194" fmla="*/ 2007394 h 2362200"/>
              <a:gd name="connsiteX195" fmla="*/ 5457349 w 7629525"/>
              <a:gd name="connsiteY195" fmla="*/ 2007394 h 2362200"/>
              <a:gd name="connsiteX196" fmla="*/ 5457349 w 7629525"/>
              <a:gd name="connsiteY196" fmla="*/ 1995964 h 2362200"/>
              <a:gd name="connsiteX197" fmla="*/ 5464969 w 7629525"/>
              <a:gd name="connsiteY197" fmla="*/ 1995964 h 2362200"/>
              <a:gd name="connsiteX198" fmla="*/ 5464969 w 7629525"/>
              <a:gd name="connsiteY198" fmla="*/ 1988344 h 2362200"/>
              <a:gd name="connsiteX199" fmla="*/ 5457349 w 7629525"/>
              <a:gd name="connsiteY199" fmla="*/ 1988344 h 2362200"/>
              <a:gd name="connsiteX200" fmla="*/ 5457349 w 7629525"/>
              <a:gd name="connsiteY200" fmla="*/ 1976914 h 2362200"/>
              <a:gd name="connsiteX201" fmla="*/ 5464969 w 7629525"/>
              <a:gd name="connsiteY201" fmla="*/ 1976914 h 2362200"/>
              <a:gd name="connsiteX202" fmla="*/ 5464969 w 7629525"/>
              <a:gd name="connsiteY202" fmla="*/ 1969294 h 2362200"/>
              <a:gd name="connsiteX203" fmla="*/ 5457349 w 7629525"/>
              <a:gd name="connsiteY203" fmla="*/ 1969294 h 2362200"/>
              <a:gd name="connsiteX204" fmla="*/ 5457349 w 7629525"/>
              <a:gd name="connsiteY204" fmla="*/ 1957864 h 2362200"/>
              <a:gd name="connsiteX205" fmla="*/ 5464969 w 7629525"/>
              <a:gd name="connsiteY205" fmla="*/ 1957864 h 2362200"/>
              <a:gd name="connsiteX206" fmla="*/ 5464969 w 7629525"/>
              <a:gd name="connsiteY206" fmla="*/ 1950244 h 2362200"/>
              <a:gd name="connsiteX207" fmla="*/ 5457349 w 7629525"/>
              <a:gd name="connsiteY207" fmla="*/ 1950244 h 2362200"/>
              <a:gd name="connsiteX208" fmla="*/ 5457349 w 7629525"/>
              <a:gd name="connsiteY208" fmla="*/ 1931194 h 2362200"/>
              <a:gd name="connsiteX209" fmla="*/ 5464969 w 7629525"/>
              <a:gd name="connsiteY209" fmla="*/ 1931194 h 2362200"/>
              <a:gd name="connsiteX210" fmla="*/ 5464969 w 7629525"/>
              <a:gd name="connsiteY210" fmla="*/ 1923574 h 2362200"/>
              <a:gd name="connsiteX211" fmla="*/ 5457349 w 7629525"/>
              <a:gd name="connsiteY211" fmla="*/ 1923574 h 2362200"/>
              <a:gd name="connsiteX212" fmla="*/ 5457349 w 7629525"/>
              <a:gd name="connsiteY212" fmla="*/ 1912144 h 2362200"/>
              <a:gd name="connsiteX213" fmla="*/ 5464969 w 7629525"/>
              <a:gd name="connsiteY213" fmla="*/ 1912144 h 2362200"/>
              <a:gd name="connsiteX214" fmla="*/ 5464969 w 7629525"/>
              <a:gd name="connsiteY214" fmla="*/ 1904524 h 2362200"/>
              <a:gd name="connsiteX215" fmla="*/ 5457349 w 7629525"/>
              <a:gd name="connsiteY215" fmla="*/ 1904524 h 2362200"/>
              <a:gd name="connsiteX216" fmla="*/ 5457349 w 7629525"/>
              <a:gd name="connsiteY216" fmla="*/ 1893094 h 2362200"/>
              <a:gd name="connsiteX217" fmla="*/ 5464969 w 7629525"/>
              <a:gd name="connsiteY217" fmla="*/ 1893094 h 2362200"/>
              <a:gd name="connsiteX218" fmla="*/ 5464969 w 7629525"/>
              <a:gd name="connsiteY218" fmla="*/ 1885474 h 2362200"/>
              <a:gd name="connsiteX219" fmla="*/ 5457349 w 7629525"/>
              <a:gd name="connsiteY219" fmla="*/ 1885474 h 2362200"/>
              <a:gd name="connsiteX220" fmla="*/ 5457349 w 7629525"/>
              <a:gd name="connsiteY220" fmla="*/ 1874044 h 2362200"/>
              <a:gd name="connsiteX221" fmla="*/ 5464969 w 7629525"/>
              <a:gd name="connsiteY221" fmla="*/ 1874044 h 2362200"/>
              <a:gd name="connsiteX222" fmla="*/ 5464969 w 7629525"/>
              <a:gd name="connsiteY222" fmla="*/ 1864519 h 2362200"/>
              <a:gd name="connsiteX223" fmla="*/ 5457349 w 7629525"/>
              <a:gd name="connsiteY223" fmla="*/ 1864519 h 2362200"/>
              <a:gd name="connsiteX224" fmla="*/ 5457349 w 7629525"/>
              <a:gd name="connsiteY224" fmla="*/ 1853089 h 2362200"/>
              <a:gd name="connsiteX225" fmla="*/ 5464969 w 7629525"/>
              <a:gd name="connsiteY225" fmla="*/ 1853089 h 2362200"/>
              <a:gd name="connsiteX226" fmla="*/ 5464969 w 7629525"/>
              <a:gd name="connsiteY226" fmla="*/ 1845469 h 2362200"/>
              <a:gd name="connsiteX227" fmla="*/ 5457349 w 7629525"/>
              <a:gd name="connsiteY227" fmla="*/ 1845469 h 2362200"/>
              <a:gd name="connsiteX228" fmla="*/ 5457349 w 7629525"/>
              <a:gd name="connsiteY228" fmla="*/ 1834039 h 2362200"/>
              <a:gd name="connsiteX229" fmla="*/ 5464969 w 7629525"/>
              <a:gd name="connsiteY229" fmla="*/ 1834039 h 2362200"/>
              <a:gd name="connsiteX230" fmla="*/ 5464969 w 7629525"/>
              <a:gd name="connsiteY230" fmla="*/ 1826419 h 2362200"/>
              <a:gd name="connsiteX231" fmla="*/ 5457349 w 7629525"/>
              <a:gd name="connsiteY231" fmla="*/ 1826419 h 2362200"/>
              <a:gd name="connsiteX232" fmla="*/ 5457349 w 7629525"/>
              <a:gd name="connsiteY232" fmla="*/ 1814989 h 2362200"/>
              <a:gd name="connsiteX233" fmla="*/ 5464969 w 7629525"/>
              <a:gd name="connsiteY233" fmla="*/ 1814989 h 2362200"/>
              <a:gd name="connsiteX234" fmla="*/ 5464969 w 7629525"/>
              <a:gd name="connsiteY234" fmla="*/ 1807369 h 2362200"/>
              <a:gd name="connsiteX235" fmla="*/ 5457349 w 7629525"/>
              <a:gd name="connsiteY235" fmla="*/ 1807369 h 2362200"/>
              <a:gd name="connsiteX236" fmla="*/ 5457349 w 7629525"/>
              <a:gd name="connsiteY236" fmla="*/ 1795939 h 2362200"/>
              <a:gd name="connsiteX237" fmla="*/ 5464969 w 7629525"/>
              <a:gd name="connsiteY237" fmla="*/ 1795939 h 2362200"/>
              <a:gd name="connsiteX238" fmla="*/ 5464969 w 7629525"/>
              <a:gd name="connsiteY238" fmla="*/ 1788319 h 2362200"/>
              <a:gd name="connsiteX239" fmla="*/ 5457349 w 7629525"/>
              <a:gd name="connsiteY239" fmla="*/ 1788319 h 2362200"/>
              <a:gd name="connsiteX240" fmla="*/ 5457349 w 7629525"/>
              <a:gd name="connsiteY240" fmla="*/ 1776889 h 2362200"/>
              <a:gd name="connsiteX241" fmla="*/ 5464969 w 7629525"/>
              <a:gd name="connsiteY241" fmla="*/ 1776889 h 2362200"/>
              <a:gd name="connsiteX242" fmla="*/ 5464969 w 7629525"/>
              <a:gd name="connsiteY242" fmla="*/ 1769269 h 2362200"/>
              <a:gd name="connsiteX243" fmla="*/ 5457349 w 7629525"/>
              <a:gd name="connsiteY243" fmla="*/ 1769269 h 2362200"/>
              <a:gd name="connsiteX244" fmla="*/ 5457349 w 7629525"/>
              <a:gd name="connsiteY244" fmla="*/ 1757839 h 2362200"/>
              <a:gd name="connsiteX245" fmla="*/ 5464969 w 7629525"/>
              <a:gd name="connsiteY245" fmla="*/ 1757839 h 2362200"/>
              <a:gd name="connsiteX246" fmla="*/ 5464969 w 7629525"/>
              <a:gd name="connsiteY246" fmla="*/ 1750219 h 2362200"/>
              <a:gd name="connsiteX247" fmla="*/ 5457349 w 7629525"/>
              <a:gd name="connsiteY247" fmla="*/ 1750219 h 2362200"/>
              <a:gd name="connsiteX248" fmla="*/ 5457349 w 7629525"/>
              <a:gd name="connsiteY248" fmla="*/ 1738789 h 2362200"/>
              <a:gd name="connsiteX249" fmla="*/ 5464969 w 7629525"/>
              <a:gd name="connsiteY249" fmla="*/ 1738789 h 2362200"/>
              <a:gd name="connsiteX250" fmla="*/ 5464969 w 7629525"/>
              <a:gd name="connsiteY250" fmla="*/ 1731169 h 2362200"/>
              <a:gd name="connsiteX251" fmla="*/ 5457349 w 7629525"/>
              <a:gd name="connsiteY251" fmla="*/ 1731169 h 2362200"/>
              <a:gd name="connsiteX252" fmla="*/ 5457349 w 7629525"/>
              <a:gd name="connsiteY252" fmla="*/ 1703546 h 2362200"/>
              <a:gd name="connsiteX253" fmla="*/ 5464969 w 7629525"/>
              <a:gd name="connsiteY253" fmla="*/ 1703546 h 2362200"/>
              <a:gd name="connsiteX254" fmla="*/ 5464969 w 7629525"/>
              <a:gd name="connsiteY254" fmla="*/ 1695926 h 2362200"/>
              <a:gd name="connsiteX255" fmla="*/ 5457349 w 7629525"/>
              <a:gd name="connsiteY255" fmla="*/ 1695926 h 2362200"/>
              <a:gd name="connsiteX256" fmla="*/ 5457349 w 7629525"/>
              <a:gd name="connsiteY256" fmla="*/ 1685449 h 2362200"/>
              <a:gd name="connsiteX257" fmla="*/ 5464969 w 7629525"/>
              <a:gd name="connsiteY257" fmla="*/ 1685449 h 2362200"/>
              <a:gd name="connsiteX258" fmla="*/ 5464969 w 7629525"/>
              <a:gd name="connsiteY258" fmla="*/ 1677829 h 2362200"/>
              <a:gd name="connsiteX259" fmla="*/ 5457349 w 7629525"/>
              <a:gd name="connsiteY259" fmla="*/ 1677829 h 2362200"/>
              <a:gd name="connsiteX260" fmla="*/ 5457349 w 7629525"/>
              <a:gd name="connsiteY260" fmla="*/ 1662589 h 2362200"/>
              <a:gd name="connsiteX261" fmla="*/ 5449729 w 7629525"/>
              <a:gd name="connsiteY261" fmla="*/ 1662589 h 2362200"/>
              <a:gd name="connsiteX262" fmla="*/ 5449729 w 7629525"/>
              <a:gd name="connsiteY262" fmla="*/ 1607344 h 2362200"/>
              <a:gd name="connsiteX263" fmla="*/ 5419249 w 7629525"/>
              <a:gd name="connsiteY263" fmla="*/ 1593056 h 2362200"/>
              <a:gd name="connsiteX264" fmla="*/ 5419249 w 7629525"/>
              <a:gd name="connsiteY264" fmla="*/ 1575911 h 2362200"/>
              <a:gd name="connsiteX265" fmla="*/ 5393531 w 7629525"/>
              <a:gd name="connsiteY265" fmla="*/ 1575911 h 2362200"/>
              <a:gd name="connsiteX266" fmla="*/ 5393531 w 7629525"/>
              <a:gd name="connsiteY266" fmla="*/ 1556861 h 2362200"/>
              <a:gd name="connsiteX267" fmla="*/ 5384006 w 7629525"/>
              <a:gd name="connsiteY267" fmla="*/ 1556861 h 2362200"/>
              <a:gd name="connsiteX268" fmla="*/ 5384006 w 7629525"/>
              <a:gd name="connsiteY268" fmla="*/ 1575911 h 2362200"/>
              <a:gd name="connsiteX269" fmla="*/ 5375434 w 7629525"/>
              <a:gd name="connsiteY269" fmla="*/ 1575911 h 2362200"/>
              <a:gd name="connsiteX270" fmla="*/ 5375434 w 7629525"/>
              <a:gd name="connsiteY270" fmla="*/ 1538764 h 2362200"/>
              <a:gd name="connsiteX271" fmla="*/ 5368767 w 7629525"/>
              <a:gd name="connsiteY271" fmla="*/ 1538764 h 2362200"/>
              <a:gd name="connsiteX272" fmla="*/ 5368767 w 7629525"/>
              <a:gd name="connsiteY272" fmla="*/ 1575911 h 2362200"/>
              <a:gd name="connsiteX273" fmla="*/ 5353526 w 7629525"/>
              <a:gd name="connsiteY273" fmla="*/ 1575911 h 2362200"/>
              <a:gd name="connsiteX274" fmla="*/ 5353526 w 7629525"/>
              <a:gd name="connsiteY274" fmla="*/ 1593056 h 2362200"/>
              <a:gd name="connsiteX275" fmla="*/ 5314474 w 7629525"/>
              <a:gd name="connsiteY275" fmla="*/ 1593056 h 2362200"/>
              <a:gd name="connsiteX276" fmla="*/ 5314474 w 7629525"/>
              <a:gd name="connsiteY276" fmla="*/ 1662589 h 2362200"/>
              <a:gd name="connsiteX277" fmla="*/ 5286851 w 7629525"/>
              <a:gd name="connsiteY277" fmla="*/ 1662589 h 2362200"/>
              <a:gd name="connsiteX278" fmla="*/ 5286851 w 7629525"/>
              <a:gd name="connsiteY278" fmla="*/ 1677829 h 2362200"/>
              <a:gd name="connsiteX279" fmla="*/ 5279231 w 7629525"/>
              <a:gd name="connsiteY279" fmla="*/ 1677829 h 2362200"/>
              <a:gd name="connsiteX280" fmla="*/ 5279231 w 7629525"/>
              <a:gd name="connsiteY280" fmla="*/ 1685449 h 2362200"/>
              <a:gd name="connsiteX281" fmla="*/ 5286851 w 7629525"/>
              <a:gd name="connsiteY281" fmla="*/ 1685449 h 2362200"/>
              <a:gd name="connsiteX282" fmla="*/ 5286851 w 7629525"/>
              <a:gd name="connsiteY282" fmla="*/ 1695926 h 2362200"/>
              <a:gd name="connsiteX283" fmla="*/ 5279231 w 7629525"/>
              <a:gd name="connsiteY283" fmla="*/ 1695926 h 2362200"/>
              <a:gd name="connsiteX284" fmla="*/ 5279231 w 7629525"/>
              <a:gd name="connsiteY284" fmla="*/ 1703546 h 2362200"/>
              <a:gd name="connsiteX285" fmla="*/ 5286851 w 7629525"/>
              <a:gd name="connsiteY285" fmla="*/ 1703546 h 2362200"/>
              <a:gd name="connsiteX286" fmla="*/ 5286851 w 7629525"/>
              <a:gd name="connsiteY286" fmla="*/ 1731169 h 2362200"/>
              <a:gd name="connsiteX287" fmla="*/ 5279231 w 7629525"/>
              <a:gd name="connsiteY287" fmla="*/ 1731169 h 2362200"/>
              <a:gd name="connsiteX288" fmla="*/ 5279231 w 7629525"/>
              <a:gd name="connsiteY288" fmla="*/ 1738789 h 2362200"/>
              <a:gd name="connsiteX289" fmla="*/ 5286851 w 7629525"/>
              <a:gd name="connsiteY289" fmla="*/ 1738789 h 2362200"/>
              <a:gd name="connsiteX290" fmla="*/ 5286851 w 7629525"/>
              <a:gd name="connsiteY290" fmla="*/ 1750219 h 2362200"/>
              <a:gd name="connsiteX291" fmla="*/ 5279231 w 7629525"/>
              <a:gd name="connsiteY291" fmla="*/ 1750219 h 2362200"/>
              <a:gd name="connsiteX292" fmla="*/ 5279231 w 7629525"/>
              <a:gd name="connsiteY292" fmla="*/ 1757839 h 2362200"/>
              <a:gd name="connsiteX293" fmla="*/ 5286851 w 7629525"/>
              <a:gd name="connsiteY293" fmla="*/ 1757839 h 2362200"/>
              <a:gd name="connsiteX294" fmla="*/ 5286851 w 7629525"/>
              <a:gd name="connsiteY294" fmla="*/ 1769269 h 2362200"/>
              <a:gd name="connsiteX295" fmla="*/ 5279231 w 7629525"/>
              <a:gd name="connsiteY295" fmla="*/ 1769269 h 2362200"/>
              <a:gd name="connsiteX296" fmla="*/ 5279231 w 7629525"/>
              <a:gd name="connsiteY296" fmla="*/ 1776889 h 2362200"/>
              <a:gd name="connsiteX297" fmla="*/ 5286851 w 7629525"/>
              <a:gd name="connsiteY297" fmla="*/ 1776889 h 2362200"/>
              <a:gd name="connsiteX298" fmla="*/ 5286851 w 7629525"/>
              <a:gd name="connsiteY298" fmla="*/ 1788319 h 2362200"/>
              <a:gd name="connsiteX299" fmla="*/ 5279231 w 7629525"/>
              <a:gd name="connsiteY299" fmla="*/ 1788319 h 2362200"/>
              <a:gd name="connsiteX300" fmla="*/ 5279231 w 7629525"/>
              <a:gd name="connsiteY300" fmla="*/ 1795939 h 2362200"/>
              <a:gd name="connsiteX301" fmla="*/ 5286851 w 7629525"/>
              <a:gd name="connsiteY301" fmla="*/ 1795939 h 2362200"/>
              <a:gd name="connsiteX302" fmla="*/ 5286851 w 7629525"/>
              <a:gd name="connsiteY302" fmla="*/ 1807369 h 2362200"/>
              <a:gd name="connsiteX303" fmla="*/ 5279231 w 7629525"/>
              <a:gd name="connsiteY303" fmla="*/ 1807369 h 2362200"/>
              <a:gd name="connsiteX304" fmla="*/ 5279231 w 7629525"/>
              <a:gd name="connsiteY304" fmla="*/ 1814989 h 2362200"/>
              <a:gd name="connsiteX305" fmla="*/ 5286851 w 7629525"/>
              <a:gd name="connsiteY305" fmla="*/ 1814989 h 2362200"/>
              <a:gd name="connsiteX306" fmla="*/ 5286851 w 7629525"/>
              <a:gd name="connsiteY306" fmla="*/ 1826419 h 2362200"/>
              <a:gd name="connsiteX307" fmla="*/ 5279231 w 7629525"/>
              <a:gd name="connsiteY307" fmla="*/ 1826419 h 2362200"/>
              <a:gd name="connsiteX308" fmla="*/ 5279231 w 7629525"/>
              <a:gd name="connsiteY308" fmla="*/ 1834039 h 2362200"/>
              <a:gd name="connsiteX309" fmla="*/ 5286851 w 7629525"/>
              <a:gd name="connsiteY309" fmla="*/ 1834039 h 2362200"/>
              <a:gd name="connsiteX310" fmla="*/ 5286851 w 7629525"/>
              <a:gd name="connsiteY310" fmla="*/ 1845469 h 2362200"/>
              <a:gd name="connsiteX311" fmla="*/ 5279231 w 7629525"/>
              <a:gd name="connsiteY311" fmla="*/ 1845469 h 2362200"/>
              <a:gd name="connsiteX312" fmla="*/ 5279231 w 7629525"/>
              <a:gd name="connsiteY312" fmla="*/ 1853089 h 2362200"/>
              <a:gd name="connsiteX313" fmla="*/ 5286851 w 7629525"/>
              <a:gd name="connsiteY313" fmla="*/ 1853089 h 2362200"/>
              <a:gd name="connsiteX314" fmla="*/ 5286851 w 7629525"/>
              <a:gd name="connsiteY314" fmla="*/ 1864519 h 2362200"/>
              <a:gd name="connsiteX315" fmla="*/ 5279231 w 7629525"/>
              <a:gd name="connsiteY315" fmla="*/ 1864519 h 2362200"/>
              <a:gd name="connsiteX316" fmla="*/ 5279231 w 7629525"/>
              <a:gd name="connsiteY316" fmla="*/ 1872139 h 2362200"/>
              <a:gd name="connsiteX317" fmla="*/ 5286851 w 7629525"/>
              <a:gd name="connsiteY317" fmla="*/ 1872139 h 2362200"/>
              <a:gd name="connsiteX318" fmla="*/ 5286851 w 7629525"/>
              <a:gd name="connsiteY318" fmla="*/ 1883569 h 2362200"/>
              <a:gd name="connsiteX319" fmla="*/ 5279231 w 7629525"/>
              <a:gd name="connsiteY319" fmla="*/ 1883569 h 2362200"/>
              <a:gd name="connsiteX320" fmla="*/ 5279231 w 7629525"/>
              <a:gd name="connsiteY320" fmla="*/ 1891189 h 2362200"/>
              <a:gd name="connsiteX321" fmla="*/ 5286851 w 7629525"/>
              <a:gd name="connsiteY321" fmla="*/ 1891189 h 2362200"/>
              <a:gd name="connsiteX322" fmla="*/ 5286851 w 7629525"/>
              <a:gd name="connsiteY322" fmla="*/ 1902619 h 2362200"/>
              <a:gd name="connsiteX323" fmla="*/ 5279231 w 7629525"/>
              <a:gd name="connsiteY323" fmla="*/ 1902619 h 2362200"/>
              <a:gd name="connsiteX324" fmla="*/ 5279231 w 7629525"/>
              <a:gd name="connsiteY324" fmla="*/ 1910239 h 2362200"/>
              <a:gd name="connsiteX325" fmla="*/ 5286851 w 7629525"/>
              <a:gd name="connsiteY325" fmla="*/ 1910239 h 2362200"/>
              <a:gd name="connsiteX326" fmla="*/ 5286851 w 7629525"/>
              <a:gd name="connsiteY326" fmla="*/ 1921669 h 2362200"/>
              <a:gd name="connsiteX327" fmla="*/ 5279231 w 7629525"/>
              <a:gd name="connsiteY327" fmla="*/ 1921669 h 2362200"/>
              <a:gd name="connsiteX328" fmla="*/ 5279231 w 7629525"/>
              <a:gd name="connsiteY328" fmla="*/ 1929289 h 2362200"/>
              <a:gd name="connsiteX329" fmla="*/ 5286851 w 7629525"/>
              <a:gd name="connsiteY329" fmla="*/ 1929289 h 2362200"/>
              <a:gd name="connsiteX330" fmla="*/ 5286851 w 7629525"/>
              <a:gd name="connsiteY330" fmla="*/ 1940719 h 2362200"/>
              <a:gd name="connsiteX331" fmla="*/ 5279231 w 7629525"/>
              <a:gd name="connsiteY331" fmla="*/ 1940719 h 2362200"/>
              <a:gd name="connsiteX332" fmla="*/ 5279231 w 7629525"/>
              <a:gd name="connsiteY332" fmla="*/ 1948339 h 2362200"/>
              <a:gd name="connsiteX333" fmla="*/ 5286851 w 7629525"/>
              <a:gd name="connsiteY333" fmla="*/ 1948339 h 2362200"/>
              <a:gd name="connsiteX334" fmla="*/ 5286851 w 7629525"/>
              <a:gd name="connsiteY334" fmla="*/ 1959769 h 2362200"/>
              <a:gd name="connsiteX335" fmla="*/ 5279231 w 7629525"/>
              <a:gd name="connsiteY335" fmla="*/ 1959769 h 2362200"/>
              <a:gd name="connsiteX336" fmla="*/ 5279231 w 7629525"/>
              <a:gd name="connsiteY336" fmla="*/ 1967389 h 2362200"/>
              <a:gd name="connsiteX337" fmla="*/ 5286851 w 7629525"/>
              <a:gd name="connsiteY337" fmla="*/ 1967389 h 2362200"/>
              <a:gd name="connsiteX338" fmla="*/ 5286851 w 7629525"/>
              <a:gd name="connsiteY338" fmla="*/ 1978819 h 2362200"/>
              <a:gd name="connsiteX339" fmla="*/ 5279231 w 7629525"/>
              <a:gd name="connsiteY339" fmla="*/ 1978819 h 2362200"/>
              <a:gd name="connsiteX340" fmla="*/ 5279231 w 7629525"/>
              <a:gd name="connsiteY340" fmla="*/ 1986439 h 2362200"/>
              <a:gd name="connsiteX341" fmla="*/ 5286851 w 7629525"/>
              <a:gd name="connsiteY341" fmla="*/ 1986439 h 2362200"/>
              <a:gd name="connsiteX342" fmla="*/ 5286851 w 7629525"/>
              <a:gd name="connsiteY342" fmla="*/ 1997869 h 2362200"/>
              <a:gd name="connsiteX343" fmla="*/ 5279231 w 7629525"/>
              <a:gd name="connsiteY343" fmla="*/ 1997869 h 2362200"/>
              <a:gd name="connsiteX344" fmla="*/ 5279231 w 7629525"/>
              <a:gd name="connsiteY344" fmla="*/ 2005489 h 2362200"/>
              <a:gd name="connsiteX345" fmla="*/ 5286851 w 7629525"/>
              <a:gd name="connsiteY345" fmla="*/ 2005489 h 2362200"/>
              <a:gd name="connsiteX346" fmla="*/ 5286851 w 7629525"/>
              <a:gd name="connsiteY346" fmla="*/ 2016919 h 2362200"/>
              <a:gd name="connsiteX347" fmla="*/ 5279231 w 7629525"/>
              <a:gd name="connsiteY347" fmla="*/ 2016919 h 2362200"/>
              <a:gd name="connsiteX348" fmla="*/ 5279231 w 7629525"/>
              <a:gd name="connsiteY348" fmla="*/ 2024539 h 2362200"/>
              <a:gd name="connsiteX349" fmla="*/ 5286851 w 7629525"/>
              <a:gd name="connsiteY349" fmla="*/ 2024539 h 2362200"/>
              <a:gd name="connsiteX350" fmla="*/ 5286851 w 7629525"/>
              <a:gd name="connsiteY350" fmla="*/ 2035969 h 2362200"/>
              <a:gd name="connsiteX351" fmla="*/ 5279231 w 7629525"/>
              <a:gd name="connsiteY351" fmla="*/ 2035969 h 2362200"/>
              <a:gd name="connsiteX352" fmla="*/ 5279231 w 7629525"/>
              <a:gd name="connsiteY352" fmla="*/ 2043589 h 2362200"/>
              <a:gd name="connsiteX353" fmla="*/ 5286851 w 7629525"/>
              <a:gd name="connsiteY353" fmla="*/ 2043589 h 2362200"/>
              <a:gd name="connsiteX354" fmla="*/ 5286851 w 7629525"/>
              <a:gd name="connsiteY354" fmla="*/ 2055019 h 2362200"/>
              <a:gd name="connsiteX355" fmla="*/ 5279231 w 7629525"/>
              <a:gd name="connsiteY355" fmla="*/ 2055019 h 2362200"/>
              <a:gd name="connsiteX356" fmla="*/ 5279231 w 7629525"/>
              <a:gd name="connsiteY356" fmla="*/ 2062639 h 2362200"/>
              <a:gd name="connsiteX357" fmla="*/ 5286851 w 7629525"/>
              <a:gd name="connsiteY357" fmla="*/ 2062639 h 2362200"/>
              <a:gd name="connsiteX358" fmla="*/ 5286851 w 7629525"/>
              <a:gd name="connsiteY358" fmla="*/ 2074069 h 2362200"/>
              <a:gd name="connsiteX359" fmla="*/ 5279231 w 7629525"/>
              <a:gd name="connsiteY359" fmla="*/ 2074069 h 2362200"/>
              <a:gd name="connsiteX360" fmla="*/ 5279231 w 7629525"/>
              <a:gd name="connsiteY360" fmla="*/ 2081689 h 2362200"/>
              <a:gd name="connsiteX361" fmla="*/ 5286851 w 7629525"/>
              <a:gd name="connsiteY361" fmla="*/ 2081689 h 2362200"/>
              <a:gd name="connsiteX362" fmla="*/ 5286851 w 7629525"/>
              <a:gd name="connsiteY362" fmla="*/ 2093119 h 2362200"/>
              <a:gd name="connsiteX363" fmla="*/ 5279231 w 7629525"/>
              <a:gd name="connsiteY363" fmla="*/ 2093119 h 2362200"/>
              <a:gd name="connsiteX364" fmla="*/ 5279231 w 7629525"/>
              <a:gd name="connsiteY364" fmla="*/ 2100739 h 2362200"/>
              <a:gd name="connsiteX365" fmla="*/ 5286851 w 7629525"/>
              <a:gd name="connsiteY365" fmla="*/ 2100739 h 2362200"/>
              <a:gd name="connsiteX366" fmla="*/ 5286851 w 7629525"/>
              <a:gd name="connsiteY366" fmla="*/ 2112169 h 2362200"/>
              <a:gd name="connsiteX367" fmla="*/ 5279231 w 7629525"/>
              <a:gd name="connsiteY367" fmla="*/ 2112169 h 2362200"/>
              <a:gd name="connsiteX368" fmla="*/ 5279231 w 7629525"/>
              <a:gd name="connsiteY368" fmla="*/ 2119789 h 2362200"/>
              <a:gd name="connsiteX369" fmla="*/ 5286851 w 7629525"/>
              <a:gd name="connsiteY369" fmla="*/ 2119789 h 2362200"/>
              <a:gd name="connsiteX370" fmla="*/ 5286851 w 7629525"/>
              <a:gd name="connsiteY370" fmla="*/ 2131219 h 2362200"/>
              <a:gd name="connsiteX371" fmla="*/ 5279231 w 7629525"/>
              <a:gd name="connsiteY371" fmla="*/ 2131219 h 2362200"/>
              <a:gd name="connsiteX372" fmla="*/ 5279231 w 7629525"/>
              <a:gd name="connsiteY372" fmla="*/ 2138839 h 2362200"/>
              <a:gd name="connsiteX373" fmla="*/ 5286851 w 7629525"/>
              <a:gd name="connsiteY373" fmla="*/ 2138839 h 2362200"/>
              <a:gd name="connsiteX374" fmla="*/ 5286851 w 7629525"/>
              <a:gd name="connsiteY374" fmla="*/ 2150269 h 2362200"/>
              <a:gd name="connsiteX375" fmla="*/ 5279231 w 7629525"/>
              <a:gd name="connsiteY375" fmla="*/ 2150269 h 2362200"/>
              <a:gd name="connsiteX376" fmla="*/ 5279231 w 7629525"/>
              <a:gd name="connsiteY376" fmla="*/ 2157889 h 2362200"/>
              <a:gd name="connsiteX377" fmla="*/ 5286851 w 7629525"/>
              <a:gd name="connsiteY377" fmla="*/ 2157889 h 2362200"/>
              <a:gd name="connsiteX378" fmla="*/ 5286851 w 7629525"/>
              <a:gd name="connsiteY378" fmla="*/ 2169319 h 2362200"/>
              <a:gd name="connsiteX379" fmla="*/ 5279231 w 7629525"/>
              <a:gd name="connsiteY379" fmla="*/ 2169319 h 2362200"/>
              <a:gd name="connsiteX380" fmla="*/ 5279231 w 7629525"/>
              <a:gd name="connsiteY380" fmla="*/ 2176939 h 2362200"/>
              <a:gd name="connsiteX381" fmla="*/ 5286851 w 7629525"/>
              <a:gd name="connsiteY381" fmla="*/ 2176939 h 2362200"/>
              <a:gd name="connsiteX382" fmla="*/ 5286851 w 7629525"/>
              <a:gd name="connsiteY382" fmla="*/ 2188369 h 2362200"/>
              <a:gd name="connsiteX383" fmla="*/ 5279231 w 7629525"/>
              <a:gd name="connsiteY383" fmla="*/ 2188369 h 2362200"/>
              <a:gd name="connsiteX384" fmla="*/ 5279231 w 7629525"/>
              <a:gd name="connsiteY384" fmla="*/ 2195036 h 2362200"/>
              <a:gd name="connsiteX385" fmla="*/ 5275421 w 7629525"/>
              <a:gd name="connsiteY385" fmla="*/ 2195036 h 2362200"/>
              <a:gd name="connsiteX386" fmla="*/ 5275421 w 7629525"/>
              <a:gd name="connsiteY386" fmla="*/ 2188369 h 2362200"/>
              <a:gd name="connsiteX387" fmla="*/ 5267801 w 7629525"/>
              <a:gd name="connsiteY387" fmla="*/ 2188369 h 2362200"/>
              <a:gd name="connsiteX388" fmla="*/ 5267801 w 7629525"/>
              <a:gd name="connsiteY388" fmla="*/ 2175986 h 2362200"/>
              <a:gd name="connsiteX389" fmla="*/ 5275421 w 7629525"/>
              <a:gd name="connsiteY389" fmla="*/ 2175986 h 2362200"/>
              <a:gd name="connsiteX390" fmla="*/ 5275421 w 7629525"/>
              <a:gd name="connsiteY390" fmla="*/ 2168366 h 2362200"/>
              <a:gd name="connsiteX391" fmla="*/ 5267801 w 7629525"/>
              <a:gd name="connsiteY391" fmla="*/ 2168366 h 2362200"/>
              <a:gd name="connsiteX392" fmla="*/ 5267801 w 7629525"/>
              <a:gd name="connsiteY392" fmla="*/ 2156936 h 2362200"/>
              <a:gd name="connsiteX393" fmla="*/ 5275421 w 7629525"/>
              <a:gd name="connsiteY393" fmla="*/ 2156936 h 2362200"/>
              <a:gd name="connsiteX394" fmla="*/ 5275421 w 7629525"/>
              <a:gd name="connsiteY394" fmla="*/ 2149316 h 2362200"/>
              <a:gd name="connsiteX395" fmla="*/ 5267801 w 7629525"/>
              <a:gd name="connsiteY395" fmla="*/ 2149316 h 2362200"/>
              <a:gd name="connsiteX396" fmla="*/ 5267801 w 7629525"/>
              <a:gd name="connsiteY396" fmla="*/ 2136934 h 2362200"/>
              <a:gd name="connsiteX397" fmla="*/ 5275421 w 7629525"/>
              <a:gd name="connsiteY397" fmla="*/ 2136934 h 2362200"/>
              <a:gd name="connsiteX398" fmla="*/ 5275421 w 7629525"/>
              <a:gd name="connsiteY398" fmla="*/ 2129314 h 2362200"/>
              <a:gd name="connsiteX399" fmla="*/ 5267801 w 7629525"/>
              <a:gd name="connsiteY399" fmla="*/ 2129314 h 2362200"/>
              <a:gd name="connsiteX400" fmla="*/ 5267801 w 7629525"/>
              <a:gd name="connsiteY400" fmla="*/ 2117884 h 2362200"/>
              <a:gd name="connsiteX401" fmla="*/ 5275421 w 7629525"/>
              <a:gd name="connsiteY401" fmla="*/ 2117884 h 2362200"/>
              <a:gd name="connsiteX402" fmla="*/ 5275421 w 7629525"/>
              <a:gd name="connsiteY402" fmla="*/ 2110264 h 2362200"/>
              <a:gd name="connsiteX403" fmla="*/ 5267801 w 7629525"/>
              <a:gd name="connsiteY403" fmla="*/ 2110264 h 2362200"/>
              <a:gd name="connsiteX404" fmla="*/ 5267801 w 7629525"/>
              <a:gd name="connsiteY404" fmla="*/ 2098834 h 2362200"/>
              <a:gd name="connsiteX405" fmla="*/ 5275421 w 7629525"/>
              <a:gd name="connsiteY405" fmla="*/ 2098834 h 2362200"/>
              <a:gd name="connsiteX406" fmla="*/ 5275421 w 7629525"/>
              <a:gd name="connsiteY406" fmla="*/ 2091214 h 2362200"/>
              <a:gd name="connsiteX407" fmla="*/ 5267801 w 7629525"/>
              <a:gd name="connsiteY407" fmla="*/ 2091214 h 2362200"/>
              <a:gd name="connsiteX408" fmla="*/ 5267801 w 7629525"/>
              <a:gd name="connsiteY408" fmla="*/ 2079784 h 2362200"/>
              <a:gd name="connsiteX409" fmla="*/ 5275421 w 7629525"/>
              <a:gd name="connsiteY409" fmla="*/ 2079784 h 2362200"/>
              <a:gd name="connsiteX410" fmla="*/ 5275421 w 7629525"/>
              <a:gd name="connsiteY410" fmla="*/ 2072164 h 2362200"/>
              <a:gd name="connsiteX411" fmla="*/ 5267801 w 7629525"/>
              <a:gd name="connsiteY411" fmla="*/ 2072164 h 2362200"/>
              <a:gd name="connsiteX412" fmla="*/ 5267801 w 7629525"/>
              <a:gd name="connsiteY412" fmla="*/ 2059781 h 2362200"/>
              <a:gd name="connsiteX413" fmla="*/ 5275421 w 7629525"/>
              <a:gd name="connsiteY413" fmla="*/ 2059781 h 2362200"/>
              <a:gd name="connsiteX414" fmla="*/ 5275421 w 7629525"/>
              <a:gd name="connsiteY414" fmla="*/ 2052161 h 2362200"/>
              <a:gd name="connsiteX415" fmla="*/ 5267801 w 7629525"/>
              <a:gd name="connsiteY415" fmla="*/ 2052161 h 2362200"/>
              <a:gd name="connsiteX416" fmla="*/ 5267801 w 7629525"/>
              <a:gd name="connsiteY416" fmla="*/ 2045494 h 2362200"/>
              <a:gd name="connsiteX417" fmla="*/ 5275421 w 7629525"/>
              <a:gd name="connsiteY417" fmla="*/ 2045494 h 2362200"/>
              <a:gd name="connsiteX418" fmla="*/ 5275421 w 7629525"/>
              <a:gd name="connsiteY418" fmla="*/ 2037874 h 2362200"/>
              <a:gd name="connsiteX419" fmla="*/ 5267801 w 7629525"/>
              <a:gd name="connsiteY419" fmla="*/ 2037874 h 2362200"/>
              <a:gd name="connsiteX420" fmla="*/ 5267801 w 7629525"/>
              <a:gd name="connsiteY420" fmla="*/ 2026444 h 2362200"/>
              <a:gd name="connsiteX421" fmla="*/ 5275421 w 7629525"/>
              <a:gd name="connsiteY421" fmla="*/ 2026444 h 2362200"/>
              <a:gd name="connsiteX422" fmla="*/ 5275421 w 7629525"/>
              <a:gd name="connsiteY422" fmla="*/ 2018824 h 2362200"/>
              <a:gd name="connsiteX423" fmla="*/ 5267801 w 7629525"/>
              <a:gd name="connsiteY423" fmla="*/ 2018824 h 2362200"/>
              <a:gd name="connsiteX424" fmla="*/ 5267801 w 7629525"/>
              <a:gd name="connsiteY424" fmla="*/ 2006441 h 2362200"/>
              <a:gd name="connsiteX425" fmla="*/ 5275421 w 7629525"/>
              <a:gd name="connsiteY425" fmla="*/ 2006441 h 2362200"/>
              <a:gd name="connsiteX426" fmla="*/ 5275421 w 7629525"/>
              <a:gd name="connsiteY426" fmla="*/ 1997869 h 2362200"/>
              <a:gd name="connsiteX427" fmla="*/ 5267801 w 7629525"/>
              <a:gd name="connsiteY427" fmla="*/ 1997869 h 2362200"/>
              <a:gd name="connsiteX428" fmla="*/ 5267801 w 7629525"/>
              <a:gd name="connsiteY428" fmla="*/ 1986439 h 2362200"/>
              <a:gd name="connsiteX429" fmla="*/ 5275421 w 7629525"/>
              <a:gd name="connsiteY429" fmla="*/ 1986439 h 2362200"/>
              <a:gd name="connsiteX430" fmla="*/ 5275421 w 7629525"/>
              <a:gd name="connsiteY430" fmla="*/ 1978819 h 2362200"/>
              <a:gd name="connsiteX431" fmla="*/ 5267801 w 7629525"/>
              <a:gd name="connsiteY431" fmla="*/ 1978819 h 2362200"/>
              <a:gd name="connsiteX432" fmla="*/ 5267801 w 7629525"/>
              <a:gd name="connsiteY432" fmla="*/ 1967389 h 2362200"/>
              <a:gd name="connsiteX433" fmla="*/ 5275421 w 7629525"/>
              <a:gd name="connsiteY433" fmla="*/ 1967389 h 2362200"/>
              <a:gd name="connsiteX434" fmla="*/ 5275421 w 7629525"/>
              <a:gd name="connsiteY434" fmla="*/ 1959769 h 2362200"/>
              <a:gd name="connsiteX435" fmla="*/ 5267801 w 7629525"/>
              <a:gd name="connsiteY435" fmla="*/ 1959769 h 2362200"/>
              <a:gd name="connsiteX436" fmla="*/ 5267801 w 7629525"/>
              <a:gd name="connsiteY436" fmla="*/ 1947386 h 2362200"/>
              <a:gd name="connsiteX437" fmla="*/ 5275421 w 7629525"/>
              <a:gd name="connsiteY437" fmla="*/ 1947386 h 2362200"/>
              <a:gd name="connsiteX438" fmla="*/ 5275421 w 7629525"/>
              <a:gd name="connsiteY438" fmla="*/ 1939766 h 2362200"/>
              <a:gd name="connsiteX439" fmla="*/ 5267801 w 7629525"/>
              <a:gd name="connsiteY439" fmla="*/ 1939766 h 2362200"/>
              <a:gd name="connsiteX440" fmla="*/ 5267801 w 7629525"/>
              <a:gd name="connsiteY440" fmla="*/ 1927384 h 2362200"/>
              <a:gd name="connsiteX441" fmla="*/ 5275421 w 7629525"/>
              <a:gd name="connsiteY441" fmla="*/ 1927384 h 2362200"/>
              <a:gd name="connsiteX442" fmla="*/ 5275421 w 7629525"/>
              <a:gd name="connsiteY442" fmla="*/ 1919764 h 2362200"/>
              <a:gd name="connsiteX443" fmla="*/ 5267801 w 7629525"/>
              <a:gd name="connsiteY443" fmla="*/ 1919764 h 2362200"/>
              <a:gd name="connsiteX444" fmla="*/ 5267801 w 7629525"/>
              <a:gd name="connsiteY444" fmla="*/ 1908334 h 2362200"/>
              <a:gd name="connsiteX445" fmla="*/ 5275421 w 7629525"/>
              <a:gd name="connsiteY445" fmla="*/ 1908334 h 2362200"/>
              <a:gd name="connsiteX446" fmla="*/ 5275421 w 7629525"/>
              <a:gd name="connsiteY446" fmla="*/ 1900714 h 2362200"/>
              <a:gd name="connsiteX447" fmla="*/ 5267801 w 7629525"/>
              <a:gd name="connsiteY447" fmla="*/ 1900714 h 2362200"/>
              <a:gd name="connsiteX448" fmla="*/ 5267801 w 7629525"/>
              <a:gd name="connsiteY448" fmla="*/ 1889284 h 2362200"/>
              <a:gd name="connsiteX449" fmla="*/ 5275421 w 7629525"/>
              <a:gd name="connsiteY449" fmla="*/ 1889284 h 2362200"/>
              <a:gd name="connsiteX450" fmla="*/ 5275421 w 7629525"/>
              <a:gd name="connsiteY450" fmla="*/ 1881664 h 2362200"/>
              <a:gd name="connsiteX451" fmla="*/ 5267801 w 7629525"/>
              <a:gd name="connsiteY451" fmla="*/ 1881664 h 2362200"/>
              <a:gd name="connsiteX452" fmla="*/ 5267801 w 7629525"/>
              <a:gd name="connsiteY452" fmla="*/ 1870234 h 2362200"/>
              <a:gd name="connsiteX453" fmla="*/ 5275421 w 7629525"/>
              <a:gd name="connsiteY453" fmla="*/ 1870234 h 2362200"/>
              <a:gd name="connsiteX454" fmla="*/ 5275421 w 7629525"/>
              <a:gd name="connsiteY454" fmla="*/ 1862614 h 2362200"/>
              <a:gd name="connsiteX455" fmla="*/ 5267801 w 7629525"/>
              <a:gd name="connsiteY455" fmla="*/ 1862614 h 2362200"/>
              <a:gd name="connsiteX456" fmla="*/ 5267801 w 7629525"/>
              <a:gd name="connsiteY456" fmla="*/ 1850231 h 2362200"/>
              <a:gd name="connsiteX457" fmla="*/ 5275421 w 7629525"/>
              <a:gd name="connsiteY457" fmla="*/ 1850231 h 2362200"/>
              <a:gd name="connsiteX458" fmla="*/ 5275421 w 7629525"/>
              <a:gd name="connsiteY458" fmla="*/ 1842611 h 2362200"/>
              <a:gd name="connsiteX459" fmla="*/ 5267801 w 7629525"/>
              <a:gd name="connsiteY459" fmla="*/ 1842611 h 2362200"/>
              <a:gd name="connsiteX460" fmla="*/ 5267801 w 7629525"/>
              <a:gd name="connsiteY460" fmla="*/ 1830229 h 2362200"/>
              <a:gd name="connsiteX461" fmla="*/ 5275421 w 7629525"/>
              <a:gd name="connsiteY461" fmla="*/ 1830229 h 2362200"/>
              <a:gd name="connsiteX462" fmla="*/ 5275421 w 7629525"/>
              <a:gd name="connsiteY462" fmla="*/ 1822609 h 2362200"/>
              <a:gd name="connsiteX463" fmla="*/ 5267801 w 7629525"/>
              <a:gd name="connsiteY463" fmla="*/ 1822609 h 2362200"/>
              <a:gd name="connsiteX464" fmla="*/ 5267801 w 7629525"/>
              <a:gd name="connsiteY464" fmla="*/ 1807369 h 2362200"/>
              <a:gd name="connsiteX465" fmla="*/ 5275421 w 7629525"/>
              <a:gd name="connsiteY465" fmla="*/ 1807369 h 2362200"/>
              <a:gd name="connsiteX466" fmla="*/ 5275421 w 7629525"/>
              <a:gd name="connsiteY466" fmla="*/ 1799749 h 2362200"/>
              <a:gd name="connsiteX467" fmla="*/ 5267801 w 7629525"/>
              <a:gd name="connsiteY467" fmla="*/ 1799749 h 2362200"/>
              <a:gd name="connsiteX468" fmla="*/ 5267801 w 7629525"/>
              <a:gd name="connsiteY468" fmla="*/ 1788319 h 2362200"/>
              <a:gd name="connsiteX469" fmla="*/ 5275421 w 7629525"/>
              <a:gd name="connsiteY469" fmla="*/ 1788319 h 2362200"/>
              <a:gd name="connsiteX470" fmla="*/ 5275421 w 7629525"/>
              <a:gd name="connsiteY470" fmla="*/ 1780699 h 2362200"/>
              <a:gd name="connsiteX471" fmla="*/ 5267801 w 7629525"/>
              <a:gd name="connsiteY471" fmla="*/ 1780699 h 2362200"/>
              <a:gd name="connsiteX472" fmla="*/ 5267801 w 7629525"/>
              <a:gd name="connsiteY472" fmla="*/ 1769269 h 2362200"/>
              <a:gd name="connsiteX473" fmla="*/ 5275421 w 7629525"/>
              <a:gd name="connsiteY473" fmla="*/ 1769269 h 2362200"/>
              <a:gd name="connsiteX474" fmla="*/ 5275421 w 7629525"/>
              <a:gd name="connsiteY474" fmla="*/ 1759744 h 2362200"/>
              <a:gd name="connsiteX475" fmla="*/ 5267801 w 7629525"/>
              <a:gd name="connsiteY475" fmla="*/ 1759744 h 2362200"/>
              <a:gd name="connsiteX476" fmla="*/ 5267801 w 7629525"/>
              <a:gd name="connsiteY476" fmla="*/ 1748314 h 2362200"/>
              <a:gd name="connsiteX477" fmla="*/ 5275421 w 7629525"/>
              <a:gd name="connsiteY477" fmla="*/ 1748314 h 2362200"/>
              <a:gd name="connsiteX478" fmla="*/ 5275421 w 7629525"/>
              <a:gd name="connsiteY478" fmla="*/ 1740694 h 2362200"/>
              <a:gd name="connsiteX479" fmla="*/ 5267801 w 7629525"/>
              <a:gd name="connsiteY479" fmla="*/ 1740694 h 2362200"/>
              <a:gd name="connsiteX480" fmla="*/ 5267801 w 7629525"/>
              <a:gd name="connsiteY480" fmla="*/ 1729264 h 2362200"/>
              <a:gd name="connsiteX481" fmla="*/ 5275421 w 7629525"/>
              <a:gd name="connsiteY481" fmla="*/ 1729264 h 2362200"/>
              <a:gd name="connsiteX482" fmla="*/ 5275421 w 7629525"/>
              <a:gd name="connsiteY482" fmla="*/ 1721644 h 2362200"/>
              <a:gd name="connsiteX483" fmla="*/ 5267801 w 7629525"/>
              <a:gd name="connsiteY483" fmla="*/ 1721644 h 2362200"/>
              <a:gd name="connsiteX484" fmla="*/ 5267801 w 7629525"/>
              <a:gd name="connsiteY484" fmla="*/ 1693069 h 2362200"/>
              <a:gd name="connsiteX485" fmla="*/ 5275421 w 7629525"/>
              <a:gd name="connsiteY485" fmla="*/ 1693069 h 2362200"/>
              <a:gd name="connsiteX486" fmla="*/ 5275421 w 7629525"/>
              <a:gd name="connsiteY486" fmla="*/ 1683544 h 2362200"/>
              <a:gd name="connsiteX487" fmla="*/ 5267801 w 7629525"/>
              <a:gd name="connsiteY487" fmla="*/ 1683544 h 2362200"/>
              <a:gd name="connsiteX488" fmla="*/ 5267801 w 7629525"/>
              <a:gd name="connsiteY488" fmla="*/ 1673066 h 2362200"/>
              <a:gd name="connsiteX489" fmla="*/ 5275421 w 7629525"/>
              <a:gd name="connsiteY489" fmla="*/ 1673066 h 2362200"/>
              <a:gd name="connsiteX490" fmla="*/ 5275421 w 7629525"/>
              <a:gd name="connsiteY490" fmla="*/ 1665446 h 2362200"/>
              <a:gd name="connsiteX491" fmla="*/ 5267801 w 7629525"/>
              <a:gd name="connsiteY491" fmla="*/ 1665446 h 2362200"/>
              <a:gd name="connsiteX492" fmla="*/ 5267801 w 7629525"/>
              <a:gd name="connsiteY492" fmla="*/ 1649254 h 2362200"/>
              <a:gd name="connsiteX493" fmla="*/ 5260181 w 7629525"/>
              <a:gd name="connsiteY493" fmla="*/ 1649254 h 2362200"/>
              <a:gd name="connsiteX494" fmla="*/ 5260181 w 7629525"/>
              <a:gd name="connsiteY494" fmla="*/ 1635919 h 2362200"/>
              <a:gd name="connsiteX495" fmla="*/ 5270659 w 7629525"/>
              <a:gd name="connsiteY495" fmla="*/ 1635919 h 2362200"/>
              <a:gd name="connsiteX496" fmla="*/ 5270659 w 7629525"/>
              <a:gd name="connsiteY496" fmla="*/ 1611154 h 2362200"/>
              <a:gd name="connsiteX497" fmla="*/ 5260181 w 7629525"/>
              <a:gd name="connsiteY497" fmla="*/ 1611154 h 2362200"/>
              <a:gd name="connsiteX498" fmla="*/ 5260181 w 7629525"/>
              <a:gd name="connsiteY498" fmla="*/ 1594009 h 2362200"/>
              <a:gd name="connsiteX499" fmla="*/ 5229701 w 7629525"/>
              <a:gd name="connsiteY499" fmla="*/ 1579721 h 2362200"/>
              <a:gd name="connsiteX500" fmla="*/ 5171599 w 7629525"/>
              <a:gd name="connsiteY500" fmla="*/ 1579721 h 2362200"/>
              <a:gd name="connsiteX501" fmla="*/ 5171599 w 7629525"/>
              <a:gd name="connsiteY501" fmla="*/ 1534954 h 2362200"/>
              <a:gd name="connsiteX502" fmla="*/ 5159217 w 7629525"/>
              <a:gd name="connsiteY502" fmla="*/ 1534954 h 2362200"/>
              <a:gd name="connsiteX503" fmla="*/ 5159217 w 7629525"/>
              <a:gd name="connsiteY503" fmla="*/ 1555909 h 2362200"/>
              <a:gd name="connsiteX504" fmla="*/ 5138262 w 7629525"/>
              <a:gd name="connsiteY504" fmla="*/ 1555909 h 2362200"/>
              <a:gd name="connsiteX505" fmla="*/ 5138262 w 7629525"/>
              <a:gd name="connsiteY505" fmla="*/ 1579721 h 2362200"/>
              <a:gd name="connsiteX506" fmla="*/ 5124926 w 7629525"/>
              <a:gd name="connsiteY506" fmla="*/ 1579721 h 2362200"/>
              <a:gd name="connsiteX507" fmla="*/ 5124926 w 7629525"/>
              <a:gd name="connsiteY507" fmla="*/ 1612106 h 2362200"/>
              <a:gd name="connsiteX508" fmla="*/ 5097304 w 7629525"/>
              <a:gd name="connsiteY508" fmla="*/ 1612106 h 2362200"/>
              <a:gd name="connsiteX509" fmla="*/ 5097304 w 7629525"/>
              <a:gd name="connsiteY509" fmla="*/ 1636871 h 2362200"/>
              <a:gd name="connsiteX510" fmla="*/ 5124926 w 7629525"/>
              <a:gd name="connsiteY510" fmla="*/ 1636871 h 2362200"/>
              <a:gd name="connsiteX511" fmla="*/ 5124926 w 7629525"/>
              <a:gd name="connsiteY511" fmla="*/ 1650206 h 2362200"/>
              <a:gd name="connsiteX512" fmla="*/ 5097304 w 7629525"/>
              <a:gd name="connsiteY512" fmla="*/ 1650206 h 2362200"/>
              <a:gd name="connsiteX513" fmla="*/ 5097304 w 7629525"/>
              <a:gd name="connsiteY513" fmla="*/ 1666399 h 2362200"/>
              <a:gd name="connsiteX514" fmla="*/ 5089684 w 7629525"/>
              <a:gd name="connsiteY514" fmla="*/ 1666399 h 2362200"/>
              <a:gd name="connsiteX515" fmla="*/ 5089684 w 7629525"/>
              <a:gd name="connsiteY515" fmla="*/ 1674019 h 2362200"/>
              <a:gd name="connsiteX516" fmla="*/ 5097304 w 7629525"/>
              <a:gd name="connsiteY516" fmla="*/ 1674019 h 2362200"/>
              <a:gd name="connsiteX517" fmla="*/ 5097304 w 7629525"/>
              <a:gd name="connsiteY517" fmla="*/ 1684496 h 2362200"/>
              <a:gd name="connsiteX518" fmla="*/ 5089684 w 7629525"/>
              <a:gd name="connsiteY518" fmla="*/ 1684496 h 2362200"/>
              <a:gd name="connsiteX519" fmla="*/ 5089684 w 7629525"/>
              <a:gd name="connsiteY519" fmla="*/ 1692116 h 2362200"/>
              <a:gd name="connsiteX520" fmla="*/ 5097304 w 7629525"/>
              <a:gd name="connsiteY520" fmla="*/ 1692116 h 2362200"/>
              <a:gd name="connsiteX521" fmla="*/ 5097304 w 7629525"/>
              <a:gd name="connsiteY521" fmla="*/ 1720691 h 2362200"/>
              <a:gd name="connsiteX522" fmla="*/ 5089684 w 7629525"/>
              <a:gd name="connsiteY522" fmla="*/ 1720691 h 2362200"/>
              <a:gd name="connsiteX523" fmla="*/ 5089684 w 7629525"/>
              <a:gd name="connsiteY523" fmla="*/ 1728311 h 2362200"/>
              <a:gd name="connsiteX524" fmla="*/ 5097304 w 7629525"/>
              <a:gd name="connsiteY524" fmla="*/ 1728311 h 2362200"/>
              <a:gd name="connsiteX525" fmla="*/ 5097304 w 7629525"/>
              <a:gd name="connsiteY525" fmla="*/ 1739741 h 2362200"/>
              <a:gd name="connsiteX526" fmla="*/ 5089684 w 7629525"/>
              <a:gd name="connsiteY526" fmla="*/ 1739741 h 2362200"/>
              <a:gd name="connsiteX527" fmla="*/ 5089684 w 7629525"/>
              <a:gd name="connsiteY527" fmla="*/ 1747361 h 2362200"/>
              <a:gd name="connsiteX528" fmla="*/ 5097304 w 7629525"/>
              <a:gd name="connsiteY528" fmla="*/ 1747361 h 2362200"/>
              <a:gd name="connsiteX529" fmla="*/ 5097304 w 7629525"/>
              <a:gd name="connsiteY529" fmla="*/ 1758791 h 2362200"/>
              <a:gd name="connsiteX530" fmla="*/ 5089684 w 7629525"/>
              <a:gd name="connsiteY530" fmla="*/ 1758791 h 2362200"/>
              <a:gd name="connsiteX531" fmla="*/ 5089684 w 7629525"/>
              <a:gd name="connsiteY531" fmla="*/ 1766411 h 2362200"/>
              <a:gd name="connsiteX532" fmla="*/ 5097304 w 7629525"/>
              <a:gd name="connsiteY532" fmla="*/ 1766411 h 2362200"/>
              <a:gd name="connsiteX533" fmla="*/ 5097304 w 7629525"/>
              <a:gd name="connsiteY533" fmla="*/ 1777841 h 2362200"/>
              <a:gd name="connsiteX534" fmla="*/ 5089684 w 7629525"/>
              <a:gd name="connsiteY534" fmla="*/ 1777841 h 2362200"/>
              <a:gd name="connsiteX535" fmla="*/ 5089684 w 7629525"/>
              <a:gd name="connsiteY535" fmla="*/ 1785461 h 2362200"/>
              <a:gd name="connsiteX536" fmla="*/ 5097304 w 7629525"/>
              <a:gd name="connsiteY536" fmla="*/ 1785461 h 2362200"/>
              <a:gd name="connsiteX537" fmla="*/ 5097304 w 7629525"/>
              <a:gd name="connsiteY537" fmla="*/ 1796891 h 2362200"/>
              <a:gd name="connsiteX538" fmla="*/ 5089684 w 7629525"/>
              <a:gd name="connsiteY538" fmla="*/ 1796891 h 2362200"/>
              <a:gd name="connsiteX539" fmla="*/ 5089684 w 7629525"/>
              <a:gd name="connsiteY539" fmla="*/ 1804511 h 2362200"/>
              <a:gd name="connsiteX540" fmla="*/ 5097304 w 7629525"/>
              <a:gd name="connsiteY540" fmla="*/ 1804511 h 2362200"/>
              <a:gd name="connsiteX541" fmla="*/ 5097304 w 7629525"/>
              <a:gd name="connsiteY541" fmla="*/ 1815941 h 2362200"/>
              <a:gd name="connsiteX542" fmla="*/ 5089684 w 7629525"/>
              <a:gd name="connsiteY542" fmla="*/ 1815941 h 2362200"/>
              <a:gd name="connsiteX543" fmla="*/ 5089684 w 7629525"/>
              <a:gd name="connsiteY543" fmla="*/ 1823561 h 2362200"/>
              <a:gd name="connsiteX544" fmla="*/ 5097304 w 7629525"/>
              <a:gd name="connsiteY544" fmla="*/ 1823561 h 2362200"/>
              <a:gd name="connsiteX545" fmla="*/ 5097304 w 7629525"/>
              <a:gd name="connsiteY545" fmla="*/ 1835944 h 2362200"/>
              <a:gd name="connsiteX546" fmla="*/ 5089684 w 7629525"/>
              <a:gd name="connsiteY546" fmla="*/ 1835944 h 2362200"/>
              <a:gd name="connsiteX547" fmla="*/ 5089684 w 7629525"/>
              <a:gd name="connsiteY547" fmla="*/ 1843564 h 2362200"/>
              <a:gd name="connsiteX548" fmla="*/ 5097304 w 7629525"/>
              <a:gd name="connsiteY548" fmla="*/ 1843564 h 2362200"/>
              <a:gd name="connsiteX549" fmla="*/ 5097304 w 7629525"/>
              <a:gd name="connsiteY549" fmla="*/ 1855946 h 2362200"/>
              <a:gd name="connsiteX550" fmla="*/ 5089684 w 7629525"/>
              <a:gd name="connsiteY550" fmla="*/ 1855946 h 2362200"/>
              <a:gd name="connsiteX551" fmla="*/ 5089684 w 7629525"/>
              <a:gd name="connsiteY551" fmla="*/ 1863566 h 2362200"/>
              <a:gd name="connsiteX552" fmla="*/ 5097304 w 7629525"/>
              <a:gd name="connsiteY552" fmla="*/ 1863566 h 2362200"/>
              <a:gd name="connsiteX553" fmla="*/ 5097304 w 7629525"/>
              <a:gd name="connsiteY553" fmla="*/ 1874996 h 2362200"/>
              <a:gd name="connsiteX554" fmla="*/ 5089684 w 7629525"/>
              <a:gd name="connsiteY554" fmla="*/ 1874996 h 2362200"/>
              <a:gd name="connsiteX555" fmla="*/ 5089684 w 7629525"/>
              <a:gd name="connsiteY555" fmla="*/ 1882616 h 2362200"/>
              <a:gd name="connsiteX556" fmla="*/ 5097304 w 7629525"/>
              <a:gd name="connsiteY556" fmla="*/ 1882616 h 2362200"/>
              <a:gd name="connsiteX557" fmla="*/ 5097304 w 7629525"/>
              <a:gd name="connsiteY557" fmla="*/ 1894046 h 2362200"/>
              <a:gd name="connsiteX558" fmla="*/ 5089684 w 7629525"/>
              <a:gd name="connsiteY558" fmla="*/ 1894046 h 2362200"/>
              <a:gd name="connsiteX559" fmla="*/ 5089684 w 7629525"/>
              <a:gd name="connsiteY559" fmla="*/ 1901666 h 2362200"/>
              <a:gd name="connsiteX560" fmla="*/ 5097304 w 7629525"/>
              <a:gd name="connsiteY560" fmla="*/ 1901666 h 2362200"/>
              <a:gd name="connsiteX561" fmla="*/ 5097304 w 7629525"/>
              <a:gd name="connsiteY561" fmla="*/ 1913096 h 2362200"/>
              <a:gd name="connsiteX562" fmla="*/ 5089684 w 7629525"/>
              <a:gd name="connsiteY562" fmla="*/ 1913096 h 2362200"/>
              <a:gd name="connsiteX563" fmla="*/ 5089684 w 7629525"/>
              <a:gd name="connsiteY563" fmla="*/ 1920716 h 2362200"/>
              <a:gd name="connsiteX564" fmla="*/ 5097304 w 7629525"/>
              <a:gd name="connsiteY564" fmla="*/ 1920716 h 2362200"/>
              <a:gd name="connsiteX565" fmla="*/ 5097304 w 7629525"/>
              <a:gd name="connsiteY565" fmla="*/ 1933099 h 2362200"/>
              <a:gd name="connsiteX566" fmla="*/ 5089684 w 7629525"/>
              <a:gd name="connsiteY566" fmla="*/ 1933099 h 2362200"/>
              <a:gd name="connsiteX567" fmla="*/ 5089684 w 7629525"/>
              <a:gd name="connsiteY567" fmla="*/ 1940719 h 2362200"/>
              <a:gd name="connsiteX568" fmla="*/ 5097304 w 7629525"/>
              <a:gd name="connsiteY568" fmla="*/ 1940719 h 2362200"/>
              <a:gd name="connsiteX569" fmla="*/ 5097304 w 7629525"/>
              <a:gd name="connsiteY569" fmla="*/ 1953101 h 2362200"/>
              <a:gd name="connsiteX570" fmla="*/ 5089684 w 7629525"/>
              <a:gd name="connsiteY570" fmla="*/ 1953101 h 2362200"/>
              <a:gd name="connsiteX571" fmla="*/ 5089684 w 7629525"/>
              <a:gd name="connsiteY571" fmla="*/ 1960721 h 2362200"/>
              <a:gd name="connsiteX572" fmla="*/ 5097304 w 7629525"/>
              <a:gd name="connsiteY572" fmla="*/ 1960721 h 2362200"/>
              <a:gd name="connsiteX573" fmla="*/ 5097304 w 7629525"/>
              <a:gd name="connsiteY573" fmla="*/ 1972151 h 2362200"/>
              <a:gd name="connsiteX574" fmla="*/ 5089684 w 7629525"/>
              <a:gd name="connsiteY574" fmla="*/ 1972151 h 2362200"/>
              <a:gd name="connsiteX575" fmla="*/ 5089684 w 7629525"/>
              <a:gd name="connsiteY575" fmla="*/ 1979771 h 2362200"/>
              <a:gd name="connsiteX576" fmla="*/ 5097304 w 7629525"/>
              <a:gd name="connsiteY576" fmla="*/ 1979771 h 2362200"/>
              <a:gd name="connsiteX577" fmla="*/ 5097304 w 7629525"/>
              <a:gd name="connsiteY577" fmla="*/ 1991201 h 2362200"/>
              <a:gd name="connsiteX578" fmla="*/ 5089684 w 7629525"/>
              <a:gd name="connsiteY578" fmla="*/ 1991201 h 2362200"/>
              <a:gd name="connsiteX579" fmla="*/ 5089684 w 7629525"/>
              <a:gd name="connsiteY579" fmla="*/ 1998821 h 2362200"/>
              <a:gd name="connsiteX580" fmla="*/ 5097304 w 7629525"/>
              <a:gd name="connsiteY580" fmla="*/ 1998821 h 2362200"/>
              <a:gd name="connsiteX581" fmla="*/ 5097304 w 7629525"/>
              <a:gd name="connsiteY581" fmla="*/ 2011204 h 2362200"/>
              <a:gd name="connsiteX582" fmla="*/ 5089684 w 7629525"/>
              <a:gd name="connsiteY582" fmla="*/ 2011204 h 2362200"/>
              <a:gd name="connsiteX583" fmla="*/ 5089684 w 7629525"/>
              <a:gd name="connsiteY583" fmla="*/ 2018824 h 2362200"/>
              <a:gd name="connsiteX584" fmla="*/ 5097304 w 7629525"/>
              <a:gd name="connsiteY584" fmla="*/ 2018824 h 2362200"/>
              <a:gd name="connsiteX585" fmla="*/ 5097304 w 7629525"/>
              <a:gd name="connsiteY585" fmla="*/ 2030254 h 2362200"/>
              <a:gd name="connsiteX586" fmla="*/ 5089684 w 7629525"/>
              <a:gd name="connsiteY586" fmla="*/ 2030254 h 2362200"/>
              <a:gd name="connsiteX587" fmla="*/ 5089684 w 7629525"/>
              <a:gd name="connsiteY587" fmla="*/ 2037874 h 2362200"/>
              <a:gd name="connsiteX588" fmla="*/ 5097304 w 7629525"/>
              <a:gd name="connsiteY588" fmla="*/ 2037874 h 2362200"/>
              <a:gd name="connsiteX589" fmla="*/ 5097304 w 7629525"/>
              <a:gd name="connsiteY589" fmla="*/ 2050256 h 2362200"/>
              <a:gd name="connsiteX590" fmla="*/ 5089684 w 7629525"/>
              <a:gd name="connsiteY590" fmla="*/ 2050256 h 2362200"/>
              <a:gd name="connsiteX591" fmla="*/ 5089684 w 7629525"/>
              <a:gd name="connsiteY591" fmla="*/ 2057876 h 2362200"/>
              <a:gd name="connsiteX592" fmla="*/ 5097304 w 7629525"/>
              <a:gd name="connsiteY592" fmla="*/ 2057876 h 2362200"/>
              <a:gd name="connsiteX593" fmla="*/ 5097304 w 7629525"/>
              <a:gd name="connsiteY593" fmla="*/ 2070259 h 2362200"/>
              <a:gd name="connsiteX594" fmla="*/ 5089684 w 7629525"/>
              <a:gd name="connsiteY594" fmla="*/ 2070259 h 2362200"/>
              <a:gd name="connsiteX595" fmla="*/ 5089684 w 7629525"/>
              <a:gd name="connsiteY595" fmla="*/ 2077879 h 2362200"/>
              <a:gd name="connsiteX596" fmla="*/ 5097304 w 7629525"/>
              <a:gd name="connsiteY596" fmla="*/ 2077879 h 2362200"/>
              <a:gd name="connsiteX597" fmla="*/ 5097304 w 7629525"/>
              <a:gd name="connsiteY597" fmla="*/ 2089309 h 2362200"/>
              <a:gd name="connsiteX598" fmla="*/ 5089684 w 7629525"/>
              <a:gd name="connsiteY598" fmla="*/ 2089309 h 2362200"/>
              <a:gd name="connsiteX599" fmla="*/ 5089684 w 7629525"/>
              <a:gd name="connsiteY599" fmla="*/ 2096929 h 2362200"/>
              <a:gd name="connsiteX600" fmla="*/ 5097304 w 7629525"/>
              <a:gd name="connsiteY600" fmla="*/ 2096929 h 2362200"/>
              <a:gd name="connsiteX601" fmla="*/ 5097304 w 7629525"/>
              <a:gd name="connsiteY601" fmla="*/ 2108359 h 2362200"/>
              <a:gd name="connsiteX602" fmla="*/ 5089684 w 7629525"/>
              <a:gd name="connsiteY602" fmla="*/ 2108359 h 2362200"/>
              <a:gd name="connsiteX603" fmla="*/ 5089684 w 7629525"/>
              <a:gd name="connsiteY603" fmla="*/ 2115979 h 2362200"/>
              <a:gd name="connsiteX604" fmla="*/ 5097304 w 7629525"/>
              <a:gd name="connsiteY604" fmla="*/ 2115979 h 2362200"/>
              <a:gd name="connsiteX605" fmla="*/ 5097304 w 7629525"/>
              <a:gd name="connsiteY605" fmla="*/ 2127409 h 2362200"/>
              <a:gd name="connsiteX606" fmla="*/ 5089684 w 7629525"/>
              <a:gd name="connsiteY606" fmla="*/ 2127409 h 2362200"/>
              <a:gd name="connsiteX607" fmla="*/ 5089684 w 7629525"/>
              <a:gd name="connsiteY607" fmla="*/ 2135029 h 2362200"/>
              <a:gd name="connsiteX608" fmla="*/ 5097304 w 7629525"/>
              <a:gd name="connsiteY608" fmla="*/ 2135029 h 2362200"/>
              <a:gd name="connsiteX609" fmla="*/ 5097304 w 7629525"/>
              <a:gd name="connsiteY609" fmla="*/ 2147411 h 2362200"/>
              <a:gd name="connsiteX610" fmla="*/ 5089684 w 7629525"/>
              <a:gd name="connsiteY610" fmla="*/ 2147411 h 2362200"/>
              <a:gd name="connsiteX611" fmla="*/ 5089684 w 7629525"/>
              <a:gd name="connsiteY611" fmla="*/ 2155031 h 2362200"/>
              <a:gd name="connsiteX612" fmla="*/ 5097304 w 7629525"/>
              <a:gd name="connsiteY612" fmla="*/ 2155031 h 2362200"/>
              <a:gd name="connsiteX613" fmla="*/ 5097304 w 7629525"/>
              <a:gd name="connsiteY613" fmla="*/ 2166461 h 2362200"/>
              <a:gd name="connsiteX614" fmla="*/ 5089684 w 7629525"/>
              <a:gd name="connsiteY614" fmla="*/ 2166461 h 2362200"/>
              <a:gd name="connsiteX615" fmla="*/ 5089684 w 7629525"/>
              <a:gd name="connsiteY615" fmla="*/ 2174081 h 2362200"/>
              <a:gd name="connsiteX616" fmla="*/ 5097304 w 7629525"/>
              <a:gd name="connsiteY616" fmla="*/ 2174081 h 2362200"/>
              <a:gd name="connsiteX617" fmla="*/ 5097304 w 7629525"/>
              <a:gd name="connsiteY617" fmla="*/ 2186464 h 2362200"/>
              <a:gd name="connsiteX618" fmla="*/ 5089684 w 7629525"/>
              <a:gd name="connsiteY618" fmla="*/ 2186464 h 2362200"/>
              <a:gd name="connsiteX619" fmla="*/ 5089684 w 7629525"/>
              <a:gd name="connsiteY619" fmla="*/ 2193131 h 2362200"/>
              <a:gd name="connsiteX620" fmla="*/ 5074444 w 7629525"/>
              <a:gd name="connsiteY620" fmla="*/ 2193131 h 2362200"/>
              <a:gd name="connsiteX621" fmla="*/ 5074444 w 7629525"/>
              <a:gd name="connsiteY621" fmla="*/ 2185511 h 2362200"/>
              <a:gd name="connsiteX622" fmla="*/ 5066824 w 7629525"/>
              <a:gd name="connsiteY622" fmla="*/ 2185511 h 2362200"/>
              <a:gd name="connsiteX623" fmla="*/ 5066824 w 7629525"/>
              <a:gd name="connsiteY623" fmla="*/ 2173129 h 2362200"/>
              <a:gd name="connsiteX624" fmla="*/ 5074444 w 7629525"/>
              <a:gd name="connsiteY624" fmla="*/ 2173129 h 2362200"/>
              <a:gd name="connsiteX625" fmla="*/ 5074444 w 7629525"/>
              <a:gd name="connsiteY625" fmla="*/ 2164556 h 2362200"/>
              <a:gd name="connsiteX626" fmla="*/ 5066824 w 7629525"/>
              <a:gd name="connsiteY626" fmla="*/ 2164556 h 2362200"/>
              <a:gd name="connsiteX627" fmla="*/ 5066824 w 7629525"/>
              <a:gd name="connsiteY627" fmla="*/ 2152174 h 2362200"/>
              <a:gd name="connsiteX628" fmla="*/ 5074444 w 7629525"/>
              <a:gd name="connsiteY628" fmla="*/ 2152174 h 2362200"/>
              <a:gd name="connsiteX629" fmla="*/ 5074444 w 7629525"/>
              <a:gd name="connsiteY629" fmla="*/ 2143601 h 2362200"/>
              <a:gd name="connsiteX630" fmla="*/ 5066824 w 7629525"/>
              <a:gd name="connsiteY630" fmla="*/ 2143601 h 2362200"/>
              <a:gd name="connsiteX631" fmla="*/ 5066824 w 7629525"/>
              <a:gd name="connsiteY631" fmla="*/ 2140744 h 2362200"/>
              <a:gd name="connsiteX632" fmla="*/ 5074444 w 7629525"/>
              <a:gd name="connsiteY632" fmla="*/ 2140744 h 2362200"/>
              <a:gd name="connsiteX633" fmla="*/ 5074444 w 7629525"/>
              <a:gd name="connsiteY633" fmla="*/ 2132171 h 2362200"/>
              <a:gd name="connsiteX634" fmla="*/ 5066824 w 7629525"/>
              <a:gd name="connsiteY634" fmla="*/ 2132171 h 2362200"/>
              <a:gd name="connsiteX635" fmla="*/ 5066824 w 7629525"/>
              <a:gd name="connsiteY635" fmla="*/ 2119789 h 2362200"/>
              <a:gd name="connsiteX636" fmla="*/ 5074444 w 7629525"/>
              <a:gd name="connsiteY636" fmla="*/ 2119789 h 2362200"/>
              <a:gd name="connsiteX637" fmla="*/ 5074444 w 7629525"/>
              <a:gd name="connsiteY637" fmla="*/ 2111216 h 2362200"/>
              <a:gd name="connsiteX638" fmla="*/ 5066824 w 7629525"/>
              <a:gd name="connsiteY638" fmla="*/ 2111216 h 2362200"/>
              <a:gd name="connsiteX639" fmla="*/ 5066824 w 7629525"/>
              <a:gd name="connsiteY639" fmla="*/ 2098834 h 2362200"/>
              <a:gd name="connsiteX640" fmla="*/ 5074444 w 7629525"/>
              <a:gd name="connsiteY640" fmla="*/ 2098834 h 2362200"/>
              <a:gd name="connsiteX641" fmla="*/ 5074444 w 7629525"/>
              <a:gd name="connsiteY641" fmla="*/ 2090261 h 2362200"/>
              <a:gd name="connsiteX642" fmla="*/ 5066824 w 7629525"/>
              <a:gd name="connsiteY642" fmla="*/ 2090261 h 2362200"/>
              <a:gd name="connsiteX643" fmla="*/ 5066824 w 7629525"/>
              <a:gd name="connsiteY643" fmla="*/ 2077879 h 2362200"/>
              <a:gd name="connsiteX644" fmla="*/ 5074444 w 7629525"/>
              <a:gd name="connsiteY644" fmla="*/ 2077879 h 2362200"/>
              <a:gd name="connsiteX645" fmla="*/ 5074444 w 7629525"/>
              <a:gd name="connsiteY645" fmla="*/ 2069306 h 2362200"/>
              <a:gd name="connsiteX646" fmla="*/ 5066824 w 7629525"/>
              <a:gd name="connsiteY646" fmla="*/ 2069306 h 2362200"/>
              <a:gd name="connsiteX647" fmla="*/ 5066824 w 7629525"/>
              <a:gd name="connsiteY647" fmla="*/ 2056924 h 2362200"/>
              <a:gd name="connsiteX648" fmla="*/ 5074444 w 7629525"/>
              <a:gd name="connsiteY648" fmla="*/ 2056924 h 2362200"/>
              <a:gd name="connsiteX649" fmla="*/ 5074444 w 7629525"/>
              <a:gd name="connsiteY649" fmla="*/ 2048351 h 2362200"/>
              <a:gd name="connsiteX650" fmla="*/ 5066824 w 7629525"/>
              <a:gd name="connsiteY650" fmla="*/ 2048351 h 2362200"/>
              <a:gd name="connsiteX651" fmla="*/ 5066824 w 7629525"/>
              <a:gd name="connsiteY651" fmla="*/ 2035969 h 2362200"/>
              <a:gd name="connsiteX652" fmla="*/ 5074444 w 7629525"/>
              <a:gd name="connsiteY652" fmla="*/ 2035969 h 2362200"/>
              <a:gd name="connsiteX653" fmla="*/ 5074444 w 7629525"/>
              <a:gd name="connsiteY653" fmla="*/ 2026444 h 2362200"/>
              <a:gd name="connsiteX654" fmla="*/ 5066824 w 7629525"/>
              <a:gd name="connsiteY654" fmla="*/ 2026444 h 2362200"/>
              <a:gd name="connsiteX655" fmla="*/ 5066824 w 7629525"/>
              <a:gd name="connsiteY655" fmla="*/ 2014061 h 2362200"/>
              <a:gd name="connsiteX656" fmla="*/ 5074444 w 7629525"/>
              <a:gd name="connsiteY656" fmla="*/ 2014061 h 2362200"/>
              <a:gd name="connsiteX657" fmla="*/ 5074444 w 7629525"/>
              <a:gd name="connsiteY657" fmla="*/ 2005489 h 2362200"/>
              <a:gd name="connsiteX658" fmla="*/ 5066824 w 7629525"/>
              <a:gd name="connsiteY658" fmla="*/ 2005489 h 2362200"/>
              <a:gd name="connsiteX659" fmla="*/ 5066824 w 7629525"/>
              <a:gd name="connsiteY659" fmla="*/ 1993106 h 2362200"/>
              <a:gd name="connsiteX660" fmla="*/ 5074444 w 7629525"/>
              <a:gd name="connsiteY660" fmla="*/ 1993106 h 2362200"/>
              <a:gd name="connsiteX661" fmla="*/ 5074444 w 7629525"/>
              <a:gd name="connsiteY661" fmla="*/ 1984534 h 2362200"/>
              <a:gd name="connsiteX662" fmla="*/ 5066824 w 7629525"/>
              <a:gd name="connsiteY662" fmla="*/ 1984534 h 2362200"/>
              <a:gd name="connsiteX663" fmla="*/ 5066824 w 7629525"/>
              <a:gd name="connsiteY663" fmla="*/ 1972151 h 2362200"/>
              <a:gd name="connsiteX664" fmla="*/ 5074444 w 7629525"/>
              <a:gd name="connsiteY664" fmla="*/ 1972151 h 2362200"/>
              <a:gd name="connsiteX665" fmla="*/ 5074444 w 7629525"/>
              <a:gd name="connsiteY665" fmla="*/ 1963579 h 2362200"/>
              <a:gd name="connsiteX666" fmla="*/ 5066824 w 7629525"/>
              <a:gd name="connsiteY666" fmla="*/ 1963579 h 2362200"/>
              <a:gd name="connsiteX667" fmla="*/ 5066824 w 7629525"/>
              <a:gd name="connsiteY667" fmla="*/ 1951196 h 2362200"/>
              <a:gd name="connsiteX668" fmla="*/ 5074444 w 7629525"/>
              <a:gd name="connsiteY668" fmla="*/ 1951196 h 2362200"/>
              <a:gd name="connsiteX669" fmla="*/ 5074444 w 7629525"/>
              <a:gd name="connsiteY669" fmla="*/ 1940719 h 2362200"/>
              <a:gd name="connsiteX670" fmla="*/ 5066824 w 7629525"/>
              <a:gd name="connsiteY670" fmla="*/ 1940719 h 2362200"/>
              <a:gd name="connsiteX671" fmla="*/ 5066824 w 7629525"/>
              <a:gd name="connsiteY671" fmla="*/ 1928336 h 2362200"/>
              <a:gd name="connsiteX672" fmla="*/ 5074444 w 7629525"/>
              <a:gd name="connsiteY672" fmla="*/ 1928336 h 2362200"/>
              <a:gd name="connsiteX673" fmla="*/ 5074444 w 7629525"/>
              <a:gd name="connsiteY673" fmla="*/ 1919764 h 2362200"/>
              <a:gd name="connsiteX674" fmla="*/ 5066824 w 7629525"/>
              <a:gd name="connsiteY674" fmla="*/ 1919764 h 2362200"/>
              <a:gd name="connsiteX675" fmla="*/ 5066824 w 7629525"/>
              <a:gd name="connsiteY675" fmla="*/ 1907381 h 2362200"/>
              <a:gd name="connsiteX676" fmla="*/ 5074444 w 7629525"/>
              <a:gd name="connsiteY676" fmla="*/ 1907381 h 2362200"/>
              <a:gd name="connsiteX677" fmla="*/ 5074444 w 7629525"/>
              <a:gd name="connsiteY677" fmla="*/ 1898809 h 2362200"/>
              <a:gd name="connsiteX678" fmla="*/ 5066824 w 7629525"/>
              <a:gd name="connsiteY678" fmla="*/ 1898809 h 2362200"/>
              <a:gd name="connsiteX679" fmla="*/ 5066824 w 7629525"/>
              <a:gd name="connsiteY679" fmla="*/ 1886426 h 2362200"/>
              <a:gd name="connsiteX680" fmla="*/ 5074444 w 7629525"/>
              <a:gd name="connsiteY680" fmla="*/ 1886426 h 2362200"/>
              <a:gd name="connsiteX681" fmla="*/ 5074444 w 7629525"/>
              <a:gd name="connsiteY681" fmla="*/ 1877854 h 2362200"/>
              <a:gd name="connsiteX682" fmla="*/ 5066824 w 7629525"/>
              <a:gd name="connsiteY682" fmla="*/ 1877854 h 2362200"/>
              <a:gd name="connsiteX683" fmla="*/ 5066824 w 7629525"/>
              <a:gd name="connsiteY683" fmla="*/ 1864519 h 2362200"/>
              <a:gd name="connsiteX684" fmla="*/ 5074444 w 7629525"/>
              <a:gd name="connsiteY684" fmla="*/ 1864519 h 2362200"/>
              <a:gd name="connsiteX685" fmla="*/ 5074444 w 7629525"/>
              <a:gd name="connsiteY685" fmla="*/ 1855946 h 2362200"/>
              <a:gd name="connsiteX686" fmla="*/ 5066824 w 7629525"/>
              <a:gd name="connsiteY686" fmla="*/ 1855946 h 2362200"/>
              <a:gd name="connsiteX687" fmla="*/ 5066824 w 7629525"/>
              <a:gd name="connsiteY687" fmla="*/ 1843564 h 2362200"/>
              <a:gd name="connsiteX688" fmla="*/ 5074444 w 7629525"/>
              <a:gd name="connsiteY688" fmla="*/ 1843564 h 2362200"/>
              <a:gd name="connsiteX689" fmla="*/ 5074444 w 7629525"/>
              <a:gd name="connsiteY689" fmla="*/ 1834991 h 2362200"/>
              <a:gd name="connsiteX690" fmla="*/ 5066824 w 7629525"/>
              <a:gd name="connsiteY690" fmla="*/ 1834991 h 2362200"/>
              <a:gd name="connsiteX691" fmla="*/ 5066824 w 7629525"/>
              <a:gd name="connsiteY691" fmla="*/ 1822609 h 2362200"/>
              <a:gd name="connsiteX692" fmla="*/ 5074444 w 7629525"/>
              <a:gd name="connsiteY692" fmla="*/ 1822609 h 2362200"/>
              <a:gd name="connsiteX693" fmla="*/ 5074444 w 7629525"/>
              <a:gd name="connsiteY693" fmla="*/ 1814036 h 2362200"/>
              <a:gd name="connsiteX694" fmla="*/ 5066824 w 7629525"/>
              <a:gd name="connsiteY694" fmla="*/ 1814036 h 2362200"/>
              <a:gd name="connsiteX695" fmla="*/ 5066824 w 7629525"/>
              <a:gd name="connsiteY695" fmla="*/ 1801654 h 2362200"/>
              <a:gd name="connsiteX696" fmla="*/ 5074444 w 7629525"/>
              <a:gd name="connsiteY696" fmla="*/ 1801654 h 2362200"/>
              <a:gd name="connsiteX697" fmla="*/ 5074444 w 7629525"/>
              <a:gd name="connsiteY697" fmla="*/ 1793081 h 2362200"/>
              <a:gd name="connsiteX698" fmla="*/ 5066824 w 7629525"/>
              <a:gd name="connsiteY698" fmla="*/ 1793081 h 2362200"/>
              <a:gd name="connsiteX699" fmla="*/ 5066824 w 7629525"/>
              <a:gd name="connsiteY699" fmla="*/ 1780699 h 2362200"/>
              <a:gd name="connsiteX700" fmla="*/ 5074444 w 7629525"/>
              <a:gd name="connsiteY700" fmla="*/ 1780699 h 2362200"/>
              <a:gd name="connsiteX701" fmla="*/ 5074444 w 7629525"/>
              <a:gd name="connsiteY701" fmla="*/ 1772126 h 2362200"/>
              <a:gd name="connsiteX702" fmla="*/ 5066824 w 7629525"/>
              <a:gd name="connsiteY702" fmla="*/ 1772126 h 2362200"/>
              <a:gd name="connsiteX703" fmla="*/ 5066824 w 7629525"/>
              <a:gd name="connsiteY703" fmla="*/ 1759744 h 2362200"/>
              <a:gd name="connsiteX704" fmla="*/ 5074444 w 7629525"/>
              <a:gd name="connsiteY704" fmla="*/ 1759744 h 2362200"/>
              <a:gd name="connsiteX705" fmla="*/ 5074444 w 7629525"/>
              <a:gd name="connsiteY705" fmla="*/ 1750219 h 2362200"/>
              <a:gd name="connsiteX706" fmla="*/ 5066824 w 7629525"/>
              <a:gd name="connsiteY706" fmla="*/ 1750219 h 2362200"/>
              <a:gd name="connsiteX707" fmla="*/ 5066824 w 7629525"/>
              <a:gd name="connsiteY707" fmla="*/ 1737836 h 2362200"/>
              <a:gd name="connsiteX708" fmla="*/ 5074444 w 7629525"/>
              <a:gd name="connsiteY708" fmla="*/ 1737836 h 2362200"/>
              <a:gd name="connsiteX709" fmla="*/ 5074444 w 7629525"/>
              <a:gd name="connsiteY709" fmla="*/ 1729264 h 2362200"/>
              <a:gd name="connsiteX710" fmla="*/ 5066824 w 7629525"/>
              <a:gd name="connsiteY710" fmla="*/ 1729264 h 2362200"/>
              <a:gd name="connsiteX711" fmla="*/ 5066824 w 7629525"/>
              <a:gd name="connsiteY711" fmla="*/ 1716881 h 2362200"/>
              <a:gd name="connsiteX712" fmla="*/ 5074444 w 7629525"/>
              <a:gd name="connsiteY712" fmla="*/ 1716881 h 2362200"/>
              <a:gd name="connsiteX713" fmla="*/ 5074444 w 7629525"/>
              <a:gd name="connsiteY713" fmla="*/ 1708309 h 2362200"/>
              <a:gd name="connsiteX714" fmla="*/ 5066824 w 7629525"/>
              <a:gd name="connsiteY714" fmla="*/ 1708309 h 2362200"/>
              <a:gd name="connsiteX715" fmla="*/ 5066824 w 7629525"/>
              <a:gd name="connsiteY715" fmla="*/ 1695926 h 2362200"/>
              <a:gd name="connsiteX716" fmla="*/ 5074444 w 7629525"/>
              <a:gd name="connsiteY716" fmla="*/ 1695926 h 2362200"/>
              <a:gd name="connsiteX717" fmla="*/ 5074444 w 7629525"/>
              <a:gd name="connsiteY717" fmla="*/ 1687354 h 2362200"/>
              <a:gd name="connsiteX718" fmla="*/ 5066824 w 7629525"/>
              <a:gd name="connsiteY718" fmla="*/ 1687354 h 2362200"/>
              <a:gd name="connsiteX719" fmla="*/ 5066824 w 7629525"/>
              <a:gd name="connsiteY719" fmla="*/ 1656874 h 2362200"/>
              <a:gd name="connsiteX720" fmla="*/ 5074444 w 7629525"/>
              <a:gd name="connsiteY720" fmla="*/ 1656874 h 2362200"/>
              <a:gd name="connsiteX721" fmla="*/ 5074444 w 7629525"/>
              <a:gd name="connsiteY721" fmla="*/ 1648301 h 2362200"/>
              <a:gd name="connsiteX722" fmla="*/ 5066824 w 7629525"/>
              <a:gd name="connsiteY722" fmla="*/ 1648301 h 2362200"/>
              <a:gd name="connsiteX723" fmla="*/ 5066824 w 7629525"/>
              <a:gd name="connsiteY723" fmla="*/ 1637824 h 2362200"/>
              <a:gd name="connsiteX724" fmla="*/ 5074444 w 7629525"/>
              <a:gd name="connsiteY724" fmla="*/ 1637824 h 2362200"/>
              <a:gd name="connsiteX725" fmla="*/ 5074444 w 7629525"/>
              <a:gd name="connsiteY725" fmla="*/ 1629251 h 2362200"/>
              <a:gd name="connsiteX726" fmla="*/ 5066824 w 7629525"/>
              <a:gd name="connsiteY726" fmla="*/ 1629251 h 2362200"/>
              <a:gd name="connsiteX727" fmla="*/ 5066824 w 7629525"/>
              <a:gd name="connsiteY727" fmla="*/ 1612106 h 2362200"/>
              <a:gd name="connsiteX728" fmla="*/ 5059204 w 7629525"/>
              <a:gd name="connsiteY728" fmla="*/ 1612106 h 2362200"/>
              <a:gd name="connsiteX729" fmla="*/ 5059204 w 7629525"/>
              <a:gd name="connsiteY729" fmla="*/ 1577816 h 2362200"/>
              <a:gd name="connsiteX730" fmla="*/ 5082064 w 7629525"/>
              <a:gd name="connsiteY730" fmla="*/ 1577816 h 2362200"/>
              <a:gd name="connsiteX731" fmla="*/ 5082064 w 7629525"/>
              <a:gd name="connsiteY731" fmla="*/ 1563529 h 2362200"/>
              <a:gd name="connsiteX732" fmla="*/ 5059204 w 7629525"/>
              <a:gd name="connsiteY732" fmla="*/ 1563529 h 2362200"/>
              <a:gd name="connsiteX733" fmla="*/ 5059204 w 7629525"/>
              <a:gd name="connsiteY733" fmla="*/ 1552099 h 2362200"/>
              <a:gd name="connsiteX734" fmla="*/ 5082064 w 7629525"/>
              <a:gd name="connsiteY734" fmla="*/ 1552099 h 2362200"/>
              <a:gd name="connsiteX735" fmla="*/ 5082064 w 7629525"/>
              <a:gd name="connsiteY735" fmla="*/ 1535906 h 2362200"/>
              <a:gd name="connsiteX736" fmla="*/ 5059204 w 7629525"/>
              <a:gd name="connsiteY736" fmla="*/ 1535906 h 2362200"/>
              <a:gd name="connsiteX737" fmla="*/ 5040154 w 7629525"/>
              <a:gd name="connsiteY737" fmla="*/ 1535906 h 2362200"/>
              <a:gd name="connsiteX738" fmla="*/ 5027771 w 7629525"/>
              <a:gd name="connsiteY738" fmla="*/ 1535906 h 2362200"/>
              <a:gd name="connsiteX739" fmla="*/ 5027771 w 7629525"/>
              <a:gd name="connsiteY739" fmla="*/ 1517809 h 2362200"/>
              <a:gd name="connsiteX740" fmla="*/ 4961096 w 7629525"/>
              <a:gd name="connsiteY740" fmla="*/ 1517809 h 2362200"/>
              <a:gd name="connsiteX741" fmla="*/ 4961096 w 7629525"/>
              <a:gd name="connsiteY741" fmla="*/ 1535906 h 2362200"/>
              <a:gd name="connsiteX742" fmla="*/ 4922044 w 7629525"/>
              <a:gd name="connsiteY742" fmla="*/ 1535906 h 2362200"/>
              <a:gd name="connsiteX743" fmla="*/ 4922044 w 7629525"/>
              <a:gd name="connsiteY743" fmla="*/ 1611154 h 2362200"/>
              <a:gd name="connsiteX744" fmla="*/ 4893469 w 7629525"/>
              <a:gd name="connsiteY744" fmla="*/ 1611154 h 2362200"/>
              <a:gd name="connsiteX745" fmla="*/ 4893469 w 7629525"/>
              <a:gd name="connsiteY745" fmla="*/ 1628299 h 2362200"/>
              <a:gd name="connsiteX746" fmla="*/ 4885849 w 7629525"/>
              <a:gd name="connsiteY746" fmla="*/ 1628299 h 2362200"/>
              <a:gd name="connsiteX747" fmla="*/ 4885849 w 7629525"/>
              <a:gd name="connsiteY747" fmla="*/ 1636871 h 2362200"/>
              <a:gd name="connsiteX748" fmla="*/ 4893469 w 7629525"/>
              <a:gd name="connsiteY748" fmla="*/ 1636871 h 2362200"/>
              <a:gd name="connsiteX749" fmla="*/ 4893469 w 7629525"/>
              <a:gd name="connsiteY749" fmla="*/ 1647349 h 2362200"/>
              <a:gd name="connsiteX750" fmla="*/ 4885849 w 7629525"/>
              <a:gd name="connsiteY750" fmla="*/ 1647349 h 2362200"/>
              <a:gd name="connsiteX751" fmla="*/ 4885849 w 7629525"/>
              <a:gd name="connsiteY751" fmla="*/ 1655921 h 2362200"/>
              <a:gd name="connsiteX752" fmla="*/ 4893469 w 7629525"/>
              <a:gd name="connsiteY752" fmla="*/ 1655921 h 2362200"/>
              <a:gd name="connsiteX753" fmla="*/ 4893469 w 7629525"/>
              <a:gd name="connsiteY753" fmla="*/ 1686401 h 2362200"/>
              <a:gd name="connsiteX754" fmla="*/ 4885849 w 7629525"/>
              <a:gd name="connsiteY754" fmla="*/ 1686401 h 2362200"/>
              <a:gd name="connsiteX755" fmla="*/ 4885849 w 7629525"/>
              <a:gd name="connsiteY755" fmla="*/ 1694974 h 2362200"/>
              <a:gd name="connsiteX756" fmla="*/ 4893469 w 7629525"/>
              <a:gd name="connsiteY756" fmla="*/ 1694974 h 2362200"/>
              <a:gd name="connsiteX757" fmla="*/ 4893469 w 7629525"/>
              <a:gd name="connsiteY757" fmla="*/ 1707356 h 2362200"/>
              <a:gd name="connsiteX758" fmla="*/ 4885849 w 7629525"/>
              <a:gd name="connsiteY758" fmla="*/ 1707356 h 2362200"/>
              <a:gd name="connsiteX759" fmla="*/ 4885849 w 7629525"/>
              <a:gd name="connsiteY759" fmla="*/ 1715929 h 2362200"/>
              <a:gd name="connsiteX760" fmla="*/ 4893469 w 7629525"/>
              <a:gd name="connsiteY760" fmla="*/ 1715929 h 2362200"/>
              <a:gd name="connsiteX761" fmla="*/ 4893469 w 7629525"/>
              <a:gd name="connsiteY761" fmla="*/ 1728311 h 2362200"/>
              <a:gd name="connsiteX762" fmla="*/ 4885849 w 7629525"/>
              <a:gd name="connsiteY762" fmla="*/ 1728311 h 2362200"/>
              <a:gd name="connsiteX763" fmla="*/ 4885849 w 7629525"/>
              <a:gd name="connsiteY763" fmla="*/ 1736884 h 2362200"/>
              <a:gd name="connsiteX764" fmla="*/ 4893469 w 7629525"/>
              <a:gd name="connsiteY764" fmla="*/ 1736884 h 2362200"/>
              <a:gd name="connsiteX765" fmla="*/ 4893469 w 7629525"/>
              <a:gd name="connsiteY765" fmla="*/ 1749266 h 2362200"/>
              <a:gd name="connsiteX766" fmla="*/ 4885849 w 7629525"/>
              <a:gd name="connsiteY766" fmla="*/ 1749266 h 2362200"/>
              <a:gd name="connsiteX767" fmla="*/ 4885849 w 7629525"/>
              <a:gd name="connsiteY767" fmla="*/ 1757839 h 2362200"/>
              <a:gd name="connsiteX768" fmla="*/ 4893469 w 7629525"/>
              <a:gd name="connsiteY768" fmla="*/ 1757839 h 2362200"/>
              <a:gd name="connsiteX769" fmla="*/ 4893469 w 7629525"/>
              <a:gd name="connsiteY769" fmla="*/ 1770221 h 2362200"/>
              <a:gd name="connsiteX770" fmla="*/ 4885849 w 7629525"/>
              <a:gd name="connsiteY770" fmla="*/ 1770221 h 2362200"/>
              <a:gd name="connsiteX771" fmla="*/ 4885849 w 7629525"/>
              <a:gd name="connsiteY771" fmla="*/ 1778794 h 2362200"/>
              <a:gd name="connsiteX772" fmla="*/ 4893469 w 7629525"/>
              <a:gd name="connsiteY772" fmla="*/ 1778794 h 2362200"/>
              <a:gd name="connsiteX773" fmla="*/ 4893469 w 7629525"/>
              <a:gd name="connsiteY773" fmla="*/ 1791176 h 2362200"/>
              <a:gd name="connsiteX774" fmla="*/ 4885849 w 7629525"/>
              <a:gd name="connsiteY774" fmla="*/ 1791176 h 2362200"/>
              <a:gd name="connsiteX775" fmla="*/ 4885849 w 7629525"/>
              <a:gd name="connsiteY775" fmla="*/ 1799749 h 2362200"/>
              <a:gd name="connsiteX776" fmla="*/ 4893469 w 7629525"/>
              <a:gd name="connsiteY776" fmla="*/ 1799749 h 2362200"/>
              <a:gd name="connsiteX777" fmla="*/ 4893469 w 7629525"/>
              <a:gd name="connsiteY777" fmla="*/ 1812131 h 2362200"/>
              <a:gd name="connsiteX778" fmla="*/ 4885849 w 7629525"/>
              <a:gd name="connsiteY778" fmla="*/ 1812131 h 2362200"/>
              <a:gd name="connsiteX779" fmla="*/ 4885849 w 7629525"/>
              <a:gd name="connsiteY779" fmla="*/ 1820704 h 2362200"/>
              <a:gd name="connsiteX780" fmla="*/ 4893469 w 7629525"/>
              <a:gd name="connsiteY780" fmla="*/ 1820704 h 2362200"/>
              <a:gd name="connsiteX781" fmla="*/ 4893469 w 7629525"/>
              <a:gd name="connsiteY781" fmla="*/ 1833086 h 2362200"/>
              <a:gd name="connsiteX782" fmla="*/ 4885849 w 7629525"/>
              <a:gd name="connsiteY782" fmla="*/ 1833086 h 2362200"/>
              <a:gd name="connsiteX783" fmla="*/ 4885849 w 7629525"/>
              <a:gd name="connsiteY783" fmla="*/ 1841659 h 2362200"/>
              <a:gd name="connsiteX784" fmla="*/ 4893469 w 7629525"/>
              <a:gd name="connsiteY784" fmla="*/ 1841659 h 2362200"/>
              <a:gd name="connsiteX785" fmla="*/ 4893469 w 7629525"/>
              <a:gd name="connsiteY785" fmla="*/ 1854041 h 2362200"/>
              <a:gd name="connsiteX786" fmla="*/ 4885849 w 7629525"/>
              <a:gd name="connsiteY786" fmla="*/ 1854041 h 2362200"/>
              <a:gd name="connsiteX787" fmla="*/ 4885849 w 7629525"/>
              <a:gd name="connsiteY787" fmla="*/ 1862614 h 2362200"/>
              <a:gd name="connsiteX788" fmla="*/ 4893469 w 7629525"/>
              <a:gd name="connsiteY788" fmla="*/ 1862614 h 2362200"/>
              <a:gd name="connsiteX789" fmla="*/ 4893469 w 7629525"/>
              <a:gd name="connsiteY789" fmla="*/ 1874996 h 2362200"/>
              <a:gd name="connsiteX790" fmla="*/ 4885849 w 7629525"/>
              <a:gd name="connsiteY790" fmla="*/ 1874996 h 2362200"/>
              <a:gd name="connsiteX791" fmla="*/ 4885849 w 7629525"/>
              <a:gd name="connsiteY791" fmla="*/ 1883569 h 2362200"/>
              <a:gd name="connsiteX792" fmla="*/ 4893469 w 7629525"/>
              <a:gd name="connsiteY792" fmla="*/ 1883569 h 2362200"/>
              <a:gd name="connsiteX793" fmla="*/ 4893469 w 7629525"/>
              <a:gd name="connsiteY793" fmla="*/ 1895951 h 2362200"/>
              <a:gd name="connsiteX794" fmla="*/ 4885849 w 7629525"/>
              <a:gd name="connsiteY794" fmla="*/ 1895951 h 2362200"/>
              <a:gd name="connsiteX795" fmla="*/ 4885849 w 7629525"/>
              <a:gd name="connsiteY795" fmla="*/ 1904524 h 2362200"/>
              <a:gd name="connsiteX796" fmla="*/ 4893469 w 7629525"/>
              <a:gd name="connsiteY796" fmla="*/ 1904524 h 2362200"/>
              <a:gd name="connsiteX797" fmla="*/ 4893469 w 7629525"/>
              <a:gd name="connsiteY797" fmla="*/ 1916906 h 2362200"/>
              <a:gd name="connsiteX798" fmla="*/ 4885849 w 7629525"/>
              <a:gd name="connsiteY798" fmla="*/ 1916906 h 2362200"/>
              <a:gd name="connsiteX799" fmla="*/ 4885849 w 7629525"/>
              <a:gd name="connsiteY799" fmla="*/ 1925479 h 2362200"/>
              <a:gd name="connsiteX800" fmla="*/ 4893469 w 7629525"/>
              <a:gd name="connsiteY800" fmla="*/ 1925479 h 2362200"/>
              <a:gd name="connsiteX801" fmla="*/ 4893469 w 7629525"/>
              <a:gd name="connsiteY801" fmla="*/ 1937861 h 2362200"/>
              <a:gd name="connsiteX802" fmla="*/ 4885849 w 7629525"/>
              <a:gd name="connsiteY802" fmla="*/ 1937861 h 2362200"/>
              <a:gd name="connsiteX803" fmla="*/ 4885849 w 7629525"/>
              <a:gd name="connsiteY803" fmla="*/ 1946434 h 2362200"/>
              <a:gd name="connsiteX804" fmla="*/ 4893469 w 7629525"/>
              <a:gd name="connsiteY804" fmla="*/ 1946434 h 2362200"/>
              <a:gd name="connsiteX805" fmla="*/ 4893469 w 7629525"/>
              <a:gd name="connsiteY805" fmla="*/ 1958816 h 2362200"/>
              <a:gd name="connsiteX806" fmla="*/ 4885849 w 7629525"/>
              <a:gd name="connsiteY806" fmla="*/ 1958816 h 2362200"/>
              <a:gd name="connsiteX807" fmla="*/ 4885849 w 7629525"/>
              <a:gd name="connsiteY807" fmla="*/ 1967389 h 2362200"/>
              <a:gd name="connsiteX808" fmla="*/ 4893469 w 7629525"/>
              <a:gd name="connsiteY808" fmla="*/ 1967389 h 2362200"/>
              <a:gd name="connsiteX809" fmla="*/ 4893469 w 7629525"/>
              <a:gd name="connsiteY809" fmla="*/ 1979771 h 2362200"/>
              <a:gd name="connsiteX810" fmla="*/ 4885849 w 7629525"/>
              <a:gd name="connsiteY810" fmla="*/ 1979771 h 2362200"/>
              <a:gd name="connsiteX811" fmla="*/ 4885849 w 7629525"/>
              <a:gd name="connsiteY811" fmla="*/ 1988344 h 2362200"/>
              <a:gd name="connsiteX812" fmla="*/ 4893469 w 7629525"/>
              <a:gd name="connsiteY812" fmla="*/ 1988344 h 2362200"/>
              <a:gd name="connsiteX813" fmla="*/ 4893469 w 7629525"/>
              <a:gd name="connsiteY813" fmla="*/ 2000726 h 2362200"/>
              <a:gd name="connsiteX814" fmla="*/ 4885849 w 7629525"/>
              <a:gd name="connsiteY814" fmla="*/ 2000726 h 2362200"/>
              <a:gd name="connsiteX815" fmla="*/ 4885849 w 7629525"/>
              <a:gd name="connsiteY815" fmla="*/ 2009299 h 2362200"/>
              <a:gd name="connsiteX816" fmla="*/ 4893469 w 7629525"/>
              <a:gd name="connsiteY816" fmla="*/ 2009299 h 2362200"/>
              <a:gd name="connsiteX817" fmla="*/ 4893469 w 7629525"/>
              <a:gd name="connsiteY817" fmla="*/ 2021681 h 2362200"/>
              <a:gd name="connsiteX818" fmla="*/ 4885849 w 7629525"/>
              <a:gd name="connsiteY818" fmla="*/ 2021681 h 2362200"/>
              <a:gd name="connsiteX819" fmla="*/ 4885849 w 7629525"/>
              <a:gd name="connsiteY819" fmla="*/ 2030254 h 2362200"/>
              <a:gd name="connsiteX820" fmla="*/ 4893469 w 7629525"/>
              <a:gd name="connsiteY820" fmla="*/ 2030254 h 2362200"/>
              <a:gd name="connsiteX821" fmla="*/ 4893469 w 7629525"/>
              <a:gd name="connsiteY821" fmla="*/ 2042636 h 2362200"/>
              <a:gd name="connsiteX822" fmla="*/ 4885849 w 7629525"/>
              <a:gd name="connsiteY822" fmla="*/ 2042636 h 2362200"/>
              <a:gd name="connsiteX823" fmla="*/ 4885849 w 7629525"/>
              <a:gd name="connsiteY823" fmla="*/ 2051209 h 2362200"/>
              <a:gd name="connsiteX824" fmla="*/ 4893469 w 7629525"/>
              <a:gd name="connsiteY824" fmla="*/ 2051209 h 2362200"/>
              <a:gd name="connsiteX825" fmla="*/ 4893469 w 7629525"/>
              <a:gd name="connsiteY825" fmla="*/ 2063591 h 2362200"/>
              <a:gd name="connsiteX826" fmla="*/ 4885849 w 7629525"/>
              <a:gd name="connsiteY826" fmla="*/ 2063591 h 2362200"/>
              <a:gd name="connsiteX827" fmla="*/ 4885849 w 7629525"/>
              <a:gd name="connsiteY827" fmla="*/ 2072164 h 2362200"/>
              <a:gd name="connsiteX828" fmla="*/ 4893469 w 7629525"/>
              <a:gd name="connsiteY828" fmla="*/ 2072164 h 2362200"/>
              <a:gd name="connsiteX829" fmla="*/ 4893469 w 7629525"/>
              <a:gd name="connsiteY829" fmla="*/ 2084546 h 2362200"/>
              <a:gd name="connsiteX830" fmla="*/ 4885849 w 7629525"/>
              <a:gd name="connsiteY830" fmla="*/ 2084546 h 2362200"/>
              <a:gd name="connsiteX831" fmla="*/ 4885849 w 7629525"/>
              <a:gd name="connsiteY831" fmla="*/ 2093119 h 2362200"/>
              <a:gd name="connsiteX832" fmla="*/ 4893469 w 7629525"/>
              <a:gd name="connsiteY832" fmla="*/ 2093119 h 2362200"/>
              <a:gd name="connsiteX833" fmla="*/ 4893469 w 7629525"/>
              <a:gd name="connsiteY833" fmla="*/ 2105501 h 2362200"/>
              <a:gd name="connsiteX834" fmla="*/ 4885849 w 7629525"/>
              <a:gd name="connsiteY834" fmla="*/ 2105501 h 2362200"/>
              <a:gd name="connsiteX835" fmla="*/ 4885849 w 7629525"/>
              <a:gd name="connsiteY835" fmla="*/ 2114074 h 2362200"/>
              <a:gd name="connsiteX836" fmla="*/ 4893469 w 7629525"/>
              <a:gd name="connsiteY836" fmla="*/ 2114074 h 2362200"/>
              <a:gd name="connsiteX837" fmla="*/ 4893469 w 7629525"/>
              <a:gd name="connsiteY837" fmla="*/ 2126456 h 2362200"/>
              <a:gd name="connsiteX838" fmla="*/ 4885849 w 7629525"/>
              <a:gd name="connsiteY838" fmla="*/ 2126456 h 2362200"/>
              <a:gd name="connsiteX839" fmla="*/ 4885849 w 7629525"/>
              <a:gd name="connsiteY839" fmla="*/ 2135029 h 2362200"/>
              <a:gd name="connsiteX840" fmla="*/ 4893469 w 7629525"/>
              <a:gd name="connsiteY840" fmla="*/ 2135029 h 2362200"/>
              <a:gd name="connsiteX841" fmla="*/ 4893469 w 7629525"/>
              <a:gd name="connsiteY841" fmla="*/ 2147411 h 2362200"/>
              <a:gd name="connsiteX842" fmla="*/ 4885849 w 7629525"/>
              <a:gd name="connsiteY842" fmla="*/ 2147411 h 2362200"/>
              <a:gd name="connsiteX843" fmla="*/ 4885849 w 7629525"/>
              <a:gd name="connsiteY843" fmla="*/ 2155984 h 2362200"/>
              <a:gd name="connsiteX844" fmla="*/ 4893469 w 7629525"/>
              <a:gd name="connsiteY844" fmla="*/ 2155984 h 2362200"/>
              <a:gd name="connsiteX845" fmla="*/ 4893469 w 7629525"/>
              <a:gd name="connsiteY845" fmla="*/ 2168366 h 2362200"/>
              <a:gd name="connsiteX846" fmla="*/ 4885849 w 7629525"/>
              <a:gd name="connsiteY846" fmla="*/ 2168366 h 2362200"/>
              <a:gd name="connsiteX847" fmla="*/ 4885849 w 7629525"/>
              <a:gd name="connsiteY847" fmla="*/ 2176939 h 2362200"/>
              <a:gd name="connsiteX848" fmla="*/ 4893469 w 7629525"/>
              <a:gd name="connsiteY848" fmla="*/ 2176939 h 2362200"/>
              <a:gd name="connsiteX849" fmla="*/ 4893469 w 7629525"/>
              <a:gd name="connsiteY849" fmla="*/ 2189321 h 2362200"/>
              <a:gd name="connsiteX850" fmla="*/ 4885849 w 7629525"/>
              <a:gd name="connsiteY850" fmla="*/ 2189321 h 2362200"/>
              <a:gd name="connsiteX851" fmla="*/ 4885849 w 7629525"/>
              <a:gd name="connsiteY851" fmla="*/ 2196941 h 2362200"/>
              <a:gd name="connsiteX852" fmla="*/ 4678204 w 7629525"/>
              <a:gd name="connsiteY852" fmla="*/ 2196941 h 2362200"/>
              <a:gd name="connsiteX853" fmla="*/ 4678204 w 7629525"/>
              <a:gd name="connsiteY853" fmla="*/ 1193959 h 2362200"/>
              <a:gd name="connsiteX854" fmla="*/ 4657249 w 7629525"/>
              <a:gd name="connsiteY854" fmla="*/ 1193959 h 2362200"/>
              <a:gd name="connsiteX855" fmla="*/ 4657249 w 7629525"/>
              <a:gd name="connsiteY855" fmla="*/ 1178719 h 2362200"/>
              <a:gd name="connsiteX856" fmla="*/ 4541044 w 7629525"/>
              <a:gd name="connsiteY856" fmla="*/ 1178719 h 2362200"/>
              <a:gd name="connsiteX857" fmla="*/ 4541044 w 7629525"/>
              <a:gd name="connsiteY857" fmla="*/ 2203609 h 2362200"/>
              <a:gd name="connsiteX858" fmla="*/ 4407694 w 7629525"/>
              <a:gd name="connsiteY858" fmla="*/ 2203609 h 2362200"/>
              <a:gd name="connsiteX859" fmla="*/ 4407694 w 7629525"/>
              <a:gd name="connsiteY859" fmla="*/ 1636871 h 2362200"/>
              <a:gd name="connsiteX860" fmla="*/ 4416266 w 7629525"/>
              <a:gd name="connsiteY860" fmla="*/ 1636871 h 2362200"/>
              <a:gd name="connsiteX861" fmla="*/ 4416266 w 7629525"/>
              <a:gd name="connsiteY861" fmla="*/ 1625441 h 2362200"/>
              <a:gd name="connsiteX862" fmla="*/ 4407694 w 7629525"/>
              <a:gd name="connsiteY862" fmla="*/ 1625441 h 2362200"/>
              <a:gd name="connsiteX863" fmla="*/ 4389597 w 7629525"/>
              <a:gd name="connsiteY863" fmla="*/ 1625441 h 2362200"/>
              <a:gd name="connsiteX864" fmla="*/ 4389597 w 7629525"/>
              <a:gd name="connsiteY864" fmla="*/ 1587341 h 2362200"/>
              <a:gd name="connsiteX865" fmla="*/ 4402931 w 7629525"/>
              <a:gd name="connsiteY865" fmla="*/ 1587341 h 2362200"/>
              <a:gd name="connsiteX866" fmla="*/ 4402931 w 7629525"/>
              <a:gd name="connsiteY866" fmla="*/ 1575911 h 2362200"/>
              <a:gd name="connsiteX867" fmla="*/ 4362926 w 7629525"/>
              <a:gd name="connsiteY867" fmla="*/ 1575911 h 2362200"/>
              <a:gd name="connsiteX868" fmla="*/ 4319112 w 7629525"/>
              <a:gd name="connsiteY868" fmla="*/ 1487329 h 2362200"/>
              <a:gd name="connsiteX869" fmla="*/ 4167664 w 7629525"/>
              <a:gd name="connsiteY869" fmla="*/ 1487329 h 2362200"/>
              <a:gd name="connsiteX870" fmla="*/ 4123849 w 7629525"/>
              <a:gd name="connsiteY870" fmla="*/ 1576864 h 2362200"/>
              <a:gd name="connsiteX871" fmla="*/ 4083844 w 7629525"/>
              <a:gd name="connsiteY871" fmla="*/ 1576864 h 2362200"/>
              <a:gd name="connsiteX872" fmla="*/ 4083844 w 7629525"/>
              <a:gd name="connsiteY872" fmla="*/ 1588294 h 2362200"/>
              <a:gd name="connsiteX873" fmla="*/ 4097179 w 7629525"/>
              <a:gd name="connsiteY873" fmla="*/ 1588294 h 2362200"/>
              <a:gd name="connsiteX874" fmla="*/ 4097179 w 7629525"/>
              <a:gd name="connsiteY874" fmla="*/ 1625441 h 2362200"/>
              <a:gd name="connsiteX875" fmla="*/ 4079081 w 7629525"/>
              <a:gd name="connsiteY875" fmla="*/ 1625441 h 2362200"/>
              <a:gd name="connsiteX876" fmla="*/ 4070509 w 7629525"/>
              <a:gd name="connsiteY876" fmla="*/ 1625441 h 2362200"/>
              <a:gd name="connsiteX877" fmla="*/ 4070509 w 7629525"/>
              <a:gd name="connsiteY877" fmla="*/ 1636871 h 2362200"/>
              <a:gd name="connsiteX878" fmla="*/ 4079081 w 7629525"/>
              <a:gd name="connsiteY878" fmla="*/ 1636871 h 2362200"/>
              <a:gd name="connsiteX879" fmla="*/ 4079081 w 7629525"/>
              <a:gd name="connsiteY879" fmla="*/ 2203609 h 2362200"/>
              <a:gd name="connsiteX880" fmla="*/ 3952399 w 7629525"/>
              <a:gd name="connsiteY880" fmla="*/ 2203609 h 2362200"/>
              <a:gd name="connsiteX881" fmla="*/ 3952399 w 7629525"/>
              <a:gd name="connsiteY881" fmla="*/ 2186464 h 2362200"/>
              <a:gd name="connsiteX882" fmla="*/ 3947636 w 7629525"/>
              <a:gd name="connsiteY882" fmla="*/ 2186464 h 2362200"/>
              <a:gd name="connsiteX883" fmla="*/ 3943826 w 7629525"/>
              <a:gd name="connsiteY883" fmla="*/ 2075021 h 2362200"/>
              <a:gd name="connsiteX884" fmla="*/ 3953351 w 7629525"/>
              <a:gd name="connsiteY884" fmla="*/ 2075021 h 2362200"/>
              <a:gd name="connsiteX885" fmla="*/ 3958114 w 7629525"/>
              <a:gd name="connsiteY885" fmla="*/ 2055971 h 2362200"/>
              <a:gd name="connsiteX886" fmla="*/ 3940969 w 7629525"/>
              <a:gd name="connsiteY886" fmla="*/ 2055971 h 2362200"/>
              <a:gd name="connsiteX887" fmla="*/ 3936206 w 7629525"/>
              <a:gd name="connsiteY887" fmla="*/ 1923574 h 2362200"/>
              <a:gd name="connsiteX888" fmla="*/ 3948589 w 7629525"/>
              <a:gd name="connsiteY888" fmla="*/ 1923574 h 2362200"/>
              <a:gd name="connsiteX889" fmla="*/ 3953351 w 7629525"/>
              <a:gd name="connsiteY889" fmla="*/ 1904524 h 2362200"/>
              <a:gd name="connsiteX890" fmla="*/ 3936206 w 7629525"/>
              <a:gd name="connsiteY890" fmla="*/ 1904524 h 2362200"/>
              <a:gd name="connsiteX891" fmla="*/ 3932396 w 7629525"/>
              <a:gd name="connsiteY891" fmla="*/ 1808321 h 2362200"/>
              <a:gd name="connsiteX892" fmla="*/ 3946684 w 7629525"/>
              <a:gd name="connsiteY892" fmla="*/ 1808321 h 2362200"/>
              <a:gd name="connsiteX893" fmla="*/ 3951446 w 7629525"/>
              <a:gd name="connsiteY893" fmla="*/ 1789271 h 2362200"/>
              <a:gd name="connsiteX894" fmla="*/ 3932396 w 7629525"/>
              <a:gd name="connsiteY894" fmla="*/ 1789271 h 2362200"/>
              <a:gd name="connsiteX895" fmla="*/ 3929539 w 7629525"/>
              <a:gd name="connsiteY895" fmla="*/ 1713071 h 2362200"/>
              <a:gd name="connsiteX896" fmla="*/ 3942874 w 7629525"/>
              <a:gd name="connsiteY896" fmla="*/ 1713071 h 2362200"/>
              <a:gd name="connsiteX897" fmla="*/ 3947636 w 7629525"/>
              <a:gd name="connsiteY897" fmla="*/ 1694021 h 2362200"/>
              <a:gd name="connsiteX898" fmla="*/ 3928586 w 7629525"/>
              <a:gd name="connsiteY898" fmla="*/ 1694021 h 2362200"/>
              <a:gd name="connsiteX899" fmla="*/ 3926681 w 7629525"/>
              <a:gd name="connsiteY899" fmla="*/ 1638776 h 2362200"/>
              <a:gd name="connsiteX900" fmla="*/ 3938111 w 7629525"/>
              <a:gd name="connsiteY900" fmla="*/ 1638776 h 2362200"/>
              <a:gd name="connsiteX901" fmla="*/ 3941921 w 7629525"/>
              <a:gd name="connsiteY901" fmla="*/ 1619726 h 2362200"/>
              <a:gd name="connsiteX902" fmla="*/ 3925729 w 7629525"/>
              <a:gd name="connsiteY902" fmla="*/ 1619726 h 2362200"/>
              <a:gd name="connsiteX903" fmla="*/ 3924776 w 7629525"/>
              <a:gd name="connsiteY903" fmla="*/ 1587341 h 2362200"/>
              <a:gd name="connsiteX904" fmla="*/ 3935254 w 7629525"/>
              <a:gd name="connsiteY904" fmla="*/ 1587341 h 2362200"/>
              <a:gd name="connsiteX905" fmla="*/ 3939064 w 7629525"/>
              <a:gd name="connsiteY905" fmla="*/ 1568291 h 2362200"/>
              <a:gd name="connsiteX906" fmla="*/ 3923824 w 7629525"/>
              <a:gd name="connsiteY906" fmla="*/ 1568291 h 2362200"/>
              <a:gd name="connsiteX907" fmla="*/ 3922871 w 7629525"/>
              <a:gd name="connsiteY907" fmla="*/ 1545431 h 2362200"/>
              <a:gd name="connsiteX908" fmla="*/ 3932396 w 7629525"/>
              <a:gd name="connsiteY908" fmla="*/ 1545431 h 2362200"/>
              <a:gd name="connsiteX909" fmla="*/ 3936206 w 7629525"/>
              <a:gd name="connsiteY909" fmla="*/ 1528286 h 2362200"/>
              <a:gd name="connsiteX910" fmla="*/ 3921919 w 7629525"/>
              <a:gd name="connsiteY910" fmla="*/ 1528286 h 2362200"/>
              <a:gd name="connsiteX911" fmla="*/ 3920966 w 7629525"/>
              <a:gd name="connsiteY911" fmla="*/ 1511141 h 2362200"/>
              <a:gd name="connsiteX912" fmla="*/ 3930491 w 7629525"/>
              <a:gd name="connsiteY912" fmla="*/ 1511141 h 2362200"/>
              <a:gd name="connsiteX913" fmla="*/ 3934301 w 7629525"/>
              <a:gd name="connsiteY913" fmla="*/ 1494949 h 2362200"/>
              <a:gd name="connsiteX914" fmla="*/ 3920014 w 7629525"/>
              <a:gd name="connsiteY914" fmla="*/ 1494949 h 2362200"/>
              <a:gd name="connsiteX915" fmla="*/ 3919061 w 7629525"/>
              <a:gd name="connsiteY915" fmla="*/ 1479709 h 2362200"/>
              <a:gd name="connsiteX916" fmla="*/ 3928586 w 7629525"/>
              <a:gd name="connsiteY916" fmla="*/ 1479709 h 2362200"/>
              <a:gd name="connsiteX917" fmla="*/ 3932396 w 7629525"/>
              <a:gd name="connsiteY917" fmla="*/ 1465421 h 2362200"/>
              <a:gd name="connsiteX918" fmla="*/ 3918109 w 7629525"/>
              <a:gd name="connsiteY918" fmla="*/ 1465421 h 2362200"/>
              <a:gd name="connsiteX919" fmla="*/ 3918109 w 7629525"/>
              <a:gd name="connsiteY919" fmla="*/ 1456849 h 2362200"/>
              <a:gd name="connsiteX920" fmla="*/ 3927634 w 7629525"/>
              <a:gd name="connsiteY920" fmla="*/ 1456849 h 2362200"/>
              <a:gd name="connsiteX921" fmla="*/ 3931444 w 7629525"/>
              <a:gd name="connsiteY921" fmla="*/ 1444466 h 2362200"/>
              <a:gd name="connsiteX922" fmla="*/ 3918109 w 7629525"/>
              <a:gd name="connsiteY922" fmla="*/ 1444466 h 2362200"/>
              <a:gd name="connsiteX923" fmla="*/ 3918109 w 7629525"/>
              <a:gd name="connsiteY923" fmla="*/ 1434941 h 2362200"/>
              <a:gd name="connsiteX924" fmla="*/ 3925729 w 7629525"/>
              <a:gd name="connsiteY924" fmla="*/ 1434941 h 2362200"/>
              <a:gd name="connsiteX925" fmla="*/ 3929539 w 7629525"/>
              <a:gd name="connsiteY925" fmla="*/ 1422559 h 2362200"/>
              <a:gd name="connsiteX926" fmla="*/ 3917156 w 7629525"/>
              <a:gd name="connsiteY926" fmla="*/ 1422559 h 2362200"/>
              <a:gd name="connsiteX927" fmla="*/ 3917156 w 7629525"/>
              <a:gd name="connsiteY927" fmla="*/ 1412081 h 2362200"/>
              <a:gd name="connsiteX928" fmla="*/ 3924776 w 7629525"/>
              <a:gd name="connsiteY928" fmla="*/ 1412081 h 2362200"/>
              <a:gd name="connsiteX929" fmla="*/ 3928586 w 7629525"/>
              <a:gd name="connsiteY929" fmla="*/ 1400651 h 2362200"/>
              <a:gd name="connsiteX930" fmla="*/ 3917156 w 7629525"/>
              <a:gd name="connsiteY930" fmla="*/ 1400651 h 2362200"/>
              <a:gd name="connsiteX931" fmla="*/ 3917156 w 7629525"/>
              <a:gd name="connsiteY931" fmla="*/ 1390174 h 2362200"/>
              <a:gd name="connsiteX932" fmla="*/ 3921919 w 7629525"/>
              <a:gd name="connsiteY932" fmla="*/ 1390174 h 2362200"/>
              <a:gd name="connsiteX933" fmla="*/ 3925729 w 7629525"/>
              <a:gd name="connsiteY933" fmla="*/ 1377791 h 2362200"/>
              <a:gd name="connsiteX934" fmla="*/ 3917156 w 7629525"/>
              <a:gd name="connsiteY934" fmla="*/ 1377791 h 2362200"/>
              <a:gd name="connsiteX935" fmla="*/ 3917156 w 7629525"/>
              <a:gd name="connsiteY935" fmla="*/ 1370171 h 2362200"/>
              <a:gd name="connsiteX936" fmla="*/ 3900011 w 7629525"/>
              <a:gd name="connsiteY936" fmla="*/ 1370171 h 2362200"/>
              <a:gd name="connsiteX937" fmla="*/ 3900011 w 7629525"/>
              <a:gd name="connsiteY937" fmla="*/ 1357789 h 2362200"/>
              <a:gd name="connsiteX938" fmla="*/ 3893344 w 7629525"/>
              <a:gd name="connsiteY938" fmla="*/ 1357789 h 2362200"/>
              <a:gd name="connsiteX939" fmla="*/ 3893344 w 7629525"/>
              <a:gd name="connsiteY939" fmla="*/ 1349216 h 2362200"/>
              <a:gd name="connsiteX940" fmla="*/ 3888581 w 7629525"/>
              <a:gd name="connsiteY940" fmla="*/ 1349216 h 2362200"/>
              <a:gd name="connsiteX941" fmla="*/ 3888581 w 7629525"/>
              <a:gd name="connsiteY941" fmla="*/ 1336834 h 2362200"/>
              <a:gd name="connsiteX942" fmla="*/ 3884771 w 7629525"/>
              <a:gd name="connsiteY942" fmla="*/ 1336834 h 2362200"/>
              <a:gd name="connsiteX943" fmla="*/ 3884771 w 7629525"/>
              <a:gd name="connsiteY943" fmla="*/ 1329214 h 2362200"/>
              <a:gd name="connsiteX944" fmla="*/ 3869531 w 7629525"/>
              <a:gd name="connsiteY944" fmla="*/ 1329214 h 2362200"/>
              <a:gd name="connsiteX945" fmla="*/ 3869531 w 7629525"/>
              <a:gd name="connsiteY945" fmla="*/ 1313021 h 2362200"/>
              <a:gd name="connsiteX946" fmla="*/ 3862864 w 7629525"/>
              <a:gd name="connsiteY946" fmla="*/ 1313021 h 2362200"/>
              <a:gd name="connsiteX947" fmla="*/ 3862864 w 7629525"/>
              <a:gd name="connsiteY947" fmla="*/ 1298734 h 2362200"/>
              <a:gd name="connsiteX948" fmla="*/ 3866674 w 7629525"/>
              <a:gd name="connsiteY948" fmla="*/ 1298734 h 2362200"/>
              <a:gd name="connsiteX949" fmla="*/ 3866674 w 7629525"/>
              <a:gd name="connsiteY949" fmla="*/ 1288256 h 2362200"/>
              <a:gd name="connsiteX950" fmla="*/ 3862864 w 7629525"/>
              <a:gd name="connsiteY950" fmla="*/ 1288256 h 2362200"/>
              <a:gd name="connsiteX951" fmla="*/ 3862864 w 7629525"/>
              <a:gd name="connsiteY951" fmla="*/ 1274921 h 2362200"/>
              <a:gd name="connsiteX952" fmla="*/ 3854291 w 7629525"/>
              <a:gd name="connsiteY952" fmla="*/ 1274921 h 2362200"/>
              <a:gd name="connsiteX953" fmla="*/ 3854291 w 7629525"/>
              <a:gd name="connsiteY953" fmla="*/ 1224439 h 2362200"/>
              <a:gd name="connsiteX954" fmla="*/ 3844766 w 7629525"/>
              <a:gd name="connsiteY954" fmla="*/ 1224439 h 2362200"/>
              <a:gd name="connsiteX955" fmla="*/ 3844766 w 7629525"/>
              <a:gd name="connsiteY955" fmla="*/ 1274921 h 2362200"/>
              <a:gd name="connsiteX956" fmla="*/ 3836194 w 7629525"/>
              <a:gd name="connsiteY956" fmla="*/ 1274921 h 2362200"/>
              <a:gd name="connsiteX957" fmla="*/ 3836194 w 7629525"/>
              <a:gd name="connsiteY957" fmla="*/ 1288256 h 2362200"/>
              <a:gd name="connsiteX958" fmla="*/ 3832384 w 7629525"/>
              <a:gd name="connsiteY958" fmla="*/ 1288256 h 2362200"/>
              <a:gd name="connsiteX959" fmla="*/ 3832384 w 7629525"/>
              <a:gd name="connsiteY959" fmla="*/ 1298734 h 2362200"/>
              <a:gd name="connsiteX960" fmla="*/ 3836194 w 7629525"/>
              <a:gd name="connsiteY960" fmla="*/ 1298734 h 2362200"/>
              <a:gd name="connsiteX961" fmla="*/ 3836194 w 7629525"/>
              <a:gd name="connsiteY961" fmla="*/ 1313021 h 2362200"/>
              <a:gd name="connsiteX962" fmla="*/ 3829526 w 7629525"/>
              <a:gd name="connsiteY962" fmla="*/ 1313021 h 2362200"/>
              <a:gd name="connsiteX963" fmla="*/ 3829526 w 7629525"/>
              <a:gd name="connsiteY963" fmla="*/ 1329214 h 2362200"/>
              <a:gd name="connsiteX964" fmla="*/ 3814286 w 7629525"/>
              <a:gd name="connsiteY964" fmla="*/ 1329214 h 2362200"/>
              <a:gd name="connsiteX965" fmla="*/ 3814286 w 7629525"/>
              <a:gd name="connsiteY965" fmla="*/ 1336834 h 2362200"/>
              <a:gd name="connsiteX966" fmla="*/ 3810476 w 7629525"/>
              <a:gd name="connsiteY966" fmla="*/ 1336834 h 2362200"/>
              <a:gd name="connsiteX967" fmla="*/ 3810476 w 7629525"/>
              <a:gd name="connsiteY967" fmla="*/ 1349216 h 2362200"/>
              <a:gd name="connsiteX968" fmla="*/ 3805714 w 7629525"/>
              <a:gd name="connsiteY968" fmla="*/ 1349216 h 2362200"/>
              <a:gd name="connsiteX969" fmla="*/ 3805714 w 7629525"/>
              <a:gd name="connsiteY969" fmla="*/ 1357789 h 2362200"/>
              <a:gd name="connsiteX970" fmla="*/ 3799999 w 7629525"/>
              <a:gd name="connsiteY970" fmla="*/ 1357789 h 2362200"/>
              <a:gd name="connsiteX971" fmla="*/ 3799999 w 7629525"/>
              <a:gd name="connsiteY971" fmla="*/ 1370171 h 2362200"/>
              <a:gd name="connsiteX972" fmla="*/ 3782854 w 7629525"/>
              <a:gd name="connsiteY972" fmla="*/ 1370171 h 2362200"/>
              <a:gd name="connsiteX973" fmla="*/ 3782854 w 7629525"/>
              <a:gd name="connsiteY973" fmla="*/ 1377791 h 2362200"/>
              <a:gd name="connsiteX974" fmla="*/ 3774281 w 7629525"/>
              <a:gd name="connsiteY974" fmla="*/ 1377791 h 2362200"/>
              <a:gd name="connsiteX975" fmla="*/ 3778091 w 7629525"/>
              <a:gd name="connsiteY975" fmla="*/ 1390174 h 2362200"/>
              <a:gd name="connsiteX976" fmla="*/ 3782854 w 7629525"/>
              <a:gd name="connsiteY976" fmla="*/ 1390174 h 2362200"/>
              <a:gd name="connsiteX977" fmla="*/ 3782854 w 7629525"/>
              <a:gd name="connsiteY977" fmla="*/ 1400651 h 2362200"/>
              <a:gd name="connsiteX978" fmla="*/ 3769519 w 7629525"/>
              <a:gd name="connsiteY978" fmla="*/ 1400651 h 2362200"/>
              <a:gd name="connsiteX979" fmla="*/ 3773329 w 7629525"/>
              <a:gd name="connsiteY979" fmla="*/ 1412081 h 2362200"/>
              <a:gd name="connsiteX980" fmla="*/ 3780949 w 7629525"/>
              <a:gd name="connsiteY980" fmla="*/ 1412081 h 2362200"/>
              <a:gd name="connsiteX981" fmla="*/ 3780949 w 7629525"/>
              <a:gd name="connsiteY981" fmla="*/ 1422559 h 2362200"/>
              <a:gd name="connsiteX982" fmla="*/ 3769519 w 7629525"/>
              <a:gd name="connsiteY982" fmla="*/ 1422559 h 2362200"/>
              <a:gd name="connsiteX983" fmla="*/ 3773329 w 7629525"/>
              <a:gd name="connsiteY983" fmla="*/ 1434941 h 2362200"/>
              <a:gd name="connsiteX984" fmla="*/ 3780949 w 7629525"/>
              <a:gd name="connsiteY984" fmla="*/ 1434941 h 2362200"/>
              <a:gd name="connsiteX985" fmla="*/ 3780949 w 7629525"/>
              <a:gd name="connsiteY985" fmla="*/ 1444466 h 2362200"/>
              <a:gd name="connsiteX986" fmla="*/ 3767614 w 7629525"/>
              <a:gd name="connsiteY986" fmla="*/ 1444466 h 2362200"/>
              <a:gd name="connsiteX987" fmla="*/ 3771424 w 7629525"/>
              <a:gd name="connsiteY987" fmla="*/ 1456849 h 2362200"/>
              <a:gd name="connsiteX988" fmla="*/ 3780949 w 7629525"/>
              <a:gd name="connsiteY988" fmla="*/ 1456849 h 2362200"/>
              <a:gd name="connsiteX989" fmla="*/ 3780949 w 7629525"/>
              <a:gd name="connsiteY989" fmla="*/ 1465421 h 2362200"/>
              <a:gd name="connsiteX990" fmla="*/ 3766661 w 7629525"/>
              <a:gd name="connsiteY990" fmla="*/ 1465421 h 2362200"/>
              <a:gd name="connsiteX991" fmla="*/ 3770471 w 7629525"/>
              <a:gd name="connsiteY991" fmla="*/ 1479709 h 2362200"/>
              <a:gd name="connsiteX992" fmla="*/ 3779996 w 7629525"/>
              <a:gd name="connsiteY992" fmla="*/ 1479709 h 2362200"/>
              <a:gd name="connsiteX993" fmla="*/ 3779044 w 7629525"/>
              <a:gd name="connsiteY993" fmla="*/ 1494949 h 2362200"/>
              <a:gd name="connsiteX994" fmla="*/ 3764756 w 7629525"/>
              <a:gd name="connsiteY994" fmla="*/ 1494949 h 2362200"/>
              <a:gd name="connsiteX995" fmla="*/ 3768566 w 7629525"/>
              <a:gd name="connsiteY995" fmla="*/ 1511141 h 2362200"/>
              <a:gd name="connsiteX996" fmla="*/ 3778091 w 7629525"/>
              <a:gd name="connsiteY996" fmla="*/ 1511141 h 2362200"/>
              <a:gd name="connsiteX997" fmla="*/ 3777139 w 7629525"/>
              <a:gd name="connsiteY997" fmla="*/ 1528286 h 2362200"/>
              <a:gd name="connsiteX998" fmla="*/ 3762851 w 7629525"/>
              <a:gd name="connsiteY998" fmla="*/ 1528286 h 2362200"/>
              <a:gd name="connsiteX999" fmla="*/ 3766661 w 7629525"/>
              <a:gd name="connsiteY999" fmla="*/ 1545431 h 2362200"/>
              <a:gd name="connsiteX1000" fmla="*/ 3776186 w 7629525"/>
              <a:gd name="connsiteY1000" fmla="*/ 1545431 h 2362200"/>
              <a:gd name="connsiteX1001" fmla="*/ 3775234 w 7629525"/>
              <a:gd name="connsiteY1001" fmla="*/ 1568291 h 2362200"/>
              <a:gd name="connsiteX1002" fmla="*/ 3759994 w 7629525"/>
              <a:gd name="connsiteY1002" fmla="*/ 1568291 h 2362200"/>
              <a:gd name="connsiteX1003" fmla="*/ 3763804 w 7629525"/>
              <a:gd name="connsiteY1003" fmla="*/ 1587341 h 2362200"/>
              <a:gd name="connsiteX1004" fmla="*/ 3774281 w 7629525"/>
              <a:gd name="connsiteY1004" fmla="*/ 1587341 h 2362200"/>
              <a:gd name="connsiteX1005" fmla="*/ 3773329 w 7629525"/>
              <a:gd name="connsiteY1005" fmla="*/ 1619726 h 2362200"/>
              <a:gd name="connsiteX1006" fmla="*/ 3757136 w 7629525"/>
              <a:gd name="connsiteY1006" fmla="*/ 1619726 h 2362200"/>
              <a:gd name="connsiteX1007" fmla="*/ 3760946 w 7629525"/>
              <a:gd name="connsiteY1007" fmla="*/ 1638776 h 2362200"/>
              <a:gd name="connsiteX1008" fmla="*/ 3772376 w 7629525"/>
              <a:gd name="connsiteY1008" fmla="*/ 1638776 h 2362200"/>
              <a:gd name="connsiteX1009" fmla="*/ 3770471 w 7629525"/>
              <a:gd name="connsiteY1009" fmla="*/ 1694021 h 2362200"/>
              <a:gd name="connsiteX1010" fmla="*/ 3751421 w 7629525"/>
              <a:gd name="connsiteY1010" fmla="*/ 1694021 h 2362200"/>
              <a:gd name="connsiteX1011" fmla="*/ 3756184 w 7629525"/>
              <a:gd name="connsiteY1011" fmla="*/ 1713071 h 2362200"/>
              <a:gd name="connsiteX1012" fmla="*/ 3769519 w 7629525"/>
              <a:gd name="connsiteY1012" fmla="*/ 1713071 h 2362200"/>
              <a:gd name="connsiteX1013" fmla="*/ 3766661 w 7629525"/>
              <a:gd name="connsiteY1013" fmla="*/ 1789271 h 2362200"/>
              <a:gd name="connsiteX1014" fmla="*/ 3747611 w 7629525"/>
              <a:gd name="connsiteY1014" fmla="*/ 1789271 h 2362200"/>
              <a:gd name="connsiteX1015" fmla="*/ 3752374 w 7629525"/>
              <a:gd name="connsiteY1015" fmla="*/ 1808321 h 2362200"/>
              <a:gd name="connsiteX1016" fmla="*/ 3766661 w 7629525"/>
              <a:gd name="connsiteY1016" fmla="*/ 1808321 h 2362200"/>
              <a:gd name="connsiteX1017" fmla="*/ 3762851 w 7629525"/>
              <a:gd name="connsiteY1017" fmla="*/ 1904524 h 2362200"/>
              <a:gd name="connsiteX1018" fmla="*/ 3746659 w 7629525"/>
              <a:gd name="connsiteY1018" fmla="*/ 1904524 h 2362200"/>
              <a:gd name="connsiteX1019" fmla="*/ 3746659 w 7629525"/>
              <a:gd name="connsiteY1019" fmla="*/ 1152049 h 2362200"/>
              <a:gd name="connsiteX1020" fmla="*/ 3554254 w 7629525"/>
              <a:gd name="connsiteY1020" fmla="*/ 1152049 h 2362200"/>
              <a:gd name="connsiteX1021" fmla="*/ 3554254 w 7629525"/>
              <a:gd name="connsiteY1021" fmla="*/ 2203609 h 2362200"/>
              <a:gd name="connsiteX1022" fmla="*/ 3468529 w 7629525"/>
              <a:gd name="connsiteY1022" fmla="*/ 2203609 h 2362200"/>
              <a:gd name="connsiteX1023" fmla="*/ 3468529 w 7629525"/>
              <a:gd name="connsiteY1023" fmla="*/ 2149316 h 2362200"/>
              <a:gd name="connsiteX1024" fmla="*/ 3453289 w 7629525"/>
              <a:gd name="connsiteY1024" fmla="*/ 2149316 h 2362200"/>
              <a:gd name="connsiteX1025" fmla="*/ 3453289 w 7629525"/>
              <a:gd name="connsiteY1025" fmla="*/ 2135981 h 2362200"/>
              <a:gd name="connsiteX1026" fmla="*/ 3462814 w 7629525"/>
              <a:gd name="connsiteY1026" fmla="*/ 2135981 h 2362200"/>
              <a:gd name="connsiteX1027" fmla="*/ 3462814 w 7629525"/>
              <a:gd name="connsiteY1027" fmla="*/ 2127409 h 2362200"/>
              <a:gd name="connsiteX1028" fmla="*/ 3453289 w 7629525"/>
              <a:gd name="connsiteY1028" fmla="*/ 2127409 h 2362200"/>
              <a:gd name="connsiteX1029" fmla="*/ 3453289 w 7629525"/>
              <a:gd name="connsiteY1029" fmla="*/ 2114074 h 2362200"/>
              <a:gd name="connsiteX1030" fmla="*/ 3462814 w 7629525"/>
              <a:gd name="connsiteY1030" fmla="*/ 2114074 h 2362200"/>
              <a:gd name="connsiteX1031" fmla="*/ 3462814 w 7629525"/>
              <a:gd name="connsiteY1031" fmla="*/ 2105501 h 2362200"/>
              <a:gd name="connsiteX1032" fmla="*/ 3453289 w 7629525"/>
              <a:gd name="connsiteY1032" fmla="*/ 2105501 h 2362200"/>
              <a:gd name="connsiteX1033" fmla="*/ 3453289 w 7629525"/>
              <a:gd name="connsiteY1033" fmla="*/ 2101691 h 2362200"/>
              <a:gd name="connsiteX1034" fmla="*/ 3439954 w 7629525"/>
              <a:gd name="connsiteY1034" fmla="*/ 2101691 h 2362200"/>
              <a:gd name="connsiteX1035" fmla="*/ 3439954 w 7629525"/>
              <a:gd name="connsiteY1035" fmla="*/ 2091214 h 2362200"/>
              <a:gd name="connsiteX1036" fmla="*/ 3410426 w 7629525"/>
              <a:gd name="connsiteY1036" fmla="*/ 2091214 h 2362200"/>
              <a:gd name="connsiteX1037" fmla="*/ 3447574 w 7629525"/>
              <a:gd name="connsiteY1037" fmla="*/ 2004536 h 2362200"/>
              <a:gd name="connsiteX1038" fmla="*/ 3299936 w 7629525"/>
              <a:gd name="connsiteY1038" fmla="*/ 1869281 h 2362200"/>
              <a:gd name="connsiteX1039" fmla="*/ 3299936 w 7629525"/>
              <a:gd name="connsiteY1039" fmla="*/ 1859756 h 2362200"/>
              <a:gd name="connsiteX1040" fmla="*/ 3267551 w 7629525"/>
              <a:gd name="connsiteY1040" fmla="*/ 1859756 h 2362200"/>
              <a:gd name="connsiteX1041" fmla="*/ 3267551 w 7629525"/>
              <a:gd name="connsiteY1041" fmla="*/ 1869281 h 2362200"/>
              <a:gd name="connsiteX1042" fmla="*/ 3119914 w 7629525"/>
              <a:gd name="connsiteY1042" fmla="*/ 2004536 h 2362200"/>
              <a:gd name="connsiteX1043" fmla="*/ 3157061 w 7629525"/>
              <a:gd name="connsiteY1043" fmla="*/ 2091214 h 2362200"/>
              <a:gd name="connsiteX1044" fmla="*/ 3127534 w 7629525"/>
              <a:gd name="connsiteY1044" fmla="*/ 2091214 h 2362200"/>
              <a:gd name="connsiteX1045" fmla="*/ 3127534 w 7629525"/>
              <a:gd name="connsiteY1045" fmla="*/ 2101691 h 2362200"/>
              <a:gd name="connsiteX1046" fmla="*/ 3114199 w 7629525"/>
              <a:gd name="connsiteY1046" fmla="*/ 2101691 h 2362200"/>
              <a:gd name="connsiteX1047" fmla="*/ 3114199 w 7629525"/>
              <a:gd name="connsiteY1047" fmla="*/ 2105501 h 2362200"/>
              <a:gd name="connsiteX1048" fmla="*/ 3104674 w 7629525"/>
              <a:gd name="connsiteY1048" fmla="*/ 2105501 h 2362200"/>
              <a:gd name="connsiteX1049" fmla="*/ 3104674 w 7629525"/>
              <a:gd name="connsiteY1049" fmla="*/ 2114074 h 2362200"/>
              <a:gd name="connsiteX1050" fmla="*/ 3114199 w 7629525"/>
              <a:gd name="connsiteY1050" fmla="*/ 2114074 h 2362200"/>
              <a:gd name="connsiteX1051" fmla="*/ 3114199 w 7629525"/>
              <a:gd name="connsiteY1051" fmla="*/ 2127409 h 2362200"/>
              <a:gd name="connsiteX1052" fmla="*/ 3104674 w 7629525"/>
              <a:gd name="connsiteY1052" fmla="*/ 2127409 h 2362200"/>
              <a:gd name="connsiteX1053" fmla="*/ 3104674 w 7629525"/>
              <a:gd name="connsiteY1053" fmla="*/ 2135981 h 2362200"/>
              <a:gd name="connsiteX1054" fmla="*/ 3114199 w 7629525"/>
              <a:gd name="connsiteY1054" fmla="*/ 2135981 h 2362200"/>
              <a:gd name="connsiteX1055" fmla="*/ 3114199 w 7629525"/>
              <a:gd name="connsiteY1055" fmla="*/ 2149316 h 2362200"/>
              <a:gd name="connsiteX1056" fmla="*/ 3102769 w 7629525"/>
              <a:gd name="connsiteY1056" fmla="*/ 2149316 h 2362200"/>
              <a:gd name="connsiteX1057" fmla="*/ 3102769 w 7629525"/>
              <a:gd name="connsiteY1057" fmla="*/ 1848326 h 2362200"/>
              <a:gd name="connsiteX1058" fmla="*/ 2959894 w 7629525"/>
              <a:gd name="connsiteY1058" fmla="*/ 1848326 h 2362200"/>
              <a:gd name="connsiteX1059" fmla="*/ 2959894 w 7629525"/>
              <a:gd name="connsiteY1059" fmla="*/ 1923574 h 2362200"/>
              <a:gd name="connsiteX1060" fmla="*/ 2902744 w 7629525"/>
              <a:gd name="connsiteY1060" fmla="*/ 1923574 h 2362200"/>
              <a:gd name="connsiteX1061" fmla="*/ 2884646 w 7629525"/>
              <a:gd name="connsiteY1061" fmla="*/ 1923574 h 2362200"/>
              <a:gd name="connsiteX1062" fmla="*/ 2884646 w 7629525"/>
              <a:gd name="connsiteY1062" fmla="*/ 1951196 h 2362200"/>
              <a:gd name="connsiteX1063" fmla="*/ 2902744 w 7629525"/>
              <a:gd name="connsiteY1063" fmla="*/ 1951196 h 2362200"/>
              <a:gd name="connsiteX1064" fmla="*/ 2902744 w 7629525"/>
              <a:gd name="connsiteY1064" fmla="*/ 1964531 h 2362200"/>
              <a:gd name="connsiteX1065" fmla="*/ 2873216 w 7629525"/>
              <a:gd name="connsiteY1065" fmla="*/ 1964531 h 2362200"/>
              <a:gd name="connsiteX1066" fmla="*/ 2872264 w 7629525"/>
              <a:gd name="connsiteY1066" fmla="*/ 1996916 h 2362200"/>
              <a:gd name="connsiteX1067" fmla="*/ 2725579 w 7629525"/>
              <a:gd name="connsiteY1067" fmla="*/ 2023586 h 2362200"/>
              <a:gd name="connsiteX1068" fmla="*/ 2725579 w 7629525"/>
              <a:gd name="connsiteY1068" fmla="*/ 1698784 h 2362200"/>
              <a:gd name="connsiteX1069" fmla="*/ 2595086 w 7629525"/>
              <a:gd name="connsiteY1069" fmla="*/ 1634014 h 2362200"/>
              <a:gd name="connsiteX1070" fmla="*/ 2595086 w 7629525"/>
              <a:gd name="connsiteY1070" fmla="*/ 1540669 h 2362200"/>
              <a:gd name="connsiteX1071" fmla="*/ 2566511 w 7629525"/>
              <a:gd name="connsiteY1071" fmla="*/ 1540669 h 2362200"/>
              <a:gd name="connsiteX1072" fmla="*/ 2564606 w 7629525"/>
              <a:gd name="connsiteY1072" fmla="*/ 1542574 h 2362200"/>
              <a:gd name="connsiteX1073" fmla="*/ 2564606 w 7629525"/>
              <a:gd name="connsiteY1073" fmla="*/ 1462564 h 2362200"/>
              <a:gd name="connsiteX1074" fmla="*/ 2550319 w 7629525"/>
              <a:gd name="connsiteY1074" fmla="*/ 1462564 h 2362200"/>
              <a:gd name="connsiteX1075" fmla="*/ 2550319 w 7629525"/>
              <a:gd name="connsiteY1075" fmla="*/ 1551146 h 2362200"/>
              <a:gd name="connsiteX1076" fmla="*/ 2461736 w 7629525"/>
              <a:gd name="connsiteY1076" fmla="*/ 1611154 h 2362200"/>
              <a:gd name="connsiteX1077" fmla="*/ 2461736 w 7629525"/>
              <a:gd name="connsiteY1077" fmla="*/ 1019651 h 2362200"/>
              <a:gd name="connsiteX1078" fmla="*/ 2525554 w 7629525"/>
              <a:gd name="connsiteY1078" fmla="*/ 924401 h 2362200"/>
              <a:gd name="connsiteX1079" fmla="*/ 2410301 w 7629525"/>
              <a:gd name="connsiteY1079" fmla="*/ 813911 h 2362200"/>
              <a:gd name="connsiteX1080" fmla="*/ 2410301 w 7629525"/>
              <a:gd name="connsiteY1080" fmla="*/ 776764 h 2362200"/>
              <a:gd name="connsiteX1081" fmla="*/ 2431256 w 7629525"/>
              <a:gd name="connsiteY1081" fmla="*/ 766286 h 2362200"/>
              <a:gd name="connsiteX1082" fmla="*/ 2410301 w 7629525"/>
              <a:gd name="connsiteY1082" fmla="*/ 755809 h 2362200"/>
              <a:gd name="connsiteX1083" fmla="*/ 2410301 w 7629525"/>
              <a:gd name="connsiteY1083" fmla="*/ 652939 h 2362200"/>
              <a:gd name="connsiteX1084" fmla="*/ 2432209 w 7629525"/>
              <a:gd name="connsiteY1084" fmla="*/ 621506 h 2362200"/>
              <a:gd name="connsiteX1085" fmla="*/ 2403634 w 7629525"/>
              <a:gd name="connsiteY1085" fmla="*/ 587216 h 2362200"/>
              <a:gd name="connsiteX1086" fmla="*/ 2403634 w 7629525"/>
              <a:gd name="connsiteY1086" fmla="*/ 581501 h 2362200"/>
              <a:gd name="connsiteX1087" fmla="*/ 2427446 w 7629525"/>
              <a:gd name="connsiteY1087" fmla="*/ 577691 h 2362200"/>
              <a:gd name="connsiteX1088" fmla="*/ 2403634 w 7629525"/>
              <a:gd name="connsiteY1088" fmla="*/ 573881 h 2362200"/>
              <a:gd name="connsiteX1089" fmla="*/ 2403634 w 7629525"/>
              <a:gd name="connsiteY1089" fmla="*/ 452914 h 2362200"/>
              <a:gd name="connsiteX1090" fmla="*/ 2415064 w 7629525"/>
              <a:gd name="connsiteY1090" fmla="*/ 448151 h 2362200"/>
              <a:gd name="connsiteX1091" fmla="*/ 2396014 w 7629525"/>
              <a:gd name="connsiteY1091" fmla="*/ 442436 h 2362200"/>
              <a:gd name="connsiteX1092" fmla="*/ 2396014 w 7629525"/>
              <a:gd name="connsiteY1092" fmla="*/ 333851 h 2362200"/>
              <a:gd name="connsiteX1093" fmla="*/ 2406491 w 7629525"/>
              <a:gd name="connsiteY1093" fmla="*/ 325279 h 2362200"/>
              <a:gd name="connsiteX1094" fmla="*/ 2393156 w 7629525"/>
              <a:gd name="connsiteY1094" fmla="*/ 316706 h 2362200"/>
              <a:gd name="connsiteX1095" fmla="*/ 2393156 w 7629525"/>
              <a:gd name="connsiteY1095" fmla="*/ 280511 h 2362200"/>
              <a:gd name="connsiteX1096" fmla="*/ 2393156 w 7629525"/>
              <a:gd name="connsiteY1096" fmla="*/ 135731 h 2362200"/>
              <a:gd name="connsiteX1097" fmla="*/ 2386489 w 7629525"/>
              <a:gd name="connsiteY1097" fmla="*/ 7144 h 2362200"/>
              <a:gd name="connsiteX1098" fmla="*/ 2379821 w 7629525"/>
              <a:gd name="connsiteY1098" fmla="*/ 135731 h 2362200"/>
              <a:gd name="connsiteX1099" fmla="*/ 2379821 w 7629525"/>
              <a:gd name="connsiteY1099" fmla="*/ 279559 h 2362200"/>
              <a:gd name="connsiteX1100" fmla="*/ 2379821 w 7629525"/>
              <a:gd name="connsiteY1100" fmla="*/ 315754 h 2362200"/>
              <a:gd name="connsiteX1101" fmla="*/ 2366486 w 7629525"/>
              <a:gd name="connsiteY1101" fmla="*/ 324326 h 2362200"/>
              <a:gd name="connsiteX1102" fmla="*/ 2376964 w 7629525"/>
              <a:gd name="connsiteY1102" fmla="*/ 332899 h 2362200"/>
              <a:gd name="connsiteX1103" fmla="*/ 2376964 w 7629525"/>
              <a:gd name="connsiteY1103" fmla="*/ 441484 h 2362200"/>
              <a:gd name="connsiteX1104" fmla="*/ 2357914 w 7629525"/>
              <a:gd name="connsiteY1104" fmla="*/ 447199 h 2362200"/>
              <a:gd name="connsiteX1105" fmla="*/ 2369344 w 7629525"/>
              <a:gd name="connsiteY1105" fmla="*/ 451961 h 2362200"/>
              <a:gd name="connsiteX1106" fmla="*/ 2369344 w 7629525"/>
              <a:gd name="connsiteY1106" fmla="*/ 572929 h 2362200"/>
              <a:gd name="connsiteX1107" fmla="*/ 2345531 w 7629525"/>
              <a:gd name="connsiteY1107" fmla="*/ 576739 h 2362200"/>
              <a:gd name="connsiteX1108" fmla="*/ 2369344 w 7629525"/>
              <a:gd name="connsiteY1108" fmla="*/ 580549 h 2362200"/>
              <a:gd name="connsiteX1109" fmla="*/ 2369344 w 7629525"/>
              <a:gd name="connsiteY1109" fmla="*/ 586264 h 2362200"/>
              <a:gd name="connsiteX1110" fmla="*/ 2340769 w 7629525"/>
              <a:gd name="connsiteY1110" fmla="*/ 620554 h 2362200"/>
              <a:gd name="connsiteX1111" fmla="*/ 2362676 w 7629525"/>
              <a:gd name="connsiteY1111" fmla="*/ 651986 h 2362200"/>
              <a:gd name="connsiteX1112" fmla="*/ 2362676 w 7629525"/>
              <a:gd name="connsiteY1112" fmla="*/ 754856 h 2362200"/>
              <a:gd name="connsiteX1113" fmla="*/ 2341721 w 7629525"/>
              <a:gd name="connsiteY1113" fmla="*/ 765334 h 2362200"/>
              <a:gd name="connsiteX1114" fmla="*/ 2362676 w 7629525"/>
              <a:gd name="connsiteY1114" fmla="*/ 775811 h 2362200"/>
              <a:gd name="connsiteX1115" fmla="*/ 2362676 w 7629525"/>
              <a:gd name="connsiteY1115" fmla="*/ 812959 h 2362200"/>
              <a:gd name="connsiteX1116" fmla="*/ 2247424 w 7629525"/>
              <a:gd name="connsiteY1116" fmla="*/ 923449 h 2362200"/>
              <a:gd name="connsiteX1117" fmla="*/ 2311241 w 7629525"/>
              <a:gd name="connsiteY1117" fmla="*/ 1018699 h 2362200"/>
              <a:gd name="connsiteX1118" fmla="*/ 2311241 w 7629525"/>
              <a:gd name="connsiteY1118" fmla="*/ 1391126 h 2362200"/>
              <a:gd name="connsiteX1119" fmla="*/ 2290286 w 7629525"/>
              <a:gd name="connsiteY1119" fmla="*/ 1391126 h 2362200"/>
              <a:gd name="connsiteX1120" fmla="*/ 2290286 w 7629525"/>
              <a:gd name="connsiteY1120" fmla="*/ 1421606 h 2362200"/>
              <a:gd name="connsiteX1121" fmla="*/ 2227421 w 7629525"/>
              <a:gd name="connsiteY1121" fmla="*/ 1478756 h 2362200"/>
              <a:gd name="connsiteX1122" fmla="*/ 2223611 w 7629525"/>
              <a:gd name="connsiteY1122" fmla="*/ 1478756 h 2362200"/>
              <a:gd name="connsiteX1123" fmla="*/ 2223611 w 7629525"/>
              <a:gd name="connsiteY1123" fmla="*/ 1555909 h 2362200"/>
              <a:gd name="connsiteX1124" fmla="*/ 2177891 w 7629525"/>
              <a:gd name="connsiteY1124" fmla="*/ 1555909 h 2362200"/>
              <a:gd name="connsiteX1125" fmla="*/ 2177891 w 7629525"/>
              <a:gd name="connsiteY1125" fmla="*/ 2202656 h 2362200"/>
              <a:gd name="connsiteX1126" fmla="*/ 2072164 w 7629525"/>
              <a:gd name="connsiteY1126" fmla="*/ 2202656 h 2362200"/>
              <a:gd name="connsiteX1127" fmla="*/ 2072164 w 7629525"/>
              <a:gd name="connsiteY1127" fmla="*/ 2064544 h 2362200"/>
              <a:gd name="connsiteX1128" fmla="*/ 2081689 w 7629525"/>
              <a:gd name="connsiteY1128" fmla="*/ 2050256 h 2362200"/>
              <a:gd name="connsiteX1129" fmla="*/ 2072164 w 7629525"/>
              <a:gd name="connsiteY1129" fmla="*/ 2048351 h 2362200"/>
              <a:gd name="connsiteX1130" fmla="*/ 2072164 w 7629525"/>
              <a:gd name="connsiteY1130" fmla="*/ 1875949 h 2362200"/>
              <a:gd name="connsiteX1131" fmla="*/ 2045494 w 7629525"/>
              <a:gd name="connsiteY1131" fmla="*/ 1875949 h 2362200"/>
              <a:gd name="connsiteX1132" fmla="*/ 2045494 w 7629525"/>
              <a:gd name="connsiteY1132" fmla="*/ 1386364 h 2362200"/>
              <a:gd name="connsiteX1133" fmla="*/ 2016919 w 7629525"/>
              <a:gd name="connsiteY1133" fmla="*/ 1386364 h 2362200"/>
              <a:gd name="connsiteX1134" fmla="*/ 2016919 w 7629525"/>
              <a:gd name="connsiteY1134" fmla="*/ 1275874 h 2362200"/>
              <a:gd name="connsiteX1135" fmla="*/ 2004536 w 7629525"/>
              <a:gd name="connsiteY1135" fmla="*/ 1275874 h 2362200"/>
              <a:gd name="connsiteX1136" fmla="*/ 2004536 w 7629525"/>
              <a:gd name="connsiteY1136" fmla="*/ 1293019 h 2362200"/>
              <a:gd name="connsiteX1137" fmla="*/ 1995011 w 7629525"/>
              <a:gd name="connsiteY1137" fmla="*/ 1293019 h 2362200"/>
              <a:gd name="connsiteX1138" fmla="*/ 1995011 w 7629525"/>
              <a:gd name="connsiteY1138" fmla="*/ 1190149 h 2362200"/>
              <a:gd name="connsiteX1139" fmla="*/ 1986439 w 7629525"/>
              <a:gd name="connsiteY1139" fmla="*/ 1190149 h 2362200"/>
              <a:gd name="connsiteX1140" fmla="*/ 1986439 w 7629525"/>
              <a:gd name="connsiteY1140" fmla="*/ 1293019 h 2362200"/>
              <a:gd name="connsiteX1141" fmla="*/ 1974056 w 7629525"/>
              <a:gd name="connsiteY1141" fmla="*/ 1293019 h 2362200"/>
              <a:gd name="connsiteX1142" fmla="*/ 1974056 w 7629525"/>
              <a:gd name="connsiteY1142" fmla="*/ 1275874 h 2362200"/>
              <a:gd name="connsiteX1143" fmla="*/ 1964531 w 7629525"/>
              <a:gd name="connsiteY1143" fmla="*/ 1275874 h 2362200"/>
              <a:gd name="connsiteX1144" fmla="*/ 1964531 w 7629525"/>
              <a:gd name="connsiteY1144" fmla="*/ 1331119 h 2362200"/>
              <a:gd name="connsiteX1145" fmla="*/ 1956911 w 7629525"/>
              <a:gd name="connsiteY1145" fmla="*/ 1334929 h 2362200"/>
              <a:gd name="connsiteX1146" fmla="*/ 1956911 w 7629525"/>
              <a:gd name="connsiteY1146" fmla="*/ 1329214 h 2362200"/>
              <a:gd name="connsiteX1147" fmla="*/ 1951196 w 7629525"/>
              <a:gd name="connsiteY1147" fmla="*/ 1329214 h 2362200"/>
              <a:gd name="connsiteX1148" fmla="*/ 1951196 w 7629525"/>
              <a:gd name="connsiteY1148" fmla="*/ 1337786 h 2362200"/>
              <a:gd name="connsiteX1149" fmla="*/ 1948339 w 7629525"/>
              <a:gd name="connsiteY1149" fmla="*/ 1338739 h 2362200"/>
              <a:gd name="connsiteX1150" fmla="*/ 1948339 w 7629525"/>
              <a:gd name="connsiteY1150" fmla="*/ 1329214 h 2362200"/>
              <a:gd name="connsiteX1151" fmla="*/ 1942624 w 7629525"/>
              <a:gd name="connsiteY1151" fmla="*/ 1329214 h 2362200"/>
              <a:gd name="connsiteX1152" fmla="*/ 1942624 w 7629525"/>
              <a:gd name="connsiteY1152" fmla="*/ 1339691 h 2362200"/>
              <a:gd name="connsiteX1153" fmla="*/ 1939766 w 7629525"/>
              <a:gd name="connsiteY1153" fmla="*/ 1340644 h 2362200"/>
              <a:gd name="connsiteX1154" fmla="*/ 1939766 w 7629525"/>
              <a:gd name="connsiteY1154" fmla="*/ 1329214 h 2362200"/>
              <a:gd name="connsiteX1155" fmla="*/ 1934051 w 7629525"/>
              <a:gd name="connsiteY1155" fmla="*/ 1329214 h 2362200"/>
              <a:gd name="connsiteX1156" fmla="*/ 1934051 w 7629525"/>
              <a:gd name="connsiteY1156" fmla="*/ 1342549 h 2362200"/>
              <a:gd name="connsiteX1157" fmla="*/ 1931194 w 7629525"/>
              <a:gd name="connsiteY1157" fmla="*/ 1343501 h 2362200"/>
              <a:gd name="connsiteX1158" fmla="*/ 1931194 w 7629525"/>
              <a:gd name="connsiteY1158" fmla="*/ 1330166 h 2362200"/>
              <a:gd name="connsiteX1159" fmla="*/ 1925479 w 7629525"/>
              <a:gd name="connsiteY1159" fmla="*/ 1330166 h 2362200"/>
              <a:gd name="connsiteX1160" fmla="*/ 1925479 w 7629525"/>
              <a:gd name="connsiteY1160" fmla="*/ 1344454 h 2362200"/>
              <a:gd name="connsiteX1161" fmla="*/ 1922621 w 7629525"/>
              <a:gd name="connsiteY1161" fmla="*/ 1344454 h 2362200"/>
              <a:gd name="connsiteX1162" fmla="*/ 1922621 w 7629525"/>
              <a:gd name="connsiteY1162" fmla="*/ 1329214 h 2362200"/>
              <a:gd name="connsiteX1163" fmla="*/ 1916906 w 7629525"/>
              <a:gd name="connsiteY1163" fmla="*/ 1329214 h 2362200"/>
              <a:gd name="connsiteX1164" fmla="*/ 1916906 w 7629525"/>
              <a:gd name="connsiteY1164" fmla="*/ 1345406 h 2362200"/>
              <a:gd name="connsiteX1165" fmla="*/ 1914049 w 7629525"/>
              <a:gd name="connsiteY1165" fmla="*/ 1345406 h 2362200"/>
              <a:gd name="connsiteX1166" fmla="*/ 1914049 w 7629525"/>
              <a:gd name="connsiteY1166" fmla="*/ 1329214 h 2362200"/>
              <a:gd name="connsiteX1167" fmla="*/ 1908334 w 7629525"/>
              <a:gd name="connsiteY1167" fmla="*/ 1329214 h 2362200"/>
              <a:gd name="connsiteX1168" fmla="*/ 1908334 w 7629525"/>
              <a:gd name="connsiteY1168" fmla="*/ 1346359 h 2362200"/>
              <a:gd name="connsiteX1169" fmla="*/ 1905476 w 7629525"/>
              <a:gd name="connsiteY1169" fmla="*/ 1346359 h 2362200"/>
              <a:gd name="connsiteX1170" fmla="*/ 1905476 w 7629525"/>
              <a:gd name="connsiteY1170" fmla="*/ 1329214 h 2362200"/>
              <a:gd name="connsiteX1171" fmla="*/ 1899761 w 7629525"/>
              <a:gd name="connsiteY1171" fmla="*/ 1329214 h 2362200"/>
              <a:gd name="connsiteX1172" fmla="*/ 1899761 w 7629525"/>
              <a:gd name="connsiteY1172" fmla="*/ 1346359 h 2362200"/>
              <a:gd name="connsiteX1173" fmla="*/ 1897856 w 7629525"/>
              <a:gd name="connsiteY1173" fmla="*/ 1346359 h 2362200"/>
              <a:gd name="connsiteX1174" fmla="*/ 1896904 w 7629525"/>
              <a:gd name="connsiteY1174" fmla="*/ 1329214 h 2362200"/>
              <a:gd name="connsiteX1175" fmla="*/ 1891189 w 7629525"/>
              <a:gd name="connsiteY1175" fmla="*/ 1329214 h 2362200"/>
              <a:gd name="connsiteX1176" fmla="*/ 1891189 w 7629525"/>
              <a:gd name="connsiteY1176" fmla="*/ 1347311 h 2362200"/>
              <a:gd name="connsiteX1177" fmla="*/ 1888331 w 7629525"/>
              <a:gd name="connsiteY1177" fmla="*/ 1347311 h 2362200"/>
              <a:gd name="connsiteX1178" fmla="*/ 1888331 w 7629525"/>
              <a:gd name="connsiteY1178" fmla="*/ 1329214 h 2362200"/>
              <a:gd name="connsiteX1179" fmla="*/ 1882616 w 7629525"/>
              <a:gd name="connsiteY1179" fmla="*/ 1329214 h 2362200"/>
              <a:gd name="connsiteX1180" fmla="*/ 1882616 w 7629525"/>
              <a:gd name="connsiteY1180" fmla="*/ 1347311 h 2362200"/>
              <a:gd name="connsiteX1181" fmla="*/ 1881664 w 7629525"/>
              <a:gd name="connsiteY1181" fmla="*/ 1347311 h 2362200"/>
              <a:gd name="connsiteX1182" fmla="*/ 1880711 w 7629525"/>
              <a:gd name="connsiteY1182" fmla="*/ 1347311 h 2362200"/>
              <a:gd name="connsiteX1183" fmla="*/ 1880711 w 7629525"/>
              <a:gd name="connsiteY1183" fmla="*/ 1329214 h 2362200"/>
              <a:gd name="connsiteX1184" fmla="*/ 1874996 w 7629525"/>
              <a:gd name="connsiteY1184" fmla="*/ 1329214 h 2362200"/>
              <a:gd name="connsiteX1185" fmla="*/ 1874996 w 7629525"/>
              <a:gd name="connsiteY1185" fmla="*/ 1347311 h 2362200"/>
              <a:gd name="connsiteX1186" fmla="*/ 1872139 w 7629525"/>
              <a:gd name="connsiteY1186" fmla="*/ 1347311 h 2362200"/>
              <a:gd name="connsiteX1187" fmla="*/ 1872139 w 7629525"/>
              <a:gd name="connsiteY1187" fmla="*/ 1329214 h 2362200"/>
              <a:gd name="connsiteX1188" fmla="*/ 1866424 w 7629525"/>
              <a:gd name="connsiteY1188" fmla="*/ 1329214 h 2362200"/>
              <a:gd name="connsiteX1189" fmla="*/ 1866424 w 7629525"/>
              <a:gd name="connsiteY1189" fmla="*/ 1346359 h 2362200"/>
              <a:gd name="connsiteX1190" fmla="*/ 1863566 w 7629525"/>
              <a:gd name="connsiteY1190" fmla="*/ 1346359 h 2362200"/>
              <a:gd name="connsiteX1191" fmla="*/ 1863566 w 7629525"/>
              <a:gd name="connsiteY1191" fmla="*/ 1329214 h 2362200"/>
              <a:gd name="connsiteX1192" fmla="*/ 1857851 w 7629525"/>
              <a:gd name="connsiteY1192" fmla="*/ 1329214 h 2362200"/>
              <a:gd name="connsiteX1193" fmla="*/ 1857851 w 7629525"/>
              <a:gd name="connsiteY1193" fmla="*/ 1346359 h 2362200"/>
              <a:gd name="connsiteX1194" fmla="*/ 1854994 w 7629525"/>
              <a:gd name="connsiteY1194" fmla="*/ 1346359 h 2362200"/>
              <a:gd name="connsiteX1195" fmla="*/ 1854994 w 7629525"/>
              <a:gd name="connsiteY1195" fmla="*/ 1329214 h 2362200"/>
              <a:gd name="connsiteX1196" fmla="*/ 1849279 w 7629525"/>
              <a:gd name="connsiteY1196" fmla="*/ 1329214 h 2362200"/>
              <a:gd name="connsiteX1197" fmla="*/ 1849279 w 7629525"/>
              <a:gd name="connsiteY1197" fmla="*/ 1345406 h 2362200"/>
              <a:gd name="connsiteX1198" fmla="*/ 1846421 w 7629525"/>
              <a:gd name="connsiteY1198" fmla="*/ 1345406 h 2362200"/>
              <a:gd name="connsiteX1199" fmla="*/ 1846421 w 7629525"/>
              <a:gd name="connsiteY1199" fmla="*/ 1329214 h 2362200"/>
              <a:gd name="connsiteX1200" fmla="*/ 1840706 w 7629525"/>
              <a:gd name="connsiteY1200" fmla="*/ 1329214 h 2362200"/>
              <a:gd name="connsiteX1201" fmla="*/ 1840706 w 7629525"/>
              <a:gd name="connsiteY1201" fmla="*/ 1344454 h 2362200"/>
              <a:gd name="connsiteX1202" fmla="*/ 1837849 w 7629525"/>
              <a:gd name="connsiteY1202" fmla="*/ 1344454 h 2362200"/>
              <a:gd name="connsiteX1203" fmla="*/ 1837849 w 7629525"/>
              <a:gd name="connsiteY1203" fmla="*/ 1330166 h 2362200"/>
              <a:gd name="connsiteX1204" fmla="*/ 1835944 w 7629525"/>
              <a:gd name="connsiteY1204" fmla="*/ 1330166 h 2362200"/>
              <a:gd name="connsiteX1205" fmla="*/ 1835944 w 7629525"/>
              <a:gd name="connsiteY1205" fmla="*/ 1343501 h 2362200"/>
              <a:gd name="connsiteX1206" fmla="*/ 1833086 w 7629525"/>
              <a:gd name="connsiteY1206" fmla="*/ 1342549 h 2362200"/>
              <a:gd name="connsiteX1207" fmla="*/ 1833086 w 7629525"/>
              <a:gd name="connsiteY1207" fmla="*/ 1329214 h 2362200"/>
              <a:gd name="connsiteX1208" fmla="*/ 1827371 w 7629525"/>
              <a:gd name="connsiteY1208" fmla="*/ 1329214 h 2362200"/>
              <a:gd name="connsiteX1209" fmla="*/ 1827371 w 7629525"/>
              <a:gd name="connsiteY1209" fmla="*/ 1340644 h 2362200"/>
              <a:gd name="connsiteX1210" fmla="*/ 1824514 w 7629525"/>
              <a:gd name="connsiteY1210" fmla="*/ 1339691 h 2362200"/>
              <a:gd name="connsiteX1211" fmla="*/ 1824514 w 7629525"/>
              <a:gd name="connsiteY1211" fmla="*/ 1328261 h 2362200"/>
              <a:gd name="connsiteX1212" fmla="*/ 1818799 w 7629525"/>
              <a:gd name="connsiteY1212" fmla="*/ 1328261 h 2362200"/>
              <a:gd name="connsiteX1213" fmla="*/ 1818799 w 7629525"/>
              <a:gd name="connsiteY1213" fmla="*/ 1337786 h 2362200"/>
              <a:gd name="connsiteX1214" fmla="*/ 1815941 w 7629525"/>
              <a:gd name="connsiteY1214" fmla="*/ 1336834 h 2362200"/>
              <a:gd name="connsiteX1215" fmla="*/ 1815941 w 7629525"/>
              <a:gd name="connsiteY1215" fmla="*/ 1328261 h 2362200"/>
              <a:gd name="connsiteX1216" fmla="*/ 1810226 w 7629525"/>
              <a:gd name="connsiteY1216" fmla="*/ 1328261 h 2362200"/>
              <a:gd name="connsiteX1217" fmla="*/ 1810226 w 7629525"/>
              <a:gd name="connsiteY1217" fmla="*/ 1333976 h 2362200"/>
              <a:gd name="connsiteX1218" fmla="*/ 1802606 w 7629525"/>
              <a:gd name="connsiteY1218" fmla="*/ 1330166 h 2362200"/>
              <a:gd name="connsiteX1219" fmla="*/ 1802606 w 7629525"/>
              <a:gd name="connsiteY1219" fmla="*/ 1263491 h 2362200"/>
              <a:gd name="connsiteX1220" fmla="*/ 1790224 w 7629525"/>
              <a:gd name="connsiteY1220" fmla="*/ 1263491 h 2362200"/>
              <a:gd name="connsiteX1221" fmla="*/ 1790224 w 7629525"/>
              <a:gd name="connsiteY1221" fmla="*/ 1280636 h 2362200"/>
              <a:gd name="connsiteX1222" fmla="*/ 1780699 w 7629525"/>
              <a:gd name="connsiteY1222" fmla="*/ 1280636 h 2362200"/>
              <a:gd name="connsiteX1223" fmla="*/ 1780699 w 7629525"/>
              <a:gd name="connsiteY1223" fmla="*/ 1178719 h 2362200"/>
              <a:gd name="connsiteX1224" fmla="*/ 1772126 w 7629525"/>
              <a:gd name="connsiteY1224" fmla="*/ 1178719 h 2362200"/>
              <a:gd name="connsiteX1225" fmla="*/ 1772126 w 7629525"/>
              <a:gd name="connsiteY1225" fmla="*/ 1281589 h 2362200"/>
              <a:gd name="connsiteX1226" fmla="*/ 1759744 w 7629525"/>
              <a:gd name="connsiteY1226" fmla="*/ 1281589 h 2362200"/>
              <a:gd name="connsiteX1227" fmla="*/ 1759744 w 7629525"/>
              <a:gd name="connsiteY1227" fmla="*/ 1264444 h 2362200"/>
              <a:gd name="connsiteX1228" fmla="*/ 1750219 w 7629525"/>
              <a:gd name="connsiteY1228" fmla="*/ 1264444 h 2362200"/>
              <a:gd name="connsiteX1229" fmla="*/ 1750219 w 7629525"/>
              <a:gd name="connsiteY1229" fmla="*/ 1386364 h 2362200"/>
              <a:gd name="connsiteX1230" fmla="*/ 1721644 w 7629525"/>
              <a:gd name="connsiteY1230" fmla="*/ 1386364 h 2362200"/>
              <a:gd name="connsiteX1231" fmla="*/ 1721644 w 7629525"/>
              <a:gd name="connsiteY1231" fmla="*/ 1658779 h 2362200"/>
              <a:gd name="connsiteX1232" fmla="*/ 1695926 w 7629525"/>
              <a:gd name="connsiteY1232" fmla="*/ 1658779 h 2362200"/>
              <a:gd name="connsiteX1233" fmla="*/ 1695926 w 7629525"/>
              <a:gd name="connsiteY1233" fmla="*/ 1572101 h 2362200"/>
              <a:gd name="connsiteX1234" fmla="*/ 1685449 w 7629525"/>
              <a:gd name="connsiteY1234" fmla="*/ 1572101 h 2362200"/>
              <a:gd name="connsiteX1235" fmla="*/ 1685449 w 7629525"/>
              <a:gd name="connsiteY1235" fmla="*/ 1516856 h 2362200"/>
              <a:gd name="connsiteX1236" fmla="*/ 1674019 w 7629525"/>
              <a:gd name="connsiteY1236" fmla="*/ 1516856 h 2362200"/>
              <a:gd name="connsiteX1237" fmla="*/ 1620679 w 7629525"/>
              <a:gd name="connsiteY1237" fmla="*/ 1477804 h 2362200"/>
              <a:gd name="connsiteX1238" fmla="*/ 1620679 w 7629525"/>
              <a:gd name="connsiteY1238" fmla="*/ 1465421 h 2362200"/>
              <a:gd name="connsiteX1239" fmla="*/ 1630204 w 7629525"/>
              <a:gd name="connsiteY1239" fmla="*/ 1465421 h 2362200"/>
              <a:gd name="connsiteX1240" fmla="*/ 1630204 w 7629525"/>
              <a:gd name="connsiteY1240" fmla="*/ 1449229 h 2362200"/>
              <a:gd name="connsiteX1241" fmla="*/ 1620679 w 7629525"/>
              <a:gd name="connsiteY1241" fmla="*/ 1449229 h 2362200"/>
              <a:gd name="connsiteX1242" fmla="*/ 1620679 w 7629525"/>
              <a:gd name="connsiteY1242" fmla="*/ 1432084 h 2362200"/>
              <a:gd name="connsiteX1243" fmla="*/ 1632109 w 7629525"/>
              <a:gd name="connsiteY1243" fmla="*/ 1432084 h 2362200"/>
              <a:gd name="connsiteX1244" fmla="*/ 1632109 w 7629525"/>
              <a:gd name="connsiteY1244" fmla="*/ 1418749 h 2362200"/>
              <a:gd name="connsiteX1245" fmla="*/ 1620679 w 7629525"/>
              <a:gd name="connsiteY1245" fmla="*/ 1418749 h 2362200"/>
              <a:gd name="connsiteX1246" fmla="*/ 1620679 w 7629525"/>
              <a:gd name="connsiteY1246" fmla="*/ 1382554 h 2362200"/>
              <a:gd name="connsiteX1247" fmla="*/ 1604486 w 7629525"/>
              <a:gd name="connsiteY1247" fmla="*/ 1382554 h 2362200"/>
              <a:gd name="connsiteX1248" fmla="*/ 1604486 w 7629525"/>
              <a:gd name="connsiteY1248" fmla="*/ 1418749 h 2362200"/>
              <a:gd name="connsiteX1249" fmla="*/ 1593056 w 7629525"/>
              <a:gd name="connsiteY1249" fmla="*/ 1418749 h 2362200"/>
              <a:gd name="connsiteX1250" fmla="*/ 1593056 w 7629525"/>
              <a:gd name="connsiteY1250" fmla="*/ 1432084 h 2362200"/>
              <a:gd name="connsiteX1251" fmla="*/ 1604486 w 7629525"/>
              <a:gd name="connsiteY1251" fmla="*/ 1432084 h 2362200"/>
              <a:gd name="connsiteX1252" fmla="*/ 1604486 w 7629525"/>
              <a:gd name="connsiteY1252" fmla="*/ 1449229 h 2362200"/>
              <a:gd name="connsiteX1253" fmla="*/ 1595914 w 7629525"/>
              <a:gd name="connsiteY1253" fmla="*/ 1449229 h 2362200"/>
              <a:gd name="connsiteX1254" fmla="*/ 1595914 w 7629525"/>
              <a:gd name="connsiteY1254" fmla="*/ 1465421 h 2362200"/>
              <a:gd name="connsiteX1255" fmla="*/ 1604486 w 7629525"/>
              <a:gd name="connsiteY1255" fmla="*/ 1465421 h 2362200"/>
              <a:gd name="connsiteX1256" fmla="*/ 1604486 w 7629525"/>
              <a:gd name="connsiteY1256" fmla="*/ 1477804 h 2362200"/>
              <a:gd name="connsiteX1257" fmla="*/ 1551146 w 7629525"/>
              <a:gd name="connsiteY1257" fmla="*/ 1516856 h 2362200"/>
              <a:gd name="connsiteX1258" fmla="*/ 1539716 w 7629525"/>
              <a:gd name="connsiteY1258" fmla="*/ 1516856 h 2362200"/>
              <a:gd name="connsiteX1259" fmla="*/ 1539716 w 7629525"/>
              <a:gd name="connsiteY1259" fmla="*/ 1572101 h 2362200"/>
              <a:gd name="connsiteX1260" fmla="*/ 1531144 w 7629525"/>
              <a:gd name="connsiteY1260" fmla="*/ 1572101 h 2362200"/>
              <a:gd name="connsiteX1261" fmla="*/ 1531144 w 7629525"/>
              <a:gd name="connsiteY1261" fmla="*/ 1712119 h 2362200"/>
              <a:gd name="connsiteX1262" fmla="*/ 1480661 w 7629525"/>
              <a:gd name="connsiteY1262" fmla="*/ 1712119 h 2362200"/>
              <a:gd name="connsiteX1263" fmla="*/ 1480661 w 7629525"/>
              <a:gd name="connsiteY1263" fmla="*/ 2000726 h 2362200"/>
              <a:gd name="connsiteX1264" fmla="*/ 1362551 w 7629525"/>
              <a:gd name="connsiteY1264" fmla="*/ 1992154 h 2362200"/>
              <a:gd name="connsiteX1265" fmla="*/ 1394936 w 7629525"/>
              <a:gd name="connsiteY1265" fmla="*/ 2125504 h 2362200"/>
              <a:gd name="connsiteX1266" fmla="*/ 1392079 w 7629525"/>
              <a:gd name="connsiteY1266" fmla="*/ 2202656 h 2362200"/>
              <a:gd name="connsiteX1267" fmla="*/ 1193006 w 7629525"/>
              <a:gd name="connsiteY1267" fmla="*/ 2202656 h 2362200"/>
              <a:gd name="connsiteX1268" fmla="*/ 1193006 w 7629525"/>
              <a:gd name="connsiteY1268" fmla="*/ 2137886 h 2362200"/>
              <a:gd name="connsiteX1269" fmla="*/ 1168241 w 7629525"/>
              <a:gd name="connsiteY1269" fmla="*/ 2137886 h 2362200"/>
              <a:gd name="connsiteX1270" fmla="*/ 1127284 w 7629525"/>
              <a:gd name="connsiteY1270" fmla="*/ 2107406 h 2362200"/>
              <a:gd name="connsiteX1271" fmla="*/ 1142524 w 7629525"/>
              <a:gd name="connsiteY1271" fmla="*/ 2107406 h 2362200"/>
              <a:gd name="connsiteX1272" fmla="*/ 1142524 w 7629525"/>
              <a:gd name="connsiteY1272" fmla="*/ 2083594 h 2362200"/>
              <a:gd name="connsiteX1273" fmla="*/ 1126331 w 7629525"/>
              <a:gd name="connsiteY1273" fmla="*/ 2083594 h 2362200"/>
              <a:gd name="connsiteX1274" fmla="*/ 1126331 w 7629525"/>
              <a:gd name="connsiteY1274" fmla="*/ 2076926 h 2362200"/>
              <a:gd name="connsiteX1275" fmla="*/ 1113949 w 7629525"/>
              <a:gd name="connsiteY1275" fmla="*/ 2076926 h 2362200"/>
              <a:gd name="connsiteX1276" fmla="*/ 1113949 w 7629525"/>
              <a:gd name="connsiteY1276" fmla="*/ 2071211 h 2362200"/>
              <a:gd name="connsiteX1277" fmla="*/ 1126331 w 7629525"/>
              <a:gd name="connsiteY1277" fmla="*/ 2069306 h 2362200"/>
              <a:gd name="connsiteX1278" fmla="*/ 1128236 w 7629525"/>
              <a:gd name="connsiteY1278" fmla="*/ 2069306 h 2362200"/>
              <a:gd name="connsiteX1279" fmla="*/ 1165384 w 7629525"/>
              <a:gd name="connsiteY1279" fmla="*/ 2049304 h 2362200"/>
              <a:gd name="connsiteX1280" fmla="*/ 1171099 w 7629525"/>
              <a:gd name="connsiteY1280" fmla="*/ 2043589 h 2362200"/>
              <a:gd name="connsiteX1281" fmla="*/ 1173004 w 7629525"/>
              <a:gd name="connsiteY1281" fmla="*/ 2041684 h 2362200"/>
              <a:gd name="connsiteX1282" fmla="*/ 1171099 w 7629525"/>
              <a:gd name="connsiteY1282" fmla="*/ 2039779 h 2362200"/>
              <a:gd name="connsiteX1283" fmla="*/ 1169194 w 7629525"/>
              <a:gd name="connsiteY1283" fmla="*/ 2041684 h 2362200"/>
              <a:gd name="connsiteX1284" fmla="*/ 1169194 w 7629525"/>
              <a:gd name="connsiteY1284" fmla="*/ 2042636 h 2362200"/>
              <a:gd name="connsiteX1285" fmla="*/ 1165384 w 7629525"/>
              <a:gd name="connsiteY1285" fmla="*/ 2046446 h 2362200"/>
              <a:gd name="connsiteX1286" fmla="*/ 1152049 w 7629525"/>
              <a:gd name="connsiteY1286" fmla="*/ 2045494 h 2362200"/>
              <a:gd name="connsiteX1287" fmla="*/ 1159669 w 7629525"/>
              <a:gd name="connsiteY1287" fmla="*/ 2029301 h 2362200"/>
              <a:gd name="connsiteX1288" fmla="*/ 1164431 w 7629525"/>
              <a:gd name="connsiteY1288" fmla="*/ 2023586 h 2362200"/>
              <a:gd name="connsiteX1289" fmla="*/ 1164431 w 7629525"/>
              <a:gd name="connsiteY1289" fmla="*/ 2023586 h 2362200"/>
              <a:gd name="connsiteX1290" fmla="*/ 1166336 w 7629525"/>
              <a:gd name="connsiteY1290" fmla="*/ 2021681 h 2362200"/>
              <a:gd name="connsiteX1291" fmla="*/ 1164431 w 7629525"/>
              <a:gd name="connsiteY1291" fmla="*/ 2019776 h 2362200"/>
              <a:gd name="connsiteX1292" fmla="*/ 1162526 w 7629525"/>
              <a:gd name="connsiteY1292" fmla="*/ 2021681 h 2362200"/>
              <a:gd name="connsiteX1293" fmla="*/ 1162526 w 7629525"/>
              <a:gd name="connsiteY1293" fmla="*/ 2022634 h 2362200"/>
              <a:gd name="connsiteX1294" fmla="*/ 1156811 w 7629525"/>
              <a:gd name="connsiteY1294" fmla="*/ 2028349 h 2362200"/>
              <a:gd name="connsiteX1295" fmla="*/ 1156811 w 7629525"/>
              <a:gd name="connsiteY1295" fmla="*/ 2028349 h 2362200"/>
              <a:gd name="connsiteX1296" fmla="*/ 1151096 w 7629525"/>
              <a:gd name="connsiteY1296" fmla="*/ 2030254 h 2362200"/>
              <a:gd name="connsiteX1297" fmla="*/ 1144429 w 7629525"/>
              <a:gd name="connsiteY1297" fmla="*/ 2028349 h 2362200"/>
              <a:gd name="connsiteX1298" fmla="*/ 1137761 w 7629525"/>
              <a:gd name="connsiteY1298" fmla="*/ 2031206 h 2362200"/>
              <a:gd name="connsiteX1299" fmla="*/ 1137761 w 7629525"/>
              <a:gd name="connsiteY1299" fmla="*/ 2031206 h 2362200"/>
              <a:gd name="connsiteX1300" fmla="*/ 1128236 w 7629525"/>
              <a:gd name="connsiteY1300" fmla="*/ 2030254 h 2362200"/>
              <a:gd name="connsiteX1301" fmla="*/ 1128236 w 7629525"/>
              <a:gd name="connsiteY1301" fmla="*/ 2020729 h 2362200"/>
              <a:gd name="connsiteX1302" fmla="*/ 1128236 w 7629525"/>
              <a:gd name="connsiteY1302" fmla="*/ 2016919 h 2362200"/>
              <a:gd name="connsiteX1303" fmla="*/ 1128236 w 7629525"/>
              <a:gd name="connsiteY1303" fmla="*/ 2007394 h 2362200"/>
              <a:gd name="connsiteX1304" fmla="*/ 1120616 w 7629525"/>
              <a:gd name="connsiteY1304" fmla="*/ 2007394 h 2362200"/>
              <a:gd name="connsiteX1305" fmla="*/ 1120616 w 7629525"/>
              <a:gd name="connsiteY1305" fmla="*/ 1998821 h 2362200"/>
              <a:gd name="connsiteX1306" fmla="*/ 1112044 w 7629525"/>
              <a:gd name="connsiteY1306" fmla="*/ 1998821 h 2362200"/>
              <a:gd name="connsiteX1307" fmla="*/ 1112044 w 7629525"/>
              <a:gd name="connsiteY1307" fmla="*/ 2004536 h 2362200"/>
              <a:gd name="connsiteX1308" fmla="*/ 1105376 w 7629525"/>
              <a:gd name="connsiteY1308" fmla="*/ 2004536 h 2362200"/>
              <a:gd name="connsiteX1309" fmla="*/ 1105376 w 7629525"/>
              <a:gd name="connsiteY1309" fmla="*/ 1998821 h 2362200"/>
              <a:gd name="connsiteX1310" fmla="*/ 1121569 w 7629525"/>
              <a:gd name="connsiteY1310" fmla="*/ 1995964 h 2362200"/>
              <a:gd name="connsiteX1311" fmla="*/ 1124426 w 7629525"/>
              <a:gd name="connsiteY1311" fmla="*/ 1995964 h 2362200"/>
              <a:gd name="connsiteX1312" fmla="*/ 1158716 w 7629525"/>
              <a:gd name="connsiteY1312" fmla="*/ 1976914 h 2362200"/>
              <a:gd name="connsiteX1313" fmla="*/ 1163479 w 7629525"/>
              <a:gd name="connsiteY1313" fmla="*/ 1971199 h 2362200"/>
              <a:gd name="connsiteX1314" fmla="*/ 1165384 w 7629525"/>
              <a:gd name="connsiteY1314" fmla="*/ 1969294 h 2362200"/>
              <a:gd name="connsiteX1315" fmla="*/ 1163479 w 7629525"/>
              <a:gd name="connsiteY1315" fmla="*/ 1967389 h 2362200"/>
              <a:gd name="connsiteX1316" fmla="*/ 1161574 w 7629525"/>
              <a:gd name="connsiteY1316" fmla="*/ 1969294 h 2362200"/>
              <a:gd name="connsiteX1317" fmla="*/ 1161574 w 7629525"/>
              <a:gd name="connsiteY1317" fmla="*/ 1970246 h 2362200"/>
              <a:gd name="connsiteX1318" fmla="*/ 1157764 w 7629525"/>
              <a:gd name="connsiteY1318" fmla="*/ 1974056 h 2362200"/>
              <a:gd name="connsiteX1319" fmla="*/ 1145381 w 7629525"/>
              <a:gd name="connsiteY1319" fmla="*/ 1973104 h 2362200"/>
              <a:gd name="connsiteX1320" fmla="*/ 1152049 w 7629525"/>
              <a:gd name="connsiteY1320" fmla="*/ 1957864 h 2362200"/>
              <a:gd name="connsiteX1321" fmla="*/ 1156811 w 7629525"/>
              <a:gd name="connsiteY1321" fmla="*/ 1953101 h 2362200"/>
              <a:gd name="connsiteX1322" fmla="*/ 1156811 w 7629525"/>
              <a:gd name="connsiteY1322" fmla="*/ 1953101 h 2362200"/>
              <a:gd name="connsiteX1323" fmla="*/ 1158716 w 7629525"/>
              <a:gd name="connsiteY1323" fmla="*/ 1951196 h 2362200"/>
              <a:gd name="connsiteX1324" fmla="*/ 1156811 w 7629525"/>
              <a:gd name="connsiteY1324" fmla="*/ 1949291 h 2362200"/>
              <a:gd name="connsiteX1325" fmla="*/ 1154906 w 7629525"/>
              <a:gd name="connsiteY1325" fmla="*/ 1951196 h 2362200"/>
              <a:gd name="connsiteX1326" fmla="*/ 1154906 w 7629525"/>
              <a:gd name="connsiteY1326" fmla="*/ 1952149 h 2362200"/>
              <a:gd name="connsiteX1327" fmla="*/ 1150144 w 7629525"/>
              <a:gd name="connsiteY1327" fmla="*/ 1957864 h 2362200"/>
              <a:gd name="connsiteX1328" fmla="*/ 1150144 w 7629525"/>
              <a:gd name="connsiteY1328" fmla="*/ 1957864 h 2362200"/>
              <a:gd name="connsiteX1329" fmla="*/ 1144429 w 7629525"/>
              <a:gd name="connsiteY1329" fmla="*/ 1959769 h 2362200"/>
              <a:gd name="connsiteX1330" fmla="*/ 1138714 w 7629525"/>
              <a:gd name="connsiteY1330" fmla="*/ 1957864 h 2362200"/>
              <a:gd name="connsiteX1331" fmla="*/ 1132046 w 7629525"/>
              <a:gd name="connsiteY1331" fmla="*/ 1960721 h 2362200"/>
              <a:gd name="connsiteX1332" fmla="*/ 1132046 w 7629525"/>
              <a:gd name="connsiteY1332" fmla="*/ 1960721 h 2362200"/>
              <a:gd name="connsiteX1333" fmla="*/ 1123474 w 7629525"/>
              <a:gd name="connsiteY1333" fmla="*/ 1959769 h 2362200"/>
              <a:gd name="connsiteX1334" fmla="*/ 1123474 w 7629525"/>
              <a:gd name="connsiteY1334" fmla="*/ 1951196 h 2362200"/>
              <a:gd name="connsiteX1335" fmla="*/ 1123474 w 7629525"/>
              <a:gd name="connsiteY1335" fmla="*/ 1947386 h 2362200"/>
              <a:gd name="connsiteX1336" fmla="*/ 1123474 w 7629525"/>
              <a:gd name="connsiteY1336" fmla="*/ 1938814 h 2362200"/>
              <a:gd name="connsiteX1337" fmla="*/ 1115854 w 7629525"/>
              <a:gd name="connsiteY1337" fmla="*/ 1938814 h 2362200"/>
              <a:gd name="connsiteX1338" fmla="*/ 1115854 w 7629525"/>
              <a:gd name="connsiteY1338" fmla="*/ 1931194 h 2362200"/>
              <a:gd name="connsiteX1339" fmla="*/ 1109186 w 7629525"/>
              <a:gd name="connsiteY1339" fmla="*/ 1931194 h 2362200"/>
              <a:gd name="connsiteX1340" fmla="*/ 1109186 w 7629525"/>
              <a:gd name="connsiteY1340" fmla="*/ 1936909 h 2362200"/>
              <a:gd name="connsiteX1341" fmla="*/ 1102519 w 7629525"/>
              <a:gd name="connsiteY1341" fmla="*/ 1936909 h 2362200"/>
              <a:gd name="connsiteX1342" fmla="*/ 1102519 w 7629525"/>
              <a:gd name="connsiteY1342" fmla="*/ 1928336 h 2362200"/>
              <a:gd name="connsiteX1343" fmla="*/ 1118711 w 7629525"/>
              <a:gd name="connsiteY1343" fmla="*/ 1925479 h 2362200"/>
              <a:gd name="connsiteX1344" fmla="*/ 1121569 w 7629525"/>
              <a:gd name="connsiteY1344" fmla="*/ 1925479 h 2362200"/>
              <a:gd name="connsiteX1345" fmla="*/ 1153954 w 7629525"/>
              <a:gd name="connsiteY1345" fmla="*/ 1907381 h 2362200"/>
              <a:gd name="connsiteX1346" fmla="*/ 1158716 w 7629525"/>
              <a:gd name="connsiteY1346" fmla="*/ 1902619 h 2362200"/>
              <a:gd name="connsiteX1347" fmla="*/ 1160621 w 7629525"/>
              <a:gd name="connsiteY1347" fmla="*/ 1900714 h 2362200"/>
              <a:gd name="connsiteX1348" fmla="*/ 1158716 w 7629525"/>
              <a:gd name="connsiteY1348" fmla="*/ 1898809 h 2362200"/>
              <a:gd name="connsiteX1349" fmla="*/ 1156811 w 7629525"/>
              <a:gd name="connsiteY1349" fmla="*/ 1900714 h 2362200"/>
              <a:gd name="connsiteX1350" fmla="*/ 1156811 w 7629525"/>
              <a:gd name="connsiteY1350" fmla="*/ 1901666 h 2362200"/>
              <a:gd name="connsiteX1351" fmla="*/ 1153001 w 7629525"/>
              <a:gd name="connsiteY1351" fmla="*/ 1905476 h 2362200"/>
              <a:gd name="connsiteX1352" fmla="*/ 1140619 w 7629525"/>
              <a:gd name="connsiteY1352" fmla="*/ 1904524 h 2362200"/>
              <a:gd name="connsiteX1353" fmla="*/ 1147286 w 7629525"/>
              <a:gd name="connsiteY1353" fmla="*/ 1889284 h 2362200"/>
              <a:gd name="connsiteX1354" fmla="*/ 1152049 w 7629525"/>
              <a:gd name="connsiteY1354" fmla="*/ 1884521 h 2362200"/>
              <a:gd name="connsiteX1355" fmla="*/ 1152049 w 7629525"/>
              <a:gd name="connsiteY1355" fmla="*/ 1884521 h 2362200"/>
              <a:gd name="connsiteX1356" fmla="*/ 1153954 w 7629525"/>
              <a:gd name="connsiteY1356" fmla="*/ 1882616 h 2362200"/>
              <a:gd name="connsiteX1357" fmla="*/ 1152049 w 7629525"/>
              <a:gd name="connsiteY1357" fmla="*/ 1880711 h 2362200"/>
              <a:gd name="connsiteX1358" fmla="*/ 1150144 w 7629525"/>
              <a:gd name="connsiteY1358" fmla="*/ 1882616 h 2362200"/>
              <a:gd name="connsiteX1359" fmla="*/ 1150144 w 7629525"/>
              <a:gd name="connsiteY1359" fmla="*/ 1883569 h 2362200"/>
              <a:gd name="connsiteX1360" fmla="*/ 1145381 w 7629525"/>
              <a:gd name="connsiteY1360" fmla="*/ 1888331 h 2362200"/>
              <a:gd name="connsiteX1361" fmla="*/ 1145381 w 7629525"/>
              <a:gd name="connsiteY1361" fmla="*/ 1888331 h 2362200"/>
              <a:gd name="connsiteX1362" fmla="*/ 1139666 w 7629525"/>
              <a:gd name="connsiteY1362" fmla="*/ 1890236 h 2362200"/>
              <a:gd name="connsiteX1363" fmla="*/ 1133951 w 7629525"/>
              <a:gd name="connsiteY1363" fmla="*/ 1888331 h 2362200"/>
              <a:gd name="connsiteX1364" fmla="*/ 1128236 w 7629525"/>
              <a:gd name="connsiteY1364" fmla="*/ 1891189 h 2362200"/>
              <a:gd name="connsiteX1365" fmla="*/ 1128236 w 7629525"/>
              <a:gd name="connsiteY1365" fmla="*/ 1891189 h 2362200"/>
              <a:gd name="connsiteX1366" fmla="*/ 1119664 w 7629525"/>
              <a:gd name="connsiteY1366" fmla="*/ 1890236 h 2362200"/>
              <a:gd name="connsiteX1367" fmla="*/ 1119664 w 7629525"/>
              <a:gd name="connsiteY1367" fmla="*/ 1881664 h 2362200"/>
              <a:gd name="connsiteX1368" fmla="*/ 1119664 w 7629525"/>
              <a:gd name="connsiteY1368" fmla="*/ 1877854 h 2362200"/>
              <a:gd name="connsiteX1369" fmla="*/ 1119664 w 7629525"/>
              <a:gd name="connsiteY1369" fmla="*/ 1869281 h 2362200"/>
              <a:gd name="connsiteX1370" fmla="*/ 1112996 w 7629525"/>
              <a:gd name="connsiteY1370" fmla="*/ 1869281 h 2362200"/>
              <a:gd name="connsiteX1371" fmla="*/ 1112996 w 7629525"/>
              <a:gd name="connsiteY1371" fmla="*/ 1861661 h 2362200"/>
              <a:gd name="connsiteX1372" fmla="*/ 1106329 w 7629525"/>
              <a:gd name="connsiteY1372" fmla="*/ 1861661 h 2362200"/>
              <a:gd name="connsiteX1373" fmla="*/ 1106329 w 7629525"/>
              <a:gd name="connsiteY1373" fmla="*/ 1867376 h 2362200"/>
              <a:gd name="connsiteX1374" fmla="*/ 1100614 w 7629525"/>
              <a:gd name="connsiteY1374" fmla="*/ 1867376 h 2362200"/>
              <a:gd name="connsiteX1375" fmla="*/ 1100614 w 7629525"/>
              <a:gd name="connsiteY1375" fmla="*/ 1854994 h 2362200"/>
              <a:gd name="connsiteX1376" fmla="*/ 1115854 w 7629525"/>
              <a:gd name="connsiteY1376" fmla="*/ 1853089 h 2362200"/>
              <a:gd name="connsiteX1377" fmla="*/ 1118711 w 7629525"/>
              <a:gd name="connsiteY1377" fmla="*/ 1853089 h 2362200"/>
              <a:gd name="connsiteX1378" fmla="*/ 1150144 w 7629525"/>
              <a:gd name="connsiteY1378" fmla="*/ 1835944 h 2362200"/>
              <a:gd name="connsiteX1379" fmla="*/ 1154906 w 7629525"/>
              <a:gd name="connsiteY1379" fmla="*/ 1831181 h 2362200"/>
              <a:gd name="connsiteX1380" fmla="*/ 1154906 w 7629525"/>
              <a:gd name="connsiteY1380" fmla="*/ 1831181 h 2362200"/>
              <a:gd name="connsiteX1381" fmla="*/ 1156811 w 7629525"/>
              <a:gd name="connsiteY1381" fmla="*/ 1829276 h 2362200"/>
              <a:gd name="connsiteX1382" fmla="*/ 1154906 w 7629525"/>
              <a:gd name="connsiteY1382" fmla="*/ 1827371 h 2362200"/>
              <a:gd name="connsiteX1383" fmla="*/ 1153001 w 7629525"/>
              <a:gd name="connsiteY1383" fmla="*/ 1829276 h 2362200"/>
              <a:gd name="connsiteX1384" fmla="*/ 1153001 w 7629525"/>
              <a:gd name="connsiteY1384" fmla="*/ 1830229 h 2362200"/>
              <a:gd name="connsiteX1385" fmla="*/ 1150144 w 7629525"/>
              <a:gd name="connsiteY1385" fmla="*/ 1834039 h 2362200"/>
              <a:gd name="connsiteX1386" fmla="*/ 1138714 w 7629525"/>
              <a:gd name="connsiteY1386" fmla="*/ 1833086 h 2362200"/>
              <a:gd name="connsiteX1387" fmla="*/ 1145381 w 7629525"/>
              <a:gd name="connsiteY1387" fmla="*/ 1818799 h 2362200"/>
              <a:gd name="connsiteX1388" fmla="*/ 1150144 w 7629525"/>
              <a:gd name="connsiteY1388" fmla="*/ 1814036 h 2362200"/>
              <a:gd name="connsiteX1389" fmla="*/ 1150144 w 7629525"/>
              <a:gd name="connsiteY1389" fmla="*/ 1814036 h 2362200"/>
              <a:gd name="connsiteX1390" fmla="*/ 1152049 w 7629525"/>
              <a:gd name="connsiteY1390" fmla="*/ 1812131 h 2362200"/>
              <a:gd name="connsiteX1391" fmla="*/ 1150144 w 7629525"/>
              <a:gd name="connsiteY1391" fmla="*/ 1810226 h 2362200"/>
              <a:gd name="connsiteX1392" fmla="*/ 1148239 w 7629525"/>
              <a:gd name="connsiteY1392" fmla="*/ 1812131 h 2362200"/>
              <a:gd name="connsiteX1393" fmla="*/ 1148239 w 7629525"/>
              <a:gd name="connsiteY1393" fmla="*/ 1813084 h 2362200"/>
              <a:gd name="connsiteX1394" fmla="*/ 1143476 w 7629525"/>
              <a:gd name="connsiteY1394" fmla="*/ 1817846 h 2362200"/>
              <a:gd name="connsiteX1395" fmla="*/ 1143476 w 7629525"/>
              <a:gd name="connsiteY1395" fmla="*/ 1817846 h 2362200"/>
              <a:gd name="connsiteX1396" fmla="*/ 1138714 w 7629525"/>
              <a:gd name="connsiteY1396" fmla="*/ 1818799 h 2362200"/>
              <a:gd name="connsiteX1397" fmla="*/ 1132999 w 7629525"/>
              <a:gd name="connsiteY1397" fmla="*/ 1816894 h 2362200"/>
              <a:gd name="connsiteX1398" fmla="*/ 1127284 w 7629525"/>
              <a:gd name="connsiteY1398" fmla="*/ 1819751 h 2362200"/>
              <a:gd name="connsiteX1399" fmla="*/ 1127284 w 7629525"/>
              <a:gd name="connsiteY1399" fmla="*/ 1819751 h 2362200"/>
              <a:gd name="connsiteX1400" fmla="*/ 1118711 w 7629525"/>
              <a:gd name="connsiteY1400" fmla="*/ 1818799 h 2362200"/>
              <a:gd name="connsiteX1401" fmla="*/ 1118711 w 7629525"/>
              <a:gd name="connsiteY1401" fmla="*/ 1811179 h 2362200"/>
              <a:gd name="connsiteX1402" fmla="*/ 1118711 w 7629525"/>
              <a:gd name="connsiteY1402" fmla="*/ 1808321 h 2362200"/>
              <a:gd name="connsiteX1403" fmla="*/ 1118711 w 7629525"/>
              <a:gd name="connsiteY1403" fmla="*/ 1800701 h 2362200"/>
              <a:gd name="connsiteX1404" fmla="*/ 1112044 w 7629525"/>
              <a:gd name="connsiteY1404" fmla="*/ 1800701 h 2362200"/>
              <a:gd name="connsiteX1405" fmla="*/ 1112044 w 7629525"/>
              <a:gd name="connsiteY1405" fmla="*/ 1794034 h 2362200"/>
              <a:gd name="connsiteX1406" fmla="*/ 1105376 w 7629525"/>
              <a:gd name="connsiteY1406" fmla="*/ 1794034 h 2362200"/>
              <a:gd name="connsiteX1407" fmla="*/ 1105376 w 7629525"/>
              <a:gd name="connsiteY1407" fmla="*/ 1798796 h 2362200"/>
              <a:gd name="connsiteX1408" fmla="*/ 1099661 w 7629525"/>
              <a:gd name="connsiteY1408" fmla="*/ 1798796 h 2362200"/>
              <a:gd name="connsiteX1409" fmla="*/ 1099661 w 7629525"/>
              <a:gd name="connsiteY1409" fmla="*/ 1784509 h 2362200"/>
              <a:gd name="connsiteX1410" fmla="*/ 1113949 w 7629525"/>
              <a:gd name="connsiteY1410" fmla="*/ 1782604 h 2362200"/>
              <a:gd name="connsiteX1411" fmla="*/ 1115854 w 7629525"/>
              <a:gd name="connsiteY1411" fmla="*/ 1782604 h 2362200"/>
              <a:gd name="connsiteX1412" fmla="*/ 1146334 w 7629525"/>
              <a:gd name="connsiteY1412" fmla="*/ 1766411 h 2362200"/>
              <a:gd name="connsiteX1413" fmla="*/ 1151096 w 7629525"/>
              <a:gd name="connsiteY1413" fmla="*/ 1761649 h 2362200"/>
              <a:gd name="connsiteX1414" fmla="*/ 1151096 w 7629525"/>
              <a:gd name="connsiteY1414" fmla="*/ 1761649 h 2362200"/>
              <a:gd name="connsiteX1415" fmla="*/ 1153001 w 7629525"/>
              <a:gd name="connsiteY1415" fmla="*/ 1759744 h 2362200"/>
              <a:gd name="connsiteX1416" fmla="*/ 1151096 w 7629525"/>
              <a:gd name="connsiteY1416" fmla="*/ 1757839 h 2362200"/>
              <a:gd name="connsiteX1417" fmla="*/ 1149191 w 7629525"/>
              <a:gd name="connsiteY1417" fmla="*/ 1759744 h 2362200"/>
              <a:gd name="connsiteX1418" fmla="*/ 1149191 w 7629525"/>
              <a:gd name="connsiteY1418" fmla="*/ 1760696 h 2362200"/>
              <a:gd name="connsiteX1419" fmla="*/ 1146334 w 7629525"/>
              <a:gd name="connsiteY1419" fmla="*/ 1763554 h 2362200"/>
              <a:gd name="connsiteX1420" fmla="*/ 1134904 w 7629525"/>
              <a:gd name="connsiteY1420" fmla="*/ 1762601 h 2362200"/>
              <a:gd name="connsiteX1421" fmla="*/ 1140619 w 7629525"/>
              <a:gd name="connsiteY1421" fmla="*/ 1749266 h 2362200"/>
              <a:gd name="connsiteX1422" fmla="*/ 1144429 w 7629525"/>
              <a:gd name="connsiteY1422" fmla="*/ 1744504 h 2362200"/>
              <a:gd name="connsiteX1423" fmla="*/ 1144429 w 7629525"/>
              <a:gd name="connsiteY1423" fmla="*/ 1744504 h 2362200"/>
              <a:gd name="connsiteX1424" fmla="*/ 1146334 w 7629525"/>
              <a:gd name="connsiteY1424" fmla="*/ 1742599 h 2362200"/>
              <a:gd name="connsiteX1425" fmla="*/ 1144429 w 7629525"/>
              <a:gd name="connsiteY1425" fmla="*/ 1740694 h 2362200"/>
              <a:gd name="connsiteX1426" fmla="*/ 1142524 w 7629525"/>
              <a:gd name="connsiteY1426" fmla="*/ 1742599 h 2362200"/>
              <a:gd name="connsiteX1427" fmla="*/ 1142524 w 7629525"/>
              <a:gd name="connsiteY1427" fmla="*/ 1743551 h 2362200"/>
              <a:gd name="connsiteX1428" fmla="*/ 1137761 w 7629525"/>
              <a:gd name="connsiteY1428" fmla="*/ 1748314 h 2362200"/>
              <a:gd name="connsiteX1429" fmla="*/ 1137761 w 7629525"/>
              <a:gd name="connsiteY1429" fmla="*/ 1748314 h 2362200"/>
              <a:gd name="connsiteX1430" fmla="*/ 1132999 w 7629525"/>
              <a:gd name="connsiteY1430" fmla="*/ 1749266 h 2362200"/>
              <a:gd name="connsiteX1431" fmla="*/ 1127284 w 7629525"/>
              <a:gd name="connsiteY1431" fmla="*/ 1747361 h 2362200"/>
              <a:gd name="connsiteX1432" fmla="*/ 1121569 w 7629525"/>
              <a:gd name="connsiteY1432" fmla="*/ 1749266 h 2362200"/>
              <a:gd name="connsiteX1433" fmla="*/ 1121569 w 7629525"/>
              <a:gd name="connsiteY1433" fmla="*/ 1749266 h 2362200"/>
              <a:gd name="connsiteX1434" fmla="*/ 1113949 w 7629525"/>
              <a:gd name="connsiteY1434" fmla="*/ 1748314 h 2362200"/>
              <a:gd name="connsiteX1435" fmla="*/ 1113949 w 7629525"/>
              <a:gd name="connsiteY1435" fmla="*/ 1740694 h 2362200"/>
              <a:gd name="connsiteX1436" fmla="*/ 1113949 w 7629525"/>
              <a:gd name="connsiteY1436" fmla="*/ 1737836 h 2362200"/>
              <a:gd name="connsiteX1437" fmla="*/ 1113949 w 7629525"/>
              <a:gd name="connsiteY1437" fmla="*/ 1730216 h 2362200"/>
              <a:gd name="connsiteX1438" fmla="*/ 1107281 w 7629525"/>
              <a:gd name="connsiteY1438" fmla="*/ 1730216 h 2362200"/>
              <a:gd name="connsiteX1439" fmla="*/ 1107281 w 7629525"/>
              <a:gd name="connsiteY1439" fmla="*/ 1723549 h 2362200"/>
              <a:gd name="connsiteX1440" fmla="*/ 1101566 w 7629525"/>
              <a:gd name="connsiteY1440" fmla="*/ 1723549 h 2362200"/>
              <a:gd name="connsiteX1441" fmla="*/ 1101566 w 7629525"/>
              <a:gd name="connsiteY1441" fmla="*/ 1728311 h 2362200"/>
              <a:gd name="connsiteX1442" fmla="*/ 1095851 w 7629525"/>
              <a:gd name="connsiteY1442" fmla="*/ 1728311 h 2362200"/>
              <a:gd name="connsiteX1443" fmla="*/ 1095851 w 7629525"/>
              <a:gd name="connsiteY1443" fmla="*/ 1713071 h 2362200"/>
              <a:gd name="connsiteX1444" fmla="*/ 1070134 w 7629525"/>
              <a:gd name="connsiteY1444" fmla="*/ 1713071 h 2362200"/>
              <a:gd name="connsiteX1445" fmla="*/ 1070134 w 7629525"/>
              <a:gd name="connsiteY1445" fmla="*/ 1711166 h 2362200"/>
              <a:gd name="connsiteX1446" fmla="*/ 1058704 w 7629525"/>
              <a:gd name="connsiteY1446" fmla="*/ 1701641 h 2362200"/>
              <a:gd name="connsiteX1447" fmla="*/ 1061561 w 7629525"/>
              <a:gd name="connsiteY1447" fmla="*/ 1682591 h 2362200"/>
              <a:gd name="connsiteX1448" fmla="*/ 1053941 w 7629525"/>
              <a:gd name="connsiteY1448" fmla="*/ 1655921 h 2362200"/>
              <a:gd name="connsiteX1449" fmla="*/ 1054894 w 7629525"/>
              <a:gd name="connsiteY1449" fmla="*/ 1648301 h 2362200"/>
              <a:gd name="connsiteX1450" fmla="*/ 1054894 w 7629525"/>
              <a:gd name="connsiteY1450" fmla="*/ 1648301 h 2362200"/>
              <a:gd name="connsiteX1451" fmla="*/ 1058704 w 7629525"/>
              <a:gd name="connsiteY1451" fmla="*/ 1646396 h 2362200"/>
              <a:gd name="connsiteX1452" fmla="*/ 1054894 w 7629525"/>
              <a:gd name="connsiteY1452" fmla="*/ 1644491 h 2362200"/>
              <a:gd name="connsiteX1453" fmla="*/ 1054894 w 7629525"/>
              <a:gd name="connsiteY1453" fmla="*/ 1643539 h 2362200"/>
              <a:gd name="connsiteX1454" fmla="*/ 1059656 w 7629525"/>
              <a:gd name="connsiteY1454" fmla="*/ 1637824 h 2362200"/>
              <a:gd name="connsiteX1455" fmla="*/ 1056799 w 7629525"/>
              <a:gd name="connsiteY1455" fmla="*/ 1633061 h 2362200"/>
              <a:gd name="connsiteX1456" fmla="*/ 1057751 w 7629525"/>
              <a:gd name="connsiteY1456" fmla="*/ 1631156 h 2362200"/>
              <a:gd name="connsiteX1457" fmla="*/ 1054894 w 7629525"/>
              <a:gd name="connsiteY1457" fmla="*/ 1628299 h 2362200"/>
              <a:gd name="connsiteX1458" fmla="*/ 1054894 w 7629525"/>
              <a:gd name="connsiteY1458" fmla="*/ 1614964 h 2362200"/>
              <a:gd name="connsiteX1459" fmla="*/ 1053941 w 7629525"/>
              <a:gd name="connsiteY1459" fmla="*/ 1614011 h 2362200"/>
              <a:gd name="connsiteX1460" fmla="*/ 1052989 w 7629525"/>
              <a:gd name="connsiteY1460" fmla="*/ 1614964 h 2362200"/>
              <a:gd name="connsiteX1461" fmla="*/ 1052989 w 7629525"/>
              <a:gd name="connsiteY1461" fmla="*/ 1628299 h 2362200"/>
              <a:gd name="connsiteX1462" fmla="*/ 1050131 w 7629525"/>
              <a:gd name="connsiteY1462" fmla="*/ 1631156 h 2362200"/>
              <a:gd name="connsiteX1463" fmla="*/ 1051084 w 7629525"/>
              <a:gd name="connsiteY1463" fmla="*/ 1633061 h 2362200"/>
              <a:gd name="connsiteX1464" fmla="*/ 1048226 w 7629525"/>
              <a:gd name="connsiteY1464" fmla="*/ 1637824 h 2362200"/>
              <a:gd name="connsiteX1465" fmla="*/ 1052989 w 7629525"/>
              <a:gd name="connsiteY1465" fmla="*/ 1643539 h 2362200"/>
              <a:gd name="connsiteX1466" fmla="*/ 1052989 w 7629525"/>
              <a:gd name="connsiteY1466" fmla="*/ 1644491 h 2362200"/>
              <a:gd name="connsiteX1467" fmla="*/ 1049179 w 7629525"/>
              <a:gd name="connsiteY1467" fmla="*/ 1646396 h 2362200"/>
              <a:gd name="connsiteX1468" fmla="*/ 1052989 w 7629525"/>
              <a:gd name="connsiteY1468" fmla="*/ 1648301 h 2362200"/>
              <a:gd name="connsiteX1469" fmla="*/ 1052989 w 7629525"/>
              <a:gd name="connsiteY1469" fmla="*/ 1648301 h 2362200"/>
              <a:gd name="connsiteX1470" fmla="*/ 1053941 w 7629525"/>
              <a:gd name="connsiteY1470" fmla="*/ 1655921 h 2362200"/>
              <a:gd name="connsiteX1471" fmla="*/ 1046321 w 7629525"/>
              <a:gd name="connsiteY1471" fmla="*/ 1682591 h 2362200"/>
              <a:gd name="connsiteX1472" fmla="*/ 1049179 w 7629525"/>
              <a:gd name="connsiteY1472" fmla="*/ 1701641 h 2362200"/>
              <a:gd name="connsiteX1473" fmla="*/ 1037749 w 7629525"/>
              <a:gd name="connsiteY1473" fmla="*/ 1711166 h 2362200"/>
              <a:gd name="connsiteX1474" fmla="*/ 1037749 w 7629525"/>
              <a:gd name="connsiteY1474" fmla="*/ 1713071 h 2362200"/>
              <a:gd name="connsiteX1475" fmla="*/ 1014889 w 7629525"/>
              <a:gd name="connsiteY1475" fmla="*/ 1713071 h 2362200"/>
              <a:gd name="connsiteX1476" fmla="*/ 1014889 w 7629525"/>
              <a:gd name="connsiteY1476" fmla="*/ 1574006 h 2362200"/>
              <a:gd name="connsiteX1477" fmla="*/ 979646 w 7629525"/>
              <a:gd name="connsiteY1477" fmla="*/ 1574006 h 2362200"/>
              <a:gd name="connsiteX1478" fmla="*/ 943451 w 7629525"/>
              <a:gd name="connsiteY1478" fmla="*/ 1563529 h 2362200"/>
              <a:gd name="connsiteX1479" fmla="*/ 943451 w 7629525"/>
              <a:gd name="connsiteY1479" fmla="*/ 1559719 h 2362200"/>
              <a:gd name="connsiteX1480" fmla="*/ 951071 w 7629525"/>
              <a:gd name="connsiteY1480" fmla="*/ 1556861 h 2362200"/>
              <a:gd name="connsiteX1481" fmla="*/ 954881 w 7629525"/>
              <a:gd name="connsiteY1481" fmla="*/ 1554956 h 2362200"/>
              <a:gd name="connsiteX1482" fmla="*/ 955834 w 7629525"/>
              <a:gd name="connsiteY1482" fmla="*/ 1553051 h 2362200"/>
              <a:gd name="connsiteX1483" fmla="*/ 955834 w 7629525"/>
              <a:gd name="connsiteY1483" fmla="*/ 1551146 h 2362200"/>
              <a:gd name="connsiteX1484" fmla="*/ 955834 w 7629525"/>
              <a:gd name="connsiteY1484" fmla="*/ 1549241 h 2362200"/>
              <a:gd name="connsiteX1485" fmla="*/ 952976 w 7629525"/>
              <a:gd name="connsiteY1485" fmla="*/ 1547336 h 2362200"/>
              <a:gd name="connsiteX1486" fmla="*/ 945356 w 7629525"/>
              <a:gd name="connsiteY1486" fmla="*/ 1544479 h 2362200"/>
              <a:gd name="connsiteX1487" fmla="*/ 928211 w 7629525"/>
              <a:gd name="connsiteY1487" fmla="*/ 1541621 h 2362200"/>
              <a:gd name="connsiteX1488" fmla="*/ 906304 w 7629525"/>
              <a:gd name="connsiteY1488" fmla="*/ 1540669 h 2362200"/>
              <a:gd name="connsiteX1489" fmla="*/ 882491 w 7629525"/>
              <a:gd name="connsiteY1489" fmla="*/ 1541621 h 2362200"/>
              <a:gd name="connsiteX1490" fmla="*/ 882491 w 7629525"/>
              <a:gd name="connsiteY1490" fmla="*/ 1541621 h 2362200"/>
              <a:gd name="connsiteX1491" fmla="*/ 872966 w 7629525"/>
              <a:gd name="connsiteY1491" fmla="*/ 1542574 h 2362200"/>
              <a:gd name="connsiteX1492" fmla="*/ 862489 w 7629525"/>
              <a:gd name="connsiteY1492" fmla="*/ 1545431 h 2362200"/>
              <a:gd name="connsiteX1493" fmla="*/ 859631 w 7629525"/>
              <a:gd name="connsiteY1493" fmla="*/ 1547336 h 2362200"/>
              <a:gd name="connsiteX1494" fmla="*/ 858679 w 7629525"/>
              <a:gd name="connsiteY1494" fmla="*/ 1548289 h 2362200"/>
              <a:gd name="connsiteX1495" fmla="*/ 857726 w 7629525"/>
              <a:gd name="connsiteY1495" fmla="*/ 1550194 h 2362200"/>
              <a:gd name="connsiteX1496" fmla="*/ 858679 w 7629525"/>
              <a:gd name="connsiteY1496" fmla="*/ 1552099 h 2362200"/>
              <a:gd name="connsiteX1497" fmla="*/ 861536 w 7629525"/>
              <a:gd name="connsiteY1497" fmla="*/ 1554956 h 2362200"/>
              <a:gd name="connsiteX1498" fmla="*/ 869156 w 7629525"/>
              <a:gd name="connsiteY1498" fmla="*/ 1557814 h 2362200"/>
              <a:gd name="connsiteX1499" fmla="*/ 871061 w 7629525"/>
              <a:gd name="connsiteY1499" fmla="*/ 1557814 h 2362200"/>
              <a:gd name="connsiteX1500" fmla="*/ 871061 w 7629525"/>
              <a:gd name="connsiteY1500" fmla="*/ 1564481 h 2362200"/>
              <a:gd name="connsiteX1501" fmla="*/ 796766 w 7629525"/>
              <a:gd name="connsiteY1501" fmla="*/ 1564481 h 2362200"/>
              <a:gd name="connsiteX1502" fmla="*/ 796766 w 7629525"/>
              <a:gd name="connsiteY1502" fmla="*/ 1591151 h 2362200"/>
              <a:gd name="connsiteX1503" fmla="*/ 805339 w 7629525"/>
              <a:gd name="connsiteY1503" fmla="*/ 1591151 h 2362200"/>
              <a:gd name="connsiteX1504" fmla="*/ 805339 w 7629525"/>
              <a:gd name="connsiteY1504" fmla="*/ 1938814 h 2362200"/>
              <a:gd name="connsiteX1505" fmla="*/ 797719 w 7629525"/>
              <a:gd name="connsiteY1505" fmla="*/ 1940719 h 2362200"/>
              <a:gd name="connsiteX1506" fmla="*/ 798671 w 7629525"/>
              <a:gd name="connsiteY1506" fmla="*/ 1940719 h 2362200"/>
              <a:gd name="connsiteX1507" fmla="*/ 798671 w 7629525"/>
              <a:gd name="connsiteY1507" fmla="*/ 1885474 h 2362200"/>
              <a:gd name="connsiteX1508" fmla="*/ 795814 w 7629525"/>
              <a:gd name="connsiteY1508" fmla="*/ 1885474 h 2362200"/>
              <a:gd name="connsiteX1509" fmla="*/ 795814 w 7629525"/>
              <a:gd name="connsiteY1509" fmla="*/ 1884521 h 2362200"/>
              <a:gd name="connsiteX1510" fmla="*/ 798671 w 7629525"/>
              <a:gd name="connsiteY1510" fmla="*/ 1884521 h 2362200"/>
              <a:gd name="connsiteX1511" fmla="*/ 798671 w 7629525"/>
              <a:gd name="connsiteY1511" fmla="*/ 1880711 h 2362200"/>
              <a:gd name="connsiteX1512" fmla="*/ 794861 w 7629525"/>
              <a:gd name="connsiteY1512" fmla="*/ 1880711 h 2362200"/>
              <a:gd name="connsiteX1513" fmla="*/ 789146 w 7629525"/>
              <a:gd name="connsiteY1513" fmla="*/ 1848326 h 2362200"/>
              <a:gd name="connsiteX1514" fmla="*/ 786289 w 7629525"/>
              <a:gd name="connsiteY1514" fmla="*/ 1864519 h 2362200"/>
              <a:gd name="connsiteX1515" fmla="*/ 766286 w 7629525"/>
              <a:gd name="connsiteY1515" fmla="*/ 1740694 h 2362200"/>
              <a:gd name="connsiteX1516" fmla="*/ 766286 w 7629525"/>
              <a:gd name="connsiteY1516" fmla="*/ 1718786 h 2362200"/>
              <a:gd name="connsiteX1517" fmla="*/ 764381 w 7629525"/>
              <a:gd name="connsiteY1517" fmla="*/ 1718786 h 2362200"/>
              <a:gd name="connsiteX1518" fmla="*/ 764381 w 7629525"/>
              <a:gd name="connsiteY1518" fmla="*/ 1740694 h 2362200"/>
              <a:gd name="connsiteX1519" fmla="*/ 743426 w 7629525"/>
              <a:gd name="connsiteY1519" fmla="*/ 1863566 h 2362200"/>
              <a:gd name="connsiteX1520" fmla="*/ 740569 w 7629525"/>
              <a:gd name="connsiteY1520" fmla="*/ 1847374 h 2362200"/>
              <a:gd name="connsiteX1521" fmla="*/ 734854 w 7629525"/>
              <a:gd name="connsiteY1521" fmla="*/ 1879759 h 2362200"/>
              <a:gd name="connsiteX1522" fmla="*/ 733901 w 7629525"/>
              <a:gd name="connsiteY1522" fmla="*/ 1879759 h 2362200"/>
              <a:gd name="connsiteX1523" fmla="*/ 733901 w 7629525"/>
              <a:gd name="connsiteY1523" fmla="*/ 1883569 h 2362200"/>
              <a:gd name="connsiteX1524" fmla="*/ 734854 w 7629525"/>
              <a:gd name="connsiteY1524" fmla="*/ 1883569 h 2362200"/>
              <a:gd name="connsiteX1525" fmla="*/ 734854 w 7629525"/>
              <a:gd name="connsiteY1525" fmla="*/ 1884521 h 2362200"/>
              <a:gd name="connsiteX1526" fmla="*/ 732949 w 7629525"/>
              <a:gd name="connsiteY1526" fmla="*/ 1884521 h 2362200"/>
              <a:gd name="connsiteX1527" fmla="*/ 732949 w 7629525"/>
              <a:gd name="connsiteY1527" fmla="*/ 1894046 h 2362200"/>
              <a:gd name="connsiteX1528" fmla="*/ 732949 w 7629525"/>
              <a:gd name="connsiteY1528" fmla="*/ 1894999 h 2362200"/>
              <a:gd name="connsiteX1529" fmla="*/ 732949 w 7629525"/>
              <a:gd name="connsiteY1529" fmla="*/ 1894999 h 2362200"/>
              <a:gd name="connsiteX1530" fmla="*/ 732949 w 7629525"/>
              <a:gd name="connsiteY1530" fmla="*/ 1937861 h 2362200"/>
              <a:gd name="connsiteX1531" fmla="*/ 730091 w 7629525"/>
              <a:gd name="connsiteY1531" fmla="*/ 1937861 h 2362200"/>
              <a:gd name="connsiteX1532" fmla="*/ 730091 w 7629525"/>
              <a:gd name="connsiteY1532" fmla="*/ 1939766 h 2362200"/>
              <a:gd name="connsiteX1533" fmla="*/ 727234 w 7629525"/>
              <a:gd name="connsiteY1533" fmla="*/ 1937861 h 2362200"/>
              <a:gd name="connsiteX1534" fmla="*/ 727234 w 7629525"/>
              <a:gd name="connsiteY1534" fmla="*/ 1935004 h 2362200"/>
              <a:gd name="connsiteX1535" fmla="*/ 723424 w 7629525"/>
              <a:gd name="connsiteY1535" fmla="*/ 1935004 h 2362200"/>
              <a:gd name="connsiteX1536" fmla="*/ 723424 w 7629525"/>
              <a:gd name="connsiteY1536" fmla="*/ 1935004 h 2362200"/>
              <a:gd name="connsiteX1537" fmla="*/ 723424 w 7629525"/>
              <a:gd name="connsiteY1537" fmla="*/ 1932146 h 2362200"/>
              <a:gd name="connsiteX1538" fmla="*/ 719614 w 7629525"/>
              <a:gd name="connsiteY1538" fmla="*/ 1932146 h 2362200"/>
              <a:gd name="connsiteX1539" fmla="*/ 719614 w 7629525"/>
              <a:gd name="connsiteY1539" fmla="*/ 1932146 h 2362200"/>
              <a:gd name="connsiteX1540" fmla="*/ 719614 w 7629525"/>
              <a:gd name="connsiteY1540" fmla="*/ 1929289 h 2362200"/>
              <a:gd name="connsiteX1541" fmla="*/ 715804 w 7629525"/>
              <a:gd name="connsiteY1541" fmla="*/ 1929289 h 2362200"/>
              <a:gd name="connsiteX1542" fmla="*/ 715804 w 7629525"/>
              <a:gd name="connsiteY1542" fmla="*/ 1929289 h 2362200"/>
              <a:gd name="connsiteX1543" fmla="*/ 715804 w 7629525"/>
              <a:gd name="connsiteY1543" fmla="*/ 1926431 h 2362200"/>
              <a:gd name="connsiteX1544" fmla="*/ 711994 w 7629525"/>
              <a:gd name="connsiteY1544" fmla="*/ 1926431 h 2362200"/>
              <a:gd name="connsiteX1545" fmla="*/ 711994 w 7629525"/>
              <a:gd name="connsiteY1545" fmla="*/ 1926431 h 2362200"/>
              <a:gd name="connsiteX1546" fmla="*/ 711994 w 7629525"/>
              <a:gd name="connsiteY1546" fmla="*/ 1923574 h 2362200"/>
              <a:gd name="connsiteX1547" fmla="*/ 708184 w 7629525"/>
              <a:gd name="connsiteY1547" fmla="*/ 1923574 h 2362200"/>
              <a:gd name="connsiteX1548" fmla="*/ 708184 w 7629525"/>
              <a:gd name="connsiteY1548" fmla="*/ 1923574 h 2362200"/>
              <a:gd name="connsiteX1549" fmla="*/ 708184 w 7629525"/>
              <a:gd name="connsiteY1549" fmla="*/ 1920716 h 2362200"/>
              <a:gd name="connsiteX1550" fmla="*/ 704374 w 7629525"/>
              <a:gd name="connsiteY1550" fmla="*/ 1920716 h 2362200"/>
              <a:gd name="connsiteX1551" fmla="*/ 704374 w 7629525"/>
              <a:gd name="connsiteY1551" fmla="*/ 1920716 h 2362200"/>
              <a:gd name="connsiteX1552" fmla="*/ 704374 w 7629525"/>
              <a:gd name="connsiteY1552" fmla="*/ 1917859 h 2362200"/>
              <a:gd name="connsiteX1553" fmla="*/ 700564 w 7629525"/>
              <a:gd name="connsiteY1553" fmla="*/ 1917859 h 2362200"/>
              <a:gd name="connsiteX1554" fmla="*/ 700564 w 7629525"/>
              <a:gd name="connsiteY1554" fmla="*/ 1915001 h 2362200"/>
              <a:gd name="connsiteX1555" fmla="*/ 696754 w 7629525"/>
              <a:gd name="connsiteY1555" fmla="*/ 1915001 h 2362200"/>
              <a:gd name="connsiteX1556" fmla="*/ 693896 w 7629525"/>
              <a:gd name="connsiteY1556" fmla="*/ 1913096 h 2362200"/>
              <a:gd name="connsiteX1557" fmla="*/ 693896 w 7629525"/>
              <a:gd name="connsiteY1557" fmla="*/ 1911191 h 2362200"/>
              <a:gd name="connsiteX1558" fmla="*/ 695801 w 7629525"/>
              <a:gd name="connsiteY1558" fmla="*/ 1909286 h 2362200"/>
              <a:gd name="connsiteX1559" fmla="*/ 698659 w 7629525"/>
              <a:gd name="connsiteY1559" fmla="*/ 1909286 h 2362200"/>
              <a:gd name="connsiteX1560" fmla="*/ 698659 w 7629525"/>
              <a:gd name="connsiteY1560" fmla="*/ 1908334 h 2362200"/>
              <a:gd name="connsiteX1561" fmla="*/ 695801 w 7629525"/>
              <a:gd name="connsiteY1561" fmla="*/ 1908334 h 2362200"/>
              <a:gd name="connsiteX1562" fmla="*/ 693896 w 7629525"/>
              <a:gd name="connsiteY1562" fmla="*/ 1906429 h 2362200"/>
              <a:gd name="connsiteX1563" fmla="*/ 693896 w 7629525"/>
              <a:gd name="connsiteY1563" fmla="*/ 1903571 h 2362200"/>
              <a:gd name="connsiteX1564" fmla="*/ 691991 w 7629525"/>
              <a:gd name="connsiteY1564" fmla="*/ 1903571 h 2362200"/>
              <a:gd name="connsiteX1565" fmla="*/ 691991 w 7629525"/>
              <a:gd name="connsiteY1565" fmla="*/ 1906429 h 2362200"/>
              <a:gd name="connsiteX1566" fmla="*/ 690086 w 7629525"/>
              <a:gd name="connsiteY1566" fmla="*/ 1908334 h 2362200"/>
              <a:gd name="connsiteX1567" fmla="*/ 687229 w 7629525"/>
              <a:gd name="connsiteY1567" fmla="*/ 1908334 h 2362200"/>
              <a:gd name="connsiteX1568" fmla="*/ 687229 w 7629525"/>
              <a:gd name="connsiteY1568" fmla="*/ 1909286 h 2362200"/>
              <a:gd name="connsiteX1569" fmla="*/ 690086 w 7629525"/>
              <a:gd name="connsiteY1569" fmla="*/ 1909286 h 2362200"/>
              <a:gd name="connsiteX1570" fmla="*/ 691991 w 7629525"/>
              <a:gd name="connsiteY1570" fmla="*/ 1911191 h 2362200"/>
              <a:gd name="connsiteX1571" fmla="*/ 691991 w 7629525"/>
              <a:gd name="connsiteY1571" fmla="*/ 1914049 h 2362200"/>
              <a:gd name="connsiteX1572" fmla="*/ 690086 w 7629525"/>
              <a:gd name="connsiteY1572" fmla="*/ 1915954 h 2362200"/>
              <a:gd name="connsiteX1573" fmla="*/ 686276 w 7629525"/>
              <a:gd name="connsiteY1573" fmla="*/ 1915954 h 2362200"/>
              <a:gd name="connsiteX1574" fmla="*/ 686276 w 7629525"/>
              <a:gd name="connsiteY1574" fmla="*/ 1918811 h 2362200"/>
              <a:gd name="connsiteX1575" fmla="*/ 682466 w 7629525"/>
              <a:gd name="connsiteY1575" fmla="*/ 1918811 h 2362200"/>
              <a:gd name="connsiteX1576" fmla="*/ 682466 w 7629525"/>
              <a:gd name="connsiteY1576" fmla="*/ 1921669 h 2362200"/>
              <a:gd name="connsiteX1577" fmla="*/ 678656 w 7629525"/>
              <a:gd name="connsiteY1577" fmla="*/ 1921669 h 2362200"/>
              <a:gd name="connsiteX1578" fmla="*/ 678656 w 7629525"/>
              <a:gd name="connsiteY1578" fmla="*/ 1924526 h 2362200"/>
              <a:gd name="connsiteX1579" fmla="*/ 678656 w 7629525"/>
              <a:gd name="connsiteY1579" fmla="*/ 1924526 h 2362200"/>
              <a:gd name="connsiteX1580" fmla="*/ 674846 w 7629525"/>
              <a:gd name="connsiteY1580" fmla="*/ 1924526 h 2362200"/>
              <a:gd name="connsiteX1581" fmla="*/ 674846 w 7629525"/>
              <a:gd name="connsiteY1581" fmla="*/ 1927384 h 2362200"/>
              <a:gd name="connsiteX1582" fmla="*/ 674846 w 7629525"/>
              <a:gd name="connsiteY1582" fmla="*/ 1927384 h 2362200"/>
              <a:gd name="connsiteX1583" fmla="*/ 671036 w 7629525"/>
              <a:gd name="connsiteY1583" fmla="*/ 1927384 h 2362200"/>
              <a:gd name="connsiteX1584" fmla="*/ 671036 w 7629525"/>
              <a:gd name="connsiteY1584" fmla="*/ 1930241 h 2362200"/>
              <a:gd name="connsiteX1585" fmla="*/ 671036 w 7629525"/>
              <a:gd name="connsiteY1585" fmla="*/ 1930241 h 2362200"/>
              <a:gd name="connsiteX1586" fmla="*/ 667226 w 7629525"/>
              <a:gd name="connsiteY1586" fmla="*/ 1930241 h 2362200"/>
              <a:gd name="connsiteX1587" fmla="*/ 667226 w 7629525"/>
              <a:gd name="connsiteY1587" fmla="*/ 1933099 h 2362200"/>
              <a:gd name="connsiteX1588" fmla="*/ 667226 w 7629525"/>
              <a:gd name="connsiteY1588" fmla="*/ 1933099 h 2362200"/>
              <a:gd name="connsiteX1589" fmla="*/ 663416 w 7629525"/>
              <a:gd name="connsiteY1589" fmla="*/ 1933099 h 2362200"/>
              <a:gd name="connsiteX1590" fmla="*/ 663416 w 7629525"/>
              <a:gd name="connsiteY1590" fmla="*/ 1935956 h 2362200"/>
              <a:gd name="connsiteX1591" fmla="*/ 663416 w 7629525"/>
              <a:gd name="connsiteY1591" fmla="*/ 1935956 h 2362200"/>
              <a:gd name="connsiteX1592" fmla="*/ 659606 w 7629525"/>
              <a:gd name="connsiteY1592" fmla="*/ 1935956 h 2362200"/>
              <a:gd name="connsiteX1593" fmla="*/ 659606 w 7629525"/>
              <a:gd name="connsiteY1593" fmla="*/ 1938814 h 2362200"/>
              <a:gd name="connsiteX1594" fmla="*/ 656749 w 7629525"/>
              <a:gd name="connsiteY1594" fmla="*/ 1940719 h 2362200"/>
              <a:gd name="connsiteX1595" fmla="*/ 656749 w 7629525"/>
              <a:gd name="connsiteY1595" fmla="*/ 1938814 h 2362200"/>
              <a:gd name="connsiteX1596" fmla="*/ 653891 w 7629525"/>
              <a:gd name="connsiteY1596" fmla="*/ 1938814 h 2362200"/>
              <a:gd name="connsiteX1597" fmla="*/ 653891 w 7629525"/>
              <a:gd name="connsiteY1597" fmla="*/ 1895951 h 2362200"/>
              <a:gd name="connsiteX1598" fmla="*/ 653891 w 7629525"/>
              <a:gd name="connsiteY1598" fmla="*/ 1895951 h 2362200"/>
              <a:gd name="connsiteX1599" fmla="*/ 653891 w 7629525"/>
              <a:gd name="connsiteY1599" fmla="*/ 1894999 h 2362200"/>
              <a:gd name="connsiteX1600" fmla="*/ 653891 w 7629525"/>
              <a:gd name="connsiteY1600" fmla="*/ 1885474 h 2362200"/>
              <a:gd name="connsiteX1601" fmla="*/ 651986 w 7629525"/>
              <a:gd name="connsiteY1601" fmla="*/ 1885474 h 2362200"/>
              <a:gd name="connsiteX1602" fmla="*/ 651986 w 7629525"/>
              <a:gd name="connsiteY1602" fmla="*/ 1884521 h 2362200"/>
              <a:gd name="connsiteX1603" fmla="*/ 652939 w 7629525"/>
              <a:gd name="connsiteY1603" fmla="*/ 1884521 h 2362200"/>
              <a:gd name="connsiteX1604" fmla="*/ 652939 w 7629525"/>
              <a:gd name="connsiteY1604" fmla="*/ 1880711 h 2362200"/>
              <a:gd name="connsiteX1605" fmla="*/ 651986 w 7629525"/>
              <a:gd name="connsiteY1605" fmla="*/ 1880711 h 2362200"/>
              <a:gd name="connsiteX1606" fmla="*/ 646271 w 7629525"/>
              <a:gd name="connsiteY1606" fmla="*/ 1848326 h 2362200"/>
              <a:gd name="connsiteX1607" fmla="*/ 643414 w 7629525"/>
              <a:gd name="connsiteY1607" fmla="*/ 1864519 h 2362200"/>
              <a:gd name="connsiteX1608" fmla="*/ 622459 w 7629525"/>
              <a:gd name="connsiteY1608" fmla="*/ 1740694 h 2362200"/>
              <a:gd name="connsiteX1609" fmla="*/ 622459 w 7629525"/>
              <a:gd name="connsiteY1609" fmla="*/ 1718786 h 2362200"/>
              <a:gd name="connsiteX1610" fmla="*/ 620554 w 7629525"/>
              <a:gd name="connsiteY1610" fmla="*/ 1718786 h 2362200"/>
              <a:gd name="connsiteX1611" fmla="*/ 620554 w 7629525"/>
              <a:gd name="connsiteY1611" fmla="*/ 1740694 h 2362200"/>
              <a:gd name="connsiteX1612" fmla="*/ 599599 w 7629525"/>
              <a:gd name="connsiteY1612" fmla="*/ 1863566 h 2362200"/>
              <a:gd name="connsiteX1613" fmla="*/ 596741 w 7629525"/>
              <a:gd name="connsiteY1613" fmla="*/ 1847374 h 2362200"/>
              <a:gd name="connsiteX1614" fmla="*/ 591979 w 7629525"/>
              <a:gd name="connsiteY1614" fmla="*/ 1876901 h 2362200"/>
              <a:gd name="connsiteX1615" fmla="*/ 591979 w 7629525"/>
              <a:gd name="connsiteY1615" fmla="*/ 1627346 h 2362200"/>
              <a:gd name="connsiteX1616" fmla="*/ 574834 w 7629525"/>
              <a:gd name="connsiteY1616" fmla="*/ 1627346 h 2362200"/>
              <a:gd name="connsiteX1617" fmla="*/ 574834 w 7629525"/>
              <a:gd name="connsiteY1617" fmla="*/ 1615916 h 2362200"/>
              <a:gd name="connsiteX1618" fmla="*/ 596741 w 7629525"/>
              <a:gd name="connsiteY1618" fmla="*/ 1615916 h 2362200"/>
              <a:gd name="connsiteX1619" fmla="*/ 596741 w 7629525"/>
              <a:gd name="connsiteY1619" fmla="*/ 1607344 h 2362200"/>
              <a:gd name="connsiteX1620" fmla="*/ 574834 w 7629525"/>
              <a:gd name="connsiteY1620" fmla="*/ 1607344 h 2362200"/>
              <a:gd name="connsiteX1621" fmla="*/ 574834 w 7629525"/>
              <a:gd name="connsiteY1621" fmla="*/ 1592104 h 2362200"/>
              <a:gd name="connsiteX1622" fmla="*/ 574834 w 7629525"/>
              <a:gd name="connsiteY1622" fmla="*/ 1591151 h 2362200"/>
              <a:gd name="connsiteX1623" fmla="*/ 591979 w 7629525"/>
              <a:gd name="connsiteY1623" fmla="*/ 1591151 h 2362200"/>
              <a:gd name="connsiteX1624" fmla="*/ 591979 w 7629525"/>
              <a:gd name="connsiteY1624" fmla="*/ 1588294 h 2362200"/>
              <a:gd name="connsiteX1625" fmla="*/ 591979 w 7629525"/>
              <a:gd name="connsiteY1625" fmla="*/ 1579721 h 2362200"/>
              <a:gd name="connsiteX1626" fmla="*/ 577691 w 7629525"/>
              <a:gd name="connsiteY1626" fmla="*/ 1579721 h 2362200"/>
              <a:gd name="connsiteX1627" fmla="*/ 572929 w 7629525"/>
              <a:gd name="connsiteY1627" fmla="*/ 1572101 h 2362200"/>
              <a:gd name="connsiteX1628" fmla="*/ 551974 w 7629525"/>
              <a:gd name="connsiteY1628" fmla="*/ 1561624 h 2362200"/>
              <a:gd name="connsiteX1629" fmla="*/ 550069 w 7629525"/>
              <a:gd name="connsiteY1629" fmla="*/ 1561624 h 2362200"/>
              <a:gd name="connsiteX1630" fmla="*/ 550069 w 7629525"/>
              <a:gd name="connsiteY1630" fmla="*/ 1560671 h 2362200"/>
              <a:gd name="connsiteX1631" fmla="*/ 547211 w 7629525"/>
              <a:gd name="connsiteY1631" fmla="*/ 1560671 h 2362200"/>
              <a:gd name="connsiteX1632" fmla="*/ 525304 w 7629525"/>
              <a:gd name="connsiteY1632" fmla="*/ 1557814 h 2362200"/>
              <a:gd name="connsiteX1633" fmla="*/ 514826 w 7629525"/>
              <a:gd name="connsiteY1633" fmla="*/ 1557814 h 2362200"/>
              <a:gd name="connsiteX1634" fmla="*/ 514826 w 7629525"/>
              <a:gd name="connsiteY1634" fmla="*/ 1557814 h 2362200"/>
              <a:gd name="connsiteX1635" fmla="*/ 482441 w 7629525"/>
              <a:gd name="connsiteY1635" fmla="*/ 1564481 h 2362200"/>
              <a:gd name="connsiteX1636" fmla="*/ 472916 w 7629525"/>
              <a:gd name="connsiteY1636" fmla="*/ 1569244 h 2362200"/>
              <a:gd name="connsiteX1637" fmla="*/ 447199 w 7629525"/>
              <a:gd name="connsiteY1637" fmla="*/ 1569244 h 2362200"/>
              <a:gd name="connsiteX1638" fmla="*/ 438626 w 7629525"/>
              <a:gd name="connsiteY1638" fmla="*/ 1569244 h 2362200"/>
              <a:gd name="connsiteX1639" fmla="*/ 393859 w 7629525"/>
              <a:gd name="connsiteY1639" fmla="*/ 1569244 h 2362200"/>
              <a:gd name="connsiteX1640" fmla="*/ 393859 w 7629525"/>
              <a:gd name="connsiteY1640" fmla="*/ 1608296 h 2362200"/>
              <a:gd name="connsiteX1641" fmla="*/ 397669 w 7629525"/>
              <a:gd name="connsiteY1641" fmla="*/ 1608296 h 2362200"/>
              <a:gd name="connsiteX1642" fmla="*/ 397669 w 7629525"/>
              <a:gd name="connsiteY1642" fmla="*/ 1869281 h 2362200"/>
              <a:gd name="connsiteX1643" fmla="*/ 296704 w 7629525"/>
              <a:gd name="connsiteY1643" fmla="*/ 1869281 h 2362200"/>
              <a:gd name="connsiteX1644" fmla="*/ 296704 w 7629525"/>
              <a:gd name="connsiteY1644" fmla="*/ 1901666 h 2362200"/>
              <a:gd name="connsiteX1645" fmla="*/ 235744 w 7629525"/>
              <a:gd name="connsiteY1645" fmla="*/ 1901666 h 2362200"/>
              <a:gd name="connsiteX1646" fmla="*/ 235744 w 7629525"/>
              <a:gd name="connsiteY1646" fmla="*/ 2052161 h 2362200"/>
              <a:gd name="connsiteX1647" fmla="*/ 201454 w 7629525"/>
              <a:gd name="connsiteY1647" fmla="*/ 2052161 h 2362200"/>
              <a:gd name="connsiteX1648" fmla="*/ 201454 w 7629525"/>
              <a:gd name="connsiteY1648" fmla="*/ 1970246 h 2362200"/>
              <a:gd name="connsiteX1649" fmla="*/ 222409 w 7629525"/>
              <a:gd name="connsiteY1649" fmla="*/ 1970246 h 2362200"/>
              <a:gd name="connsiteX1650" fmla="*/ 222409 w 7629525"/>
              <a:gd name="connsiteY1650" fmla="*/ 1945481 h 2362200"/>
              <a:gd name="connsiteX1651" fmla="*/ 201454 w 7629525"/>
              <a:gd name="connsiteY1651" fmla="*/ 1945481 h 2362200"/>
              <a:gd name="connsiteX1652" fmla="*/ 201454 w 7629525"/>
              <a:gd name="connsiteY1652" fmla="*/ 1919764 h 2362200"/>
              <a:gd name="connsiteX1653" fmla="*/ 187166 w 7629525"/>
              <a:gd name="connsiteY1653" fmla="*/ 1919764 h 2362200"/>
              <a:gd name="connsiteX1654" fmla="*/ 187166 w 7629525"/>
              <a:gd name="connsiteY1654" fmla="*/ 1874044 h 2362200"/>
              <a:gd name="connsiteX1655" fmla="*/ 143351 w 7629525"/>
              <a:gd name="connsiteY1655" fmla="*/ 1874044 h 2362200"/>
              <a:gd name="connsiteX1656" fmla="*/ 143351 w 7629525"/>
              <a:gd name="connsiteY1656" fmla="*/ 1919764 h 2362200"/>
              <a:gd name="connsiteX1657" fmla="*/ 111919 w 7629525"/>
              <a:gd name="connsiteY1657" fmla="*/ 1919764 h 2362200"/>
              <a:gd name="connsiteX1658" fmla="*/ 111919 w 7629525"/>
              <a:gd name="connsiteY1658" fmla="*/ 1945481 h 2362200"/>
              <a:gd name="connsiteX1659" fmla="*/ 103346 w 7629525"/>
              <a:gd name="connsiteY1659" fmla="*/ 1945481 h 2362200"/>
              <a:gd name="connsiteX1660" fmla="*/ 103346 w 7629525"/>
              <a:gd name="connsiteY1660" fmla="*/ 1963579 h 2362200"/>
              <a:gd name="connsiteX1661" fmla="*/ 71914 w 7629525"/>
              <a:gd name="connsiteY1661" fmla="*/ 1963579 h 2362200"/>
              <a:gd name="connsiteX1662" fmla="*/ 71914 w 7629525"/>
              <a:gd name="connsiteY1662" fmla="*/ 2201704 h 2362200"/>
              <a:gd name="connsiteX1663" fmla="*/ 7144 w 7629525"/>
              <a:gd name="connsiteY1663" fmla="*/ 2201704 h 2362200"/>
              <a:gd name="connsiteX1664" fmla="*/ 7144 w 7629525"/>
              <a:gd name="connsiteY1664" fmla="*/ 2356961 h 2362200"/>
              <a:gd name="connsiteX1665" fmla="*/ 7628096 w 7629525"/>
              <a:gd name="connsiteY1665" fmla="*/ 2356961 h 2362200"/>
              <a:gd name="connsiteX1666" fmla="*/ 7628096 w 7629525"/>
              <a:gd name="connsiteY1666" fmla="*/ 2201704 h 2362200"/>
              <a:gd name="connsiteX1667" fmla="*/ 7604284 w 7629525"/>
              <a:gd name="connsiteY1667" fmla="*/ 2201704 h 2362200"/>
              <a:gd name="connsiteX1668" fmla="*/ 6343174 w 7629525"/>
              <a:gd name="connsiteY1668" fmla="*/ 2096929 h 2362200"/>
              <a:gd name="connsiteX1669" fmla="*/ 6420326 w 7629525"/>
              <a:gd name="connsiteY1669" fmla="*/ 2096929 h 2362200"/>
              <a:gd name="connsiteX1670" fmla="*/ 6335554 w 7629525"/>
              <a:gd name="connsiteY1670" fmla="*/ 2121694 h 2362200"/>
              <a:gd name="connsiteX1671" fmla="*/ 6343174 w 7629525"/>
              <a:gd name="connsiteY1671" fmla="*/ 2096929 h 2362200"/>
              <a:gd name="connsiteX1672" fmla="*/ 6166009 w 7629525"/>
              <a:gd name="connsiteY1672" fmla="*/ 2096929 h 2362200"/>
              <a:gd name="connsiteX1673" fmla="*/ 6326029 w 7629525"/>
              <a:gd name="connsiteY1673" fmla="*/ 2096929 h 2362200"/>
              <a:gd name="connsiteX1674" fmla="*/ 6318409 w 7629525"/>
              <a:gd name="connsiteY1674" fmla="*/ 2123599 h 2362200"/>
              <a:gd name="connsiteX1675" fmla="*/ 6166009 w 7629525"/>
              <a:gd name="connsiteY1675" fmla="*/ 2134076 h 2362200"/>
              <a:gd name="connsiteX1676" fmla="*/ 6166009 w 7629525"/>
              <a:gd name="connsiteY1676" fmla="*/ 2096929 h 2362200"/>
              <a:gd name="connsiteX1677" fmla="*/ 6155531 w 7629525"/>
              <a:gd name="connsiteY1677" fmla="*/ 2096929 h 2362200"/>
              <a:gd name="connsiteX1678" fmla="*/ 6155531 w 7629525"/>
              <a:gd name="connsiteY1678" fmla="*/ 2134076 h 2362200"/>
              <a:gd name="connsiteX1679" fmla="*/ 6003131 w 7629525"/>
              <a:gd name="connsiteY1679" fmla="*/ 2124551 h 2362200"/>
              <a:gd name="connsiteX1680" fmla="*/ 5995512 w 7629525"/>
              <a:gd name="connsiteY1680" fmla="*/ 2096929 h 2362200"/>
              <a:gd name="connsiteX1681" fmla="*/ 6155531 w 7629525"/>
              <a:gd name="connsiteY1681" fmla="*/ 2096929 h 2362200"/>
              <a:gd name="connsiteX1682" fmla="*/ 5979319 w 7629525"/>
              <a:gd name="connsiteY1682" fmla="*/ 2096929 h 2362200"/>
              <a:gd name="connsiteX1683" fmla="*/ 5986939 w 7629525"/>
              <a:gd name="connsiteY1683" fmla="*/ 2121694 h 2362200"/>
              <a:gd name="connsiteX1684" fmla="*/ 5898356 w 7629525"/>
              <a:gd name="connsiteY1684" fmla="*/ 2096929 h 2362200"/>
              <a:gd name="connsiteX1685" fmla="*/ 5979319 w 7629525"/>
              <a:gd name="connsiteY1685" fmla="*/ 2096929 h 2362200"/>
              <a:gd name="connsiteX1686" fmla="*/ 3749516 w 7629525"/>
              <a:gd name="connsiteY1686" fmla="*/ 1923574 h 2362200"/>
              <a:gd name="connsiteX1687" fmla="*/ 3761899 w 7629525"/>
              <a:gd name="connsiteY1687" fmla="*/ 1923574 h 2362200"/>
              <a:gd name="connsiteX1688" fmla="*/ 3757136 w 7629525"/>
              <a:gd name="connsiteY1688" fmla="*/ 2055971 h 2362200"/>
              <a:gd name="connsiteX1689" fmla="*/ 3745706 w 7629525"/>
              <a:gd name="connsiteY1689" fmla="*/ 2055971 h 2362200"/>
              <a:gd name="connsiteX1690" fmla="*/ 3745706 w 7629525"/>
              <a:gd name="connsiteY1690" fmla="*/ 1908334 h 2362200"/>
              <a:gd name="connsiteX1691" fmla="*/ 3749516 w 7629525"/>
              <a:gd name="connsiteY1691" fmla="*/ 1923574 h 2362200"/>
              <a:gd name="connsiteX1692" fmla="*/ 3716179 w 7629525"/>
              <a:gd name="connsiteY1692" fmla="*/ 1193959 h 2362200"/>
              <a:gd name="connsiteX1693" fmla="*/ 3706654 w 7629525"/>
              <a:gd name="connsiteY1693" fmla="*/ 1253966 h 2362200"/>
              <a:gd name="connsiteX1694" fmla="*/ 3594259 w 7629525"/>
              <a:gd name="connsiteY1694" fmla="*/ 1253966 h 2362200"/>
              <a:gd name="connsiteX1695" fmla="*/ 3584734 w 7629525"/>
              <a:gd name="connsiteY1695" fmla="*/ 1193959 h 2362200"/>
              <a:gd name="connsiteX1696" fmla="*/ 3716179 w 7629525"/>
              <a:gd name="connsiteY1696" fmla="*/ 1193959 h 2362200"/>
              <a:gd name="connsiteX1697" fmla="*/ 3745706 w 7629525"/>
              <a:gd name="connsiteY1697" fmla="*/ 2072164 h 2362200"/>
              <a:gd name="connsiteX1698" fmla="*/ 3746659 w 7629525"/>
              <a:gd name="connsiteY1698" fmla="*/ 2075021 h 2362200"/>
              <a:gd name="connsiteX1699" fmla="*/ 3756184 w 7629525"/>
              <a:gd name="connsiteY1699" fmla="*/ 2075021 h 2362200"/>
              <a:gd name="connsiteX1700" fmla="*/ 3752374 w 7629525"/>
              <a:gd name="connsiteY1700" fmla="*/ 2186464 h 2362200"/>
              <a:gd name="connsiteX1701" fmla="*/ 3747611 w 7629525"/>
              <a:gd name="connsiteY1701" fmla="*/ 2186464 h 2362200"/>
              <a:gd name="connsiteX1702" fmla="*/ 3747611 w 7629525"/>
              <a:gd name="connsiteY1702" fmla="*/ 2203609 h 2362200"/>
              <a:gd name="connsiteX1703" fmla="*/ 3745706 w 7629525"/>
              <a:gd name="connsiteY1703" fmla="*/ 2203609 h 2362200"/>
              <a:gd name="connsiteX1704" fmla="*/ 3745706 w 7629525"/>
              <a:gd name="connsiteY1704" fmla="*/ 2072164 h 2362200"/>
              <a:gd name="connsiteX1705" fmla="*/ 2406491 w 7629525"/>
              <a:gd name="connsiteY1705" fmla="*/ 1555909 h 2362200"/>
              <a:gd name="connsiteX1706" fmla="*/ 2385536 w 7629525"/>
              <a:gd name="connsiteY1706" fmla="*/ 1555909 h 2362200"/>
              <a:gd name="connsiteX1707" fmla="*/ 2385536 w 7629525"/>
              <a:gd name="connsiteY1707" fmla="*/ 1554004 h 2362200"/>
              <a:gd name="connsiteX1708" fmla="*/ 2386489 w 7629525"/>
              <a:gd name="connsiteY1708" fmla="*/ 1554004 h 2362200"/>
              <a:gd name="connsiteX1709" fmla="*/ 2406491 w 7629525"/>
              <a:gd name="connsiteY1709" fmla="*/ 1549241 h 2362200"/>
              <a:gd name="connsiteX1710" fmla="*/ 2406491 w 7629525"/>
              <a:gd name="connsiteY1710" fmla="*/ 1555909 h 2362200"/>
              <a:gd name="connsiteX1711" fmla="*/ 2366486 w 7629525"/>
              <a:gd name="connsiteY1711" fmla="*/ 1034891 h 2362200"/>
              <a:gd name="connsiteX1712" fmla="*/ 2386489 w 7629525"/>
              <a:gd name="connsiteY1712" fmla="*/ 1035844 h 2362200"/>
              <a:gd name="connsiteX1713" fmla="*/ 2406491 w 7629525"/>
              <a:gd name="connsiteY1713" fmla="*/ 1034891 h 2362200"/>
              <a:gd name="connsiteX1714" fmla="*/ 2406491 w 7629525"/>
              <a:gd name="connsiteY1714" fmla="*/ 1076801 h 2362200"/>
              <a:gd name="connsiteX1715" fmla="*/ 2386489 w 7629525"/>
              <a:gd name="connsiteY1715" fmla="*/ 1072039 h 2362200"/>
              <a:gd name="connsiteX1716" fmla="*/ 2366486 w 7629525"/>
              <a:gd name="connsiteY1716" fmla="*/ 1076801 h 2362200"/>
              <a:gd name="connsiteX1717" fmla="*/ 2366486 w 7629525"/>
              <a:gd name="connsiteY1717" fmla="*/ 1034891 h 2362200"/>
              <a:gd name="connsiteX1718" fmla="*/ 2366486 w 7629525"/>
              <a:gd name="connsiteY1718" fmla="*/ 1129189 h 2362200"/>
              <a:gd name="connsiteX1719" fmla="*/ 2386489 w 7629525"/>
              <a:gd name="connsiteY1719" fmla="*/ 1133951 h 2362200"/>
              <a:gd name="connsiteX1720" fmla="*/ 2406491 w 7629525"/>
              <a:gd name="connsiteY1720" fmla="*/ 1129189 h 2362200"/>
              <a:gd name="connsiteX1721" fmla="*/ 2406491 w 7629525"/>
              <a:gd name="connsiteY1721" fmla="*/ 1181576 h 2362200"/>
              <a:gd name="connsiteX1722" fmla="*/ 2386489 w 7629525"/>
              <a:gd name="connsiteY1722" fmla="*/ 1176814 h 2362200"/>
              <a:gd name="connsiteX1723" fmla="*/ 2366486 w 7629525"/>
              <a:gd name="connsiteY1723" fmla="*/ 1181576 h 2362200"/>
              <a:gd name="connsiteX1724" fmla="*/ 2366486 w 7629525"/>
              <a:gd name="connsiteY1724" fmla="*/ 1129189 h 2362200"/>
              <a:gd name="connsiteX1725" fmla="*/ 2366486 w 7629525"/>
              <a:gd name="connsiteY1725" fmla="*/ 1233964 h 2362200"/>
              <a:gd name="connsiteX1726" fmla="*/ 2386489 w 7629525"/>
              <a:gd name="connsiteY1726" fmla="*/ 1238726 h 2362200"/>
              <a:gd name="connsiteX1727" fmla="*/ 2406491 w 7629525"/>
              <a:gd name="connsiteY1727" fmla="*/ 1233964 h 2362200"/>
              <a:gd name="connsiteX1728" fmla="*/ 2406491 w 7629525"/>
              <a:gd name="connsiteY1728" fmla="*/ 1286351 h 2362200"/>
              <a:gd name="connsiteX1729" fmla="*/ 2386489 w 7629525"/>
              <a:gd name="connsiteY1729" fmla="*/ 1281589 h 2362200"/>
              <a:gd name="connsiteX1730" fmla="*/ 2366486 w 7629525"/>
              <a:gd name="connsiteY1730" fmla="*/ 1286351 h 2362200"/>
              <a:gd name="connsiteX1731" fmla="*/ 2366486 w 7629525"/>
              <a:gd name="connsiteY1731" fmla="*/ 1233964 h 2362200"/>
              <a:gd name="connsiteX1732" fmla="*/ 2366486 w 7629525"/>
              <a:gd name="connsiteY1732" fmla="*/ 1339691 h 2362200"/>
              <a:gd name="connsiteX1733" fmla="*/ 2386489 w 7629525"/>
              <a:gd name="connsiteY1733" fmla="*/ 1344454 h 2362200"/>
              <a:gd name="connsiteX1734" fmla="*/ 2406491 w 7629525"/>
              <a:gd name="connsiteY1734" fmla="*/ 1339691 h 2362200"/>
              <a:gd name="connsiteX1735" fmla="*/ 2406491 w 7629525"/>
              <a:gd name="connsiteY1735" fmla="*/ 1393031 h 2362200"/>
              <a:gd name="connsiteX1736" fmla="*/ 2386489 w 7629525"/>
              <a:gd name="connsiteY1736" fmla="*/ 1388269 h 2362200"/>
              <a:gd name="connsiteX1737" fmla="*/ 2366486 w 7629525"/>
              <a:gd name="connsiteY1737" fmla="*/ 1393031 h 2362200"/>
              <a:gd name="connsiteX1738" fmla="*/ 2366486 w 7629525"/>
              <a:gd name="connsiteY1738" fmla="*/ 1339691 h 2362200"/>
              <a:gd name="connsiteX1739" fmla="*/ 2386489 w 7629525"/>
              <a:gd name="connsiteY1739" fmla="*/ 1449229 h 2362200"/>
              <a:gd name="connsiteX1740" fmla="*/ 2406491 w 7629525"/>
              <a:gd name="connsiteY1740" fmla="*/ 1444466 h 2362200"/>
              <a:gd name="connsiteX1741" fmla="*/ 2406491 w 7629525"/>
              <a:gd name="connsiteY1741" fmla="*/ 1496854 h 2362200"/>
              <a:gd name="connsiteX1742" fmla="*/ 2386489 w 7629525"/>
              <a:gd name="connsiteY1742" fmla="*/ 1492091 h 2362200"/>
              <a:gd name="connsiteX1743" fmla="*/ 2385536 w 7629525"/>
              <a:gd name="connsiteY1743" fmla="*/ 1492091 h 2362200"/>
              <a:gd name="connsiteX1744" fmla="*/ 2385536 w 7629525"/>
              <a:gd name="connsiteY1744" fmla="*/ 1478756 h 2362200"/>
              <a:gd name="connsiteX1745" fmla="*/ 2381726 w 7629525"/>
              <a:gd name="connsiteY1745" fmla="*/ 1478756 h 2362200"/>
              <a:gd name="connsiteX1746" fmla="*/ 2366486 w 7629525"/>
              <a:gd name="connsiteY1746" fmla="*/ 1465421 h 2362200"/>
              <a:gd name="connsiteX1747" fmla="*/ 2366486 w 7629525"/>
              <a:gd name="connsiteY1747" fmla="*/ 1444466 h 2362200"/>
              <a:gd name="connsiteX1748" fmla="*/ 2386489 w 7629525"/>
              <a:gd name="connsiteY1748" fmla="*/ 1449229 h 2362200"/>
              <a:gd name="connsiteX1749" fmla="*/ 1112044 w 7629525"/>
              <a:gd name="connsiteY1749" fmla="*/ 2009299 h 2362200"/>
              <a:gd name="connsiteX1750" fmla="*/ 1112044 w 7629525"/>
              <a:gd name="connsiteY1750" fmla="*/ 2015014 h 2362200"/>
              <a:gd name="connsiteX1751" fmla="*/ 1105376 w 7629525"/>
              <a:gd name="connsiteY1751" fmla="*/ 2014061 h 2362200"/>
              <a:gd name="connsiteX1752" fmla="*/ 1105376 w 7629525"/>
              <a:gd name="connsiteY1752" fmla="*/ 2009299 h 2362200"/>
              <a:gd name="connsiteX1753" fmla="*/ 1112044 w 7629525"/>
              <a:gd name="connsiteY1753" fmla="*/ 2009299 h 2362200"/>
              <a:gd name="connsiteX1754" fmla="*/ 1109186 w 7629525"/>
              <a:gd name="connsiteY1754" fmla="*/ 1940719 h 2362200"/>
              <a:gd name="connsiteX1755" fmla="*/ 1109186 w 7629525"/>
              <a:gd name="connsiteY1755" fmla="*/ 1945481 h 2362200"/>
              <a:gd name="connsiteX1756" fmla="*/ 1102519 w 7629525"/>
              <a:gd name="connsiteY1756" fmla="*/ 1944529 h 2362200"/>
              <a:gd name="connsiteX1757" fmla="*/ 1102519 w 7629525"/>
              <a:gd name="connsiteY1757" fmla="*/ 1940719 h 2362200"/>
              <a:gd name="connsiteX1758" fmla="*/ 1109186 w 7629525"/>
              <a:gd name="connsiteY1758" fmla="*/ 1940719 h 2362200"/>
              <a:gd name="connsiteX1759" fmla="*/ 1106329 w 7629525"/>
              <a:gd name="connsiteY1759" fmla="*/ 1872139 h 2362200"/>
              <a:gd name="connsiteX1760" fmla="*/ 1106329 w 7629525"/>
              <a:gd name="connsiteY1760" fmla="*/ 1876901 h 2362200"/>
              <a:gd name="connsiteX1761" fmla="*/ 1100614 w 7629525"/>
              <a:gd name="connsiteY1761" fmla="*/ 1875949 h 2362200"/>
              <a:gd name="connsiteX1762" fmla="*/ 1100614 w 7629525"/>
              <a:gd name="connsiteY1762" fmla="*/ 1872139 h 2362200"/>
              <a:gd name="connsiteX1763" fmla="*/ 1106329 w 7629525"/>
              <a:gd name="connsiteY1763" fmla="*/ 1872139 h 2362200"/>
              <a:gd name="connsiteX1764" fmla="*/ 1103471 w 7629525"/>
              <a:gd name="connsiteY1764" fmla="*/ 1802606 h 2362200"/>
              <a:gd name="connsiteX1765" fmla="*/ 1103471 w 7629525"/>
              <a:gd name="connsiteY1765" fmla="*/ 1807369 h 2362200"/>
              <a:gd name="connsiteX1766" fmla="*/ 1097756 w 7629525"/>
              <a:gd name="connsiteY1766" fmla="*/ 1806416 h 2362200"/>
              <a:gd name="connsiteX1767" fmla="*/ 1097756 w 7629525"/>
              <a:gd name="connsiteY1767" fmla="*/ 1802606 h 2362200"/>
              <a:gd name="connsiteX1768" fmla="*/ 1103471 w 7629525"/>
              <a:gd name="connsiteY1768" fmla="*/ 1802606 h 2362200"/>
              <a:gd name="connsiteX1769" fmla="*/ 1095851 w 7629525"/>
              <a:gd name="connsiteY1769" fmla="*/ 1734026 h 2362200"/>
              <a:gd name="connsiteX1770" fmla="*/ 1101566 w 7629525"/>
              <a:gd name="connsiteY1770" fmla="*/ 1734026 h 2362200"/>
              <a:gd name="connsiteX1771" fmla="*/ 1101566 w 7629525"/>
              <a:gd name="connsiteY1771" fmla="*/ 1737836 h 2362200"/>
              <a:gd name="connsiteX1772" fmla="*/ 1095851 w 7629525"/>
              <a:gd name="connsiteY1772" fmla="*/ 1736884 h 2362200"/>
              <a:gd name="connsiteX1773" fmla="*/ 1095851 w 7629525"/>
              <a:gd name="connsiteY1773" fmla="*/ 1734026 h 2362200"/>
              <a:gd name="connsiteX1774" fmla="*/ 959644 w 7629525"/>
              <a:gd name="connsiteY1774" fmla="*/ 1575911 h 2362200"/>
              <a:gd name="connsiteX1775" fmla="*/ 939641 w 7629525"/>
              <a:gd name="connsiteY1775" fmla="*/ 1575911 h 2362200"/>
              <a:gd name="connsiteX1776" fmla="*/ 939641 w 7629525"/>
              <a:gd name="connsiteY1776" fmla="*/ 1569244 h 2362200"/>
              <a:gd name="connsiteX1777" fmla="*/ 959644 w 7629525"/>
              <a:gd name="connsiteY1777" fmla="*/ 1575911 h 2362200"/>
              <a:gd name="connsiteX1778" fmla="*/ 931069 w 7629525"/>
              <a:gd name="connsiteY1778" fmla="*/ 1549241 h 2362200"/>
              <a:gd name="connsiteX1779" fmla="*/ 934879 w 7629525"/>
              <a:gd name="connsiteY1779" fmla="*/ 1550194 h 2362200"/>
              <a:gd name="connsiteX1780" fmla="*/ 944404 w 7629525"/>
              <a:gd name="connsiteY1780" fmla="*/ 1553051 h 2362200"/>
              <a:gd name="connsiteX1781" fmla="*/ 946309 w 7629525"/>
              <a:gd name="connsiteY1781" fmla="*/ 1554004 h 2362200"/>
              <a:gd name="connsiteX1782" fmla="*/ 946309 w 7629525"/>
              <a:gd name="connsiteY1782" fmla="*/ 1554004 h 2362200"/>
              <a:gd name="connsiteX1783" fmla="*/ 945356 w 7629525"/>
              <a:gd name="connsiteY1783" fmla="*/ 1554956 h 2362200"/>
              <a:gd name="connsiteX1784" fmla="*/ 939641 w 7629525"/>
              <a:gd name="connsiteY1784" fmla="*/ 1556861 h 2362200"/>
              <a:gd name="connsiteX1785" fmla="*/ 938689 w 7629525"/>
              <a:gd name="connsiteY1785" fmla="*/ 1556861 h 2362200"/>
              <a:gd name="connsiteX1786" fmla="*/ 938689 w 7629525"/>
              <a:gd name="connsiteY1786" fmla="*/ 1551146 h 2362200"/>
              <a:gd name="connsiteX1787" fmla="*/ 931069 w 7629525"/>
              <a:gd name="connsiteY1787" fmla="*/ 1551146 h 2362200"/>
              <a:gd name="connsiteX1788" fmla="*/ 931069 w 7629525"/>
              <a:gd name="connsiteY1788" fmla="*/ 1549241 h 2362200"/>
              <a:gd name="connsiteX1789" fmla="*/ 905351 w 7629525"/>
              <a:gd name="connsiteY1789" fmla="*/ 1547336 h 2362200"/>
              <a:gd name="connsiteX1790" fmla="*/ 925354 w 7629525"/>
              <a:gd name="connsiteY1790" fmla="*/ 1548289 h 2362200"/>
              <a:gd name="connsiteX1791" fmla="*/ 925354 w 7629525"/>
              <a:gd name="connsiteY1791" fmla="*/ 1551146 h 2362200"/>
              <a:gd name="connsiteX1792" fmla="*/ 905351 w 7629525"/>
              <a:gd name="connsiteY1792" fmla="*/ 1551146 h 2362200"/>
              <a:gd name="connsiteX1793" fmla="*/ 905351 w 7629525"/>
              <a:gd name="connsiteY1793" fmla="*/ 1547336 h 2362200"/>
              <a:gd name="connsiteX1794" fmla="*/ 882491 w 7629525"/>
              <a:gd name="connsiteY1794" fmla="*/ 1548289 h 2362200"/>
              <a:gd name="connsiteX1795" fmla="*/ 900589 w 7629525"/>
              <a:gd name="connsiteY1795" fmla="*/ 1547336 h 2362200"/>
              <a:gd name="connsiteX1796" fmla="*/ 900589 w 7629525"/>
              <a:gd name="connsiteY1796" fmla="*/ 1551146 h 2362200"/>
              <a:gd name="connsiteX1797" fmla="*/ 882491 w 7629525"/>
              <a:gd name="connsiteY1797" fmla="*/ 1551146 h 2362200"/>
              <a:gd name="connsiteX1798" fmla="*/ 882491 w 7629525"/>
              <a:gd name="connsiteY1798" fmla="*/ 1548289 h 2362200"/>
              <a:gd name="connsiteX1799" fmla="*/ 861536 w 7629525"/>
              <a:gd name="connsiteY1799" fmla="*/ 1555909 h 2362200"/>
              <a:gd name="connsiteX1800" fmla="*/ 859631 w 7629525"/>
              <a:gd name="connsiteY1800" fmla="*/ 1554956 h 2362200"/>
              <a:gd name="connsiteX1801" fmla="*/ 859631 w 7629525"/>
              <a:gd name="connsiteY1801" fmla="*/ 1554956 h 2362200"/>
              <a:gd name="connsiteX1802" fmla="*/ 860584 w 7629525"/>
              <a:gd name="connsiteY1802" fmla="*/ 1554004 h 2362200"/>
              <a:gd name="connsiteX1803" fmla="*/ 866299 w 7629525"/>
              <a:gd name="connsiteY1803" fmla="*/ 1552099 h 2362200"/>
              <a:gd name="connsiteX1804" fmla="*/ 877729 w 7629525"/>
              <a:gd name="connsiteY1804" fmla="*/ 1550194 h 2362200"/>
              <a:gd name="connsiteX1805" fmla="*/ 877729 w 7629525"/>
              <a:gd name="connsiteY1805" fmla="*/ 1553051 h 2362200"/>
              <a:gd name="connsiteX1806" fmla="*/ 866299 w 7629525"/>
              <a:gd name="connsiteY1806" fmla="*/ 1553051 h 2362200"/>
              <a:gd name="connsiteX1807" fmla="*/ 866299 w 7629525"/>
              <a:gd name="connsiteY1807" fmla="*/ 1558766 h 2362200"/>
              <a:gd name="connsiteX1808" fmla="*/ 861536 w 7629525"/>
              <a:gd name="connsiteY1808" fmla="*/ 1555909 h 2362200"/>
              <a:gd name="connsiteX1809" fmla="*/ 852011 w 7629525"/>
              <a:gd name="connsiteY1809" fmla="*/ 1572101 h 2362200"/>
              <a:gd name="connsiteX1810" fmla="*/ 865346 w 7629525"/>
              <a:gd name="connsiteY1810" fmla="*/ 1572101 h 2362200"/>
              <a:gd name="connsiteX1811" fmla="*/ 865346 w 7629525"/>
              <a:gd name="connsiteY1811" fmla="*/ 1582579 h 2362200"/>
              <a:gd name="connsiteX1812" fmla="*/ 852011 w 7629525"/>
              <a:gd name="connsiteY1812" fmla="*/ 1582579 h 2362200"/>
              <a:gd name="connsiteX1813" fmla="*/ 852011 w 7629525"/>
              <a:gd name="connsiteY1813" fmla="*/ 1572101 h 2362200"/>
              <a:gd name="connsiteX1814" fmla="*/ 825341 w 7629525"/>
              <a:gd name="connsiteY1814" fmla="*/ 1572101 h 2362200"/>
              <a:gd name="connsiteX1815" fmla="*/ 846296 w 7629525"/>
              <a:gd name="connsiteY1815" fmla="*/ 1572101 h 2362200"/>
              <a:gd name="connsiteX1816" fmla="*/ 846296 w 7629525"/>
              <a:gd name="connsiteY1816" fmla="*/ 1582579 h 2362200"/>
              <a:gd name="connsiteX1817" fmla="*/ 825341 w 7629525"/>
              <a:gd name="connsiteY1817" fmla="*/ 1582579 h 2362200"/>
              <a:gd name="connsiteX1818" fmla="*/ 825341 w 7629525"/>
              <a:gd name="connsiteY1818" fmla="*/ 1572101 h 2362200"/>
              <a:gd name="connsiteX1819" fmla="*/ 810101 w 7629525"/>
              <a:gd name="connsiteY1819" fmla="*/ 1572101 h 2362200"/>
              <a:gd name="connsiteX1820" fmla="*/ 820579 w 7629525"/>
              <a:gd name="connsiteY1820" fmla="*/ 1572101 h 2362200"/>
              <a:gd name="connsiteX1821" fmla="*/ 820579 w 7629525"/>
              <a:gd name="connsiteY1821" fmla="*/ 1582579 h 2362200"/>
              <a:gd name="connsiteX1822" fmla="*/ 810101 w 7629525"/>
              <a:gd name="connsiteY1822" fmla="*/ 1582579 h 2362200"/>
              <a:gd name="connsiteX1823" fmla="*/ 810101 w 7629525"/>
              <a:gd name="connsiteY1823" fmla="*/ 1572101 h 2362200"/>
              <a:gd name="connsiteX1824" fmla="*/ 796766 w 7629525"/>
              <a:gd name="connsiteY1824" fmla="*/ 1591151 h 2362200"/>
              <a:gd name="connsiteX1825" fmla="*/ 796766 w 7629525"/>
              <a:gd name="connsiteY1825" fmla="*/ 1573054 h 2362200"/>
              <a:gd name="connsiteX1826" fmla="*/ 804386 w 7629525"/>
              <a:gd name="connsiteY1826" fmla="*/ 1573054 h 2362200"/>
              <a:gd name="connsiteX1827" fmla="*/ 804386 w 7629525"/>
              <a:gd name="connsiteY1827" fmla="*/ 1583531 h 2362200"/>
              <a:gd name="connsiteX1828" fmla="*/ 800576 w 7629525"/>
              <a:gd name="connsiteY1828" fmla="*/ 1583531 h 2362200"/>
              <a:gd name="connsiteX1829" fmla="*/ 800576 w 7629525"/>
              <a:gd name="connsiteY1829" fmla="*/ 1591151 h 2362200"/>
              <a:gd name="connsiteX1830" fmla="*/ 796766 w 7629525"/>
              <a:gd name="connsiteY1830" fmla="*/ 1591151 h 2362200"/>
              <a:gd name="connsiteX1831" fmla="*/ 550069 w 7629525"/>
              <a:gd name="connsiteY1831" fmla="*/ 1568291 h 2362200"/>
              <a:gd name="connsiteX1832" fmla="*/ 556736 w 7629525"/>
              <a:gd name="connsiteY1832" fmla="*/ 1571149 h 2362200"/>
              <a:gd name="connsiteX1833" fmla="*/ 567214 w 7629525"/>
              <a:gd name="connsiteY1833" fmla="*/ 1576864 h 2362200"/>
              <a:gd name="connsiteX1834" fmla="*/ 568166 w 7629525"/>
              <a:gd name="connsiteY1834" fmla="*/ 1577816 h 2362200"/>
              <a:gd name="connsiteX1835" fmla="*/ 550069 w 7629525"/>
              <a:gd name="connsiteY1835" fmla="*/ 1577816 h 2362200"/>
              <a:gd name="connsiteX1836" fmla="*/ 550069 w 7629525"/>
              <a:gd name="connsiteY1836" fmla="*/ 1568291 h 2362200"/>
              <a:gd name="connsiteX1837" fmla="*/ 524351 w 7629525"/>
              <a:gd name="connsiteY1837" fmla="*/ 1564481 h 2362200"/>
              <a:gd name="connsiteX1838" fmla="*/ 542449 w 7629525"/>
              <a:gd name="connsiteY1838" fmla="*/ 1566386 h 2362200"/>
              <a:gd name="connsiteX1839" fmla="*/ 542449 w 7629525"/>
              <a:gd name="connsiteY1839" fmla="*/ 1577816 h 2362200"/>
              <a:gd name="connsiteX1840" fmla="*/ 524351 w 7629525"/>
              <a:gd name="connsiteY1840" fmla="*/ 1577816 h 2362200"/>
              <a:gd name="connsiteX1841" fmla="*/ 524351 w 7629525"/>
              <a:gd name="connsiteY1841" fmla="*/ 1564481 h 2362200"/>
              <a:gd name="connsiteX1842" fmla="*/ 492919 w 7629525"/>
              <a:gd name="connsiteY1842" fmla="*/ 1568291 h 2362200"/>
              <a:gd name="connsiteX1843" fmla="*/ 514826 w 7629525"/>
              <a:gd name="connsiteY1843" fmla="*/ 1565434 h 2362200"/>
              <a:gd name="connsiteX1844" fmla="*/ 514826 w 7629525"/>
              <a:gd name="connsiteY1844" fmla="*/ 1571149 h 2362200"/>
              <a:gd name="connsiteX1845" fmla="*/ 486251 w 7629525"/>
              <a:gd name="connsiteY1845" fmla="*/ 1571149 h 2362200"/>
              <a:gd name="connsiteX1846" fmla="*/ 492919 w 7629525"/>
              <a:gd name="connsiteY1846" fmla="*/ 1568291 h 2362200"/>
              <a:gd name="connsiteX1847" fmla="*/ 474821 w 7629525"/>
              <a:gd name="connsiteY1847" fmla="*/ 1576864 h 2362200"/>
              <a:gd name="connsiteX1848" fmla="*/ 474821 w 7629525"/>
              <a:gd name="connsiteY1848" fmla="*/ 1576864 h 2362200"/>
              <a:gd name="connsiteX1849" fmla="*/ 510064 w 7629525"/>
              <a:gd name="connsiteY1849" fmla="*/ 1575911 h 2362200"/>
              <a:gd name="connsiteX1850" fmla="*/ 510064 w 7629525"/>
              <a:gd name="connsiteY1850" fmla="*/ 1577816 h 2362200"/>
              <a:gd name="connsiteX1851" fmla="*/ 503396 w 7629525"/>
              <a:gd name="connsiteY1851" fmla="*/ 1577816 h 2362200"/>
              <a:gd name="connsiteX1852" fmla="*/ 503396 w 7629525"/>
              <a:gd name="connsiteY1852" fmla="*/ 1588294 h 2362200"/>
              <a:gd name="connsiteX1853" fmla="*/ 473869 w 7629525"/>
              <a:gd name="connsiteY1853" fmla="*/ 1588294 h 2362200"/>
              <a:gd name="connsiteX1854" fmla="*/ 471964 w 7629525"/>
              <a:gd name="connsiteY1854" fmla="*/ 1582579 h 2362200"/>
              <a:gd name="connsiteX1855" fmla="*/ 474821 w 7629525"/>
              <a:gd name="connsiteY1855" fmla="*/ 1576864 h 2362200"/>
              <a:gd name="connsiteX1856" fmla="*/ 447199 w 7629525"/>
              <a:gd name="connsiteY1856" fmla="*/ 1575911 h 2362200"/>
              <a:gd name="connsiteX1857" fmla="*/ 467201 w 7629525"/>
              <a:gd name="connsiteY1857" fmla="*/ 1575911 h 2362200"/>
              <a:gd name="connsiteX1858" fmla="*/ 465296 w 7629525"/>
              <a:gd name="connsiteY1858" fmla="*/ 1582579 h 2362200"/>
              <a:gd name="connsiteX1859" fmla="*/ 466249 w 7629525"/>
              <a:gd name="connsiteY1859" fmla="*/ 1588294 h 2362200"/>
              <a:gd name="connsiteX1860" fmla="*/ 447199 w 7629525"/>
              <a:gd name="connsiteY1860" fmla="*/ 1588294 h 2362200"/>
              <a:gd name="connsiteX1861" fmla="*/ 447199 w 7629525"/>
              <a:gd name="connsiteY1861" fmla="*/ 1575911 h 2362200"/>
              <a:gd name="connsiteX1862" fmla="*/ 401479 w 7629525"/>
              <a:gd name="connsiteY1862" fmla="*/ 1575911 h 2362200"/>
              <a:gd name="connsiteX1863" fmla="*/ 438626 w 7629525"/>
              <a:gd name="connsiteY1863" fmla="*/ 1575911 h 2362200"/>
              <a:gd name="connsiteX1864" fmla="*/ 438626 w 7629525"/>
              <a:gd name="connsiteY1864" fmla="*/ 1588294 h 2362200"/>
              <a:gd name="connsiteX1865" fmla="*/ 401479 w 7629525"/>
              <a:gd name="connsiteY1865" fmla="*/ 1588294 h 2362200"/>
              <a:gd name="connsiteX1866" fmla="*/ 401479 w 7629525"/>
              <a:gd name="connsiteY1866" fmla="*/ 1575911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</a:cxnLst>
            <a:rect l="l" t="t" r="r" b="b"/>
            <a:pathLst>
              <a:path w="7629525" h="2362200">
                <a:moveTo>
                  <a:pt x="7604284" y="2203609"/>
                </a:moveTo>
                <a:lnTo>
                  <a:pt x="7604284" y="1939766"/>
                </a:lnTo>
                <a:lnTo>
                  <a:pt x="7576662" y="1939766"/>
                </a:lnTo>
                <a:lnTo>
                  <a:pt x="7576662" y="1926431"/>
                </a:lnTo>
                <a:lnTo>
                  <a:pt x="7561421" y="1926431"/>
                </a:lnTo>
                <a:lnTo>
                  <a:pt x="7561421" y="1921669"/>
                </a:lnTo>
                <a:lnTo>
                  <a:pt x="7539514" y="1921669"/>
                </a:lnTo>
                <a:lnTo>
                  <a:pt x="7539514" y="1914049"/>
                </a:lnTo>
                <a:lnTo>
                  <a:pt x="7539514" y="1897856"/>
                </a:lnTo>
                <a:lnTo>
                  <a:pt x="7539514" y="1890236"/>
                </a:lnTo>
                <a:lnTo>
                  <a:pt x="7529989" y="1890236"/>
                </a:lnTo>
                <a:lnTo>
                  <a:pt x="7529989" y="1897856"/>
                </a:lnTo>
                <a:lnTo>
                  <a:pt x="7510939" y="1897856"/>
                </a:lnTo>
                <a:lnTo>
                  <a:pt x="7510939" y="1853089"/>
                </a:lnTo>
                <a:lnTo>
                  <a:pt x="7498556" y="1853089"/>
                </a:lnTo>
                <a:lnTo>
                  <a:pt x="7498556" y="1876901"/>
                </a:lnTo>
                <a:lnTo>
                  <a:pt x="7489984" y="1876901"/>
                </a:lnTo>
                <a:lnTo>
                  <a:pt x="7489984" y="1884521"/>
                </a:lnTo>
                <a:lnTo>
                  <a:pt x="7474744" y="1884521"/>
                </a:lnTo>
                <a:lnTo>
                  <a:pt x="7474744" y="1890236"/>
                </a:lnTo>
                <a:lnTo>
                  <a:pt x="7460456" y="1890236"/>
                </a:lnTo>
                <a:lnTo>
                  <a:pt x="7460456" y="1879759"/>
                </a:lnTo>
                <a:lnTo>
                  <a:pt x="7442359" y="1879759"/>
                </a:lnTo>
                <a:lnTo>
                  <a:pt x="7442359" y="1897856"/>
                </a:lnTo>
                <a:lnTo>
                  <a:pt x="7442359" y="1909286"/>
                </a:lnTo>
                <a:lnTo>
                  <a:pt x="7442359" y="1939766"/>
                </a:lnTo>
                <a:lnTo>
                  <a:pt x="7429976" y="1939766"/>
                </a:lnTo>
                <a:lnTo>
                  <a:pt x="7429976" y="2049304"/>
                </a:lnTo>
                <a:lnTo>
                  <a:pt x="7331869" y="2049304"/>
                </a:lnTo>
                <a:lnTo>
                  <a:pt x="7331869" y="2026444"/>
                </a:lnTo>
                <a:lnTo>
                  <a:pt x="7323296" y="2026444"/>
                </a:lnTo>
                <a:lnTo>
                  <a:pt x="7323296" y="2018824"/>
                </a:lnTo>
                <a:lnTo>
                  <a:pt x="7359492" y="2018824"/>
                </a:lnTo>
                <a:lnTo>
                  <a:pt x="7359492" y="2007394"/>
                </a:lnTo>
                <a:lnTo>
                  <a:pt x="7279481" y="2007394"/>
                </a:lnTo>
                <a:lnTo>
                  <a:pt x="7279481" y="2014061"/>
                </a:lnTo>
                <a:lnTo>
                  <a:pt x="7279481" y="2018824"/>
                </a:lnTo>
                <a:lnTo>
                  <a:pt x="7279481" y="2026444"/>
                </a:lnTo>
                <a:lnTo>
                  <a:pt x="7214712" y="2026444"/>
                </a:lnTo>
                <a:lnTo>
                  <a:pt x="7214712" y="1912144"/>
                </a:lnTo>
                <a:lnTo>
                  <a:pt x="7205187" y="1912144"/>
                </a:lnTo>
                <a:lnTo>
                  <a:pt x="7205187" y="1902619"/>
                </a:lnTo>
                <a:lnTo>
                  <a:pt x="7188994" y="1902619"/>
                </a:lnTo>
                <a:lnTo>
                  <a:pt x="7188994" y="1911191"/>
                </a:lnTo>
                <a:lnTo>
                  <a:pt x="7173754" y="1911191"/>
                </a:lnTo>
                <a:lnTo>
                  <a:pt x="7173754" y="1868329"/>
                </a:lnTo>
                <a:lnTo>
                  <a:pt x="7134701" y="1868329"/>
                </a:lnTo>
                <a:lnTo>
                  <a:pt x="7134701" y="1855946"/>
                </a:lnTo>
                <a:lnTo>
                  <a:pt x="7134701" y="1802606"/>
                </a:lnTo>
                <a:lnTo>
                  <a:pt x="7127081" y="1802606"/>
                </a:lnTo>
                <a:lnTo>
                  <a:pt x="7127081" y="1855946"/>
                </a:lnTo>
                <a:lnTo>
                  <a:pt x="7119462" y="1855946"/>
                </a:lnTo>
                <a:lnTo>
                  <a:pt x="7119462" y="1868329"/>
                </a:lnTo>
                <a:lnTo>
                  <a:pt x="7094696" y="1868329"/>
                </a:lnTo>
                <a:lnTo>
                  <a:pt x="7094696" y="1911191"/>
                </a:lnTo>
                <a:lnTo>
                  <a:pt x="7088029" y="1911191"/>
                </a:lnTo>
                <a:lnTo>
                  <a:pt x="7088029" y="1902619"/>
                </a:lnTo>
                <a:lnTo>
                  <a:pt x="7074694" y="1902619"/>
                </a:lnTo>
                <a:lnTo>
                  <a:pt x="7074694" y="1911191"/>
                </a:lnTo>
                <a:lnTo>
                  <a:pt x="7072789" y="1911191"/>
                </a:lnTo>
                <a:lnTo>
                  <a:pt x="7072789" y="1834991"/>
                </a:lnTo>
                <a:lnTo>
                  <a:pt x="7055644" y="1834991"/>
                </a:lnTo>
                <a:lnTo>
                  <a:pt x="7055644" y="1806416"/>
                </a:lnTo>
                <a:lnTo>
                  <a:pt x="7020401" y="1806416"/>
                </a:lnTo>
                <a:lnTo>
                  <a:pt x="7020401" y="1792129"/>
                </a:lnTo>
                <a:lnTo>
                  <a:pt x="6996589" y="1792129"/>
                </a:lnTo>
                <a:lnTo>
                  <a:pt x="6996589" y="1739741"/>
                </a:lnTo>
                <a:lnTo>
                  <a:pt x="6986112" y="1739741"/>
                </a:lnTo>
                <a:lnTo>
                  <a:pt x="6986112" y="1792129"/>
                </a:lnTo>
                <a:lnTo>
                  <a:pt x="6981349" y="1792129"/>
                </a:lnTo>
                <a:lnTo>
                  <a:pt x="6981349" y="1806416"/>
                </a:lnTo>
                <a:lnTo>
                  <a:pt x="6937534" y="1806416"/>
                </a:lnTo>
                <a:lnTo>
                  <a:pt x="6937534" y="1834991"/>
                </a:lnTo>
                <a:lnTo>
                  <a:pt x="6923246" y="1834991"/>
                </a:lnTo>
                <a:lnTo>
                  <a:pt x="6923246" y="1856899"/>
                </a:lnTo>
                <a:lnTo>
                  <a:pt x="6883242" y="1856899"/>
                </a:lnTo>
                <a:lnTo>
                  <a:pt x="6883242" y="1840706"/>
                </a:lnTo>
                <a:lnTo>
                  <a:pt x="6869906" y="1840706"/>
                </a:lnTo>
                <a:lnTo>
                  <a:pt x="6869906" y="1822609"/>
                </a:lnTo>
                <a:lnTo>
                  <a:pt x="6849904" y="1822609"/>
                </a:lnTo>
                <a:lnTo>
                  <a:pt x="6849904" y="1795939"/>
                </a:lnTo>
                <a:lnTo>
                  <a:pt x="6834664" y="1795939"/>
                </a:lnTo>
                <a:lnTo>
                  <a:pt x="6834664" y="1763554"/>
                </a:lnTo>
                <a:lnTo>
                  <a:pt x="6822281" y="1763554"/>
                </a:lnTo>
                <a:lnTo>
                  <a:pt x="6822281" y="1724501"/>
                </a:lnTo>
                <a:lnTo>
                  <a:pt x="6815614" y="1724501"/>
                </a:lnTo>
                <a:lnTo>
                  <a:pt x="6815614" y="1763554"/>
                </a:lnTo>
                <a:lnTo>
                  <a:pt x="6811804" y="1763554"/>
                </a:lnTo>
                <a:lnTo>
                  <a:pt x="6811804" y="1795939"/>
                </a:lnTo>
                <a:lnTo>
                  <a:pt x="6806089" y="1795939"/>
                </a:lnTo>
                <a:lnTo>
                  <a:pt x="6806089" y="1822609"/>
                </a:lnTo>
                <a:lnTo>
                  <a:pt x="6791801" y="1822609"/>
                </a:lnTo>
                <a:lnTo>
                  <a:pt x="6791801" y="1856899"/>
                </a:lnTo>
                <a:lnTo>
                  <a:pt x="6760369" y="1856899"/>
                </a:lnTo>
                <a:lnTo>
                  <a:pt x="6760369" y="2015014"/>
                </a:lnTo>
                <a:lnTo>
                  <a:pt x="6746081" y="2015966"/>
                </a:lnTo>
                <a:lnTo>
                  <a:pt x="6738462" y="2011204"/>
                </a:lnTo>
                <a:lnTo>
                  <a:pt x="6738462" y="1858804"/>
                </a:lnTo>
                <a:lnTo>
                  <a:pt x="6721317" y="1858804"/>
                </a:lnTo>
                <a:lnTo>
                  <a:pt x="6721317" y="1827371"/>
                </a:lnTo>
                <a:lnTo>
                  <a:pt x="6707029" y="1827371"/>
                </a:lnTo>
                <a:lnTo>
                  <a:pt x="6707029" y="1808321"/>
                </a:lnTo>
                <a:lnTo>
                  <a:pt x="6697504" y="1808321"/>
                </a:lnTo>
                <a:lnTo>
                  <a:pt x="6697504" y="1797844"/>
                </a:lnTo>
                <a:lnTo>
                  <a:pt x="6680359" y="1797844"/>
                </a:lnTo>
                <a:lnTo>
                  <a:pt x="6680359" y="1808321"/>
                </a:lnTo>
                <a:lnTo>
                  <a:pt x="6653689" y="1808321"/>
                </a:lnTo>
                <a:lnTo>
                  <a:pt x="6653689" y="1827371"/>
                </a:lnTo>
                <a:lnTo>
                  <a:pt x="6603206" y="1827371"/>
                </a:lnTo>
                <a:lnTo>
                  <a:pt x="6603206" y="1858804"/>
                </a:lnTo>
                <a:lnTo>
                  <a:pt x="6589871" y="1858804"/>
                </a:lnTo>
                <a:lnTo>
                  <a:pt x="6589871" y="1993106"/>
                </a:lnTo>
                <a:cubicBezTo>
                  <a:pt x="6579394" y="1995964"/>
                  <a:pt x="6530817" y="2007394"/>
                  <a:pt x="6527006" y="2004536"/>
                </a:cubicBezTo>
                <a:cubicBezTo>
                  <a:pt x="6523196" y="2001679"/>
                  <a:pt x="6439376" y="2041684"/>
                  <a:pt x="6430804" y="2046446"/>
                </a:cubicBezTo>
                <a:cubicBezTo>
                  <a:pt x="6429851" y="2047399"/>
                  <a:pt x="6418421" y="2047399"/>
                  <a:pt x="6398419" y="2048351"/>
                </a:cubicBezTo>
                <a:lnTo>
                  <a:pt x="6384131" y="2036921"/>
                </a:lnTo>
                <a:lnTo>
                  <a:pt x="6368892" y="2049304"/>
                </a:lnTo>
                <a:cubicBezTo>
                  <a:pt x="6363176" y="2049304"/>
                  <a:pt x="6357462" y="2049304"/>
                  <a:pt x="6350794" y="2049304"/>
                </a:cubicBezTo>
                <a:lnTo>
                  <a:pt x="6350794" y="2037874"/>
                </a:lnTo>
                <a:lnTo>
                  <a:pt x="6338412" y="2037874"/>
                </a:lnTo>
                <a:lnTo>
                  <a:pt x="6338412" y="2049304"/>
                </a:lnTo>
                <a:cubicBezTo>
                  <a:pt x="6311742" y="2050256"/>
                  <a:pt x="6281262" y="2050256"/>
                  <a:pt x="6246971" y="2051209"/>
                </a:cubicBezTo>
                <a:lnTo>
                  <a:pt x="6228874" y="2036921"/>
                </a:lnTo>
                <a:lnTo>
                  <a:pt x="6209824" y="2052161"/>
                </a:lnTo>
                <a:cubicBezTo>
                  <a:pt x="6199346" y="2052161"/>
                  <a:pt x="6189821" y="2052161"/>
                  <a:pt x="6179344" y="2053114"/>
                </a:cubicBezTo>
                <a:lnTo>
                  <a:pt x="6179344" y="2038826"/>
                </a:lnTo>
                <a:lnTo>
                  <a:pt x="6166962" y="2038826"/>
                </a:lnTo>
                <a:lnTo>
                  <a:pt x="6166962" y="2053114"/>
                </a:lnTo>
                <a:cubicBezTo>
                  <a:pt x="6143149" y="2053114"/>
                  <a:pt x="6119337" y="2054066"/>
                  <a:pt x="6095524" y="2054066"/>
                </a:cubicBezTo>
                <a:lnTo>
                  <a:pt x="6074569" y="2036921"/>
                </a:lnTo>
                <a:lnTo>
                  <a:pt x="6052662" y="2055019"/>
                </a:lnTo>
                <a:cubicBezTo>
                  <a:pt x="6037421" y="2055019"/>
                  <a:pt x="6023134" y="2055019"/>
                  <a:pt x="6008846" y="2055971"/>
                </a:cubicBezTo>
                <a:lnTo>
                  <a:pt x="6008846" y="2038826"/>
                </a:lnTo>
                <a:lnTo>
                  <a:pt x="5996464" y="2038826"/>
                </a:lnTo>
                <a:lnTo>
                  <a:pt x="5996464" y="2055971"/>
                </a:lnTo>
                <a:cubicBezTo>
                  <a:pt x="5978367" y="2055971"/>
                  <a:pt x="5961221" y="2055971"/>
                  <a:pt x="5944076" y="2056924"/>
                </a:cubicBezTo>
                <a:lnTo>
                  <a:pt x="5920264" y="2037874"/>
                </a:lnTo>
                <a:lnTo>
                  <a:pt x="5895499" y="2057876"/>
                </a:lnTo>
                <a:cubicBezTo>
                  <a:pt x="5873592" y="2057876"/>
                  <a:pt x="5854542" y="2058829"/>
                  <a:pt x="5837396" y="2058829"/>
                </a:cubicBezTo>
                <a:lnTo>
                  <a:pt x="5837396" y="2039779"/>
                </a:lnTo>
                <a:lnTo>
                  <a:pt x="5825014" y="2039779"/>
                </a:lnTo>
                <a:lnTo>
                  <a:pt x="5825014" y="2058829"/>
                </a:lnTo>
                <a:cubicBezTo>
                  <a:pt x="5821204" y="2058829"/>
                  <a:pt x="5818346" y="2058829"/>
                  <a:pt x="5814537" y="2058829"/>
                </a:cubicBezTo>
                <a:lnTo>
                  <a:pt x="5790724" y="2039779"/>
                </a:lnTo>
                <a:lnTo>
                  <a:pt x="5766912" y="2059781"/>
                </a:lnTo>
                <a:lnTo>
                  <a:pt x="5741194" y="2054066"/>
                </a:lnTo>
                <a:lnTo>
                  <a:pt x="5741194" y="2067401"/>
                </a:lnTo>
                <a:lnTo>
                  <a:pt x="5691664" y="2064544"/>
                </a:lnTo>
                <a:lnTo>
                  <a:pt x="5691664" y="2075974"/>
                </a:lnTo>
                <a:lnTo>
                  <a:pt x="5676424" y="2075974"/>
                </a:lnTo>
                <a:lnTo>
                  <a:pt x="5684996" y="2119789"/>
                </a:lnTo>
                <a:lnTo>
                  <a:pt x="5691664" y="2120741"/>
                </a:lnTo>
                <a:lnTo>
                  <a:pt x="5743099" y="2204561"/>
                </a:lnTo>
                <a:lnTo>
                  <a:pt x="5464969" y="2204561"/>
                </a:lnTo>
                <a:lnTo>
                  <a:pt x="5464969" y="2197894"/>
                </a:lnTo>
                <a:lnTo>
                  <a:pt x="5457349" y="2197894"/>
                </a:lnTo>
                <a:lnTo>
                  <a:pt x="5457349" y="2186464"/>
                </a:lnTo>
                <a:lnTo>
                  <a:pt x="5464969" y="2186464"/>
                </a:lnTo>
                <a:lnTo>
                  <a:pt x="5464969" y="2178844"/>
                </a:lnTo>
                <a:lnTo>
                  <a:pt x="5457349" y="2178844"/>
                </a:lnTo>
                <a:lnTo>
                  <a:pt x="5457349" y="2167414"/>
                </a:lnTo>
                <a:lnTo>
                  <a:pt x="5464969" y="2167414"/>
                </a:lnTo>
                <a:lnTo>
                  <a:pt x="5464969" y="2159794"/>
                </a:lnTo>
                <a:lnTo>
                  <a:pt x="5457349" y="2159794"/>
                </a:lnTo>
                <a:lnTo>
                  <a:pt x="5457349" y="2148364"/>
                </a:lnTo>
                <a:lnTo>
                  <a:pt x="5464969" y="2148364"/>
                </a:lnTo>
                <a:lnTo>
                  <a:pt x="5464969" y="2140744"/>
                </a:lnTo>
                <a:lnTo>
                  <a:pt x="5457349" y="2140744"/>
                </a:lnTo>
                <a:lnTo>
                  <a:pt x="5457349" y="2129314"/>
                </a:lnTo>
                <a:lnTo>
                  <a:pt x="5464969" y="2129314"/>
                </a:lnTo>
                <a:lnTo>
                  <a:pt x="5464969" y="2121694"/>
                </a:lnTo>
                <a:lnTo>
                  <a:pt x="5457349" y="2121694"/>
                </a:lnTo>
                <a:lnTo>
                  <a:pt x="5457349" y="2110264"/>
                </a:lnTo>
                <a:lnTo>
                  <a:pt x="5464969" y="2110264"/>
                </a:lnTo>
                <a:lnTo>
                  <a:pt x="5464969" y="2102644"/>
                </a:lnTo>
                <a:lnTo>
                  <a:pt x="5457349" y="2102644"/>
                </a:lnTo>
                <a:lnTo>
                  <a:pt x="5457349" y="2091214"/>
                </a:lnTo>
                <a:lnTo>
                  <a:pt x="5464969" y="2091214"/>
                </a:lnTo>
                <a:lnTo>
                  <a:pt x="5464969" y="2083594"/>
                </a:lnTo>
                <a:lnTo>
                  <a:pt x="5457349" y="2083594"/>
                </a:lnTo>
                <a:lnTo>
                  <a:pt x="5457349" y="2072164"/>
                </a:lnTo>
                <a:lnTo>
                  <a:pt x="5464969" y="2072164"/>
                </a:lnTo>
                <a:lnTo>
                  <a:pt x="5464969" y="2064544"/>
                </a:lnTo>
                <a:lnTo>
                  <a:pt x="5457349" y="2064544"/>
                </a:lnTo>
                <a:lnTo>
                  <a:pt x="5457349" y="2053114"/>
                </a:lnTo>
                <a:lnTo>
                  <a:pt x="5464969" y="2053114"/>
                </a:lnTo>
                <a:lnTo>
                  <a:pt x="5464969" y="2045494"/>
                </a:lnTo>
                <a:lnTo>
                  <a:pt x="5457349" y="2045494"/>
                </a:lnTo>
                <a:lnTo>
                  <a:pt x="5457349" y="2034064"/>
                </a:lnTo>
                <a:lnTo>
                  <a:pt x="5464969" y="2034064"/>
                </a:lnTo>
                <a:lnTo>
                  <a:pt x="5464969" y="2026444"/>
                </a:lnTo>
                <a:lnTo>
                  <a:pt x="5457349" y="2026444"/>
                </a:lnTo>
                <a:lnTo>
                  <a:pt x="5457349" y="2015014"/>
                </a:lnTo>
                <a:lnTo>
                  <a:pt x="5464969" y="2015014"/>
                </a:lnTo>
                <a:lnTo>
                  <a:pt x="5464969" y="2007394"/>
                </a:lnTo>
                <a:lnTo>
                  <a:pt x="5457349" y="2007394"/>
                </a:lnTo>
                <a:lnTo>
                  <a:pt x="5457349" y="1995964"/>
                </a:lnTo>
                <a:lnTo>
                  <a:pt x="5464969" y="1995964"/>
                </a:lnTo>
                <a:lnTo>
                  <a:pt x="5464969" y="1988344"/>
                </a:lnTo>
                <a:lnTo>
                  <a:pt x="5457349" y="1988344"/>
                </a:lnTo>
                <a:lnTo>
                  <a:pt x="5457349" y="1976914"/>
                </a:lnTo>
                <a:lnTo>
                  <a:pt x="5464969" y="1976914"/>
                </a:lnTo>
                <a:lnTo>
                  <a:pt x="5464969" y="1969294"/>
                </a:lnTo>
                <a:lnTo>
                  <a:pt x="5457349" y="1969294"/>
                </a:lnTo>
                <a:lnTo>
                  <a:pt x="5457349" y="1957864"/>
                </a:lnTo>
                <a:lnTo>
                  <a:pt x="5464969" y="1957864"/>
                </a:lnTo>
                <a:lnTo>
                  <a:pt x="5464969" y="1950244"/>
                </a:lnTo>
                <a:lnTo>
                  <a:pt x="5457349" y="1950244"/>
                </a:lnTo>
                <a:lnTo>
                  <a:pt x="5457349" y="1931194"/>
                </a:lnTo>
                <a:lnTo>
                  <a:pt x="5464969" y="1931194"/>
                </a:lnTo>
                <a:lnTo>
                  <a:pt x="5464969" y="1923574"/>
                </a:lnTo>
                <a:lnTo>
                  <a:pt x="5457349" y="1923574"/>
                </a:lnTo>
                <a:lnTo>
                  <a:pt x="5457349" y="1912144"/>
                </a:lnTo>
                <a:lnTo>
                  <a:pt x="5464969" y="1912144"/>
                </a:lnTo>
                <a:lnTo>
                  <a:pt x="5464969" y="1904524"/>
                </a:lnTo>
                <a:lnTo>
                  <a:pt x="5457349" y="1904524"/>
                </a:lnTo>
                <a:lnTo>
                  <a:pt x="5457349" y="1893094"/>
                </a:lnTo>
                <a:lnTo>
                  <a:pt x="5464969" y="1893094"/>
                </a:lnTo>
                <a:lnTo>
                  <a:pt x="5464969" y="1885474"/>
                </a:lnTo>
                <a:lnTo>
                  <a:pt x="5457349" y="1885474"/>
                </a:lnTo>
                <a:lnTo>
                  <a:pt x="5457349" y="1874044"/>
                </a:lnTo>
                <a:lnTo>
                  <a:pt x="5464969" y="1874044"/>
                </a:lnTo>
                <a:lnTo>
                  <a:pt x="5464969" y="1864519"/>
                </a:lnTo>
                <a:lnTo>
                  <a:pt x="5457349" y="1864519"/>
                </a:lnTo>
                <a:lnTo>
                  <a:pt x="5457349" y="1853089"/>
                </a:lnTo>
                <a:lnTo>
                  <a:pt x="5464969" y="1853089"/>
                </a:lnTo>
                <a:lnTo>
                  <a:pt x="5464969" y="1845469"/>
                </a:lnTo>
                <a:lnTo>
                  <a:pt x="5457349" y="1845469"/>
                </a:lnTo>
                <a:lnTo>
                  <a:pt x="5457349" y="1834039"/>
                </a:lnTo>
                <a:lnTo>
                  <a:pt x="5464969" y="1834039"/>
                </a:lnTo>
                <a:lnTo>
                  <a:pt x="5464969" y="1826419"/>
                </a:lnTo>
                <a:lnTo>
                  <a:pt x="5457349" y="1826419"/>
                </a:lnTo>
                <a:lnTo>
                  <a:pt x="5457349" y="1814989"/>
                </a:lnTo>
                <a:lnTo>
                  <a:pt x="5464969" y="1814989"/>
                </a:lnTo>
                <a:lnTo>
                  <a:pt x="5464969" y="1807369"/>
                </a:lnTo>
                <a:lnTo>
                  <a:pt x="5457349" y="1807369"/>
                </a:lnTo>
                <a:lnTo>
                  <a:pt x="5457349" y="1795939"/>
                </a:lnTo>
                <a:lnTo>
                  <a:pt x="5464969" y="1795939"/>
                </a:lnTo>
                <a:lnTo>
                  <a:pt x="5464969" y="1788319"/>
                </a:lnTo>
                <a:lnTo>
                  <a:pt x="5457349" y="1788319"/>
                </a:lnTo>
                <a:lnTo>
                  <a:pt x="5457349" y="1776889"/>
                </a:lnTo>
                <a:lnTo>
                  <a:pt x="5464969" y="1776889"/>
                </a:lnTo>
                <a:lnTo>
                  <a:pt x="5464969" y="1769269"/>
                </a:lnTo>
                <a:lnTo>
                  <a:pt x="5457349" y="1769269"/>
                </a:lnTo>
                <a:lnTo>
                  <a:pt x="5457349" y="1757839"/>
                </a:lnTo>
                <a:lnTo>
                  <a:pt x="5464969" y="1757839"/>
                </a:lnTo>
                <a:lnTo>
                  <a:pt x="5464969" y="1750219"/>
                </a:lnTo>
                <a:lnTo>
                  <a:pt x="5457349" y="1750219"/>
                </a:lnTo>
                <a:lnTo>
                  <a:pt x="5457349" y="1738789"/>
                </a:lnTo>
                <a:lnTo>
                  <a:pt x="5464969" y="1738789"/>
                </a:lnTo>
                <a:lnTo>
                  <a:pt x="5464969" y="1731169"/>
                </a:lnTo>
                <a:lnTo>
                  <a:pt x="5457349" y="1731169"/>
                </a:lnTo>
                <a:lnTo>
                  <a:pt x="5457349" y="1703546"/>
                </a:lnTo>
                <a:lnTo>
                  <a:pt x="5464969" y="1703546"/>
                </a:lnTo>
                <a:lnTo>
                  <a:pt x="5464969" y="1695926"/>
                </a:lnTo>
                <a:lnTo>
                  <a:pt x="5457349" y="1695926"/>
                </a:lnTo>
                <a:lnTo>
                  <a:pt x="5457349" y="1685449"/>
                </a:lnTo>
                <a:lnTo>
                  <a:pt x="5464969" y="1685449"/>
                </a:lnTo>
                <a:lnTo>
                  <a:pt x="5464969" y="1677829"/>
                </a:lnTo>
                <a:lnTo>
                  <a:pt x="5457349" y="1677829"/>
                </a:lnTo>
                <a:lnTo>
                  <a:pt x="5457349" y="1662589"/>
                </a:lnTo>
                <a:lnTo>
                  <a:pt x="5449729" y="1662589"/>
                </a:lnTo>
                <a:lnTo>
                  <a:pt x="5449729" y="1607344"/>
                </a:lnTo>
                <a:lnTo>
                  <a:pt x="5419249" y="1593056"/>
                </a:lnTo>
                <a:lnTo>
                  <a:pt x="5419249" y="1575911"/>
                </a:lnTo>
                <a:lnTo>
                  <a:pt x="5393531" y="1575911"/>
                </a:lnTo>
                <a:lnTo>
                  <a:pt x="5393531" y="1556861"/>
                </a:lnTo>
                <a:lnTo>
                  <a:pt x="5384006" y="1556861"/>
                </a:lnTo>
                <a:lnTo>
                  <a:pt x="5384006" y="1575911"/>
                </a:lnTo>
                <a:lnTo>
                  <a:pt x="5375434" y="1575911"/>
                </a:lnTo>
                <a:lnTo>
                  <a:pt x="5375434" y="1538764"/>
                </a:lnTo>
                <a:lnTo>
                  <a:pt x="5368767" y="1538764"/>
                </a:lnTo>
                <a:lnTo>
                  <a:pt x="5368767" y="1575911"/>
                </a:lnTo>
                <a:lnTo>
                  <a:pt x="5353526" y="1575911"/>
                </a:lnTo>
                <a:lnTo>
                  <a:pt x="5353526" y="1593056"/>
                </a:lnTo>
                <a:lnTo>
                  <a:pt x="5314474" y="1593056"/>
                </a:lnTo>
                <a:lnTo>
                  <a:pt x="5314474" y="1662589"/>
                </a:lnTo>
                <a:lnTo>
                  <a:pt x="5286851" y="1662589"/>
                </a:lnTo>
                <a:lnTo>
                  <a:pt x="5286851" y="1677829"/>
                </a:lnTo>
                <a:lnTo>
                  <a:pt x="5279231" y="1677829"/>
                </a:lnTo>
                <a:lnTo>
                  <a:pt x="5279231" y="1685449"/>
                </a:lnTo>
                <a:lnTo>
                  <a:pt x="5286851" y="1685449"/>
                </a:lnTo>
                <a:lnTo>
                  <a:pt x="5286851" y="1695926"/>
                </a:lnTo>
                <a:lnTo>
                  <a:pt x="5279231" y="1695926"/>
                </a:lnTo>
                <a:lnTo>
                  <a:pt x="5279231" y="1703546"/>
                </a:lnTo>
                <a:lnTo>
                  <a:pt x="5286851" y="1703546"/>
                </a:lnTo>
                <a:lnTo>
                  <a:pt x="5286851" y="1731169"/>
                </a:lnTo>
                <a:lnTo>
                  <a:pt x="5279231" y="1731169"/>
                </a:lnTo>
                <a:lnTo>
                  <a:pt x="5279231" y="1738789"/>
                </a:lnTo>
                <a:lnTo>
                  <a:pt x="5286851" y="1738789"/>
                </a:lnTo>
                <a:lnTo>
                  <a:pt x="5286851" y="1750219"/>
                </a:lnTo>
                <a:lnTo>
                  <a:pt x="5279231" y="1750219"/>
                </a:lnTo>
                <a:lnTo>
                  <a:pt x="5279231" y="1757839"/>
                </a:lnTo>
                <a:lnTo>
                  <a:pt x="5286851" y="1757839"/>
                </a:lnTo>
                <a:lnTo>
                  <a:pt x="5286851" y="1769269"/>
                </a:lnTo>
                <a:lnTo>
                  <a:pt x="5279231" y="1769269"/>
                </a:lnTo>
                <a:lnTo>
                  <a:pt x="5279231" y="1776889"/>
                </a:lnTo>
                <a:lnTo>
                  <a:pt x="5286851" y="1776889"/>
                </a:lnTo>
                <a:lnTo>
                  <a:pt x="5286851" y="1788319"/>
                </a:lnTo>
                <a:lnTo>
                  <a:pt x="5279231" y="1788319"/>
                </a:lnTo>
                <a:lnTo>
                  <a:pt x="5279231" y="1795939"/>
                </a:lnTo>
                <a:lnTo>
                  <a:pt x="5286851" y="1795939"/>
                </a:lnTo>
                <a:lnTo>
                  <a:pt x="5286851" y="1807369"/>
                </a:lnTo>
                <a:lnTo>
                  <a:pt x="5279231" y="1807369"/>
                </a:lnTo>
                <a:lnTo>
                  <a:pt x="5279231" y="1814989"/>
                </a:lnTo>
                <a:lnTo>
                  <a:pt x="5286851" y="1814989"/>
                </a:lnTo>
                <a:lnTo>
                  <a:pt x="5286851" y="1826419"/>
                </a:lnTo>
                <a:lnTo>
                  <a:pt x="5279231" y="1826419"/>
                </a:lnTo>
                <a:lnTo>
                  <a:pt x="5279231" y="1834039"/>
                </a:lnTo>
                <a:lnTo>
                  <a:pt x="5286851" y="1834039"/>
                </a:lnTo>
                <a:lnTo>
                  <a:pt x="5286851" y="1845469"/>
                </a:lnTo>
                <a:lnTo>
                  <a:pt x="5279231" y="1845469"/>
                </a:lnTo>
                <a:lnTo>
                  <a:pt x="5279231" y="1853089"/>
                </a:lnTo>
                <a:lnTo>
                  <a:pt x="5286851" y="1853089"/>
                </a:lnTo>
                <a:lnTo>
                  <a:pt x="5286851" y="1864519"/>
                </a:lnTo>
                <a:lnTo>
                  <a:pt x="5279231" y="1864519"/>
                </a:lnTo>
                <a:lnTo>
                  <a:pt x="5279231" y="1872139"/>
                </a:lnTo>
                <a:lnTo>
                  <a:pt x="5286851" y="1872139"/>
                </a:lnTo>
                <a:lnTo>
                  <a:pt x="5286851" y="1883569"/>
                </a:lnTo>
                <a:lnTo>
                  <a:pt x="5279231" y="1883569"/>
                </a:lnTo>
                <a:lnTo>
                  <a:pt x="5279231" y="1891189"/>
                </a:lnTo>
                <a:lnTo>
                  <a:pt x="5286851" y="1891189"/>
                </a:lnTo>
                <a:lnTo>
                  <a:pt x="5286851" y="1902619"/>
                </a:lnTo>
                <a:lnTo>
                  <a:pt x="5279231" y="1902619"/>
                </a:lnTo>
                <a:lnTo>
                  <a:pt x="5279231" y="1910239"/>
                </a:lnTo>
                <a:lnTo>
                  <a:pt x="5286851" y="1910239"/>
                </a:lnTo>
                <a:lnTo>
                  <a:pt x="5286851" y="1921669"/>
                </a:lnTo>
                <a:lnTo>
                  <a:pt x="5279231" y="1921669"/>
                </a:lnTo>
                <a:lnTo>
                  <a:pt x="5279231" y="1929289"/>
                </a:lnTo>
                <a:lnTo>
                  <a:pt x="5286851" y="1929289"/>
                </a:lnTo>
                <a:lnTo>
                  <a:pt x="5286851" y="1940719"/>
                </a:lnTo>
                <a:lnTo>
                  <a:pt x="5279231" y="1940719"/>
                </a:lnTo>
                <a:lnTo>
                  <a:pt x="5279231" y="1948339"/>
                </a:lnTo>
                <a:lnTo>
                  <a:pt x="5286851" y="1948339"/>
                </a:lnTo>
                <a:lnTo>
                  <a:pt x="5286851" y="1959769"/>
                </a:lnTo>
                <a:lnTo>
                  <a:pt x="5279231" y="1959769"/>
                </a:lnTo>
                <a:lnTo>
                  <a:pt x="5279231" y="1967389"/>
                </a:lnTo>
                <a:lnTo>
                  <a:pt x="5286851" y="1967389"/>
                </a:lnTo>
                <a:lnTo>
                  <a:pt x="5286851" y="1978819"/>
                </a:lnTo>
                <a:lnTo>
                  <a:pt x="5279231" y="1978819"/>
                </a:lnTo>
                <a:lnTo>
                  <a:pt x="5279231" y="1986439"/>
                </a:lnTo>
                <a:lnTo>
                  <a:pt x="5286851" y="1986439"/>
                </a:lnTo>
                <a:lnTo>
                  <a:pt x="5286851" y="1997869"/>
                </a:lnTo>
                <a:lnTo>
                  <a:pt x="5279231" y="1997869"/>
                </a:lnTo>
                <a:lnTo>
                  <a:pt x="5279231" y="2005489"/>
                </a:lnTo>
                <a:lnTo>
                  <a:pt x="5286851" y="2005489"/>
                </a:lnTo>
                <a:lnTo>
                  <a:pt x="5286851" y="2016919"/>
                </a:lnTo>
                <a:lnTo>
                  <a:pt x="5279231" y="2016919"/>
                </a:lnTo>
                <a:lnTo>
                  <a:pt x="5279231" y="2024539"/>
                </a:lnTo>
                <a:lnTo>
                  <a:pt x="5286851" y="2024539"/>
                </a:lnTo>
                <a:lnTo>
                  <a:pt x="5286851" y="2035969"/>
                </a:lnTo>
                <a:lnTo>
                  <a:pt x="5279231" y="2035969"/>
                </a:lnTo>
                <a:lnTo>
                  <a:pt x="5279231" y="2043589"/>
                </a:lnTo>
                <a:lnTo>
                  <a:pt x="5286851" y="2043589"/>
                </a:lnTo>
                <a:lnTo>
                  <a:pt x="5286851" y="2055019"/>
                </a:lnTo>
                <a:lnTo>
                  <a:pt x="5279231" y="2055019"/>
                </a:lnTo>
                <a:lnTo>
                  <a:pt x="5279231" y="2062639"/>
                </a:lnTo>
                <a:lnTo>
                  <a:pt x="5286851" y="2062639"/>
                </a:lnTo>
                <a:lnTo>
                  <a:pt x="5286851" y="2074069"/>
                </a:lnTo>
                <a:lnTo>
                  <a:pt x="5279231" y="2074069"/>
                </a:lnTo>
                <a:lnTo>
                  <a:pt x="5279231" y="2081689"/>
                </a:lnTo>
                <a:lnTo>
                  <a:pt x="5286851" y="2081689"/>
                </a:lnTo>
                <a:lnTo>
                  <a:pt x="5286851" y="2093119"/>
                </a:lnTo>
                <a:lnTo>
                  <a:pt x="5279231" y="2093119"/>
                </a:lnTo>
                <a:lnTo>
                  <a:pt x="5279231" y="2100739"/>
                </a:lnTo>
                <a:lnTo>
                  <a:pt x="5286851" y="2100739"/>
                </a:lnTo>
                <a:lnTo>
                  <a:pt x="5286851" y="2112169"/>
                </a:lnTo>
                <a:lnTo>
                  <a:pt x="5279231" y="2112169"/>
                </a:lnTo>
                <a:lnTo>
                  <a:pt x="5279231" y="2119789"/>
                </a:lnTo>
                <a:lnTo>
                  <a:pt x="5286851" y="2119789"/>
                </a:lnTo>
                <a:lnTo>
                  <a:pt x="5286851" y="2131219"/>
                </a:lnTo>
                <a:lnTo>
                  <a:pt x="5279231" y="2131219"/>
                </a:lnTo>
                <a:lnTo>
                  <a:pt x="5279231" y="2138839"/>
                </a:lnTo>
                <a:lnTo>
                  <a:pt x="5286851" y="2138839"/>
                </a:lnTo>
                <a:lnTo>
                  <a:pt x="5286851" y="2150269"/>
                </a:lnTo>
                <a:lnTo>
                  <a:pt x="5279231" y="2150269"/>
                </a:lnTo>
                <a:lnTo>
                  <a:pt x="5279231" y="2157889"/>
                </a:lnTo>
                <a:lnTo>
                  <a:pt x="5286851" y="2157889"/>
                </a:lnTo>
                <a:lnTo>
                  <a:pt x="5286851" y="2169319"/>
                </a:lnTo>
                <a:lnTo>
                  <a:pt x="5279231" y="2169319"/>
                </a:lnTo>
                <a:lnTo>
                  <a:pt x="5279231" y="2176939"/>
                </a:lnTo>
                <a:lnTo>
                  <a:pt x="5286851" y="2176939"/>
                </a:lnTo>
                <a:lnTo>
                  <a:pt x="5286851" y="2188369"/>
                </a:lnTo>
                <a:lnTo>
                  <a:pt x="5279231" y="2188369"/>
                </a:lnTo>
                <a:lnTo>
                  <a:pt x="5279231" y="2195036"/>
                </a:lnTo>
                <a:lnTo>
                  <a:pt x="5275421" y="2195036"/>
                </a:lnTo>
                <a:lnTo>
                  <a:pt x="5275421" y="2188369"/>
                </a:lnTo>
                <a:lnTo>
                  <a:pt x="5267801" y="2188369"/>
                </a:lnTo>
                <a:lnTo>
                  <a:pt x="5267801" y="2175986"/>
                </a:lnTo>
                <a:lnTo>
                  <a:pt x="5275421" y="2175986"/>
                </a:lnTo>
                <a:lnTo>
                  <a:pt x="5275421" y="2168366"/>
                </a:lnTo>
                <a:lnTo>
                  <a:pt x="5267801" y="2168366"/>
                </a:lnTo>
                <a:lnTo>
                  <a:pt x="5267801" y="2156936"/>
                </a:lnTo>
                <a:lnTo>
                  <a:pt x="5275421" y="2156936"/>
                </a:lnTo>
                <a:lnTo>
                  <a:pt x="5275421" y="2149316"/>
                </a:lnTo>
                <a:lnTo>
                  <a:pt x="5267801" y="2149316"/>
                </a:lnTo>
                <a:lnTo>
                  <a:pt x="5267801" y="2136934"/>
                </a:lnTo>
                <a:lnTo>
                  <a:pt x="5275421" y="2136934"/>
                </a:lnTo>
                <a:lnTo>
                  <a:pt x="5275421" y="2129314"/>
                </a:lnTo>
                <a:lnTo>
                  <a:pt x="5267801" y="2129314"/>
                </a:lnTo>
                <a:lnTo>
                  <a:pt x="5267801" y="2117884"/>
                </a:lnTo>
                <a:lnTo>
                  <a:pt x="5275421" y="2117884"/>
                </a:lnTo>
                <a:lnTo>
                  <a:pt x="5275421" y="2110264"/>
                </a:lnTo>
                <a:lnTo>
                  <a:pt x="5267801" y="2110264"/>
                </a:lnTo>
                <a:lnTo>
                  <a:pt x="5267801" y="2098834"/>
                </a:lnTo>
                <a:lnTo>
                  <a:pt x="5275421" y="2098834"/>
                </a:lnTo>
                <a:lnTo>
                  <a:pt x="5275421" y="2091214"/>
                </a:lnTo>
                <a:lnTo>
                  <a:pt x="5267801" y="2091214"/>
                </a:lnTo>
                <a:lnTo>
                  <a:pt x="5267801" y="2079784"/>
                </a:lnTo>
                <a:lnTo>
                  <a:pt x="5275421" y="2079784"/>
                </a:lnTo>
                <a:lnTo>
                  <a:pt x="5275421" y="2072164"/>
                </a:lnTo>
                <a:lnTo>
                  <a:pt x="5267801" y="2072164"/>
                </a:lnTo>
                <a:lnTo>
                  <a:pt x="5267801" y="2059781"/>
                </a:lnTo>
                <a:lnTo>
                  <a:pt x="5275421" y="2059781"/>
                </a:lnTo>
                <a:lnTo>
                  <a:pt x="5275421" y="2052161"/>
                </a:lnTo>
                <a:lnTo>
                  <a:pt x="5267801" y="2052161"/>
                </a:lnTo>
                <a:lnTo>
                  <a:pt x="5267801" y="2045494"/>
                </a:lnTo>
                <a:lnTo>
                  <a:pt x="5275421" y="2045494"/>
                </a:lnTo>
                <a:lnTo>
                  <a:pt x="5275421" y="2037874"/>
                </a:lnTo>
                <a:lnTo>
                  <a:pt x="5267801" y="2037874"/>
                </a:lnTo>
                <a:lnTo>
                  <a:pt x="5267801" y="2026444"/>
                </a:lnTo>
                <a:lnTo>
                  <a:pt x="5275421" y="2026444"/>
                </a:lnTo>
                <a:lnTo>
                  <a:pt x="5275421" y="2018824"/>
                </a:lnTo>
                <a:lnTo>
                  <a:pt x="5267801" y="2018824"/>
                </a:lnTo>
                <a:lnTo>
                  <a:pt x="5267801" y="2006441"/>
                </a:lnTo>
                <a:lnTo>
                  <a:pt x="5275421" y="2006441"/>
                </a:lnTo>
                <a:lnTo>
                  <a:pt x="5275421" y="1997869"/>
                </a:lnTo>
                <a:lnTo>
                  <a:pt x="5267801" y="1997869"/>
                </a:lnTo>
                <a:lnTo>
                  <a:pt x="5267801" y="1986439"/>
                </a:lnTo>
                <a:lnTo>
                  <a:pt x="5275421" y="1986439"/>
                </a:lnTo>
                <a:lnTo>
                  <a:pt x="5275421" y="1978819"/>
                </a:lnTo>
                <a:lnTo>
                  <a:pt x="5267801" y="1978819"/>
                </a:lnTo>
                <a:lnTo>
                  <a:pt x="5267801" y="1967389"/>
                </a:lnTo>
                <a:lnTo>
                  <a:pt x="5275421" y="1967389"/>
                </a:lnTo>
                <a:lnTo>
                  <a:pt x="5275421" y="1959769"/>
                </a:lnTo>
                <a:lnTo>
                  <a:pt x="5267801" y="1959769"/>
                </a:lnTo>
                <a:lnTo>
                  <a:pt x="5267801" y="1947386"/>
                </a:lnTo>
                <a:lnTo>
                  <a:pt x="5275421" y="1947386"/>
                </a:lnTo>
                <a:lnTo>
                  <a:pt x="5275421" y="1939766"/>
                </a:lnTo>
                <a:lnTo>
                  <a:pt x="5267801" y="1939766"/>
                </a:lnTo>
                <a:lnTo>
                  <a:pt x="5267801" y="1927384"/>
                </a:lnTo>
                <a:lnTo>
                  <a:pt x="5275421" y="1927384"/>
                </a:lnTo>
                <a:lnTo>
                  <a:pt x="5275421" y="1919764"/>
                </a:lnTo>
                <a:lnTo>
                  <a:pt x="5267801" y="1919764"/>
                </a:lnTo>
                <a:lnTo>
                  <a:pt x="5267801" y="1908334"/>
                </a:lnTo>
                <a:lnTo>
                  <a:pt x="5275421" y="1908334"/>
                </a:lnTo>
                <a:lnTo>
                  <a:pt x="5275421" y="1900714"/>
                </a:lnTo>
                <a:lnTo>
                  <a:pt x="5267801" y="1900714"/>
                </a:lnTo>
                <a:lnTo>
                  <a:pt x="5267801" y="1889284"/>
                </a:lnTo>
                <a:lnTo>
                  <a:pt x="5275421" y="1889284"/>
                </a:lnTo>
                <a:lnTo>
                  <a:pt x="5275421" y="1881664"/>
                </a:lnTo>
                <a:lnTo>
                  <a:pt x="5267801" y="1881664"/>
                </a:lnTo>
                <a:lnTo>
                  <a:pt x="5267801" y="1870234"/>
                </a:lnTo>
                <a:lnTo>
                  <a:pt x="5275421" y="1870234"/>
                </a:lnTo>
                <a:lnTo>
                  <a:pt x="5275421" y="1862614"/>
                </a:lnTo>
                <a:lnTo>
                  <a:pt x="5267801" y="1862614"/>
                </a:lnTo>
                <a:lnTo>
                  <a:pt x="5267801" y="1850231"/>
                </a:lnTo>
                <a:lnTo>
                  <a:pt x="5275421" y="1850231"/>
                </a:lnTo>
                <a:lnTo>
                  <a:pt x="5275421" y="1842611"/>
                </a:lnTo>
                <a:lnTo>
                  <a:pt x="5267801" y="1842611"/>
                </a:lnTo>
                <a:lnTo>
                  <a:pt x="5267801" y="1830229"/>
                </a:lnTo>
                <a:lnTo>
                  <a:pt x="5275421" y="1830229"/>
                </a:lnTo>
                <a:lnTo>
                  <a:pt x="5275421" y="1822609"/>
                </a:lnTo>
                <a:lnTo>
                  <a:pt x="5267801" y="1822609"/>
                </a:lnTo>
                <a:lnTo>
                  <a:pt x="5267801" y="1807369"/>
                </a:lnTo>
                <a:lnTo>
                  <a:pt x="5275421" y="1807369"/>
                </a:lnTo>
                <a:lnTo>
                  <a:pt x="5275421" y="1799749"/>
                </a:lnTo>
                <a:lnTo>
                  <a:pt x="5267801" y="1799749"/>
                </a:lnTo>
                <a:lnTo>
                  <a:pt x="5267801" y="1788319"/>
                </a:lnTo>
                <a:lnTo>
                  <a:pt x="5275421" y="1788319"/>
                </a:lnTo>
                <a:lnTo>
                  <a:pt x="5275421" y="1780699"/>
                </a:lnTo>
                <a:lnTo>
                  <a:pt x="5267801" y="1780699"/>
                </a:lnTo>
                <a:lnTo>
                  <a:pt x="5267801" y="1769269"/>
                </a:lnTo>
                <a:lnTo>
                  <a:pt x="5275421" y="1769269"/>
                </a:lnTo>
                <a:lnTo>
                  <a:pt x="5275421" y="1759744"/>
                </a:lnTo>
                <a:lnTo>
                  <a:pt x="5267801" y="1759744"/>
                </a:lnTo>
                <a:lnTo>
                  <a:pt x="5267801" y="1748314"/>
                </a:lnTo>
                <a:lnTo>
                  <a:pt x="5275421" y="1748314"/>
                </a:lnTo>
                <a:lnTo>
                  <a:pt x="5275421" y="1740694"/>
                </a:lnTo>
                <a:lnTo>
                  <a:pt x="5267801" y="1740694"/>
                </a:lnTo>
                <a:lnTo>
                  <a:pt x="5267801" y="1729264"/>
                </a:lnTo>
                <a:lnTo>
                  <a:pt x="5275421" y="1729264"/>
                </a:lnTo>
                <a:lnTo>
                  <a:pt x="5275421" y="1721644"/>
                </a:lnTo>
                <a:lnTo>
                  <a:pt x="5267801" y="1721644"/>
                </a:lnTo>
                <a:lnTo>
                  <a:pt x="5267801" y="1693069"/>
                </a:lnTo>
                <a:lnTo>
                  <a:pt x="5275421" y="1693069"/>
                </a:lnTo>
                <a:lnTo>
                  <a:pt x="5275421" y="1683544"/>
                </a:lnTo>
                <a:lnTo>
                  <a:pt x="5267801" y="1683544"/>
                </a:lnTo>
                <a:lnTo>
                  <a:pt x="5267801" y="1673066"/>
                </a:lnTo>
                <a:lnTo>
                  <a:pt x="5275421" y="1673066"/>
                </a:lnTo>
                <a:lnTo>
                  <a:pt x="5275421" y="1665446"/>
                </a:lnTo>
                <a:lnTo>
                  <a:pt x="5267801" y="1665446"/>
                </a:lnTo>
                <a:lnTo>
                  <a:pt x="5267801" y="1649254"/>
                </a:lnTo>
                <a:lnTo>
                  <a:pt x="5260181" y="1649254"/>
                </a:lnTo>
                <a:lnTo>
                  <a:pt x="5260181" y="1635919"/>
                </a:lnTo>
                <a:lnTo>
                  <a:pt x="5270659" y="1635919"/>
                </a:lnTo>
                <a:lnTo>
                  <a:pt x="5270659" y="1611154"/>
                </a:lnTo>
                <a:lnTo>
                  <a:pt x="5260181" y="1611154"/>
                </a:lnTo>
                <a:lnTo>
                  <a:pt x="5260181" y="1594009"/>
                </a:lnTo>
                <a:lnTo>
                  <a:pt x="5229701" y="1579721"/>
                </a:lnTo>
                <a:lnTo>
                  <a:pt x="5171599" y="1579721"/>
                </a:lnTo>
                <a:lnTo>
                  <a:pt x="5171599" y="1534954"/>
                </a:lnTo>
                <a:lnTo>
                  <a:pt x="5159217" y="1534954"/>
                </a:lnTo>
                <a:lnTo>
                  <a:pt x="5159217" y="1555909"/>
                </a:lnTo>
                <a:lnTo>
                  <a:pt x="5138262" y="1555909"/>
                </a:lnTo>
                <a:lnTo>
                  <a:pt x="5138262" y="1579721"/>
                </a:lnTo>
                <a:lnTo>
                  <a:pt x="5124926" y="1579721"/>
                </a:lnTo>
                <a:lnTo>
                  <a:pt x="5124926" y="1612106"/>
                </a:lnTo>
                <a:lnTo>
                  <a:pt x="5097304" y="1612106"/>
                </a:lnTo>
                <a:lnTo>
                  <a:pt x="5097304" y="1636871"/>
                </a:lnTo>
                <a:lnTo>
                  <a:pt x="5124926" y="1636871"/>
                </a:lnTo>
                <a:lnTo>
                  <a:pt x="5124926" y="1650206"/>
                </a:lnTo>
                <a:lnTo>
                  <a:pt x="5097304" y="1650206"/>
                </a:lnTo>
                <a:lnTo>
                  <a:pt x="5097304" y="1666399"/>
                </a:lnTo>
                <a:lnTo>
                  <a:pt x="5089684" y="1666399"/>
                </a:lnTo>
                <a:lnTo>
                  <a:pt x="5089684" y="1674019"/>
                </a:lnTo>
                <a:lnTo>
                  <a:pt x="5097304" y="1674019"/>
                </a:lnTo>
                <a:lnTo>
                  <a:pt x="5097304" y="1684496"/>
                </a:lnTo>
                <a:lnTo>
                  <a:pt x="5089684" y="1684496"/>
                </a:lnTo>
                <a:lnTo>
                  <a:pt x="5089684" y="1692116"/>
                </a:lnTo>
                <a:lnTo>
                  <a:pt x="5097304" y="1692116"/>
                </a:lnTo>
                <a:lnTo>
                  <a:pt x="5097304" y="1720691"/>
                </a:lnTo>
                <a:lnTo>
                  <a:pt x="5089684" y="1720691"/>
                </a:lnTo>
                <a:lnTo>
                  <a:pt x="5089684" y="1728311"/>
                </a:lnTo>
                <a:lnTo>
                  <a:pt x="5097304" y="1728311"/>
                </a:lnTo>
                <a:lnTo>
                  <a:pt x="5097304" y="1739741"/>
                </a:lnTo>
                <a:lnTo>
                  <a:pt x="5089684" y="1739741"/>
                </a:lnTo>
                <a:lnTo>
                  <a:pt x="5089684" y="1747361"/>
                </a:lnTo>
                <a:lnTo>
                  <a:pt x="5097304" y="1747361"/>
                </a:lnTo>
                <a:lnTo>
                  <a:pt x="5097304" y="1758791"/>
                </a:lnTo>
                <a:lnTo>
                  <a:pt x="5089684" y="1758791"/>
                </a:lnTo>
                <a:lnTo>
                  <a:pt x="5089684" y="1766411"/>
                </a:lnTo>
                <a:lnTo>
                  <a:pt x="5097304" y="1766411"/>
                </a:lnTo>
                <a:lnTo>
                  <a:pt x="5097304" y="1777841"/>
                </a:lnTo>
                <a:lnTo>
                  <a:pt x="5089684" y="1777841"/>
                </a:lnTo>
                <a:lnTo>
                  <a:pt x="5089684" y="1785461"/>
                </a:lnTo>
                <a:lnTo>
                  <a:pt x="5097304" y="1785461"/>
                </a:lnTo>
                <a:lnTo>
                  <a:pt x="5097304" y="1796891"/>
                </a:lnTo>
                <a:lnTo>
                  <a:pt x="5089684" y="1796891"/>
                </a:lnTo>
                <a:lnTo>
                  <a:pt x="5089684" y="1804511"/>
                </a:lnTo>
                <a:lnTo>
                  <a:pt x="5097304" y="1804511"/>
                </a:lnTo>
                <a:lnTo>
                  <a:pt x="5097304" y="1815941"/>
                </a:lnTo>
                <a:lnTo>
                  <a:pt x="5089684" y="1815941"/>
                </a:lnTo>
                <a:lnTo>
                  <a:pt x="5089684" y="1823561"/>
                </a:lnTo>
                <a:lnTo>
                  <a:pt x="5097304" y="1823561"/>
                </a:lnTo>
                <a:lnTo>
                  <a:pt x="5097304" y="1835944"/>
                </a:lnTo>
                <a:lnTo>
                  <a:pt x="5089684" y="1835944"/>
                </a:lnTo>
                <a:lnTo>
                  <a:pt x="5089684" y="1843564"/>
                </a:lnTo>
                <a:lnTo>
                  <a:pt x="5097304" y="1843564"/>
                </a:lnTo>
                <a:lnTo>
                  <a:pt x="5097304" y="1855946"/>
                </a:lnTo>
                <a:lnTo>
                  <a:pt x="5089684" y="1855946"/>
                </a:lnTo>
                <a:lnTo>
                  <a:pt x="5089684" y="1863566"/>
                </a:lnTo>
                <a:lnTo>
                  <a:pt x="5097304" y="1863566"/>
                </a:lnTo>
                <a:lnTo>
                  <a:pt x="5097304" y="1874996"/>
                </a:lnTo>
                <a:lnTo>
                  <a:pt x="5089684" y="1874996"/>
                </a:lnTo>
                <a:lnTo>
                  <a:pt x="5089684" y="1882616"/>
                </a:lnTo>
                <a:lnTo>
                  <a:pt x="5097304" y="1882616"/>
                </a:lnTo>
                <a:lnTo>
                  <a:pt x="5097304" y="1894046"/>
                </a:lnTo>
                <a:lnTo>
                  <a:pt x="5089684" y="1894046"/>
                </a:lnTo>
                <a:lnTo>
                  <a:pt x="5089684" y="1901666"/>
                </a:lnTo>
                <a:lnTo>
                  <a:pt x="5097304" y="1901666"/>
                </a:lnTo>
                <a:lnTo>
                  <a:pt x="5097304" y="1913096"/>
                </a:lnTo>
                <a:lnTo>
                  <a:pt x="5089684" y="1913096"/>
                </a:lnTo>
                <a:lnTo>
                  <a:pt x="5089684" y="1920716"/>
                </a:lnTo>
                <a:lnTo>
                  <a:pt x="5097304" y="1920716"/>
                </a:lnTo>
                <a:lnTo>
                  <a:pt x="5097304" y="1933099"/>
                </a:lnTo>
                <a:lnTo>
                  <a:pt x="5089684" y="1933099"/>
                </a:lnTo>
                <a:lnTo>
                  <a:pt x="5089684" y="1940719"/>
                </a:lnTo>
                <a:lnTo>
                  <a:pt x="5097304" y="1940719"/>
                </a:lnTo>
                <a:lnTo>
                  <a:pt x="5097304" y="1953101"/>
                </a:lnTo>
                <a:lnTo>
                  <a:pt x="5089684" y="1953101"/>
                </a:lnTo>
                <a:lnTo>
                  <a:pt x="5089684" y="1960721"/>
                </a:lnTo>
                <a:lnTo>
                  <a:pt x="5097304" y="1960721"/>
                </a:lnTo>
                <a:lnTo>
                  <a:pt x="5097304" y="1972151"/>
                </a:lnTo>
                <a:lnTo>
                  <a:pt x="5089684" y="1972151"/>
                </a:lnTo>
                <a:lnTo>
                  <a:pt x="5089684" y="1979771"/>
                </a:lnTo>
                <a:lnTo>
                  <a:pt x="5097304" y="1979771"/>
                </a:lnTo>
                <a:lnTo>
                  <a:pt x="5097304" y="1991201"/>
                </a:lnTo>
                <a:lnTo>
                  <a:pt x="5089684" y="1991201"/>
                </a:lnTo>
                <a:lnTo>
                  <a:pt x="5089684" y="1998821"/>
                </a:lnTo>
                <a:lnTo>
                  <a:pt x="5097304" y="1998821"/>
                </a:lnTo>
                <a:lnTo>
                  <a:pt x="5097304" y="2011204"/>
                </a:lnTo>
                <a:lnTo>
                  <a:pt x="5089684" y="2011204"/>
                </a:lnTo>
                <a:lnTo>
                  <a:pt x="5089684" y="2018824"/>
                </a:lnTo>
                <a:lnTo>
                  <a:pt x="5097304" y="2018824"/>
                </a:lnTo>
                <a:lnTo>
                  <a:pt x="5097304" y="2030254"/>
                </a:lnTo>
                <a:lnTo>
                  <a:pt x="5089684" y="2030254"/>
                </a:lnTo>
                <a:lnTo>
                  <a:pt x="5089684" y="2037874"/>
                </a:lnTo>
                <a:lnTo>
                  <a:pt x="5097304" y="2037874"/>
                </a:lnTo>
                <a:lnTo>
                  <a:pt x="5097304" y="2050256"/>
                </a:lnTo>
                <a:lnTo>
                  <a:pt x="5089684" y="2050256"/>
                </a:lnTo>
                <a:lnTo>
                  <a:pt x="5089684" y="2057876"/>
                </a:lnTo>
                <a:lnTo>
                  <a:pt x="5097304" y="2057876"/>
                </a:lnTo>
                <a:lnTo>
                  <a:pt x="5097304" y="2070259"/>
                </a:lnTo>
                <a:lnTo>
                  <a:pt x="5089684" y="2070259"/>
                </a:lnTo>
                <a:lnTo>
                  <a:pt x="5089684" y="2077879"/>
                </a:lnTo>
                <a:lnTo>
                  <a:pt x="5097304" y="2077879"/>
                </a:lnTo>
                <a:lnTo>
                  <a:pt x="5097304" y="2089309"/>
                </a:lnTo>
                <a:lnTo>
                  <a:pt x="5089684" y="2089309"/>
                </a:lnTo>
                <a:lnTo>
                  <a:pt x="5089684" y="2096929"/>
                </a:lnTo>
                <a:lnTo>
                  <a:pt x="5097304" y="2096929"/>
                </a:lnTo>
                <a:lnTo>
                  <a:pt x="5097304" y="2108359"/>
                </a:lnTo>
                <a:lnTo>
                  <a:pt x="5089684" y="2108359"/>
                </a:lnTo>
                <a:lnTo>
                  <a:pt x="5089684" y="2115979"/>
                </a:lnTo>
                <a:lnTo>
                  <a:pt x="5097304" y="2115979"/>
                </a:lnTo>
                <a:lnTo>
                  <a:pt x="5097304" y="2127409"/>
                </a:lnTo>
                <a:lnTo>
                  <a:pt x="5089684" y="2127409"/>
                </a:lnTo>
                <a:lnTo>
                  <a:pt x="5089684" y="2135029"/>
                </a:lnTo>
                <a:lnTo>
                  <a:pt x="5097304" y="2135029"/>
                </a:lnTo>
                <a:lnTo>
                  <a:pt x="5097304" y="2147411"/>
                </a:lnTo>
                <a:lnTo>
                  <a:pt x="5089684" y="2147411"/>
                </a:lnTo>
                <a:lnTo>
                  <a:pt x="5089684" y="2155031"/>
                </a:lnTo>
                <a:lnTo>
                  <a:pt x="5097304" y="2155031"/>
                </a:lnTo>
                <a:lnTo>
                  <a:pt x="5097304" y="2166461"/>
                </a:lnTo>
                <a:lnTo>
                  <a:pt x="5089684" y="2166461"/>
                </a:lnTo>
                <a:lnTo>
                  <a:pt x="5089684" y="2174081"/>
                </a:lnTo>
                <a:lnTo>
                  <a:pt x="5097304" y="2174081"/>
                </a:lnTo>
                <a:lnTo>
                  <a:pt x="5097304" y="2186464"/>
                </a:lnTo>
                <a:lnTo>
                  <a:pt x="5089684" y="2186464"/>
                </a:lnTo>
                <a:lnTo>
                  <a:pt x="5089684" y="2193131"/>
                </a:lnTo>
                <a:lnTo>
                  <a:pt x="5074444" y="2193131"/>
                </a:lnTo>
                <a:lnTo>
                  <a:pt x="5074444" y="2185511"/>
                </a:lnTo>
                <a:lnTo>
                  <a:pt x="5066824" y="2185511"/>
                </a:lnTo>
                <a:lnTo>
                  <a:pt x="5066824" y="2173129"/>
                </a:lnTo>
                <a:lnTo>
                  <a:pt x="5074444" y="2173129"/>
                </a:lnTo>
                <a:lnTo>
                  <a:pt x="5074444" y="2164556"/>
                </a:lnTo>
                <a:lnTo>
                  <a:pt x="5066824" y="2164556"/>
                </a:lnTo>
                <a:lnTo>
                  <a:pt x="5066824" y="2152174"/>
                </a:lnTo>
                <a:lnTo>
                  <a:pt x="5074444" y="2152174"/>
                </a:lnTo>
                <a:lnTo>
                  <a:pt x="5074444" y="2143601"/>
                </a:lnTo>
                <a:lnTo>
                  <a:pt x="5066824" y="2143601"/>
                </a:lnTo>
                <a:lnTo>
                  <a:pt x="5066824" y="2140744"/>
                </a:lnTo>
                <a:lnTo>
                  <a:pt x="5074444" y="2140744"/>
                </a:lnTo>
                <a:lnTo>
                  <a:pt x="5074444" y="2132171"/>
                </a:lnTo>
                <a:lnTo>
                  <a:pt x="5066824" y="2132171"/>
                </a:lnTo>
                <a:lnTo>
                  <a:pt x="5066824" y="2119789"/>
                </a:lnTo>
                <a:lnTo>
                  <a:pt x="5074444" y="2119789"/>
                </a:lnTo>
                <a:lnTo>
                  <a:pt x="5074444" y="2111216"/>
                </a:lnTo>
                <a:lnTo>
                  <a:pt x="5066824" y="2111216"/>
                </a:lnTo>
                <a:lnTo>
                  <a:pt x="5066824" y="2098834"/>
                </a:lnTo>
                <a:lnTo>
                  <a:pt x="5074444" y="2098834"/>
                </a:lnTo>
                <a:lnTo>
                  <a:pt x="5074444" y="2090261"/>
                </a:lnTo>
                <a:lnTo>
                  <a:pt x="5066824" y="2090261"/>
                </a:lnTo>
                <a:lnTo>
                  <a:pt x="5066824" y="2077879"/>
                </a:lnTo>
                <a:lnTo>
                  <a:pt x="5074444" y="2077879"/>
                </a:lnTo>
                <a:lnTo>
                  <a:pt x="5074444" y="2069306"/>
                </a:lnTo>
                <a:lnTo>
                  <a:pt x="5066824" y="2069306"/>
                </a:lnTo>
                <a:lnTo>
                  <a:pt x="5066824" y="2056924"/>
                </a:lnTo>
                <a:lnTo>
                  <a:pt x="5074444" y="2056924"/>
                </a:lnTo>
                <a:lnTo>
                  <a:pt x="5074444" y="2048351"/>
                </a:lnTo>
                <a:lnTo>
                  <a:pt x="5066824" y="2048351"/>
                </a:lnTo>
                <a:lnTo>
                  <a:pt x="5066824" y="2035969"/>
                </a:lnTo>
                <a:lnTo>
                  <a:pt x="5074444" y="2035969"/>
                </a:lnTo>
                <a:lnTo>
                  <a:pt x="5074444" y="2026444"/>
                </a:lnTo>
                <a:lnTo>
                  <a:pt x="5066824" y="2026444"/>
                </a:lnTo>
                <a:lnTo>
                  <a:pt x="5066824" y="2014061"/>
                </a:lnTo>
                <a:lnTo>
                  <a:pt x="5074444" y="2014061"/>
                </a:lnTo>
                <a:lnTo>
                  <a:pt x="5074444" y="2005489"/>
                </a:lnTo>
                <a:lnTo>
                  <a:pt x="5066824" y="2005489"/>
                </a:lnTo>
                <a:lnTo>
                  <a:pt x="5066824" y="1993106"/>
                </a:lnTo>
                <a:lnTo>
                  <a:pt x="5074444" y="1993106"/>
                </a:lnTo>
                <a:lnTo>
                  <a:pt x="5074444" y="1984534"/>
                </a:lnTo>
                <a:lnTo>
                  <a:pt x="5066824" y="1984534"/>
                </a:lnTo>
                <a:lnTo>
                  <a:pt x="5066824" y="1972151"/>
                </a:lnTo>
                <a:lnTo>
                  <a:pt x="5074444" y="1972151"/>
                </a:lnTo>
                <a:lnTo>
                  <a:pt x="5074444" y="1963579"/>
                </a:lnTo>
                <a:lnTo>
                  <a:pt x="5066824" y="1963579"/>
                </a:lnTo>
                <a:lnTo>
                  <a:pt x="5066824" y="1951196"/>
                </a:lnTo>
                <a:lnTo>
                  <a:pt x="5074444" y="1951196"/>
                </a:lnTo>
                <a:lnTo>
                  <a:pt x="5074444" y="1940719"/>
                </a:lnTo>
                <a:lnTo>
                  <a:pt x="5066824" y="1940719"/>
                </a:lnTo>
                <a:lnTo>
                  <a:pt x="5066824" y="1928336"/>
                </a:lnTo>
                <a:lnTo>
                  <a:pt x="5074444" y="1928336"/>
                </a:lnTo>
                <a:lnTo>
                  <a:pt x="5074444" y="1919764"/>
                </a:lnTo>
                <a:lnTo>
                  <a:pt x="5066824" y="1919764"/>
                </a:lnTo>
                <a:lnTo>
                  <a:pt x="5066824" y="1907381"/>
                </a:lnTo>
                <a:lnTo>
                  <a:pt x="5074444" y="1907381"/>
                </a:lnTo>
                <a:lnTo>
                  <a:pt x="5074444" y="1898809"/>
                </a:lnTo>
                <a:lnTo>
                  <a:pt x="5066824" y="1898809"/>
                </a:lnTo>
                <a:lnTo>
                  <a:pt x="5066824" y="1886426"/>
                </a:lnTo>
                <a:lnTo>
                  <a:pt x="5074444" y="1886426"/>
                </a:lnTo>
                <a:lnTo>
                  <a:pt x="5074444" y="1877854"/>
                </a:lnTo>
                <a:lnTo>
                  <a:pt x="5066824" y="1877854"/>
                </a:lnTo>
                <a:lnTo>
                  <a:pt x="5066824" y="1864519"/>
                </a:lnTo>
                <a:lnTo>
                  <a:pt x="5074444" y="1864519"/>
                </a:lnTo>
                <a:lnTo>
                  <a:pt x="5074444" y="1855946"/>
                </a:lnTo>
                <a:lnTo>
                  <a:pt x="5066824" y="1855946"/>
                </a:lnTo>
                <a:lnTo>
                  <a:pt x="5066824" y="1843564"/>
                </a:lnTo>
                <a:lnTo>
                  <a:pt x="5074444" y="1843564"/>
                </a:lnTo>
                <a:lnTo>
                  <a:pt x="5074444" y="1834991"/>
                </a:lnTo>
                <a:lnTo>
                  <a:pt x="5066824" y="1834991"/>
                </a:lnTo>
                <a:lnTo>
                  <a:pt x="5066824" y="1822609"/>
                </a:lnTo>
                <a:lnTo>
                  <a:pt x="5074444" y="1822609"/>
                </a:lnTo>
                <a:lnTo>
                  <a:pt x="5074444" y="1814036"/>
                </a:lnTo>
                <a:lnTo>
                  <a:pt x="5066824" y="1814036"/>
                </a:lnTo>
                <a:lnTo>
                  <a:pt x="5066824" y="1801654"/>
                </a:lnTo>
                <a:lnTo>
                  <a:pt x="5074444" y="1801654"/>
                </a:lnTo>
                <a:lnTo>
                  <a:pt x="5074444" y="1793081"/>
                </a:lnTo>
                <a:lnTo>
                  <a:pt x="5066824" y="1793081"/>
                </a:lnTo>
                <a:lnTo>
                  <a:pt x="5066824" y="1780699"/>
                </a:lnTo>
                <a:lnTo>
                  <a:pt x="5074444" y="1780699"/>
                </a:lnTo>
                <a:lnTo>
                  <a:pt x="5074444" y="1772126"/>
                </a:lnTo>
                <a:lnTo>
                  <a:pt x="5066824" y="1772126"/>
                </a:lnTo>
                <a:lnTo>
                  <a:pt x="5066824" y="1759744"/>
                </a:lnTo>
                <a:lnTo>
                  <a:pt x="5074444" y="1759744"/>
                </a:lnTo>
                <a:lnTo>
                  <a:pt x="5074444" y="1750219"/>
                </a:lnTo>
                <a:lnTo>
                  <a:pt x="5066824" y="1750219"/>
                </a:lnTo>
                <a:lnTo>
                  <a:pt x="5066824" y="1737836"/>
                </a:lnTo>
                <a:lnTo>
                  <a:pt x="5074444" y="1737836"/>
                </a:lnTo>
                <a:lnTo>
                  <a:pt x="5074444" y="1729264"/>
                </a:lnTo>
                <a:lnTo>
                  <a:pt x="5066824" y="1729264"/>
                </a:lnTo>
                <a:lnTo>
                  <a:pt x="5066824" y="1716881"/>
                </a:lnTo>
                <a:lnTo>
                  <a:pt x="5074444" y="1716881"/>
                </a:lnTo>
                <a:lnTo>
                  <a:pt x="5074444" y="1708309"/>
                </a:lnTo>
                <a:lnTo>
                  <a:pt x="5066824" y="1708309"/>
                </a:lnTo>
                <a:lnTo>
                  <a:pt x="5066824" y="1695926"/>
                </a:lnTo>
                <a:lnTo>
                  <a:pt x="5074444" y="1695926"/>
                </a:lnTo>
                <a:lnTo>
                  <a:pt x="5074444" y="1687354"/>
                </a:lnTo>
                <a:lnTo>
                  <a:pt x="5066824" y="1687354"/>
                </a:lnTo>
                <a:lnTo>
                  <a:pt x="5066824" y="1656874"/>
                </a:lnTo>
                <a:lnTo>
                  <a:pt x="5074444" y="1656874"/>
                </a:lnTo>
                <a:lnTo>
                  <a:pt x="5074444" y="1648301"/>
                </a:lnTo>
                <a:lnTo>
                  <a:pt x="5066824" y="1648301"/>
                </a:lnTo>
                <a:lnTo>
                  <a:pt x="5066824" y="1637824"/>
                </a:lnTo>
                <a:lnTo>
                  <a:pt x="5074444" y="1637824"/>
                </a:lnTo>
                <a:lnTo>
                  <a:pt x="5074444" y="1629251"/>
                </a:lnTo>
                <a:lnTo>
                  <a:pt x="5066824" y="1629251"/>
                </a:lnTo>
                <a:lnTo>
                  <a:pt x="5066824" y="1612106"/>
                </a:lnTo>
                <a:lnTo>
                  <a:pt x="5059204" y="1612106"/>
                </a:lnTo>
                <a:lnTo>
                  <a:pt x="5059204" y="1577816"/>
                </a:lnTo>
                <a:lnTo>
                  <a:pt x="5082064" y="1577816"/>
                </a:lnTo>
                <a:lnTo>
                  <a:pt x="5082064" y="1563529"/>
                </a:lnTo>
                <a:lnTo>
                  <a:pt x="5059204" y="1563529"/>
                </a:lnTo>
                <a:lnTo>
                  <a:pt x="5059204" y="1552099"/>
                </a:lnTo>
                <a:lnTo>
                  <a:pt x="5082064" y="1552099"/>
                </a:lnTo>
                <a:lnTo>
                  <a:pt x="5082064" y="1535906"/>
                </a:lnTo>
                <a:lnTo>
                  <a:pt x="5059204" y="1535906"/>
                </a:lnTo>
                <a:lnTo>
                  <a:pt x="5040154" y="1535906"/>
                </a:lnTo>
                <a:lnTo>
                  <a:pt x="5027771" y="1535906"/>
                </a:lnTo>
                <a:lnTo>
                  <a:pt x="5027771" y="1517809"/>
                </a:lnTo>
                <a:lnTo>
                  <a:pt x="4961096" y="1517809"/>
                </a:lnTo>
                <a:lnTo>
                  <a:pt x="4961096" y="1535906"/>
                </a:lnTo>
                <a:lnTo>
                  <a:pt x="4922044" y="1535906"/>
                </a:lnTo>
                <a:lnTo>
                  <a:pt x="4922044" y="1611154"/>
                </a:lnTo>
                <a:lnTo>
                  <a:pt x="4893469" y="1611154"/>
                </a:lnTo>
                <a:lnTo>
                  <a:pt x="4893469" y="1628299"/>
                </a:lnTo>
                <a:lnTo>
                  <a:pt x="4885849" y="1628299"/>
                </a:lnTo>
                <a:lnTo>
                  <a:pt x="4885849" y="1636871"/>
                </a:lnTo>
                <a:lnTo>
                  <a:pt x="4893469" y="1636871"/>
                </a:lnTo>
                <a:lnTo>
                  <a:pt x="4893469" y="1647349"/>
                </a:lnTo>
                <a:lnTo>
                  <a:pt x="4885849" y="1647349"/>
                </a:lnTo>
                <a:lnTo>
                  <a:pt x="4885849" y="1655921"/>
                </a:lnTo>
                <a:lnTo>
                  <a:pt x="4893469" y="1655921"/>
                </a:lnTo>
                <a:lnTo>
                  <a:pt x="4893469" y="1686401"/>
                </a:lnTo>
                <a:lnTo>
                  <a:pt x="4885849" y="1686401"/>
                </a:lnTo>
                <a:lnTo>
                  <a:pt x="4885849" y="1694974"/>
                </a:lnTo>
                <a:lnTo>
                  <a:pt x="4893469" y="1694974"/>
                </a:lnTo>
                <a:lnTo>
                  <a:pt x="4893469" y="1707356"/>
                </a:lnTo>
                <a:lnTo>
                  <a:pt x="4885849" y="1707356"/>
                </a:lnTo>
                <a:lnTo>
                  <a:pt x="4885849" y="1715929"/>
                </a:lnTo>
                <a:lnTo>
                  <a:pt x="4893469" y="1715929"/>
                </a:lnTo>
                <a:lnTo>
                  <a:pt x="4893469" y="1728311"/>
                </a:lnTo>
                <a:lnTo>
                  <a:pt x="4885849" y="1728311"/>
                </a:lnTo>
                <a:lnTo>
                  <a:pt x="4885849" y="1736884"/>
                </a:lnTo>
                <a:lnTo>
                  <a:pt x="4893469" y="1736884"/>
                </a:lnTo>
                <a:lnTo>
                  <a:pt x="4893469" y="1749266"/>
                </a:lnTo>
                <a:lnTo>
                  <a:pt x="4885849" y="1749266"/>
                </a:lnTo>
                <a:lnTo>
                  <a:pt x="4885849" y="1757839"/>
                </a:lnTo>
                <a:lnTo>
                  <a:pt x="4893469" y="1757839"/>
                </a:lnTo>
                <a:lnTo>
                  <a:pt x="4893469" y="1770221"/>
                </a:lnTo>
                <a:lnTo>
                  <a:pt x="4885849" y="1770221"/>
                </a:lnTo>
                <a:lnTo>
                  <a:pt x="4885849" y="1778794"/>
                </a:lnTo>
                <a:lnTo>
                  <a:pt x="4893469" y="1778794"/>
                </a:lnTo>
                <a:lnTo>
                  <a:pt x="4893469" y="1791176"/>
                </a:lnTo>
                <a:lnTo>
                  <a:pt x="4885849" y="1791176"/>
                </a:lnTo>
                <a:lnTo>
                  <a:pt x="4885849" y="1799749"/>
                </a:lnTo>
                <a:lnTo>
                  <a:pt x="4893469" y="1799749"/>
                </a:lnTo>
                <a:lnTo>
                  <a:pt x="4893469" y="1812131"/>
                </a:lnTo>
                <a:lnTo>
                  <a:pt x="4885849" y="1812131"/>
                </a:lnTo>
                <a:lnTo>
                  <a:pt x="4885849" y="1820704"/>
                </a:lnTo>
                <a:lnTo>
                  <a:pt x="4893469" y="1820704"/>
                </a:lnTo>
                <a:lnTo>
                  <a:pt x="4893469" y="1833086"/>
                </a:lnTo>
                <a:lnTo>
                  <a:pt x="4885849" y="1833086"/>
                </a:lnTo>
                <a:lnTo>
                  <a:pt x="4885849" y="1841659"/>
                </a:lnTo>
                <a:lnTo>
                  <a:pt x="4893469" y="1841659"/>
                </a:lnTo>
                <a:lnTo>
                  <a:pt x="4893469" y="1854041"/>
                </a:lnTo>
                <a:lnTo>
                  <a:pt x="4885849" y="1854041"/>
                </a:lnTo>
                <a:lnTo>
                  <a:pt x="4885849" y="1862614"/>
                </a:lnTo>
                <a:lnTo>
                  <a:pt x="4893469" y="1862614"/>
                </a:lnTo>
                <a:lnTo>
                  <a:pt x="4893469" y="1874996"/>
                </a:lnTo>
                <a:lnTo>
                  <a:pt x="4885849" y="1874996"/>
                </a:lnTo>
                <a:lnTo>
                  <a:pt x="4885849" y="1883569"/>
                </a:lnTo>
                <a:lnTo>
                  <a:pt x="4893469" y="1883569"/>
                </a:lnTo>
                <a:lnTo>
                  <a:pt x="4893469" y="1895951"/>
                </a:lnTo>
                <a:lnTo>
                  <a:pt x="4885849" y="1895951"/>
                </a:lnTo>
                <a:lnTo>
                  <a:pt x="4885849" y="1904524"/>
                </a:lnTo>
                <a:lnTo>
                  <a:pt x="4893469" y="1904524"/>
                </a:lnTo>
                <a:lnTo>
                  <a:pt x="4893469" y="1916906"/>
                </a:lnTo>
                <a:lnTo>
                  <a:pt x="4885849" y="1916906"/>
                </a:lnTo>
                <a:lnTo>
                  <a:pt x="4885849" y="1925479"/>
                </a:lnTo>
                <a:lnTo>
                  <a:pt x="4893469" y="1925479"/>
                </a:lnTo>
                <a:lnTo>
                  <a:pt x="4893469" y="1937861"/>
                </a:lnTo>
                <a:lnTo>
                  <a:pt x="4885849" y="1937861"/>
                </a:lnTo>
                <a:lnTo>
                  <a:pt x="4885849" y="1946434"/>
                </a:lnTo>
                <a:lnTo>
                  <a:pt x="4893469" y="1946434"/>
                </a:lnTo>
                <a:lnTo>
                  <a:pt x="4893469" y="1958816"/>
                </a:lnTo>
                <a:lnTo>
                  <a:pt x="4885849" y="1958816"/>
                </a:lnTo>
                <a:lnTo>
                  <a:pt x="4885849" y="1967389"/>
                </a:lnTo>
                <a:lnTo>
                  <a:pt x="4893469" y="1967389"/>
                </a:lnTo>
                <a:lnTo>
                  <a:pt x="4893469" y="1979771"/>
                </a:lnTo>
                <a:lnTo>
                  <a:pt x="4885849" y="1979771"/>
                </a:lnTo>
                <a:lnTo>
                  <a:pt x="4885849" y="1988344"/>
                </a:lnTo>
                <a:lnTo>
                  <a:pt x="4893469" y="1988344"/>
                </a:lnTo>
                <a:lnTo>
                  <a:pt x="4893469" y="2000726"/>
                </a:lnTo>
                <a:lnTo>
                  <a:pt x="4885849" y="2000726"/>
                </a:lnTo>
                <a:lnTo>
                  <a:pt x="4885849" y="2009299"/>
                </a:lnTo>
                <a:lnTo>
                  <a:pt x="4893469" y="2009299"/>
                </a:lnTo>
                <a:lnTo>
                  <a:pt x="4893469" y="2021681"/>
                </a:lnTo>
                <a:lnTo>
                  <a:pt x="4885849" y="2021681"/>
                </a:lnTo>
                <a:lnTo>
                  <a:pt x="4885849" y="2030254"/>
                </a:lnTo>
                <a:lnTo>
                  <a:pt x="4893469" y="2030254"/>
                </a:lnTo>
                <a:lnTo>
                  <a:pt x="4893469" y="2042636"/>
                </a:lnTo>
                <a:lnTo>
                  <a:pt x="4885849" y="2042636"/>
                </a:lnTo>
                <a:lnTo>
                  <a:pt x="4885849" y="2051209"/>
                </a:lnTo>
                <a:lnTo>
                  <a:pt x="4893469" y="2051209"/>
                </a:lnTo>
                <a:lnTo>
                  <a:pt x="4893469" y="2063591"/>
                </a:lnTo>
                <a:lnTo>
                  <a:pt x="4885849" y="2063591"/>
                </a:lnTo>
                <a:lnTo>
                  <a:pt x="4885849" y="2072164"/>
                </a:lnTo>
                <a:lnTo>
                  <a:pt x="4893469" y="2072164"/>
                </a:lnTo>
                <a:lnTo>
                  <a:pt x="4893469" y="2084546"/>
                </a:lnTo>
                <a:lnTo>
                  <a:pt x="4885849" y="2084546"/>
                </a:lnTo>
                <a:lnTo>
                  <a:pt x="4885849" y="2093119"/>
                </a:lnTo>
                <a:lnTo>
                  <a:pt x="4893469" y="2093119"/>
                </a:lnTo>
                <a:lnTo>
                  <a:pt x="4893469" y="2105501"/>
                </a:lnTo>
                <a:lnTo>
                  <a:pt x="4885849" y="2105501"/>
                </a:lnTo>
                <a:lnTo>
                  <a:pt x="4885849" y="2114074"/>
                </a:lnTo>
                <a:lnTo>
                  <a:pt x="4893469" y="2114074"/>
                </a:lnTo>
                <a:lnTo>
                  <a:pt x="4893469" y="2126456"/>
                </a:lnTo>
                <a:lnTo>
                  <a:pt x="4885849" y="2126456"/>
                </a:lnTo>
                <a:lnTo>
                  <a:pt x="4885849" y="2135029"/>
                </a:lnTo>
                <a:lnTo>
                  <a:pt x="4893469" y="2135029"/>
                </a:lnTo>
                <a:lnTo>
                  <a:pt x="4893469" y="2147411"/>
                </a:lnTo>
                <a:lnTo>
                  <a:pt x="4885849" y="2147411"/>
                </a:lnTo>
                <a:lnTo>
                  <a:pt x="4885849" y="2155984"/>
                </a:lnTo>
                <a:lnTo>
                  <a:pt x="4893469" y="2155984"/>
                </a:lnTo>
                <a:lnTo>
                  <a:pt x="4893469" y="2168366"/>
                </a:lnTo>
                <a:lnTo>
                  <a:pt x="4885849" y="2168366"/>
                </a:lnTo>
                <a:lnTo>
                  <a:pt x="4885849" y="2176939"/>
                </a:lnTo>
                <a:lnTo>
                  <a:pt x="4893469" y="2176939"/>
                </a:lnTo>
                <a:lnTo>
                  <a:pt x="4893469" y="2189321"/>
                </a:lnTo>
                <a:lnTo>
                  <a:pt x="4885849" y="2189321"/>
                </a:lnTo>
                <a:lnTo>
                  <a:pt x="4885849" y="2196941"/>
                </a:lnTo>
                <a:lnTo>
                  <a:pt x="4678204" y="2196941"/>
                </a:lnTo>
                <a:lnTo>
                  <a:pt x="4678204" y="1193959"/>
                </a:lnTo>
                <a:lnTo>
                  <a:pt x="4657249" y="1193959"/>
                </a:lnTo>
                <a:lnTo>
                  <a:pt x="4657249" y="1178719"/>
                </a:lnTo>
                <a:lnTo>
                  <a:pt x="4541044" y="1178719"/>
                </a:lnTo>
                <a:lnTo>
                  <a:pt x="4541044" y="2203609"/>
                </a:lnTo>
                <a:lnTo>
                  <a:pt x="4407694" y="2203609"/>
                </a:lnTo>
                <a:lnTo>
                  <a:pt x="4407694" y="1636871"/>
                </a:lnTo>
                <a:lnTo>
                  <a:pt x="4416266" y="1636871"/>
                </a:lnTo>
                <a:lnTo>
                  <a:pt x="4416266" y="1625441"/>
                </a:lnTo>
                <a:lnTo>
                  <a:pt x="4407694" y="1625441"/>
                </a:lnTo>
                <a:lnTo>
                  <a:pt x="4389597" y="1625441"/>
                </a:lnTo>
                <a:lnTo>
                  <a:pt x="4389597" y="1587341"/>
                </a:lnTo>
                <a:lnTo>
                  <a:pt x="4402931" y="1587341"/>
                </a:lnTo>
                <a:lnTo>
                  <a:pt x="4402931" y="1575911"/>
                </a:lnTo>
                <a:lnTo>
                  <a:pt x="4362926" y="1575911"/>
                </a:lnTo>
                <a:lnTo>
                  <a:pt x="4319112" y="1487329"/>
                </a:lnTo>
                <a:lnTo>
                  <a:pt x="4167664" y="1487329"/>
                </a:lnTo>
                <a:lnTo>
                  <a:pt x="4123849" y="1576864"/>
                </a:lnTo>
                <a:lnTo>
                  <a:pt x="4083844" y="1576864"/>
                </a:lnTo>
                <a:lnTo>
                  <a:pt x="4083844" y="1588294"/>
                </a:lnTo>
                <a:lnTo>
                  <a:pt x="4097179" y="1588294"/>
                </a:lnTo>
                <a:lnTo>
                  <a:pt x="4097179" y="1625441"/>
                </a:lnTo>
                <a:lnTo>
                  <a:pt x="4079081" y="1625441"/>
                </a:lnTo>
                <a:lnTo>
                  <a:pt x="4070509" y="1625441"/>
                </a:lnTo>
                <a:lnTo>
                  <a:pt x="4070509" y="1636871"/>
                </a:lnTo>
                <a:lnTo>
                  <a:pt x="4079081" y="1636871"/>
                </a:lnTo>
                <a:lnTo>
                  <a:pt x="4079081" y="2203609"/>
                </a:lnTo>
                <a:lnTo>
                  <a:pt x="3952399" y="2203609"/>
                </a:lnTo>
                <a:lnTo>
                  <a:pt x="3952399" y="2186464"/>
                </a:lnTo>
                <a:lnTo>
                  <a:pt x="3947636" y="2186464"/>
                </a:lnTo>
                <a:lnTo>
                  <a:pt x="3943826" y="2075021"/>
                </a:lnTo>
                <a:lnTo>
                  <a:pt x="3953351" y="2075021"/>
                </a:lnTo>
                <a:lnTo>
                  <a:pt x="3958114" y="2055971"/>
                </a:lnTo>
                <a:lnTo>
                  <a:pt x="3940969" y="2055971"/>
                </a:lnTo>
                <a:lnTo>
                  <a:pt x="3936206" y="1923574"/>
                </a:lnTo>
                <a:lnTo>
                  <a:pt x="3948589" y="1923574"/>
                </a:lnTo>
                <a:lnTo>
                  <a:pt x="3953351" y="1904524"/>
                </a:lnTo>
                <a:lnTo>
                  <a:pt x="3936206" y="1904524"/>
                </a:lnTo>
                <a:lnTo>
                  <a:pt x="3932396" y="1808321"/>
                </a:lnTo>
                <a:lnTo>
                  <a:pt x="3946684" y="1808321"/>
                </a:lnTo>
                <a:lnTo>
                  <a:pt x="3951446" y="1789271"/>
                </a:lnTo>
                <a:lnTo>
                  <a:pt x="3932396" y="1789271"/>
                </a:lnTo>
                <a:lnTo>
                  <a:pt x="3929539" y="1713071"/>
                </a:lnTo>
                <a:lnTo>
                  <a:pt x="3942874" y="1713071"/>
                </a:lnTo>
                <a:lnTo>
                  <a:pt x="3947636" y="1694021"/>
                </a:lnTo>
                <a:lnTo>
                  <a:pt x="3928586" y="1694021"/>
                </a:lnTo>
                <a:lnTo>
                  <a:pt x="3926681" y="1638776"/>
                </a:lnTo>
                <a:lnTo>
                  <a:pt x="3938111" y="1638776"/>
                </a:lnTo>
                <a:lnTo>
                  <a:pt x="3941921" y="1619726"/>
                </a:lnTo>
                <a:lnTo>
                  <a:pt x="3925729" y="1619726"/>
                </a:lnTo>
                <a:lnTo>
                  <a:pt x="3924776" y="1587341"/>
                </a:lnTo>
                <a:lnTo>
                  <a:pt x="3935254" y="1587341"/>
                </a:lnTo>
                <a:lnTo>
                  <a:pt x="3939064" y="1568291"/>
                </a:lnTo>
                <a:lnTo>
                  <a:pt x="3923824" y="1568291"/>
                </a:lnTo>
                <a:lnTo>
                  <a:pt x="3922871" y="1545431"/>
                </a:lnTo>
                <a:lnTo>
                  <a:pt x="3932396" y="1545431"/>
                </a:lnTo>
                <a:lnTo>
                  <a:pt x="3936206" y="1528286"/>
                </a:lnTo>
                <a:lnTo>
                  <a:pt x="3921919" y="1528286"/>
                </a:lnTo>
                <a:lnTo>
                  <a:pt x="3920966" y="1511141"/>
                </a:lnTo>
                <a:lnTo>
                  <a:pt x="3930491" y="1511141"/>
                </a:lnTo>
                <a:lnTo>
                  <a:pt x="3934301" y="1494949"/>
                </a:lnTo>
                <a:lnTo>
                  <a:pt x="3920014" y="1494949"/>
                </a:lnTo>
                <a:lnTo>
                  <a:pt x="3919061" y="1479709"/>
                </a:lnTo>
                <a:lnTo>
                  <a:pt x="3928586" y="1479709"/>
                </a:lnTo>
                <a:lnTo>
                  <a:pt x="3932396" y="1465421"/>
                </a:lnTo>
                <a:lnTo>
                  <a:pt x="3918109" y="1465421"/>
                </a:lnTo>
                <a:lnTo>
                  <a:pt x="3918109" y="1456849"/>
                </a:lnTo>
                <a:lnTo>
                  <a:pt x="3927634" y="1456849"/>
                </a:lnTo>
                <a:lnTo>
                  <a:pt x="3931444" y="1444466"/>
                </a:lnTo>
                <a:lnTo>
                  <a:pt x="3918109" y="1444466"/>
                </a:lnTo>
                <a:lnTo>
                  <a:pt x="3918109" y="1434941"/>
                </a:lnTo>
                <a:lnTo>
                  <a:pt x="3925729" y="1434941"/>
                </a:lnTo>
                <a:lnTo>
                  <a:pt x="3929539" y="1422559"/>
                </a:lnTo>
                <a:lnTo>
                  <a:pt x="3917156" y="1422559"/>
                </a:lnTo>
                <a:lnTo>
                  <a:pt x="3917156" y="1412081"/>
                </a:lnTo>
                <a:lnTo>
                  <a:pt x="3924776" y="1412081"/>
                </a:lnTo>
                <a:lnTo>
                  <a:pt x="3928586" y="1400651"/>
                </a:lnTo>
                <a:lnTo>
                  <a:pt x="3917156" y="1400651"/>
                </a:lnTo>
                <a:lnTo>
                  <a:pt x="3917156" y="1390174"/>
                </a:lnTo>
                <a:lnTo>
                  <a:pt x="3921919" y="1390174"/>
                </a:lnTo>
                <a:lnTo>
                  <a:pt x="3925729" y="1377791"/>
                </a:lnTo>
                <a:lnTo>
                  <a:pt x="3917156" y="1377791"/>
                </a:lnTo>
                <a:lnTo>
                  <a:pt x="3917156" y="1370171"/>
                </a:lnTo>
                <a:lnTo>
                  <a:pt x="3900011" y="1370171"/>
                </a:lnTo>
                <a:lnTo>
                  <a:pt x="3900011" y="1357789"/>
                </a:lnTo>
                <a:lnTo>
                  <a:pt x="3893344" y="1357789"/>
                </a:lnTo>
                <a:lnTo>
                  <a:pt x="3893344" y="1349216"/>
                </a:lnTo>
                <a:lnTo>
                  <a:pt x="3888581" y="1349216"/>
                </a:lnTo>
                <a:lnTo>
                  <a:pt x="3888581" y="1336834"/>
                </a:lnTo>
                <a:lnTo>
                  <a:pt x="3884771" y="1336834"/>
                </a:lnTo>
                <a:lnTo>
                  <a:pt x="3884771" y="1329214"/>
                </a:lnTo>
                <a:lnTo>
                  <a:pt x="3869531" y="1329214"/>
                </a:lnTo>
                <a:lnTo>
                  <a:pt x="3869531" y="1313021"/>
                </a:lnTo>
                <a:lnTo>
                  <a:pt x="3862864" y="1313021"/>
                </a:lnTo>
                <a:lnTo>
                  <a:pt x="3862864" y="1298734"/>
                </a:lnTo>
                <a:lnTo>
                  <a:pt x="3866674" y="1298734"/>
                </a:lnTo>
                <a:lnTo>
                  <a:pt x="3866674" y="1288256"/>
                </a:lnTo>
                <a:lnTo>
                  <a:pt x="3862864" y="1288256"/>
                </a:lnTo>
                <a:lnTo>
                  <a:pt x="3862864" y="1274921"/>
                </a:lnTo>
                <a:lnTo>
                  <a:pt x="3854291" y="1274921"/>
                </a:lnTo>
                <a:lnTo>
                  <a:pt x="3854291" y="1224439"/>
                </a:lnTo>
                <a:lnTo>
                  <a:pt x="3844766" y="1224439"/>
                </a:lnTo>
                <a:lnTo>
                  <a:pt x="3844766" y="1274921"/>
                </a:lnTo>
                <a:lnTo>
                  <a:pt x="3836194" y="1274921"/>
                </a:lnTo>
                <a:lnTo>
                  <a:pt x="3836194" y="1288256"/>
                </a:lnTo>
                <a:lnTo>
                  <a:pt x="3832384" y="1288256"/>
                </a:lnTo>
                <a:lnTo>
                  <a:pt x="3832384" y="1298734"/>
                </a:lnTo>
                <a:lnTo>
                  <a:pt x="3836194" y="1298734"/>
                </a:lnTo>
                <a:lnTo>
                  <a:pt x="3836194" y="1313021"/>
                </a:lnTo>
                <a:lnTo>
                  <a:pt x="3829526" y="1313021"/>
                </a:lnTo>
                <a:lnTo>
                  <a:pt x="3829526" y="1329214"/>
                </a:lnTo>
                <a:lnTo>
                  <a:pt x="3814286" y="1329214"/>
                </a:lnTo>
                <a:lnTo>
                  <a:pt x="3814286" y="1336834"/>
                </a:lnTo>
                <a:lnTo>
                  <a:pt x="3810476" y="1336834"/>
                </a:lnTo>
                <a:lnTo>
                  <a:pt x="3810476" y="1349216"/>
                </a:lnTo>
                <a:lnTo>
                  <a:pt x="3805714" y="1349216"/>
                </a:lnTo>
                <a:lnTo>
                  <a:pt x="3805714" y="1357789"/>
                </a:lnTo>
                <a:lnTo>
                  <a:pt x="3799999" y="1357789"/>
                </a:lnTo>
                <a:lnTo>
                  <a:pt x="3799999" y="1370171"/>
                </a:lnTo>
                <a:lnTo>
                  <a:pt x="3782854" y="1370171"/>
                </a:lnTo>
                <a:lnTo>
                  <a:pt x="3782854" y="1377791"/>
                </a:lnTo>
                <a:lnTo>
                  <a:pt x="3774281" y="1377791"/>
                </a:lnTo>
                <a:lnTo>
                  <a:pt x="3778091" y="1390174"/>
                </a:lnTo>
                <a:lnTo>
                  <a:pt x="3782854" y="1390174"/>
                </a:lnTo>
                <a:lnTo>
                  <a:pt x="3782854" y="1400651"/>
                </a:lnTo>
                <a:lnTo>
                  <a:pt x="3769519" y="1400651"/>
                </a:lnTo>
                <a:lnTo>
                  <a:pt x="3773329" y="1412081"/>
                </a:lnTo>
                <a:lnTo>
                  <a:pt x="3780949" y="1412081"/>
                </a:lnTo>
                <a:lnTo>
                  <a:pt x="3780949" y="1422559"/>
                </a:lnTo>
                <a:lnTo>
                  <a:pt x="3769519" y="1422559"/>
                </a:lnTo>
                <a:lnTo>
                  <a:pt x="3773329" y="1434941"/>
                </a:lnTo>
                <a:lnTo>
                  <a:pt x="3780949" y="1434941"/>
                </a:lnTo>
                <a:lnTo>
                  <a:pt x="3780949" y="1444466"/>
                </a:lnTo>
                <a:lnTo>
                  <a:pt x="3767614" y="1444466"/>
                </a:lnTo>
                <a:lnTo>
                  <a:pt x="3771424" y="1456849"/>
                </a:lnTo>
                <a:lnTo>
                  <a:pt x="3780949" y="1456849"/>
                </a:lnTo>
                <a:lnTo>
                  <a:pt x="3780949" y="1465421"/>
                </a:lnTo>
                <a:lnTo>
                  <a:pt x="3766661" y="1465421"/>
                </a:lnTo>
                <a:lnTo>
                  <a:pt x="3770471" y="1479709"/>
                </a:lnTo>
                <a:lnTo>
                  <a:pt x="3779996" y="1479709"/>
                </a:lnTo>
                <a:lnTo>
                  <a:pt x="3779044" y="1494949"/>
                </a:lnTo>
                <a:lnTo>
                  <a:pt x="3764756" y="1494949"/>
                </a:lnTo>
                <a:lnTo>
                  <a:pt x="3768566" y="1511141"/>
                </a:lnTo>
                <a:lnTo>
                  <a:pt x="3778091" y="1511141"/>
                </a:lnTo>
                <a:lnTo>
                  <a:pt x="3777139" y="1528286"/>
                </a:lnTo>
                <a:lnTo>
                  <a:pt x="3762851" y="1528286"/>
                </a:lnTo>
                <a:lnTo>
                  <a:pt x="3766661" y="1545431"/>
                </a:lnTo>
                <a:lnTo>
                  <a:pt x="3776186" y="1545431"/>
                </a:lnTo>
                <a:lnTo>
                  <a:pt x="3775234" y="1568291"/>
                </a:lnTo>
                <a:lnTo>
                  <a:pt x="3759994" y="1568291"/>
                </a:lnTo>
                <a:lnTo>
                  <a:pt x="3763804" y="1587341"/>
                </a:lnTo>
                <a:lnTo>
                  <a:pt x="3774281" y="1587341"/>
                </a:lnTo>
                <a:lnTo>
                  <a:pt x="3773329" y="1619726"/>
                </a:lnTo>
                <a:lnTo>
                  <a:pt x="3757136" y="1619726"/>
                </a:lnTo>
                <a:lnTo>
                  <a:pt x="3760946" y="1638776"/>
                </a:lnTo>
                <a:lnTo>
                  <a:pt x="3772376" y="1638776"/>
                </a:lnTo>
                <a:lnTo>
                  <a:pt x="3770471" y="1694021"/>
                </a:lnTo>
                <a:lnTo>
                  <a:pt x="3751421" y="1694021"/>
                </a:lnTo>
                <a:lnTo>
                  <a:pt x="3756184" y="1713071"/>
                </a:lnTo>
                <a:lnTo>
                  <a:pt x="3769519" y="1713071"/>
                </a:lnTo>
                <a:lnTo>
                  <a:pt x="3766661" y="1789271"/>
                </a:lnTo>
                <a:lnTo>
                  <a:pt x="3747611" y="1789271"/>
                </a:lnTo>
                <a:lnTo>
                  <a:pt x="3752374" y="1808321"/>
                </a:lnTo>
                <a:lnTo>
                  <a:pt x="3766661" y="1808321"/>
                </a:lnTo>
                <a:lnTo>
                  <a:pt x="3762851" y="1904524"/>
                </a:lnTo>
                <a:lnTo>
                  <a:pt x="3746659" y="1904524"/>
                </a:lnTo>
                <a:lnTo>
                  <a:pt x="3746659" y="1152049"/>
                </a:lnTo>
                <a:lnTo>
                  <a:pt x="3554254" y="1152049"/>
                </a:lnTo>
                <a:lnTo>
                  <a:pt x="3554254" y="2203609"/>
                </a:lnTo>
                <a:lnTo>
                  <a:pt x="3468529" y="2203609"/>
                </a:lnTo>
                <a:lnTo>
                  <a:pt x="3468529" y="2149316"/>
                </a:lnTo>
                <a:lnTo>
                  <a:pt x="3453289" y="2149316"/>
                </a:lnTo>
                <a:lnTo>
                  <a:pt x="3453289" y="2135981"/>
                </a:lnTo>
                <a:lnTo>
                  <a:pt x="3462814" y="2135981"/>
                </a:lnTo>
                <a:lnTo>
                  <a:pt x="3462814" y="2127409"/>
                </a:lnTo>
                <a:lnTo>
                  <a:pt x="3453289" y="2127409"/>
                </a:lnTo>
                <a:lnTo>
                  <a:pt x="3453289" y="2114074"/>
                </a:lnTo>
                <a:lnTo>
                  <a:pt x="3462814" y="2114074"/>
                </a:lnTo>
                <a:lnTo>
                  <a:pt x="3462814" y="2105501"/>
                </a:lnTo>
                <a:lnTo>
                  <a:pt x="3453289" y="2105501"/>
                </a:lnTo>
                <a:lnTo>
                  <a:pt x="3453289" y="2101691"/>
                </a:lnTo>
                <a:lnTo>
                  <a:pt x="3439954" y="2101691"/>
                </a:lnTo>
                <a:lnTo>
                  <a:pt x="3439954" y="2091214"/>
                </a:lnTo>
                <a:lnTo>
                  <a:pt x="3410426" y="2091214"/>
                </a:lnTo>
                <a:cubicBezTo>
                  <a:pt x="3433286" y="2067401"/>
                  <a:pt x="3447574" y="2037874"/>
                  <a:pt x="3447574" y="2004536"/>
                </a:cubicBezTo>
                <a:cubicBezTo>
                  <a:pt x="3447574" y="1934051"/>
                  <a:pt x="3382804" y="1875949"/>
                  <a:pt x="3299936" y="1869281"/>
                </a:cubicBezTo>
                <a:lnTo>
                  <a:pt x="3299936" y="1859756"/>
                </a:lnTo>
                <a:lnTo>
                  <a:pt x="3267551" y="1859756"/>
                </a:lnTo>
                <a:lnTo>
                  <a:pt x="3267551" y="1869281"/>
                </a:lnTo>
                <a:cubicBezTo>
                  <a:pt x="3184684" y="1875949"/>
                  <a:pt x="3119914" y="1934051"/>
                  <a:pt x="3119914" y="2004536"/>
                </a:cubicBezTo>
                <a:cubicBezTo>
                  <a:pt x="3119914" y="2036921"/>
                  <a:pt x="3134201" y="2067401"/>
                  <a:pt x="3157061" y="2091214"/>
                </a:cubicBezTo>
                <a:lnTo>
                  <a:pt x="3127534" y="2091214"/>
                </a:lnTo>
                <a:lnTo>
                  <a:pt x="3127534" y="2101691"/>
                </a:lnTo>
                <a:lnTo>
                  <a:pt x="3114199" y="2101691"/>
                </a:lnTo>
                <a:lnTo>
                  <a:pt x="3114199" y="2105501"/>
                </a:lnTo>
                <a:lnTo>
                  <a:pt x="3104674" y="2105501"/>
                </a:lnTo>
                <a:lnTo>
                  <a:pt x="3104674" y="2114074"/>
                </a:lnTo>
                <a:lnTo>
                  <a:pt x="3114199" y="2114074"/>
                </a:lnTo>
                <a:lnTo>
                  <a:pt x="3114199" y="2127409"/>
                </a:lnTo>
                <a:lnTo>
                  <a:pt x="3104674" y="2127409"/>
                </a:lnTo>
                <a:lnTo>
                  <a:pt x="3104674" y="2135981"/>
                </a:lnTo>
                <a:lnTo>
                  <a:pt x="3114199" y="2135981"/>
                </a:lnTo>
                <a:lnTo>
                  <a:pt x="3114199" y="2149316"/>
                </a:lnTo>
                <a:lnTo>
                  <a:pt x="3102769" y="2149316"/>
                </a:lnTo>
                <a:lnTo>
                  <a:pt x="3102769" y="1848326"/>
                </a:lnTo>
                <a:lnTo>
                  <a:pt x="2959894" y="1848326"/>
                </a:lnTo>
                <a:lnTo>
                  <a:pt x="2959894" y="1923574"/>
                </a:lnTo>
                <a:lnTo>
                  <a:pt x="2902744" y="1923574"/>
                </a:lnTo>
                <a:lnTo>
                  <a:pt x="2884646" y="1923574"/>
                </a:lnTo>
                <a:lnTo>
                  <a:pt x="2884646" y="1951196"/>
                </a:lnTo>
                <a:lnTo>
                  <a:pt x="2902744" y="1951196"/>
                </a:lnTo>
                <a:lnTo>
                  <a:pt x="2902744" y="1964531"/>
                </a:lnTo>
                <a:lnTo>
                  <a:pt x="2873216" y="1964531"/>
                </a:lnTo>
                <a:lnTo>
                  <a:pt x="2872264" y="1996916"/>
                </a:lnTo>
                <a:cubicBezTo>
                  <a:pt x="2842736" y="2011204"/>
                  <a:pt x="2788444" y="2021681"/>
                  <a:pt x="2725579" y="2023586"/>
                </a:cubicBezTo>
                <a:lnTo>
                  <a:pt x="2725579" y="1698784"/>
                </a:lnTo>
                <a:lnTo>
                  <a:pt x="2595086" y="1634014"/>
                </a:lnTo>
                <a:lnTo>
                  <a:pt x="2595086" y="1540669"/>
                </a:lnTo>
                <a:lnTo>
                  <a:pt x="2566511" y="1540669"/>
                </a:lnTo>
                <a:lnTo>
                  <a:pt x="2564606" y="1542574"/>
                </a:lnTo>
                <a:lnTo>
                  <a:pt x="2564606" y="1462564"/>
                </a:lnTo>
                <a:lnTo>
                  <a:pt x="2550319" y="1462564"/>
                </a:lnTo>
                <a:lnTo>
                  <a:pt x="2550319" y="1551146"/>
                </a:lnTo>
                <a:lnTo>
                  <a:pt x="2461736" y="1611154"/>
                </a:lnTo>
                <a:lnTo>
                  <a:pt x="2461736" y="1019651"/>
                </a:lnTo>
                <a:cubicBezTo>
                  <a:pt x="2499836" y="999649"/>
                  <a:pt x="2525554" y="964406"/>
                  <a:pt x="2525554" y="924401"/>
                </a:cubicBezTo>
                <a:cubicBezTo>
                  <a:pt x="2525554" y="869156"/>
                  <a:pt x="2476024" y="822484"/>
                  <a:pt x="2410301" y="813911"/>
                </a:cubicBezTo>
                <a:lnTo>
                  <a:pt x="2410301" y="776764"/>
                </a:lnTo>
                <a:cubicBezTo>
                  <a:pt x="2422684" y="774859"/>
                  <a:pt x="2431256" y="771049"/>
                  <a:pt x="2431256" y="766286"/>
                </a:cubicBezTo>
                <a:cubicBezTo>
                  <a:pt x="2431256" y="761524"/>
                  <a:pt x="2422684" y="757714"/>
                  <a:pt x="2410301" y="755809"/>
                </a:cubicBezTo>
                <a:lnTo>
                  <a:pt x="2410301" y="652939"/>
                </a:lnTo>
                <a:cubicBezTo>
                  <a:pt x="2423636" y="646271"/>
                  <a:pt x="2432209" y="634841"/>
                  <a:pt x="2432209" y="621506"/>
                </a:cubicBezTo>
                <a:cubicBezTo>
                  <a:pt x="2432209" y="606266"/>
                  <a:pt x="2420779" y="592931"/>
                  <a:pt x="2403634" y="587216"/>
                </a:cubicBezTo>
                <a:lnTo>
                  <a:pt x="2403634" y="581501"/>
                </a:lnTo>
                <a:cubicBezTo>
                  <a:pt x="2417921" y="580549"/>
                  <a:pt x="2427446" y="579596"/>
                  <a:pt x="2427446" y="577691"/>
                </a:cubicBezTo>
                <a:cubicBezTo>
                  <a:pt x="2427446" y="575786"/>
                  <a:pt x="2417921" y="573881"/>
                  <a:pt x="2403634" y="573881"/>
                </a:cubicBezTo>
                <a:lnTo>
                  <a:pt x="2403634" y="452914"/>
                </a:lnTo>
                <a:cubicBezTo>
                  <a:pt x="2410301" y="451961"/>
                  <a:pt x="2415064" y="450056"/>
                  <a:pt x="2415064" y="448151"/>
                </a:cubicBezTo>
                <a:cubicBezTo>
                  <a:pt x="2415064" y="445294"/>
                  <a:pt x="2407444" y="443389"/>
                  <a:pt x="2396014" y="442436"/>
                </a:cubicBezTo>
                <a:lnTo>
                  <a:pt x="2396014" y="333851"/>
                </a:lnTo>
                <a:cubicBezTo>
                  <a:pt x="2402681" y="331946"/>
                  <a:pt x="2406491" y="329089"/>
                  <a:pt x="2406491" y="325279"/>
                </a:cubicBezTo>
                <a:cubicBezTo>
                  <a:pt x="2406491" y="321469"/>
                  <a:pt x="2400776" y="317659"/>
                  <a:pt x="2393156" y="316706"/>
                </a:cubicBezTo>
                <a:cubicBezTo>
                  <a:pt x="2393156" y="305276"/>
                  <a:pt x="2393156" y="292894"/>
                  <a:pt x="2393156" y="280511"/>
                </a:cubicBezTo>
                <a:lnTo>
                  <a:pt x="2393156" y="135731"/>
                </a:lnTo>
                <a:cubicBezTo>
                  <a:pt x="2393156" y="64294"/>
                  <a:pt x="2390299" y="7144"/>
                  <a:pt x="2386489" y="7144"/>
                </a:cubicBezTo>
                <a:cubicBezTo>
                  <a:pt x="2382679" y="7144"/>
                  <a:pt x="2379821" y="65246"/>
                  <a:pt x="2379821" y="135731"/>
                </a:cubicBezTo>
                <a:lnTo>
                  <a:pt x="2379821" y="279559"/>
                </a:lnTo>
                <a:cubicBezTo>
                  <a:pt x="2379821" y="291941"/>
                  <a:pt x="2379821" y="304324"/>
                  <a:pt x="2379821" y="315754"/>
                </a:cubicBezTo>
                <a:cubicBezTo>
                  <a:pt x="2372201" y="316706"/>
                  <a:pt x="2366486" y="320516"/>
                  <a:pt x="2366486" y="324326"/>
                </a:cubicBezTo>
                <a:cubicBezTo>
                  <a:pt x="2366486" y="328136"/>
                  <a:pt x="2371249" y="330994"/>
                  <a:pt x="2376964" y="332899"/>
                </a:cubicBezTo>
                <a:lnTo>
                  <a:pt x="2376964" y="441484"/>
                </a:lnTo>
                <a:cubicBezTo>
                  <a:pt x="2365534" y="442436"/>
                  <a:pt x="2357914" y="444341"/>
                  <a:pt x="2357914" y="447199"/>
                </a:cubicBezTo>
                <a:cubicBezTo>
                  <a:pt x="2357914" y="449104"/>
                  <a:pt x="2362676" y="451009"/>
                  <a:pt x="2369344" y="451961"/>
                </a:cubicBezTo>
                <a:lnTo>
                  <a:pt x="2369344" y="572929"/>
                </a:lnTo>
                <a:cubicBezTo>
                  <a:pt x="2355056" y="573881"/>
                  <a:pt x="2345531" y="574834"/>
                  <a:pt x="2345531" y="576739"/>
                </a:cubicBezTo>
                <a:cubicBezTo>
                  <a:pt x="2345531" y="578644"/>
                  <a:pt x="2355056" y="580549"/>
                  <a:pt x="2369344" y="580549"/>
                </a:cubicBezTo>
                <a:lnTo>
                  <a:pt x="2369344" y="586264"/>
                </a:lnTo>
                <a:cubicBezTo>
                  <a:pt x="2352199" y="591979"/>
                  <a:pt x="2340769" y="605314"/>
                  <a:pt x="2340769" y="620554"/>
                </a:cubicBezTo>
                <a:cubicBezTo>
                  <a:pt x="2340769" y="633889"/>
                  <a:pt x="2349341" y="645319"/>
                  <a:pt x="2362676" y="651986"/>
                </a:cubicBezTo>
                <a:lnTo>
                  <a:pt x="2362676" y="754856"/>
                </a:lnTo>
                <a:cubicBezTo>
                  <a:pt x="2350294" y="756761"/>
                  <a:pt x="2341721" y="760571"/>
                  <a:pt x="2341721" y="765334"/>
                </a:cubicBezTo>
                <a:cubicBezTo>
                  <a:pt x="2341721" y="770096"/>
                  <a:pt x="2350294" y="773906"/>
                  <a:pt x="2362676" y="775811"/>
                </a:cubicBezTo>
                <a:lnTo>
                  <a:pt x="2362676" y="812959"/>
                </a:lnTo>
                <a:cubicBezTo>
                  <a:pt x="2296954" y="821531"/>
                  <a:pt x="2247424" y="868204"/>
                  <a:pt x="2247424" y="923449"/>
                </a:cubicBezTo>
                <a:cubicBezTo>
                  <a:pt x="2247424" y="963454"/>
                  <a:pt x="2273141" y="997744"/>
                  <a:pt x="2311241" y="1018699"/>
                </a:cubicBezTo>
                <a:lnTo>
                  <a:pt x="2311241" y="1391126"/>
                </a:lnTo>
                <a:lnTo>
                  <a:pt x="2290286" y="1391126"/>
                </a:lnTo>
                <a:lnTo>
                  <a:pt x="2290286" y="1421606"/>
                </a:lnTo>
                <a:lnTo>
                  <a:pt x="2227421" y="1478756"/>
                </a:lnTo>
                <a:lnTo>
                  <a:pt x="2223611" y="1478756"/>
                </a:lnTo>
                <a:lnTo>
                  <a:pt x="2223611" y="1555909"/>
                </a:lnTo>
                <a:lnTo>
                  <a:pt x="2177891" y="1555909"/>
                </a:lnTo>
                <a:lnTo>
                  <a:pt x="2177891" y="2202656"/>
                </a:lnTo>
                <a:lnTo>
                  <a:pt x="2072164" y="2202656"/>
                </a:lnTo>
                <a:lnTo>
                  <a:pt x="2072164" y="2064544"/>
                </a:lnTo>
                <a:cubicBezTo>
                  <a:pt x="2077879" y="2056924"/>
                  <a:pt x="2081689" y="2050256"/>
                  <a:pt x="2081689" y="2050256"/>
                </a:cubicBezTo>
                <a:cubicBezTo>
                  <a:pt x="2081689" y="2050256"/>
                  <a:pt x="2079784" y="2049304"/>
                  <a:pt x="2072164" y="2048351"/>
                </a:cubicBezTo>
                <a:lnTo>
                  <a:pt x="2072164" y="1875949"/>
                </a:lnTo>
                <a:lnTo>
                  <a:pt x="2045494" y="1875949"/>
                </a:lnTo>
                <a:lnTo>
                  <a:pt x="2045494" y="1386364"/>
                </a:lnTo>
                <a:lnTo>
                  <a:pt x="2016919" y="1386364"/>
                </a:lnTo>
                <a:lnTo>
                  <a:pt x="2016919" y="1275874"/>
                </a:lnTo>
                <a:lnTo>
                  <a:pt x="2004536" y="1275874"/>
                </a:lnTo>
                <a:lnTo>
                  <a:pt x="2004536" y="1293019"/>
                </a:lnTo>
                <a:lnTo>
                  <a:pt x="1995011" y="1293019"/>
                </a:lnTo>
                <a:lnTo>
                  <a:pt x="1995011" y="1190149"/>
                </a:lnTo>
                <a:lnTo>
                  <a:pt x="1986439" y="1190149"/>
                </a:lnTo>
                <a:lnTo>
                  <a:pt x="1986439" y="1293019"/>
                </a:lnTo>
                <a:lnTo>
                  <a:pt x="1974056" y="1293019"/>
                </a:lnTo>
                <a:lnTo>
                  <a:pt x="1974056" y="1275874"/>
                </a:lnTo>
                <a:lnTo>
                  <a:pt x="1964531" y="1275874"/>
                </a:lnTo>
                <a:lnTo>
                  <a:pt x="1964531" y="1331119"/>
                </a:lnTo>
                <a:cubicBezTo>
                  <a:pt x="1962626" y="1332071"/>
                  <a:pt x="1959769" y="1333976"/>
                  <a:pt x="1956911" y="1334929"/>
                </a:cubicBezTo>
                <a:lnTo>
                  <a:pt x="1956911" y="1329214"/>
                </a:lnTo>
                <a:lnTo>
                  <a:pt x="1951196" y="1329214"/>
                </a:lnTo>
                <a:lnTo>
                  <a:pt x="1951196" y="1337786"/>
                </a:lnTo>
                <a:cubicBezTo>
                  <a:pt x="1950244" y="1337786"/>
                  <a:pt x="1949291" y="1338739"/>
                  <a:pt x="1948339" y="1338739"/>
                </a:cubicBezTo>
                <a:lnTo>
                  <a:pt x="1948339" y="1329214"/>
                </a:lnTo>
                <a:lnTo>
                  <a:pt x="1942624" y="1329214"/>
                </a:lnTo>
                <a:lnTo>
                  <a:pt x="1942624" y="1339691"/>
                </a:lnTo>
                <a:cubicBezTo>
                  <a:pt x="1941671" y="1339691"/>
                  <a:pt x="1940719" y="1339691"/>
                  <a:pt x="1939766" y="1340644"/>
                </a:cubicBezTo>
                <a:lnTo>
                  <a:pt x="1939766" y="1329214"/>
                </a:lnTo>
                <a:lnTo>
                  <a:pt x="1934051" y="1329214"/>
                </a:lnTo>
                <a:lnTo>
                  <a:pt x="1934051" y="1342549"/>
                </a:lnTo>
                <a:cubicBezTo>
                  <a:pt x="1933099" y="1342549"/>
                  <a:pt x="1932146" y="1342549"/>
                  <a:pt x="1931194" y="1343501"/>
                </a:cubicBezTo>
                <a:lnTo>
                  <a:pt x="1931194" y="1330166"/>
                </a:lnTo>
                <a:lnTo>
                  <a:pt x="1925479" y="1330166"/>
                </a:lnTo>
                <a:lnTo>
                  <a:pt x="1925479" y="1344454"/>
                </a:lnTo>
                <a:cubicBezTo>
                  <a:pt x="1924526" y="1344454"/>
                  <a:pt x="1923574" y="1344454"/>
                  <a:pt x="1922621" y="1344454"/>
                </a:cubicBezTo>
                <a:lnTo>
                  <a:pt x="1922621" y="1329214"/>
                </a:lnTo>
                <a:lnTo>
                  <a:pt x="1916906" y="1329214"/>
                </a:lnTo>
                <a:lnTo>
                  <a:pt x="1916906" y="1345406"/>
                </a:lnTo>
                <a:cubicBezTo>
                  <a:pt x="1915954" y="1345406"/>
                  <a:pt x="1915001" y="1345406"/>
                  <a:pt x="1914049" y="1345406"/>
                </a:cubicBezTo>
                <a:lnTo>
                  <a:pt x="1914049" y="1329214"/>
                </a:lnTo>
                <a:lnTo>
                  <a:pt x="1908334" y="1329214"/>
                </a:lnTo>
                <a:lnTo>
                  <a:pt x="1908334" y="1346359"/>
                </a:lnTo>
                <a:lnTo>
                  <a:pt x="1905476" y="1346359"/>
                </a:lnTo>
                <a:lnTo>
                  <a:pt x="1905476" y="1329214"/>
                </a:lnTo>
                <a:lnTo>
                  <a:pt x="1899761" y="1329214"/>
                </a:lnTo>
                <a:lnTo>
                  <a:pt x="1899761" y="1346359"/>
                </a:lnTo>
                <a:cubicBezTo>
                  <a:pt x="1898809" y="1346359"/>
                  <a:pt x="1897856" y="1346359"/>
                  <a:pt x="1897856" y="1346359"/>
                </a:cubicBezTo>
                <a:lnTo>
                  <a:pt x="1896904" y="1329214"/>
                </a:lnTo>
                <a:lnTo>
                  <a:pt x="1891189" y="1329214"/>
                </a:lnTo>
                <a:lnTo>
                  <a:pt x="1891189" y="1347311"/>
                </a:lnTo>
                <a:cubicBezTo>
                  <a:pt x="1890236" y="1347311"/>
                  <a:pt x="1889284" y="1347311"/>
                  <a:pt x="1888331" y="1347311"/>
                </a:cubicBezTo>
                <a:lnTo>
                  <a:pt x="1888331" y="1329214"/>
                </a:lnTo>
                <a:lnTo>
                  <a:pt x="1882616" y="1329214"/>
                </a:lnTo>
                <a:lnTo>
                  <a:pt x="1882616" y="1347311"/>
                </a:lnTo>
                <a:lnTo>
                  <a:pt x="1881664" y="1347311"/>
                </a:lnTo>
                <a:lnTo>
                  <a:pt x="1880711" y="1347311"/>
                </a:lnTo>
                <a:lnTo>
                  <a:pt x="1880711" y="1329214"/>
                </a:lnTo>
                <a:lnTo>
                  <a:pt x="1874996" y="1329214"/>
                </a:lnTo>
                <a:lnTo>
                  <a:pt x="1874996" y="1347311"/>
                </a:lnTo>
                <a:cubicBezTo>
                  <a:pt x="1874044" y="1347311"/>
                  <a:pt x="1873091" y="1347311"/>
                  <a:pt x="1872139" y="1347311"/>
                </a:cubicBezTo>
                <a:lnTo>
                  <a:pt x="1872139" y="1329214"/>
                </a:lnTo>
                <a:lnTo>
                  <a:pt x="1866424" y="1329214"/>
                </a:lnTo>
                <a:lnTo>
                  <a:pt x="1866424" y="1346359"/>
                </a:lnTo>
                <a:cubicBezTo>
                  <a:pt x="1865471" y="1346359"/>
                  <a:pt x="1864519" y="1346359"/>
                  <a:pt x="1863566" y="1346359"/>
                </a:cubicBezTo>
                <a:lnTo>
                  <a:pt x="1863566" y="1329214"/>
                </a:lnTo>
                <a:lnTo>
                  <a:pt x="1857851" y="1329214"/>
                </a:lnTo>
                <a:lnTo>
                  <a:pt x="1857851" y="1346359"/>
                </a:lnTo>
                <a:cubicBezTo>
                  <a:pt x="1856899" y="1346359"/>
                  <a:pt x="1855946" y="1346359"/>
                  <a:pt x="1854994" y="1346359"/>
                </a:cubicBezTo>
                <a:lnTo>
                  <a:pt x="1854994" y="1329214"/>
                </a:lnTo>
                <a:lnTo>
                  <a:pt x="1849279" y="1329214"/>
                </a:lnTo>
                <a:lnTo>
                  <a:pt x="1849279" y="1345406"/>
                </a:lnTo>
                <a:cubicBezTo>
                  <a:pt x="1848326" y="1345406"/>
                  <a:pt x="1847374" y="1345406"/>
                  <a:pt x="1846421" y="1345406"/>
                </a:cubicBezTo>
                <a:lnTo>
                  <a:pt x="1846421" y="1329214"/>
                </a:lnTo>
                <a:lnTo>
                  <a:pt x="1840706" y="1329214"/>
                </a:lnTo>
                <a:lnTo>
                  <a:pt x="1840706" y="1344454"/>
                </a:lnTo>
                <a:cubicBezTo>
                  <a:pt x="1839754" y="1344454"/>
                  <a:pt x="1838801" y="1344454"/>
                  <a:pt x="1837849" y="1344454"/>
                </a:cubicBezTo>
                <a:lnTo>
                  <a:pt x="1837849" y="1330166"/>
                </a:lnTo>
                <a:lnTo>
                  <a:pt x="1835944" y="1330166"/>
                </a:lnTo>
                <a:lnTo>
                  <a:pt x="1835944" y="1343501"/>
                </a:lnTo>
                <a:cubicBezTo>
                  <a:pt x="1834991" y="1343501"/>
                  <a:pt x="1834039" y="1343501"/>
                  <a:pt x="1833086" y="1342549"/>
                </a:cubicBezTo>
                <a:lnTo>
                  <a:pt x="1833086" y="1329214"/>
                </a:lnTo>
                <a:lnTo>
                  <a:pt x="1827371" y="1329214"/>
                </a:lnTo>
                <a:lnTo>
                  <a:pt x="1827371" y="1340644"/>
                </a:lnTo>
                <a:cubicBezTo>
                  <a:pt x="1826419" y="1340644"/>
                  <a:pt x="1825466" y="1340644"/>
                  <a:pt x="1824514" y="1339691"/>
                </a:cubicBezTo>
                <a:lnTo>
                  <a:pt x="1824514" y="1328261"/>
                </a:lnTo>
                <a:lnTo>
                  <a:pt x="1818799" y="1328261"/>
                </a:lnTo>
                <a:lnTo>
                  <a:pt x="1818799" y="1337786"/>
                </a:lnTo>
                <a:cubicBezTo>
                  <a:pt x="1817846" y="1337786"/>
                  <a:pt x="1816894" y="1336834"/>
                  <a:pt x="1815941" y="1336834"/>
                </a:cubicBezTo>
                <a:lnTo>
                  <a:pt x="1815941" y="1328261"/>
                </a:lnTo>
                <a:lnTo>
                  <a:pt x="1810226" y="1328261"/>
                </a:lnTo>
                <a:lnTo>
                  <a:pt x="1810226" y="1333976"/>
                </a:lnTo>
                <a:cubicBezTo>
                  <a:pt x="1807369" y="1333024"/>
                  <a:pt x="1804511" y="1331119"/>
                  <a:pt x="1802606" y="1330166"/>
                </a:cubicBezTo>
                <a:lnTo>
                  <a:pt x="1802606" y="1263491"/>
                </a:lnTo>
                <a:lnTo>
                  <a:pt x="1790224" y="1263491"/>
                </a:lnTo>
                <a:lnTo>
                  <a:pt x="1790224" y="1280636"/>
                </a:lnTo>
                <a:lnTo>
                  <a:pt x="1780699" y="1280636"/>
                </a:lnTo>
                <a:lnTo>
                  <a:pt x="1780699" y="1178719"/>
                </a:lnTo>
                <a:lnTo>
                  <a:pt x="1772126" y="1178719"/>
                </a:lnTo>
                <a:lnTo>
                  <a:pt x="1772126" y="1281589"/>
                </a:lnTo>
                <a:lnTo>
                  <a:pt x="1759744" y="1281589"/>
                </a:lnTo>
                <a:lnTo>
                  <a:pt x="1759744" y="1264444"/>
                </a:lnTo>
                <a:lnTo>
                  <a:pt x="1750219" y="1264444"/>
                </a:lnTo>
                <a:lnTo>
                  <a:pt x="1750219" y="1386364"/>
                </a:lnTo>
                <a:lnTo>
                  <a:pt x="1721644" y="1386364"/>
                </a:lnTo>
                <a:lnTo>
                  <a:pt x="1721644" y="1658779"/>
                </a:lnTo>
                <a:lnTo>
                  <a:pt x="1695926" y="1658779"/>
                </a:lnTo>
                <a:lnTo>
                  <a:pt x="1695926" y="1572101"/>
                </a:lnTo>
                <a:lnTo>
                  <a:pt x="1685449" y="1572101"/>
                </a:lnTo>
                <a:lnTo>
                  <a:pt x="1685449" y="1516856"/>
                </a:lnTo>
                <a:lnTo>
                  <a:pt x="1674019" y="1516856"/>
                </a:lnTo>
                <a:lnTo>
                  <a:pt x="1620679" y="1477804"/>
                </a:lnTo>
                <a:lnTo>
                  <a:pt x="1620679" y="1465421"/>
                </a:lnTo>
                <a:lnTo>
                  <a:pt x="1630204" y="1465421"/>
                </a:lnTo>
                <a:lnTo>
                  <a:pt x="1630204" y="1449229"/>
                </a:lnTo>
                <a:lnTo>
                  <a:pt x="1620679" y="1449229"/>
                </a:lnTo>
                <a:lnTo>
                  <a:pt x="1620679" y="1432084"/>
                </a:lnTo>
                <a:lnTo>
                  <a:pt x="1632109" y="1432084"/>
                </a:lnTo>
                <a:lnTo>
                  <a:pt x="1632109" y="1418749"/>
                </a:lnTo>
                <a:lnTo>
                  <a:pt x="1620679" y="1418749"/>
                </a:lnTo>
                <a:lnTo>
                  <a:pt x="1620679" y="1382554"/>
                </a:lnTo>
                <a:lnTo>
                  <a:pt x="1604486" y="1382554"/>
                </a:lnTo>
                <a:lnTo>
                  <a:pt x="1604486" y="1418749"/>
                </a:lnTo>
                <a:lnTo>
                  <a:pt x="1593056" y="1418749"/>
                </a:lnTo>
                <a:lnTo>
                  <a:pt x="1593056" y="1432084"/>
                </a:lnTo>
                <a:lnTo>
                  <a:pt x="1604486" y="1432084"/>
                </a:lnTo>
                <a:lnTo>
                  <a:pt x="1604486" y="1449229"/>
                </a:lnTo>
                <a:lnTo>
                  <a:pt x="1595914" y="1449229"/>
                </a:lnTo>
                <a:lnTo>
                  <a:pt x="1595914" y="1465421"/>
                </a:lnTo>
                <a:lnTo>
                  <a:pt x="1604486" y="1465421"/>
                </a:lnTo>
                <a:lnTo>
                  <a:pt x="1604486" y="1477804"/>
                </a:lnTo>
                <a:lnTo>
                  <a:pt x="1551146" y="1516856"/>
                </a:lnTo>
                <a:lnTo>
                  <a:pt x="1539716" y="1516856"/>
                </a:lnTo>
                <a:lnTo>
                  <a:pt x="1539716" y="1572101"/>
                </a:lnTo>
                <a:lnTo>
                  <a:pt x="1531144" y="1572101"/>
                </a:lnTo>
                <a:lnTo>
                  <a:pt x="1531144" y="1712119"/>
                </a:lnTo>
                <a:lnTo>
                  <a:pt x="1480661" y="1712119"/>
                </a:lnTo>
                <a:lnTo>
                  <a:pt x="1480661" y="2000726"/>
                </a:lnTo>
                <a:cubicBezTo>
                  <a:pt x="1413034" y="1982629"/>
                  <a:pt x="1357789" y="1972151"/>
                  <a:pt x="1362551" y="1992154"/>
                </a:cubicBezTo>
                <a:cubicBezTo>
                  <a:pt x="1374934" y="2048351"/>
                  <a:pt x="1397794" y="2087404"/>
                  <a:pt x="1394936" y="2125504"/>
                </a:cubicBezTo>
                <a:lnTo>
                  <a:pt x="1392079" y="2202656"/>
                </a:lnTo>
                <a:lnTo>
                  <a:pt x="1193006" y="2202656"/>
                </a:lnTo>
                <a:lnTo>
                  <a:pt x="1193006" y="2137886"/>
                </a:lnTo>
                <a:lnTo>
                  <a:pt x="1168241" y="2137886"/>
                </a:lnTo>
                <a:lnTo>
                  <a:pt x="1127284" y="2107406"/>
                </a:lnTo>
                <a:lnTo>
                  <a:pt x="1142524" y="2107406"/>
                </a:lnTo>
                <a:lnTo>
                  <a:pt x="1142524" y="2083594"/>
                </a:lnTo>
                <a:lnTo>
                  <a:pt x="1126331" y="2083594"/>
                </a:lnTo>
                <a:lnTo>
                  <a:pt x="1126331" y="2076926"/>
                </a:lnTo>
                <a:lnTo>
                  <a:pt x="1113949" y="2076926"/>
                </a:lnTo>
                <a:lnTo>
                  <a:pt x="1113949" y="2071211"/>
                </a:lnTo>
                <a:cubicBezTo>
                  <a:pt x="1118711" y="2070259"/>
                  <a:pt x="1122521" y="2070259"/>
                  <a:pt x="1126331" y="2069306"/>
                </a:cubicBezTo>
                <a:cubicBezTo>
                  <a:pt x="1127284" y="2069306"/>
                  <a:pt x="1128236" y="2069306"/>
                  <a:pt x="1128236" y="2069306"/>
                </a:cubicBezTo>
                <a:cubicBezTo>
                  <a:pt x="1149191" y="2068354"/>
                  <a:pt x="1161574" y="2055971"/>
                  <a:pt x="1165384" y="2049304"/>
                </a:cubicBezTo>
                <a:lnTo>
                  <a:pt x="1171099" y="2043589"/>
                </a:lnTo>
                <a:cubicBezTo>
                  <a:pt x="1172051" y="2043589"/>
                  <a:pt x="1173004" y="2042636"/>
                  <a:pt x="1173004" y="2041684"/>
                </a:cubicBezTo>
                <a:cubicBezTo>
                  <a:pt x="1173004" y="2040731"/>
                  <a:pt x="1172051" y="2039779"/>
                  <a:pt x="1171099" y="2039779"/>
                </a:cubicBezTo>
                <a:cubicBezTo>
                  <a:pt x="1170146" y="2039779"/>
                  <a:pt x="1169194" y="2040731"/>
                  <a:pt x="1169194" y="2041684"/>
                </a:cubicBezTo>
                <a:cubicBezTo>
                  <a:pt x="1169194" y="2041684"/>
                  <a:pt x="1169194" y="2042636"/>
                  <a:pt x="1169194" y="2042636"/>
                </a:cubicBezTo>
                <a:lnTo>
                  <a:pt x="1165384" y="2046446"/>
                </a:lnTo>
                <a:cubicBezTo>
                  <a:pt x="1160621" y="2048351"/>
                  <a:pt x="1149191" y="2049304"/>
                  <a:pt x="1152049" y="2045494"/>
                </a:cubicBezTo>
                <a:cubicBezTo>
                  <a:pt x="1154906" y="2041684"/>
                  <a:pt x="1157764" y="2033111"/>
                  <a:pt x="1159669" y="2029301"/>
                </a:cubicBezTo>
                <a:lnTo>
                  <a:pt x="1164431" y="2023586"/>
                </a:lnTo>
                <a:lnTo>
                  <a:pt x="1164431" y="2023586"/>
                </a:lnTo>
                <a:cubicBezTo>
                  <a:pt x="1165384" y="2023586"/>
                  <a:pt x="1166336" y="2022634"/>
                  <a:pt x="1166336" y="2021681"/>
                </a:cubicBezTo>
                <a:cubicBezTo>
                  <a:pt x="1166336" y="2020729"/>
                  <a:pt x="1165384" y="2019776"/>
                  <a:pt x="1164431" y="2019776"/>
                </a:cubicBezTo>
                <a:cubicBezTo>
                  <a:pt x="1163479" y="2019776"/>
                  <a:pt x="1162526" y="2020729"/>
                  <a:pt x="1162526" y="2021681"/>
                </a:cubicBezTo>
                <a:cubicBezTo>
                  <a:pt x="1162526" y="2021681"/>
                  <a:pt x="1162526" y="2022634"/>
                  <a:pt x="1162526" y="2022634"/>
                </a:cubicBezTo>
                <a:lnTo>
                  <a:pt x="1156811" y="2028349"/>
                </a:lnTo>
                <a:cubicBezTo>
                  <a:pt x="1156811" y="2028349"/>
                  <a:pt x="1156811" y="2028349"/>
                  <a:pt x="1156811" y="2028349"/>
                </a:cubicBezTo>
                <a:cubicBezTo>
                  <a:pt x="1154906" y="2029301"/>
                  <a:pt x="1153001" y="2029301"/>
                  <a:pt x="1151096" y="2030254"/>
                </a:cubicBezTo>
                <a:cubicBezTo>
                  <a:pt x="1150144" y="2029301"/>
                  <a:pt x="1147286" y="2028349"/>
                  <a:pt x="1144429" y="2028349"/>
                </a:cubicBezTo>
                <a:cubicBezTo>
                  <a:pt x="1140619" y="2028349"/>
                  <a:pt x="1137761" y="2029301"/>
                  <a:pt x="1137761" y="2031206"/>
                </a:cubicBezTo>
                <a:cubicBezTo>
                  <a:pt x="1137761" y="2031206"/>
                  <a:pt x="1137761" y="2031206"/>
                  <a:pt x="1137761" y="2031206"/>
                </a:cubicBezTo>
                <a:cubicBezTo>
                  <a:pt x="1133951" y="2031206"/>
                  <a:pt x="1131094" y="2031206"/>
                  <a:pt x="1128236" y="2030254"/>
                </a:cubicBezTo>
                <a:lnTo>
                  <a:pt x="1128236" y="2020729"/>
                </a:lnTo>
                <a:lnTo>
                  <a:pt x="1128236" y="2016919"/>
                </a:lnTo>
                <a:lnTo>
                  <a:pt x="1128236" y="2007394"/>
                </a:lnTo>
                <a:lnTo>
                  <a:pt x="1120616" y="2007394"/>
                </a:lnTo>
                <a:lnTo>
                  <a:pt x="1120616" y="1998821"/>
                </a:lnTo>
                <a:lnTo>
                  <a:pt x="1112044" y="1998821"/>
                </a:lnTo>
                <a:lnTo>
                  <a:pt x="1112044" y="2004536"/>
                </a:lnTo>
                <a:lnTo>
                  <a:pt x="1105376" y="2004536"/>
                </a:lnTo>
                <a:lnTo>
                  <a:pt x="1105376" y="1998821"/>
                </a:lnTo>
                <a:cubicBezTo>
                  <a:pt x="1111091" y="1997869"/>
                  <a:pt x="1116806" y="1996916"/>
                  <a:pt x="1121569" y="1995964"/>
                </a:cubicBezTo>
                <a:cubicBezTo>
                  <a:pt x="1122521" y="1995964"/>
                  <a:pt x="1123474" y="1995964"/>
                  <a:pt x="1124426" y="1995964"/>
                </a:cubicBezTo>
                <a:cubicBezTo>
                  <a:pt x="1143476" y="1995964"/>
                  <a:pt x="1154906" y="1983581"/>
                  <a:pt x="1158716" y="1976914"/>
                </a:cubicBezTo>
                <a:lnTo>
                  <a:pt x="1163479" y="1971199"/>
                </a:lnTo>
                <a:cubicBezTo>
                  <a:pt x="1164431" y="1971199"/>
                  <a:pt x="1165384" y="1970246"/>
                  <a:pt x="1165384" y="1969294"/>
                </a:cubicBezTo>
                <a:cubicBezTo>
                  <a:pt x="1165384" y="1968341"/>
                  <a:pt x="1164431" y="1967389"/>
                  <a:pt x="1163479" y="1967389"/>
                </a:cubicBezTo>
                <a:cubicBezTo>
                  <a:pt x="1162526" y="1967389"/>
                  <a:pt x="1161574" y="1968341"/>
                  <a:pt x="1161574" y="1969294"/>
                </a:cubicBezTo>
                <a:cubicBezTo>
                  <a:pt x="1161574" y="1969294"/>
                  <a:pt x="1161574" y="1969294"/>
                  <a:pt x="1161574" y="1970246"/>
                </a:cubicBezTo>
                <a:lnTo>
                  <a:pt x="1157764" y="1974056"/>
                </a:lnTo>
                <a:cubicBezTo>
                  <a:pt x="1153001" y="1975961"/>
                  <a:pt x="1142524" y="1976914"/>
                  <a:pt x="1145381" y="1973104"/>
                </a:cubicBezTo>
                <a:cubicBezTo>
                  <a:pt x="1147286" y="1969294"/>
                  <a:pt x="1151096" y="1960721"/>
                  <a:pt x="1152049" y="1957864"/>
                </a:cubicBezTo>
                <a:lnTo>
                  <a:pt x="1156811" y="1953101"/>
                </a:lnTo>
                <a:lnTo>
                  <a:pt x="1156811" y="1953101"/>
                </a:lnTo>
                <a:cubicBezTo>
                  <a:pt x="1157764" y="1953101"/>
                  <a:pt x="1158716" y="1952149"/>
                  <a:pt x="1158716" y="1951196"/>
                </a:cubicBezTo>
                <a:cubicBezTo>
                  <a:pt x="1158716" y="1950244"/>
                  <a:pt x="1157764" y="1949291"/>
                  <a:pt x="1156811" y="1949291"/>
                </a:cubicBezTo>
                <a:cubicBezTo>
                  <a:pt x="1155859" y="1949291"/>
                  <a:pt x="1154906" y="1950244"/>
                  <a:pt x="1154906" y="1951196"/>
                </a:cubicBezTo>
                <a:cubicBezTo>
                  <a:pt x="1154906" y="1951196"/>
                  <a:pt x="1154906" y="1952149"/>
                  <a:pt x="1154906" y="1952149"/>
                </a:cubicBezTo>
                <a:lnTo>
                  <a:pt x="1150144" y="1957864"/>
                </a:lnTo>
                <a:cubicBezTo>
                  <a:pt x="1150144" y="1957864"/>
                  <a:pt x="1150144" y="1957864"/>
                  <a:pt x="1150144" y="1957864"/>
                </a:cubicBezTo>
                <a:cubicBezTo>
                  <a:pt x="1148239" y="1958816"/>
                  <a:pt x="1146334" y="1958816"/>
                  <a:pt x="1144429" y="1959769"/>
                </a:cubicBezTo>
                <a:cubicBezTo>
                  <a:pt x="1143476" y="1958816"/>
                  <a:pt x="1141571" y="1957864"/>
                  <a:pt x="1138714" y="1957864"/>
                </a:cubicBezTo>
                <a:cubicBezTo>
                  <a:pt x="1134904" y="1957864"/>
                  <a:pt x="1132046" y="1958816"/>
                  <a:pt x="1132046" y="1960721"/>
                </a:cubicBezTo>
                <a:cubicBezTo>
                  <a:pt x="1132046" y="1960721"/>
                  <a:pt x="1132046" y="1960721"/>
                  <a:pt x="1132046" y="1960721"/>
                </a:cubicBezTo>
                <a:cubicBezTo>
                  <a:pt x="1128236" y="1960721"/>
                  <a:pt x="1125379" y="1960721"/>
                  <a:pt x="1123474" y="1959769"/>
                </a:cubicBezTo>
                <a:lnTo>
                  <a:pt x="1123474" y="1951196"/>
                </a:lnTo>
                <a:lnTo>
                  <a:pt x="1123474" y="1947386"/>
                </a:lnTo>
                <a:lnTo>
                  <a:pt x="1123474" y="1938814"/>
                </a:lnTo>
                <a:lnTo>
                  <a:pt x="1115854" y="1938814"/>
                </a:lnTo>
                <a:lnTo>
                  <a:pt x="1115854" y="1931194"/>
                </a:lnTo>
                <a:lnTo>
                  <a:pt x="1109186" y="1931194"/>
                </a:lnTo>
                <a:lnTo>
                  <a:pt x="1109186" y="1936909"/>
                </a:lnTo>
                <a:lnTo>
                  <a:pt x="1102519" y="1936909"/>
                </a:lnTo>
                <a:lnTo>
                  <a:pt x="1102519" y="1928336"/>
                </a:lnTo>
                <a:cubicBezTo>
                  <a:pt x="1108234" y="1927384"/>
                  <a:pt x="1113949" y="1926431"/>
                  <a:pt x="1118711" y="1925479"/>
                </a:cubicBezTo>
                <a:cubicBezTo>
                  <a:pt x="1119664" y="1925479"/>
                  <a:pt x="1120616" y="1925479"/>
                  <a:pt x="1121569" y="1925479"/>
                </a:cubicBezTo>
                <a:cubicBezTo>
                  <a:pt x="1139666" y="1925479"/>
                  <a:pt x="1150144" y="1913096"/>
                  <a:pt x="1153954" y="1907381"/>
                </a:cubicBezTo>
                <a:lnTo>
                  <a:pt x="1158716" y="1902619"/>
                </a:lnTo>
                <a:cubicBezTo>
                  <a:pt x="1159669" y="1902619"/>
                  <a:pt x="1160621" y="1901666"/>
                  <a:pt x="1160621" y="1900714"/>
                </a:cubicBezTo>
                <a:cubicBezTo>
                  <a:pt x="1160621" y="1899761"/>
                  <a:pt x="1159669" y="1898809"/>
                  <a:pt x="1158716" y="1898809"/>
                </a:cubicBezTo>
                <a:cubicBezTo>
                  <a:pt x="1157764" y="1898809"/>
                  <a:pt x="1156811" y="1899761"/>
                  <a:pt x="1156811" y="1900714"/>
                </a:cubicBezTo>
                <a:cubicBezTo>
                  <a:pt x="1156811" y="1900714"/>
                  <a:pt x="1156811" y="1901666"/>
                  <a:pt x="1156811" y="1901666"/>
                </a:cubicBezTo>
                <a:lnTo>
                  <a:pt x="1153001" y="1905476"/>
                </a:lnTo>
                <a:cubicBezTo>
                  <a:pt x="1148239" y="1907381"/>
                  <a:pt x="1138714" y="1908334"/>
                  <a:pt x="1140619" y="1904524"/>
                </a:cubicBezTo>
                <a:cubicBezTo>
                  <a:pt x="1142524" y="1900714"/>
                  <a:pt x="1146334" y="1893094"/>
                  <a:pt x="1147286" y="1889284"/>
                </a:cubicBezTo>
                <a:lnTo>
                  <a:pt x="1152049" y="1884521"/>
                </a:lnTo>
                <a:lnTo>
                  <a:pt x="1152049" y="1884521"/>
                </a:lnTo>
                <a:cubicBezTo>
                  <a:pt x="1153001" y="1884521"/>
                  <a:pt x="1153954" y="1883569"/>
                  <a:pt x="1153954" y="1882616"/>
                </a:cubicBezTo>
                <a:cubicBezTo>
                  <a:pt x="1153954" y="1881664"/>
                  <a:pt x="1153001" y="1880711"/>
                  <a:pt x="1152049" y="1880711"/>
                </a:cubicBezTo>
                <a:cubicBezTo>
                  <a:pt x="1151096" y="1880711"/>
                  <a:pt x="1150144" y="1881664"/>
                  <a:pt x="1150144" y="1882616"/>
                </a:cubicBezTo>
                <a:cubicBezTo>
                  <a:pt x="1150144" y="1882616"/>
                  <a:pt x="1150144" y="1882616"/>
                  <a:pt x="1150144" y="1883569"/>
                </a:cubicBezTo>
                <a:lnTo>
                  <a:pt x="1145381" y="1888331"/>
                </a:lnTo>
                <a:cubicBezTo>
                  <a:pt x="1145381" y="1888331"/>
                  <a:pt x="1145381" y="1888331"/>
                  <a:pt x="1145381" y="1888331"/>
                </a:cubicBezTo>
                <a:cubicBezTo>
                  <a:pt x="1143476" y="1889284"/>
                  <a:pt x="1141571" y="1889284"/>
                  <a:pt x="1139666" y="1890236"/>
                </a:cubicBezTo>
                <a:cubicBezTo>
                  <a:pt x="1138714" y="1889284"/>
                  <a:pt x="1136809" y="1888331"/>
                  <a:pt x="1133951" y="1888331"/>
                </a:cubicBezTo>
                <a:cubicBezTo>
                  <a:pt x="1130141" y="1888331"/>
                  <a:pt x="1128236" y="1889284"/>
                  <a:pt x="1128236" y="1891189"/>
                </a:cubicBezTo>
                <a:cubicBezTo>
                  <a:pt x="1128236" y="1891189"/>
                  <a:pt x="1128236" y="1891189"/>
                  <a:pt x="1128236" y="1891189"/>
                </a:cubicBezTo>
                <a:cubicBezTo>
                  <a:pt x="1125379" y="1891189"/>
                  <a:pt x="1122521" y="1891189"/>
                  <a:pt x="1119664" y="1890236"/>
                </a:cubicBezTo>
                <a:lnTo>
                  <a:pt x="1119664" y="1881664"/>
                </a:lnTo>
                <a:lnTo>
                  <a:pt x="1119664" y="1877854"/>
                </a:lnTo>
                <a:lnTo>
                  <a:pt x="1119664" y="1869281"/>
                </a:lnTo>
                <a:lnTo>
                  <a:pt x="1112996" y="1869281"/>
                </a:lnTo>
                <a:lnTo>
                  <a:pt x="1112996" y="1861661"/>
                </a:lnTo>
                <a:lnTo>
                  <a:pt x="1106329" y="1861661"/>
                </a:lnTo>
                <a:lnTo>
                  <a:pt x="1106329" y="1867376"/>
                </a:lnTo>
                <a:lnTo>
                  <a:pt x="1100614" y="1867376"/>
                </a:lnTo>
                <a:lnTo>
                  <a:pt x="1100614" y="1854994"/>
                </a:lnTo>
                <a:cubicBezTo>
                  <a:pt x="1106329" y="1854041"/>
                  <a:pt x="1111091" y="1854041"/>
                  <a:pt x="1115854" y="1853089"/>
                </a:cubicBezTo>
                <a:lnTo>
                  <a:pt x="1118711" y="1853089"/>
                </a:lnTo>
                <a:cubicBezTo>
                  <a:pt x="1135856" y="1853089"/>
                  <a:pt x="1146334" y="1841659"/>
                  <a:pt x="1150144" y="1835944"/>
                </a:cubicBezTo>
                <a:lnTo>
                  <a:pt x="1154906" y="1831181"/>
                </a:lnTo>
                <a:lnTo>
                  <a:pt x="1154906" y="1831181"/>
                </a:lnTo>
                <a:cubicBezTo>
                  <a:pt x="1155859" y="1831181"/>
                  <a:pt x="1156811" y="1830229"/>
                  <a:pt x="1156811" y="1829276"/>
                </a:cubicBezTo>
                <a:cubicBezTo>
                  <a:pt x="1156811" y="1828324"/>
                  <a:pt x="1155859" y="1827371"/>
                  <a:pt x="1154906" y="1827371"/>
                </a:cubicBezTo>
                <a:cubicBezTo>
                  <a:pt x="1153954" y="1827371"/>
                  <a:pt x="1153001" y="1828324"/>
                  <a:pt x="1153001" y="1829276"/>
                </a:cubicBezTo>
                <a:cubicBezTo>
                  <a:pt x="1153001" y="1829276"/>
                  <a:pt x="1153001" y="1829276"/>
                  <a:pt x="1153001" y="1830229"/>
                </a:cubicBezTo>
                <a:lnTo>
                  <a:pt x="1150144" y="1834039"/>
                </a:lnTo>
                <a:cubicBezTo>
                  <a:pt x="1146334" y="1835944"/>
                  <a:pt x="1136809" y="1836896"/>
                  <a:pt x="1138714" y="1833086"/>
                </a:cubicBezTo>
                <a:cubicBezTo>
                  <a:pt x="1140619" y="1830229"/>
                  <a:pt x="1143476" y="1822609"/>
                  <a:pt x="1145381" y="1818799"/>
                </a:cubicBezTo>
                <a:lnTo>
                  <a:pt x="1150144" y="1814036"/>
                </a:lnTo>
                <a:lnTo>
                  <a:pt x="1150144" y="1814036"/>
                </a:lnTo>
                <a:cubicBezTo>
                  <a:pt x="1151096" y="1814036"/>
                  <a:pt x="1152049" y="1813084"/>
                  <a:pt x="1152049" y="1812131"/>
                </a:cubicBezTo>
                <a:cubicBezTo>
                  <a:pt x="1152049" y="1811179"/>
                  <a:pt x="1151096" y="1810226"/>
                  <a:pt x="1150144" y="1810226"/>
                </a:cubicBezTo>
                <a:cubicBezTo>
                  <a:pt x="1149191" y="1810226"/>
                  <a:pt x="1148239" y="1811179"/>
                  <a:pt x="1148239" y="1812131"/>
                </a:cubicBezTo>
                <a:cubicBezTo>
                  <a:pt x="1148239" y="1812131"/>
                  <a:pt x="1148239" y="1812131"/>
                  <a:pt x="1148239" y="1813084"/>
                </a:cubicBezTo>
                <a:lnTo>
                  <a:pt x="1143476" y="1817846"/>
                </a:lnTo>
                <a:cubicBezTo>
                  <a:pt x="1143476" y="1817846"/>
                  <a:pt x="1143476" y="1817846"/>
                  <a:pt x="1143476" y="1817846"/>
                </a:cubicBezTo>
                <a:cubicBezTo>
                  <a:pt x="1141571" y="1818799"/>
                  <a:pt x="1139666" y="1818799"/>
                  <a:pt x="1138714" y="1818799"/>
                </a:cubicBezTo>
                <a:cubicBezTo>
                  <a:pt x="1137761" y="1817846"/>
                  <a:pt x="1135856" y="1816894"/>
                  <a:pt x="1132999" y="1816894"/>
                </a:cubicBezTo>
                <a:cubicBezTo>
                  <a:pt x="1129189" y="1816894"/>
                  <a:pt x="1127284" y="1817846"/>
                  <a:pt x="1127284" y="1819751"/>
                </a:cubicBezTo>
                <a:cubicBezTo>
                  <a:pt x="1127284" y="1819751"/>
                  <a:pt x="1127284" y="1819751"/>
                  <a:pt x="1127284" y="1819751"/>
                </a:cubicBezTo>
                <a:cubicBezTo>
                  <a:pt x="1124426" y="1819751"/>
                  <a:pt x="1121569" y="1819751"/>
                  <a:pt x="1118711" y="1818799"/>
                </a:cubicBezTo>
                <a:lnTo>
                  <a:pt x="1118711" y="1811179"/>
                </a:lnTo>
                <a:lnTo>
                  <a:pt x="1118711" y="1808321"/>
                </a:lnTo>
                <a:lnTo>
                  <a:pt x="1118711" y="1800701"/>
                </a:lnTo>
                <a:lnTo>
                  <a:pt x="1112044" y="1800701"/>
                </a:lnTo>
                <a:lnTo>
                  <a:pt x="1112044" y="1794034"/>
                </a:lnTo>
                <a:lnTo>
                  <a:pt x="1105376" y="1794034"/>
                </a:lnTo>
                <a:lnTo>
                  <a:pt x="1105376" y="1798796"/>
                </a:lnTo>
                <a:lnTo>
                  <a:pt x="1099661" y="1798796"/>
                </a:lnTo>
                <a:lnTo>
                  <a:pt x="1099661" y="1784509"/>
                </a:lnTo>
                <a:cubicBezTo>
                  <a:pt x="1105376" y="1783556"/>
                  <a:pt x="1110139" y="1783556"/>
                  <a:pt x="1113949" y="1782604"/>
                </a:cubicBezTo>
                <a:lnTo>
                  <a:pt x="1115854" y="1782604"/>
                </a:lnTo>
                <a:cubicBezTo>
                  <a:pt x="1132999" y="1782604"/>
                  <a:pt x="1142524" y="1772126"/>
                  <a:pt x="1146334" y="1766411"/>
                </a:cubicBezTo>
                <a:lnTo>
                  <a:pt x="1151096" y="1761649"/>
                </a:lnTo>
                <a:lnTo>
                  <a:pt x="1151096" y="1761649"/>
                </a:lnTo>
                <a:cubicBezTo>
                  <a:pt x="1152049" y="1761649"/>
                  <a:pt x="1153001" y="1760696"/>
                  <a:pt x="1153001" y="1759744"/>
                </a:cubicBezTo>
                <a:cubicBezTo>
                  <a:pt x="1153001" y="1758791"/>
                  <a:pt x="1152049" y="1757839"/>
                  <a:pt x="1151096" y="1757839"/>
                </a:cubicBezTo>
                <a:cubicBezTo>
                  <a:pt x="1151096" y="1757839"/>
                  <a:pt x="1149191" y="1758791"/>
                  <a:pt x="1149191" y="1759744"/>
                </a:cubicBezTo>
                <a:cubicBezTo>
                  <a:pt x="1149191" y="1759744"/>
                  <a:pt x="1149191" y="1759744"/>
                  <a:pt x="1149191" y="1760696"/>
                </a:cubicBezTo>
                <a:lnTo>
                  <a:pt x="1146334" y="1763554"/>
                </a:lnTo>
                <a:cubicBezTo>
                  <a:pt x="1142524" y="1765459"/>
                  <a:pt x="1132999" y="1765459"/>
                  <a:pt x="1134904" y="1762601"/>
                </a:cubicBezTo>
                <a:cubicBezTo>
                  <a:pt x="1136809" y="1759744"/>
                  <a:pt x="1139666" y="1752124"/>
                  <a:pt x="1140619" y="1749266"/>
                </a:cubicBezTo>
                <a:lnTo>
                  <a:pt x="1144429" y="1744504"/>
                </a:lnTo>
                <a:lnTo>
                  <a:pt x="1144429" y="1744504"/>
                </a:lnTo>
                <a:cubicBezTo>
                  <a:pt x="1145381" y="1744504"/>
                  <a:pt x="1146334" y="1743551"/>
                  <a:pt x="1146334" y="1742599"/>
                </a:cubicBezTo>
                <a:cubicBezTo>
                  <a:pt x="1146334" y="1741646"/>
                  <a:pt x="1145381" y="1740694"/>
                  <a:pt x="1144429" y="1740694"/>
                </a:cubicBezTo>
                <a:cubicBezTo>
                  <a:pt x="1143476" y="1740694"/>
                  <a:pt x="1142524" y="1741646"/>
                  <a:pt x="1142524" y="1742599"/>
                </a:cubicBezTo>
                <a:cubicBezTo>
                  <a:pt x="1142524" y="1742599"/>
                  <a:pt x="1142524" y="1742599"/>
                  <a:pt x="1142524" y="1743551"/>
                </a:cubicBezTo>
                <a:lnTo>
                  <a:pt x="1137761" y="1748314"/>
                </a:lnTo>
                <a:cubicBezTo>
                  <a:pt x="1137761" y="1748314"/>
                  <a:pt x="1137761" y="1748314"/>
                  <a:pt x="1137761" y="1748314"/>
                </a:cubicBezTo>
                <a:cubicBezTo>
                  <a:pt x="1135856" y="1749266"/>
                  <a:pt x="1133951" y="1749266"/>
                  <a:pt x="1132999" y="1749266"/>
                </a:cubicBezTo>
                <a:cubicBezTo>
                  <a:pt x="1132046" y="1748314"/>
                  <a:pt x="1130141" y="1747361"/>
                  <a:pt x="1127284" y="1747361"/>
                </a:cubicBezTo>
                <a:cubicBezTo>
                  <a:pt x="1124426" y="1747361"/>
                  <a:pt x="1121569" y="1748314"/>
                  <a:pt x="1121569" y="1749266"/>
                </a:cubicBezTo>
                <a:cubicBezTo>
                  <a:pt x="1121569" y="1749266"/>
                  <a:pt x="1121569" y="1749266"/>
                  <a:pt x="1121569" y="1749266"/>
                </a:cubicBezTo>
                <a:cubicBezTo>
                  <a:pt x="1118711" y="1749266"/>
                  <a:pt x="1115854" y="1749266"/>
                  <a:pt x="1113949" y="1748314"/>
                </a:cubicBezTo>
                <a:lnTo>
                  <a:pt x="1113949" y="1740694"/>
                </a:lnTo>
                <a:lnTo>
                  <a:pt x="1113949" y="1737836"/>
                </a:lnTo>
                <a:lnTo>
                  <a:pt x="1113949" y="1730216"/>
                </a:lnTo>
                <a:lnTo>
                  <a:pt x="1107281" y="1730216"/>
                </a:lnTo>
                <a:lnTo>
                  <a:pt x="1107281" y="1723549"/>
                </a:lnTo>
                <a:lnTo>
                  <a:pt x="1101566" y="1723549"/>
                </a:lnTo>
                <a:lnTo>
                  <a:pt x="1101566" y="1728311"/>
                </a:lnTo>
                <a:lnTo>
                  <a:pt x="1095851" y="1728311"/>
                </a:lnTo>
                <a:lnTo>
                  <a:pt x="1095851" y="1713071"/>
                </a:lnTo>
                <a:lnTo>
                  <a:pt x="1070134" y="1713071"/>
                </a:lnTo>
                <a:cubicBezTo>
                  <a:pt x="1070134" y="1712119"/>
                  <a:pt x="1070134" y="1712119"/>
                  <a:pt x="1070134" y="1711166"/>
                </a:cubicBezTo>
                <a:cubicBezTo>
                  <a:pt x="1070134" y="1707356"/>
                  <a:pt x="1065371" y="1703546"/>
                  <a:pt x="1058704" y="1701641"/>
                </a:cubicBezTo>
                <a:cubicBezTo>
                  <a:pt x="1060609" y="1696879"/>
                  <a:pt x="1061561" y="1690211"/>
                  <a:pt x="1061561" y="1682591"/>
                </a:cubicBezTo>
                <a:cubicBezTo>
                  <a:pt x="1061561" y="1669256"/>
                  <a:pt x="1058704" y="1657826"/>
                  <a:pt x="1053941" y="1655921"/>
                </a:cubicBezTo>
                <a:cubicBezTo>
                  <a:pt x="1053941" y="1654016"/>
                  <a:pt x="1054894" y="1651159"/>
                  <a:pt x="1054894" y="1648301"/>
                </a:cubicBezTo>
                <a:lnTo>
                  <a:pt x="1054894" y="1648301"/>
                </a:lnTo>
                <a:cubicBezTo>
                  <a:pt x="1056799" y="1648301"/>
                  <a:pt x="1058704" y="1647349"/>
                  <a:pt x="1058704" y="1646396"/>
                </a:cubicBezTo>
                <a:cubicBezTo>
                  <a:pt x="1058704" y="1645444"/>
                  <a:pt x="1056799" y="1644491"/>
                  <a:pt x="1054894" y="1644491"/>
                </a:cubicBezTo>
                <a:cubicBezTo>
                  <a:pt x="1054894" y="1644491"/>
                  <a:pt x="1054894" y="1643539"/>
                  <a:pt x="1054894" y="1643539"/>
                </a:cubicBezTo>
                <a:cubicBezTo>
                  <a:pt x="1057751" y="1642586"/>
                  <a:pt x="1059656" y="1640681"/>
                  <a:pt x="1059656" y="1637824"/>
                </a:cubicBezTo>
                <a:cubicBezTo>
                  <a:pt x="1059656" y="1635919"/>
                  <a:pt x="1058704" y="1634014"/>
                  <a:pt x="1056799" y="1633061"/>
                </a:cubicBezTo>
                <a:cubicBezTo>
                  <a:pt x="1056799" y="1632109"/>
                  <a:pt x="1057751" y="1632109"/>
                  <a:pt x="1057751" y="1631156"/>
                </a:cubicBezTo>
                <a:cubicBezTo>
                  <a:pt x="1057751" y="1629251"/>
                  <a:pt x="1056799" y="1628299"/>
                  <a:pt x="1054894" y="1628299"/>
                </a:cubicBezTo>
                <a:lnTo>
                  <a:pt x="1054894" y="1614964"/>
                </a:lnTo>
                <a:cubicBezTo>
                  <a:pt x="1054894" y="1614011"/>
                  <a:pt x="1053941" y="1614011"/>
                  <a:pt x="1053941" y="1614011"/>
                </a:cubicBezTo>
                <a:cubicBezTo>
                  <a:pt x="1053941" y="1614011"/>
                  <a:pt x="1052989" y="1614964"/>
                  <a:pt x="1052989" y="1614964"/>
                </a:cubicBezTo>
                <a:lnTo>
                  <a:pt x="1052989" y="1628299"/>
                </a:lnTo>
                <a:cubicBezTo>
                  <a:pt x="1051084" y="1628299"/>
                  <a:pt x="1050131" y="1630204"/>
                  <a:pt x="1050131" y="1631156"/>
                </a:cubicBezTo>
                <a:cubicBezTo>
                  <a:pt x="1050131" y="1632109"/>
                  <a:pt x="1050131" y="1632109"/>
                  <a:pt x="1051084" y="1633061"/>
                </a:cubicBezTo>
                <a:cubicBezTo>
                  <a:pt x="1049179" y="1634014"/>
                  <a:pt x="1048226" y="1635919"/>
                  <a:pt x="1048226" y="1637824"/>
                </a:cubicBezTo>
                <a:cubicBezTo>
                  <a:pt x="1048226" y="1640681"/>
                  <a:pt x="1050131" y="1642586"/>
                  <a:pt x="1052989" y="1643539"/>
                </a:cubicBezTo>
                <a:cubicBezTo>
                  <a:pt x="1052989" y="1643539"/>
                  <a:pt x="1052989" y="1644491"/>
                  <a:pt x="1052989" y="1644491"/>
                </a:cubicBezTo>
                <a:cubicBezTo>
                  <a:pt x="1051084" y="1644491"/>
                  <a:pt x="1049179" y="1645444"/>
                  <a:pt x="1049179" y="1646396"/>
                </a:cubicBezTo>
                <a:cubicBezTo>
                  <a:pt x="1049179" y="1647349"/>
                  <a:pt x="1051084" y="1648301"/>
                  <a:pt x="1052989" y="1648301"/>
                </a:cubicBezTo>
                <a:lnTo>
                  <a:pt x="1052989" y="1648301"/>
                </a:lnTo>
                <a:cubicBezTo>
                  <a:pt x="1052989" y="1651159"/>
                  <a:pt x="1052989" y="1654016"/>
                  <a:pt x="1053941" y="1655921"/>
                </a:cubicBezTo>
                <a:cubicBezTo>
                  <a:pt x="1049179" y="1658779"/>
                  <a:pt x="1046321" y="1669256"/>
                  <a:pt x="1046321" y="1682591"/>
                </a:cubicBezTo>
                <a:cubicBezTo>
                  <a:pt x="1046321" y="1690211"/>
                  <a:pt x="1047274" y="1696879"/>
                  <a:pt x="1049179" y="1701641"/>
                </a:cubicBezTo>
                <a:cubicBezTo>
                  <a:pt x="1042511" y="1703546"/>
                  <a:pt x="1037749" y="1706404"/>
                  <a:pt x="1037749" y="1711166"/>
                </a:cubicBezTo>
                <a:cubicBezTo>
                  <a:pt x="1037749" y="1712119"/>
                  <a:pt x="1037749" y="1712119"/>
                  <a:pt x="1037749" y="1713071"/>
                </a:cubicBezTo>
                <a:lnTo>
                  <a:pt x="1014889" y="1713071"/>
                </a:lnTo>
                <a:lnTo>
                  <a:pt x="1014889" y="1574006"/>
                </a:lnTo>
                <a:lnTo>
                  <a:pt x="979646" y="1574006"/>
                </a:lnTo>
                <a:lnTo>
                  <a:pt x="943451" y="1563529"/>
                </a:lnTo>
                <a:lnTo>
                  <a:pt x="943451" y="1559719"/>
                </a:lnTo>
                <a:cubicBezTo>
                  <a:pt x="946309" y="1558766"/>
                  <a:pt x="949166" y="1557814"/>
                  <a:pt x="951071" y="1556861"/>
                </a:cubicBezTo>
                <a:cubicBezTo>
                  <a:pt x="952024" y="1555909"/>
                  <a:pt x="953929" y="1555909"/>
                  <a:pt x="954881" y="1554956"/>
                </a:cubicBezTo>
                <a:cubicBezTo>
                  <a:pt x="954881" y="1554956"/>
                  <a:pt x="955834" y="1554004"/>
                  <a:pt x="955834" y="1553051"/>
                </a:cubicBezTo>
                <a:cubicBezTo>
                  <a:pt x="955834" y="1553051"/>
                  <a:pt x="956786" y="1552099"/>
                  <a:pt x="955834" y="1551146"/>
                </a:cubicBezTo>
                <a:cubicBezTo>
                  <a:pt x="955834" y="1550194"/>
                  <a:pt x="955834" y="1550194"/>
                  <a:pt x="955834" y="1549241"/>
                </a:cubicBezTo>
                <a:cubicBezTo>
                  <a:pt x="954881" y="1548289"/>
                  <a:pt x="954881" y="1547336"/>
                  <a:pt x="952976" y="1547336"/>
                </a:cubicBezTo>
                <a:cubicBezTo>
                  <a:pt x="951071" y="1546384"/>
                  <a:pt x="949166" y="1545431"/>
                  <a:pt x="945356" y="1544479"/>
                </a:cubicBezTo>
                <a:cubicBezTo>
                  <a:pt x="940594" y="1543526"/>
                  <a:pt x="934879" y="1542574"/>
                  <a:pt x="928211" y="1541621"/>
                </a:cubicBezTo>
                <a:cubicBezTo>
                  <a:pt x="921544" y="1540669"/>
                  <a:pt x="913924" y="1540669"/>
                  <a:pt x="906304" y="1540669"/>
                </a:cubicBezTo>
                <a:cubicBezTo>
                  <a:pt x="897731" y="1540669"/>
                  <a:pt x="890111" y="1540669"/>
                  <a:pt x="882491" y="1541621"/>
                </a:cubicBezTo>
                <a:lnTo>
                  <a:pt x="882491" y="1541621"/>
                </a:lnTo>
                <a:cubicBezTo>
                  <a:pt x="878681" y="1541621"/>
                  <a:pt x="875824" y="1542574"/>
                  <a:pt x="872966" y="1542574"/>
                </a:cubicBezTo>
                <a:cubicBezTo>
                  <a:pt x="868204" y="1543526"/>
                  <a:pt x="865346" y="1544479"/>
                  <a:pt x="862489" y="1545431"/>
                </a:cubicBezTo>
                <a:cubicBezTo>
                  <a:pt x="861536" y="1546384"/>
                  <a:pt x="859631" y="1546384"/>
                  <a:pt x="859631" y="1547336"/>
                </a:cubicBezTo>
                <a:cubicBezTo>
                  <a:pt x="859631" y="1547336"/>
                  <a:pt x="858679" y="1548289"/>
                  <a:pt x="858679" y="1548289"/>
                </a:cubicBezTo>
                <a:cubicBezTo>
                  <a:pt x="858679" y="1549241"/>
                  <a:pt x="857726" y="1549241"/>
                  <a:pt x="857726" y="1550194"/>
                </a:cubicBezTo>
                <a:cubicBezTo>
                  <a:pt x="857726" y="1551146"/>
                  <a:pt x="857726" y="1551146"/>
                  <a:pt x="858679" y="1552099"/>
                </a:cubicBezTo>
                <a:cubicBezTo>
                  <a:pt x="859631" y="1553051"/>
                  <a:pt x="859631" y="1554004"/>
                  <a:pt x="861536" y="1554956"/>
                </a:cubicBezTo>
                <a:cubicBezTo>
                  <a:pt x="863441" y="1555909"/>
                  <a:pt x="865346" y="1556861"/>
                  <a:pt x="869156" y="1557814"/>
                </a:cubicBezTo>
                <a:cubicBezTo>
                  <a:pt x="870109" y="1557814"/>
                  <a:pt x="870109" y="1557814"/>
                  <a:pt x="871061" y="1557814"/>
                </a:cubicBezTo>
                <a:lnTo>
                  <a:pt x="871061" y="1564481"/>
                </a:lnTo>
                <a:lnTo>
                  <a:pt x="796766" y="1564481"/>
                </a:lnTo>
                <a:lnTo>
                  <a:pt x="796766" y="1591151"/>
                </a:lnTo>
                <a:lnTo>
                  <a:pt x="805339" y="1591151"/>
                </a:lnTo>
                <a:lnTo>
                  <a:pt x="805339" y="1938814"/>
                </a:lnTo>
                <a:lnTo>
                  <a:pt x="797719" y="1940719"/>
                </a:lnTo>
                <a:lnTo>
                  <a:pt x="798671" y="1940719"/>
                </a:lnTo>
                <a:lnTo>
                  <a:pt x="798671" y="1885474"/>
                </a:lnTo>
                <a:lnTo>
                  <a:pt x="795814" y="1885474"/>
                </a:lnTo>
                <a:lnTo>
                  <a:pt x="795814" y="1884521"/>
                </a:lnTo>
                <a:lnTo>
                  <a:pt x="798671" y="1884521"/>
                </a:lnTo>
                <a:lnTo>
                  <a:pt x="798671" y="1880711"/>
                </a:lnTo>
                <a:lnTo>
                  <a:pt x="794861" y="1880711"/>
                </a:lnTo>
                <a:lnTo>
                  <a:pt x="789146" y="1848326"/>
                </a:lnTo>
                <a:lnTo>
                  <a:pt x="786289" y="1864519"/>
                </a:lnTo>
                <a:lnTo>
                  <a:pt x="766286" y="1740694"/>
                </a:lnTo>
                <a:lnTo>
                  <a:pt x="766286" y="1718786"/>
                </a:lnTo>
                <a:lnTo>
                  <a:pt x="764381" y="1718786"/>
                </a:lnTo>
                <a:lnTo>
                  <a:pt x="764381" y="1740694"/>
                </a:lnTo>
                <a:lnTo>
                  <a:pt x="743426" y="1863566"/>
                </a:lnTo>
                <a:lnTo>
                  <a:pt x="740569" y="1847374"/>
                </a:lnTo>
                <a:lnTo>
                  <a:pt x="734854" y="1879759"/>
                </a:lnTo>
                <a:lnTo>
                  <a:pt x="733901" y="1879759"/>
                </a:lnTo>
                <a:lnTo>
                  <a:pt x="733901" y="1883569"/>
                </a:lnTo>
                <a:lnTo>
                  <a:pt x="734854" y="1883569"/>
                </a:lnTo>
                <a:lnTo>
                  <a:pt x="734854" y="1884521"/>
                </a:lnTo>
                <a:lnTo>
                  <a:pt x="732949" y="1884521"/>
                </a:lnTo>
                <a:lnTo>
                  <a:pt x="732949" y="1894046"/>
                </a:lnTo>
                <a:lnTo>
                  <a:pt x="732949" y="1894999"/>
                </a:lnTo>
                <a:lnTo>
                  <a:pt x="732949" y="1894999"/>
                </a:lnTo>
                <a:lnTo>
                  <a:pt x="732949" y="1937861"/>
                </a:lnTo>
                <a:lnTo>
                  <a:pt x="730091" y="1937861"/>
                </a:lnTo>
                <a:lnTo>
                  <a:pt x="730091" y="1939766"/>
                </a:lnTo>
                <a:lnTo>
                  <a:pt x="727234" y="1937861"/>
                </a:lnTo>
                <a:lnTo>
                  <a:pt x="727234" y="1935004"/>
                </a:lnTo>
                <a:lnTo>
                  <a:pt x="723424" y="1935004"/>
                </a:lnTo>
                <a:lnTo>
                  <a:pt x="723424" y="1935004"/>
                </a:lnTo>
                <a:lnTo>
                  <a:pt x="723424" y="1932146"/>
                </a:lnTo>
                <a:lnTo>
                  <a:pt x="719614" y="1932146"/>
                </a:lnTo>
                <a:lnTo>
                  <a:pt x="719614" y="1932146"/>
                </a:lnTo>
                <a:lnTo>
                  <a:pt x="719614" y="1929289"/>
                </a:lnTo>
                <a:lnTo>
                  <a:pt x="715804" y="1929289"/>
                </a:lnTo>
                <a:lnTo>
                  <a:pt x="715804" y="1929289"/>
                </a:lnTo>
                <a:lnTo>
                  <a:pt x="715804" y="1926431"/>
                </a:lnTo>
                <a:lnTo>
                  <a:pt x="711994" y="1926431"/>
                </a:lnTo>
                <a:lnTo>
                  <a:pt x="711994" y="1926431"/>
                </a:lnTo>
                <a:lnTo>
                  <a:pt x="711994" y="1923574"/>
                </a:lnTo>
                <a:lnTo>
                  <a:pt x="708184" y="1923574"/>
                </a:lnTo>
                <a:lnTo>
                  <a:pt x="708184" y="1923574"/>
                </a:lnTo>
                <a:lnTo>
                  <a:pt x="708184" y="1920716"/>
                </a:lnTo>
                <a:lnTo>
                  <a:pt x="704374" y="1920716"/>
                </a:lnTo>
                <a:lnTo>
                  <a:pt x="704374" y="1920716"/>
                </a:lnTo>
                <a:lnTo>
                  <a:pt x="704374" y="1917859"/>
                </a:lnTo>
                <a:lnTo>
                  <a:pt x="700564" y="1917859"/>
                </a:lnTo>
                <a:lnTo>
                  <a:pt x="700564" y="1915001"/>
                </a:lnTo>
                <a:lnTo>
                  <a:pt x="696754" y="1915001"/>
                </a:lnTo>
                <a:lnTo>
                  <a:pt x="693896" y="1913096"/>
                </a:lnTo>
                <a:lnTo>
                  <a:pt x="693896" y="1911191"/>
                </a:lnTo>
                <a:cubicBezTo>
                  <a:pt x="694849" y="1911191"/>
                  <a:pt x="695801" y="1910239"/>
                  <a:pt x="695801" y="1909286"/>
                </a:cubicBezTo>
                <a:lnTo>
                  <a:pt x="698659" y="1909286"/>
                </a:lnTo>
                <a:lnTo>
                  <a:pt x="698659" y="1908334"/>
                </a:lnTo>
                <a:lnTo>
                  <a:pt x="695801" y="1908334"/>
                </a:lnTo>
                <a:cubicBezTo>
                  <a:pt x="695801" y="1907381"/>
                  <a:pt x="694849" y="1906429"/>
                  <a:pt x="693896" y="1906429"/>
                </a:cubicBezTo>
                <a:lnTo>
                  <a:pt x="693896" y="1903571"/>
                </a:lnTo>
                <a:lnTo>
                  <a:pt x="691991" y="1903571"/>
                </a:lnTo>
                <a:lnTo>
                  <a:pt x="691991" y="1906429"/>
                </a:lnTo>
                <a:cubicBezTo>
                  <a:pt x="691039" y="1906429"/>
                  <a:pt x="690086" y="1907381"/>
                  <a:pt x="690086" y="1908334"/>
                </a:cubicBezTo>
                <a:lnTo>
                  <a:pt x="687229" y="1908334"/>
                </a:lnTo>
                <a:lnTo>
                  <a:pt x="687229" y="1909286"/>
                </a:lnTo>
                <a:lnTo>
                  <a:pt x="690086" y="1909286"/>
                </a:lnTo>
                <a:cubicBezTo>
                  <a:pt x="690086" y="1910239"/>
                  <a:pt x="691039" y="1911191"/>
                  <a:pt x="691991" y="1911191"/>
                </a:cubicBezTo>
                <a:lnTo>
                  <a:pt x="691991" y="1914049"/>
                </a:lnTo>
                <a:lnTo>
                  <a:pt x="690086" y="1915954"/>
                </a:lnTo>
                <a:lnTo>
                  <a:pt x="686276" y="1915954"/>
                </a:lnTo>
                <a:lnTo>
                  <a:pt x="686276" y="1918811"/>
                </a:lnTo>
                <a:lnTo>
                  <a:pt x="682466" y="1918811"/>
                </a:lnTo>
                <a:lnTo>
                  <a:pt x="682466" y="1921669"/>
                </a:lnTo>
                <a:lnTo>
                  <a:pt x="678656" y="1921669"/>
                </a:lnTo>
                <a:lnTo>
                  <a:pt x="678656" y="1924526"/>
                </a:lnTo>
                <a:lnTo>
                  <a:pt x="678656" y="1924526"/>
                </a:lnTo>
                <a:lnTo>
                  <a:pt x="674846" y="1924526"/>
                </a:lnTo>
                <a:lnTo>
                  <a:pt x="674846" y="1927384"/>
                </a:lnTo>
                <a:lnTo>
                  <a:pt x="674846" y="1927384"/>
                </a:lnTo>
                <a:lnTo>
                  <a:pt x="671036" y="1927384"/>
                </a:lnTo>
                <a:lnTo>
                  <a:pt x="671036" y="1930241"/>
                </a:lnTo>
                <a:lnTo>
                  <a:pt x="671036" y="1930241"/>
                </a:lnTo>
                <a:lnTo>
                  <a:pt x="667226" y="1930241"/>
                </a:lnTo>
                <a:lnTo>
                  <a:pt x="667226" y="1933099"/>
                </a:lnTo>
                <a:lnTo>
                  <a:pt x="667226" y="1933099"/>
                </a:lnTo>
                <a:lnTo>
                  <a:pt x="663416" y="1933099"/>
                </a:lnTo>
                <a:lnTo>
                  <a:pt x="663416" y="1935956"/>
                </a:lnTo>
                <a:lnTo>
                  <a:pt x="663416" y="1935956"/>
                </a:lnTo>
                <a:lnTo>
                  <a:pt x="659606" y="1935956"/>
                </a:lnTo>
                <a:lnTo>
                  <a:pt x="659606" y="1938814"/>
                </a:lnTo>
                <a:lnTo>
                  <a:pt x="656749" y="1940719"/>
                </a:lnTo>
                <a:lnTo>
                  <a:pt x="656749" y="1938814"/>
                </a:lnTo>
                <a:lnTo>
                  <a:pt x="653891" y="1938814"/>
                </a:lnTo>
                <a:lnTo>
                  <a:pt x="653891" y="1895951"/>
                </a:lnTo>
                <a:lnTo>
                  <a:pt x="653891" y="1895951"/>
                </a:lnTo>
                <a:lnTo>
                  <a:pt x="653891" y="1894999"/>
                </a:lnTo>
                <a:lnTo>
                  <a:pt x="653891" y="1885474"/>
                </a:lnTo>
                <a:lnTo>
                  <a:pt x="651986" y="1885474"/>
                </a:lnTo>
                <a:lnTo>
                  <a:pt x="651986" y="1884521"/>
                </a:lnTo>
                <a:lnTo>
                  <a:pt x="652939" y="1884521"/>
                </a:lnTo>
                <a:lnTo>
                  <a:pt x="652939" y="1880711"/>
                </a:lnTo>
                <a:lnTo>
                  <a:pt x="651986" y="1880711"/>
                </a:lnTo>
                <a:lnTo>
                  <a:pt x="646271" y="1848326"/>
                </a:lnTo>
                <a:lnTo>
                  <a:pt x="643414" y="1864519"/>
                </a:lnTo>
                <a:lnTo>
                  <a:pt x="622459" y="1740694"/>
                </a:lnTo>
                <a:lnTo>
                  <a:pt x="622459" y="1718786"/>
                </a:lnTo>
                <a:lnTo>
                  <a:pt x="620554" y="1718786"/>
                </a:lnTo>
                <a:lnTo>
                  <a:pt x="620554" y="1740694"/>
                </a:lnTo>
                <a:lnTo>
                  <a:pt x="599599" y="1863566"/>
                </a:lnTo>
                <a:lnTo>
                  <a:pt x="596741" y="1847374"/>
                </a:lnTo>
                <a:lnTo>
                  <a:pt x="591979" y="1876901"/>
                </a:lnTo>
                <a:lnTo>
                  <a:pt x="591979" y="1627346"/>
                </a:lnTo>
                <a:lnTo>
                  <a:pt x="574834" y="1627346"/>
                </a:lnTo>
                <a:lnTo>
                  <a:pt x="574834" y="1615916"/>
                </a:lnTo>
                <a:lnTo>
                  <a:pt x="596741" y="1615916"/>
                </a:lnTo>
                <a:lnTo>
                  <a:pt x="596741" y="1607344"/>
                </a:lnTo>
                <a:lnTo>
                  <a:pt x="574834" y="1607344"/>
                </a:lnTo>
                <a:lnTo>
                  <a:pt x="574834" y="1592104"/>
                </a:lnTo>
                <a:cubicBezTo>
                  <a:pt x="574834" y="1592104"/>
                  <a:pt x="574834" y="1592104"/>
                  <a:pt x="574834" y="1591151"/>
                </a:cubicBezTo>
                <a:lnTo>
                  <a:pt x="591979" y="1591151"/>
                </a:lnTo>
                <a:lnTo>
                  <a:pt x="591979" y="1588294"/>
                </a:lnTo>
                <a:lnTo>
                  <a:pt x="591979" y="1579721"/>
                </a:lnTo>
                <a:lnTo>
                  <a:pt x="577691" y="1579721"/>
                </a:lnTo>
                <a:cubicBezTo>
                  <a:pt x="576739" y="1576864"/>
                  <a:pt x="574834" y="1574959"/>
                  <a:pt x="572929" y="1572101"/>
                </a:cubicBezTo>
                <a:cubicBezTo>
                  <a:pt x="568166" y="1567339"/>
                  <a:pt x="561499" y="1564481"/>
                  <a:pt x="551974" y="1561624"/>
                </a:cubicBezTo>
                <a:cubicBezTo>
                  <a:pt x="551021" y="1561624"/>
                  <a:pt x="551021" y="1561624"/>
                  <a:pt x="550069" y="1561624"/>
                </a:cubicBezTo>
                <a:lnTo>
                  <a:pt x="550069" y="1560671"/>
                </a:lnTo>
                <a:lnTo>
                  <a:pt x="547211" y="1560671"/>
                </a:lnTo>
                <a:cubicBezTo>
                  <a:pt x="540544" y="1559719"/>
                  <a:pt x="532924" y="1558766"/>
                  <a:pt x="525304" y="1557814"/>
                </a:cubicBezTo>
                <a:lnTo>
                  <a:pt x="514826" y="1557814"/>
                </a:lnTo>
                <a:lnTo>
                  <a:pt x="514826" y="1557814"/>
                </a:lnTo>
                <a:cubicBezTo>
                  <a:pt x="502444" y="1558766"/>
                  <a:pt x="491014" y="1560671"/>
                  <a:pt x="482441" y="1564481"/>
                </a:cubicBezTo>
                <a:cubicBezTo>
                  <a:pt x="478631" y="1566386"/>
                  <a:pt x="475774" y="1567339"/>
                  <a:pt x="472916" y="1569244"/>
                </a:cubicBezTo>
                <a:lnTo>
                  <a:pt x="447199" y="1569244"/>
                </a:lnTo>
                <a:lnTo>
                  <a:pt x="438626" y="1569244"/>
                </a:lnTo>
                <a:lnTo>
                  <a:pt x="393859" y="1569244"/>
                </a:lnTo>
                <a:lnTo>
                  <a:pt x="393859" y="1608296"/>
                </a:lnTo>
                <a:lnTo>
                  <a:pt x="397669" y="1608296"/>
                </a:lnTo>
                <a:lnTo>
                  <a:pt x="397669" y="1869281"/>
                </a:lnTo>
                <a:lnTo>
                  <a:pt x="296704" y="1869281"/>
                </a:lnTo>
                <a:lnTo>
                  <a:pt x="296704" y="1901666"/>
                </a:lnTo>
                <a:lnTo>
                  <a:pt x="235744" y="1901666"/>
                </a:lnTo>
                <a:lnTo>
                  <a:pt x="235744" y="2052161"/>
                </a:lnTo>
                <a:lnTo>
                  <a:pt x="201454" y="2052161"/>
                </a:lnTo>
                <a:lnTo>
                  <a:pt x="201454" y="1970246"/>
                </a:lnTo>
                <a:lnTo>
                  <a:pt x="222409" y="1970246"/>
                </a:lnTo>
                <a:lnTo>
                  <a:pt x="222409" y="1945481"/>
                </a:lnTo>
                <a:lnTo>
                  <a:pt x="201454" y="1945481"/>
                </a:lnTo>
                <a:lnTo>
                  <a:pt x="201454" y="1919764"/>
                </a:lnTo>
                <a:lnTo>
                  <a:pt x="187166" y="1919764"/>
                </a:lnTo>
                <a:lnTo>
                  <a:pt x="187166" y="1874044"/>
                </a:lnTo>
                <a:lnTo>
                  <a:pt x="143351" y="1874044"/>
                </a:lnTo>
                <a:lnTo>
                  <a:pt x="143351" y="1919764"/>
                </a:lnTo>
                <a:lnTo>
                  <a:pt x="111919" y="1919764"/>
                </a:lnTo>
                <a:lnTo>
                  <a:pt x="111919" y="1945481"/>
                </a:lnTo>
                <a:lnTo>
                  <a:pt x="103346" y="1945481"/>
                </a:lnTo>
                <a:lnTo>
                  <a:pt x="103346" y="1963579"/>
                </a:lnTo>
                <a:lnTo>
                  <a:pt x="71914" y="1963579"/>
                </a:lnTo>
                <a:lnTo>
                  <a:pt x="71914" y="2201704"/>
                </a:lnTo>
                <a:lnTo>
                  <a:pt x="7144" y="2201704"/>
                </a:lnTo>
                <a:lnTo>
                  <a:pt x="7144" y="2356961"/>
                </a:lnTo>
                <a:lnTo>
                  <a:pt x="7628096" y="2356961"/>
                </a:lnTo>
                <a:lnTo>
                  <a:pt x="7628096" y="2201704"/>
                </a:lnTo>
                <a:lnTo>
                  <a:pt x="7604284" y="2201704"/>
                </a:lnTo>
                <a:close/>
                <a:moveTo>
                  <a:pt x="6343174" y="2096929"/>
                </a:moveTo>
                <a:lnTo>
                  <a:pt x="6420326" y="2096929"/>
                </a:lnTo>
                <a:cubicBezTo>
                  <a:pt x="6404134" y="2106454"/>
                  <a:pt x="6374606" y="2115026"/>
                  <a:pt x="6335554" y="2121694"/>
                </a:cubicBezTo>
                <a:lnTo>
                  <a:pt x="6343174" y="2096929"/>
                </a:lnTo>
                <a:close/>
                <a:moveTo>
                  <a:pt x="6166009" y="2096929"/>
                </a:moveTo>
                <a:lnTo>
                  <a:pt x="6326029" y="2096929"/>
                </a:lnTo>
                <a:lnTo>
                  <a:pt x="6318409" y="2123599"/>
                </a:lnTo>
                <a:cubicBezTo>
                  <a:pt x="6275546" y="2129314"/>
                  <a:pt x="6222206" y="2133124"/>
                  <a:pt x="6166009" y="2134076"/>
                </a:cubicBezTo>
                <a:lnTo>
                  <a:pt x="6166009" y="2096929"/>
                </a:lnTo>
                <a:close/>
                <a:moveTo>
                  <a:pt x="6155531" y="2096929"/>
                </a:moveTo>
                <a:lnTo>
                  <a:pt x="6155531" y="2134076"/>
                </a:lnTo>
                <a:cubicBezTo>
                  <a:pt x="6099334" y="2134076"/>
                  <a:pt x="6045994" y="2130266"/>
                  <a:pt x="6003131" y="2124551"/>
                </a:cubicBezTo>
                <a:lnTo>
                  <a:pt x="5995512" y="2096929"/>
                </a:lnTo>
                <a:lnTo>
                  <a:pt x="6155531" y="2096929"/>
                </a:lnTo>
                <a:close/>
                <a:moveTo>
                  <a:pt x="5979319" y="2096929"/>
                </a:moveTo>
                <a:lnTo>
                  <a:pt x="5986939" y="2121694"/>
                </a:lnTo>
                <a:cubicBezTo>
                  <a:pt x="5946934" y="2115026"/>
                  <a:pt x="5915501" y="2106454"/>
                  <a:pt x="5898356" y="2096929"/>
                </a:cubicBezTo>
                <a:lnTo>
                  <a:pt x="5979319" y="2096929"/>
                </a:lnTo>
                <a:close/>
                <a:moveTo>
                  <a:pt x="3749516" y="1923574"/>
                </a:moveTo>
                <a:lnTo>
                  <a:pt x="3761899" y="1923574"/>
                </a:lnTo>
                <a:lnTo>
                  <a:pt x="3757136" y="2055971"/>
                </a:lnTo>
                <a:lnTo>
                  <a:pt x="3745706" y="2055971"/>
                </a:lnTo>
                <a:lnTo>
                  <a:pt x="3745706" y="1908334"/>
                </a:lnTo>
                <a:lnTo>
                  <a:pt x="3749516" y="1923574"/>
                </a:lnTo>
                <a:close/>
                <a:moveTo>
                  <a:pt x="3716179" y="1193959"/>
                </a:moveTo>
                <a:lnTo>
                  <a:pt x="3706654" y="1253966"/>
                </a:lnTo>
                <a:lnTo>
                  <a:pt x="3594259" y="1253966"/>
                </a:lnTo>
                <a:lnTo>
                  <a:pt x="3584734" y="1193959"/>
                </a:lnTo>
                <a:lnTo>
                  <a:pt x="3716179" y="1193959"/>
                </a:lnTo>
                <a:close/>
                <a:moveTo>
                  <a:pt x="3745706" y="2072164"/>
                </a:moveTo>
                <a:lnTo>
                  <a:pt x="3746659" y="2075021"/>
                </a:lnTo>
                <a:lnTo>
                  <a:pt x="3756184" y="2075021"/>
                </a:lnTo>
                <a:lnTo>
                  <a:pt x="3752374" y="2186464"/>
                </a:lnTo>
                <a:lnTo>
                  <a:pt x="3747611" y="2186464"/>
                </a:lnTo>
                <a:lnTo>
                  <a:pt x="3747611" y="2203609"/>
                </a:lnTo>
                <a:lnTo>
                  <a:pt x="3745706" y="2203609"/>
                </a:lnTo>
                <a:lnTo>
                  <a:pt x="3745706" y="2072164"/>
                </a:lnTo>
                <a:close/>
                <a:moveTo>
                  <a:pt x="2406491" y="1555909"/>
                </a:moveTo>
                <a:lnTo>
                  <a:pt x="2385536" y="1555909"/>
                </a:lnTo>
                <a:lnTo>
                  <a:pt x="2385536" y="1554004"/>
                </a:lnTo>
                <a:cubicBezTo>
                  <a:pt x="2385536" y="1554004"/>
                  <a:pt x="2385536" y="1554004"/>
                  <a:pt x="2386489" y="1554004"/>
                </a:cubicBezTo>
                <a:cubicBezTo>
                  <a:pt x="2394109" y="1554004"/>
                  <a:pt x="2400776" y="1552099"/>
                  <a:pt x="2406491" y="1549241"/>
                </a:cubicBezTo>
                <a:lnTo>
                  <a:pt x="2406491" y="1555909"/>
                </a:lnTo>
                <a:close/>
                <a:moveTo>
                  <a:pt x="2366486" y="1034891"/>
                </a:moveTo>
                <a:cubicBezTo>
                  <a:pt x="2373154" y="1035844"/>
                  <a:pt x="2379821" y="1035844"/>
                  <a:pt x="2386489" y="1035844"/>
                </a:cubicBezTo>
                <a:cubicBezTo>
                  <a:pt x="2393156" y="1035844"/>
                  <a:pt x="2399824" y="1035844"/>
                  <a:pt x="2406491" y="1034891"/>
                </a:cubicBezTo>
                <a:lnTo>
                  <a:pt x="2406491" y="1076801"/>
                </a:lnTo>
                <a:cubicBezTo>
                  <a:pt x="2400776" y="1073944"/>
                  <a:pt x="2394109" y="1072039"/>
                  <a:pt x="2386489" y="1072039"/>
                </a:cubicBezTo>
                <a:cubicBezTo>
                  <a:pt x="2378869" y="1072039"/>
                  <a:pt x="2372201" y="1073944"/>
                  <a:pt x="2366486" y="1076801"/>
                </a:cubicBezTo>
                <a:lnTo>
                  <a:pt x="2366486" y="1034891"/>
                </a:lnTo>
                <a:close/>
                <a:moveTo>
                  <a:pt x="2366486" y="1129189"/>
                </a:moveTo>
                <a:cubicBezTo>
                  <a:pt x="2372201" y="1132046"/>
                  <a:pt x="2378869" y="1133951"/>
                  <a:pt x="2386489" y="1133951"/>
                </a:cubicBezTo>
                <a:cubicBezTo>
                  <a:pt x="2394109" y="1133951"/>
                  <a:pt x="2400776" y="1132046"/>
                  <a:pt x="2406491" y="1129189"/>
                </a:cubicBezTo>
                <a:lnTo>
                  <a:pt x="2406491" y="1181576"/>
                </a:lnTo>
                <a:cubicBezTo>
                  <a:pt x="2400776" y="1178719"/>
                  <a:pt x="2394109" y="1176814"/>
                  <a:pt x="2386489" y="1176814"/>
                </a:cubicBezTo>
                <a:cubicBezTo>
                  <a:pt x="2378869" y="1176814"/>
                  <a:pt x="2372201" y="1178719"/>
                  <a:pt x="2366486" y="1181576"/>
                </a:cubicBezTo>
                <a:lnTo>
                  <a:pt x="2366486" y="1129189"/>
                </a:lnTo>
                <a:close/>
                <a:moveTo>
                  <a:pt x="2366486" y="1233964"/>
                </a:moveTo>
                <a:cubicBezTo>
                  <a:pt x="2372201" y="1236821"/>
                  <a:pt x="2378869" y="1238726"/>
                  <a:pt x="2386489" y="1238726"/>
                </a:cubicBezTo>
                <a:cubicBezTo>
                  <a:pt x="2394109" y="1238726"/>
                  <a:pt x="2400776" y="1236821"/>
                  <a:pt x="2406491" y="1233964"/>
                </a:cubicBezTo>
                <a:lnTo>
                  <a:pt x="2406491" y="1286351"/>
                </a:lnTo>
                <a:cubicBezTo>
                  <a:pt x="2400776" y="1283494"/>
                  <a:pt x="2394109" y="1281589"/>
                  <a:pt x="2386489" y="1281589"/>
                </a:cubicBezTo>
                <a:cubicBezTo>
                  <a:pt x="2378869" y="1281589"/>
                  <a:pt x="2372201" y="1283494"/>
                  <a:pt x="2366486" y="1286351"/>
                </a:cubicBezTo>
                <a:lnTo>
                  <a:pt x="2366486" y="1233964"/>
                </a:lnTo>
                <a:close/>
                <a:moveTo>
                  <a:pt x="2366486" y="1339691"/>
                </a:moveTo>
                <a:cubicBezTo>
                  <a:pt x="2372201" y="1342549"/>
                  <a:pt x="2378869" y="1344454"/>
                  <a:pt x="2386489" y="1344454"/>
                </a:cubicBezTo>
                <a:cubicBezTo>
                  <a:pt x="2394109" y="1344454"/>
                  <a:pt x="2400776" y="1342549"/>
                  <a:pt x="2406491" y="1339691"/>
                </a:cubicBezTo>
                <a:lnTo>
                  <a:pt x="2406491" y="1393031"/>
                </a:lnTo>
                <a:cubicBezTo>
                  <a:pt x="2400776" y="1390174"/>
                  <a:pt x="2394109" y="1388269"/>
                  <a:pt x="2386489" y="1388269"/>
                </a:cubicBezTo>
                <a:cubicBezTo>
                  <a:pt x="2378869" y="1388269"/>
                  <a:pt x="2372201" y="1390174"/>
                  <a:pt x="2366486" y="1393031"/>
                </a:cubicBezTo>
                <a:lnTo>
                  <a:pt x="2366486" y="1339691"/>
                </a:lnTo>
                <a:close/>
                <a:moveTo>
                  <a:pt x="2386489" y="1449229"/>
                </a:moveTo>
                <a:cubicBezTo>
                  <a:pt x="2394109" y="1449229"/>
                  <a:pt x="2400776" y="1447324"/>
                  <a:pt x="2406491" y="1444466"/>
                </a:cubicBezTo>
                <a:lnTo>
                  <a:pt x="2406491" y="1496854"/>
                </a:lnTo>
                <a:cubicBezTo>
                  <a:pt x="2400776" y="1493996"/>
                  <a:pt x="2394109" y="1492091"/>
                  <a:pt x="2386489" y="1492091"/>
                </a:cubicBezTo>
                <a:cubicBezTo>
                  <a:pt x="2386489" y="1492091"/>
                  <a:pt x="2386489" y="1492091"/>
                  <a:pt x="2385536" y="1492091"/>
                </a:cubicBezTo>
                <a:lnTo>
                  <a:pt x="2385536" y="1478756"/>
                </a:lnTo>
                <a:lnTo>
                  <a:pt x="2381726" y="1478756"/>
                </a:lnTo>
                <a:lnTo>
                  <a:pt x="2366486" y="1465421"/>
                </a:lnTo>
                <a:lnTo>
                  <a:pt x="2366486" y="1444466"/>
                </a:lnTo>
                <a:cubicBezTo>
                  <a:pt x="2372201" y="1447324"/>
                  <a:pt x="2378869" y="1449229"/>
                  <a:pt x="2386489" y="1449229"/>
                </a:cubicBezTo>
                <a:moveTo>
                  <a:pt x="1112044" y="2009299"/>
                </a:moveTo>
                <a:lnTo>
                  <a:pt x="1112044" y="2015014"/>
                </a:lnTo>
                <a:lnTo>
                  <a:pt x="1105376" y="2014061"/>
                </a:lnTo>
                <a:lnTo>
                  <a:pt x="1105376" y="2009299"/>
                </a:lnTo>
                <a:lnTo>
                  <a:pt x="1112044" y="2009299"/>
                </a:lnTo>
                <a:close/>
                <a:moveTo>
                  <a:pt x="1109186" y="1940719"/>
                </a:moveTo>
                <a:lnTo>
                  <a:pt x="1109186" y="1945481"/>
                </a:lnTo>
                <a:lnTo>
                  <a:pt x="1102519" y="1944529"/>
                </a:lnTo>
                <a:lnTo>
                  <a:pt x="1102519" y="1940719"/>
                </a:lnTo>
                <a:lnTo>
                  <a:pt x="1109186" y="1940719"/>
                </a:lnTo>
                <a:close/>
                <a:moveTo>
                  <a:pt x="1106329" y="1872139"/>
                </a:moveTo>
                <a:lnTo>
                  <a:pt x="1106329" y="1876901"/>
                </a:lnTo>
                <a:lnTo>
                  <a:pt x="1100614" y="1875949"/>
                </a:lnTo>
                <a:lnTo>
                  <a:pt x="1100614" y="1872139"/>
                </a:lnTo>
                <a:lnTo>
                  <a:pt x="1106329" y="1872139"/>
                </a:lnTo>
                <a:close/>
                <a:moveTo>
                  <a:pt x="1103471" y="1802606"/>
                </a:moveTo>
                <a:lnTo>
                  <a:pt x="1103471" y="1807369"/>
                </a:lnTo>
                <a:lnTo>
                  <a:pt x="1097756" y="1806416"/>
                </a:lnTo>
                <a:lnTo>
                  <a:pt x="1097756" y="1802606"/>
                </a:lnTo>
                <a:lnTo>
                  <a:pt x="1103471" y="1802606"/>
                </a:lnTo>
                <a:close/>
                <a:moveTo>
                  <a:pt x="1095851" y="1734026"/>
                </a:moveTo>
                <a:lnTo>
                  <a:pt x="1101566" y="1734026"/>
                </a:lnTo>
                <a:lnTo>
                  <a:pt x="1101566" y="1737836"/>
                </a:lnTo>
                <a:lnTo>
                  <a:pt x="1095851" y="1736884"/>
                </a:lnTo>
                <a:lnTo>
                  <a:pt x="1095851" y="1734026"/>
                </a:lnTo>
                <a:close/>
                <a:moveTo>
                  <a:pt x="959644" y="1575911"/>
                </a:moveTo>
                <a:lnTo>
                  <a:pt x="939641" y="1575911"/>
                </a:lnTo>
                <a:lnTo>
                  <a:pt x="939641" y="1569244"/>
                </a:lnTo>
                <a:lnTo>
                  <a:pt x="959644" y="1575911"/>
                </a:lnTo>
                <a:close/>
                <a:moveTo>
                  <a:pt x="931069" y="1549241"/>
                </a:moveTo>
                <a:cubicBezTo>
                  <a:pt x="932974" y="1549241"/>
                  <a:pt x="933926" y="1550194"/>
                  <a:pt x="934879" y="1550194"/>
                </a:cubicBezTo>
                <a:cubicBezTo>
                  <a:pt x="938689" y="1551146"/>
                  <a:pt x="942499" y="1552099"/>
                  <a:pt x="944404" y="1553051"/>
                </a:cubicBezTo>
                <a:cubicBezTo>
                  <a:pt x="945356" y="1553051"/>
                  <a:pt x="946309" y="1554004"/>
                  <a:pt x="946309" y="1554004"/>
                </a:cubicBezTo>
                <a:cubicBezTo>
                  <a:pt x="946309" y="1554004"/>
                  <a:pt x="946309" y="1554004"/>
                  <a:pt x="946309" y="1554004"/>
                </a:cubicBezTo>
                <a:cubicBezTo>
                  <a:pt x="946309" y="1554004"/>
                  <a:pt x="946309" y="1554004"/>
                  <a:pt x="945356" y="1554956"/>
                </a:cubicBezTo>
                <a:cubicBezTo>
                  <a:pt x="944404" y="1555909"/>
                  <a:pt x="942499" y="1556861"/>
                  <a:pt x="939641" y="1556861"/>
                </a:cubicBezTo>
                <a:cubicBezTo>
                  <a:pt x="939641" y="1556861"/>
                  <a:pt x="938689" y="1556861"/>
                  <a:pt x="938689" y="1556861"/>
                </a:cubicBezTo>
                <a:lnTo>
                  <a:pt x="938689" y="1551146"/>
                </a:lnTo>
                <a:lnTo>
                  <a:pt x="931069" y="1551146"/>
                </a:lnTo>
                <a:lnTo>
                  <a:pt x="931069" y="1549241"/>
                </a:lnTo>
                <a:close/>
                <a:moveTo>
                  <a:pt x="905351" y="1547336"/>
                </a:moveTo>
                <a:cubicBezTo>
                  <a:pt x="912971" y="1547336"/>
                  <a:pt x="919639" y="1547336"/>
                  <a:pt x="925354" y="1548289"/>
                </a:cubicBezTo>
                <a:lnTo>
                  <a:pt x="925354" y="1551146"/>
                </a:lnTo>
                <a:lnTo>
                  <a:pt x="905351" y="1551146"/>
                </a:lnTo>
                <a:lnTo>
                  <a:pt x="905351" y="1547336"/>
                </a:lnTo>
                <a:close/>
                <a:moveTo>
                  <a:pt x="882491" y="1548289"/>
                </a:moveTo>
                <a:cubicBezTo>
                  <a:pt x="888206" y="1548289"/>
                  <a:pt x="893921" y="1547336"/>
                  <a:pt x="900589" y="1547336"/>
                </a:cubicBezTo>
                <a:lnTo>
                  <a:pt x="900589" y="1551146"/>
                </a:lnTo>
                <a:lnTo>
                  <a:pt x="882491" y="1551146"/>
                </a:lnTo>
                <a:lnTo>
                  <a:pt x="882491" y="1548289"/>
                </a:lnTo>
                <a:close/>
                <a:moveTo>
                  <a:pt x="861536" y="1555909"/>
                </a:moveTo>
                <a:cubicBezTo>
                  <a:pt x="860584" y="1555909"/>
                  <a:pt x="859631" y="1554956"/>
                  <a:pt x="859631" y="1554956"/>
                </a:cubicBezTo>
                <a:cubicBezTo>
                  <a:pt x="859631" y="1554956"/>
                  <a:pt x="859631" y="1554956"/>
                  <a:pt x="859631" y="1554956"/>
                </a:cubicBezTo>
                <a:cubicBezTo>
                  <a:pt x="859631" y="1554956"/>
                  <a:pt x="859631" y="1554004"/>
                  <a:pt x="860584" y="1554004"/>
                </a:cubicBezTo>
                <a:cubicBezTo>
                  <a:pt x="861536" y="1553051"/>
                  <a:pt x="863441" y="1553051"/>
                  <a:pt x="866299" y="1552099"/>
                </a:cubicBezTo>
                <a:cubicBezTo>
                  <a:pt x="869156" y="1551146"/>
                  <a:pt x="872966" y="1550194"/>
                  <a:pt x="877729" y="1550194"/>
                </a:cubicBezTo>
                <a:lnTo>
                  <a:pt x="877729" y="1553051"/>
                </a:lnTo>
                <a:lnTo>
                  <a:pt x="866299" y="1553051"/>
                </a:lnTo>
                <a:lnTo>
                  <a:pt x="866299" y="1558766"/>
                </a:lnTo>
                <a:cubicBezTo>
                  <a:pt x="863441" y="1556861"/>
                  <a:pt x="862489" y="1555909"/>
                  <a:pt x="861536" y="1555909"/>
                </a:cubicBezTo>
                <a:moveTo>
                  <a:pt x="852011" y="1572101"/>
                </a:moveTo>
                <a:lnTo>
                  <a:pt x="865346" y="1572101"/>
                </a:lnTo>
                <a:lnTo>
                  <a:pt x="865346" y="1582579"/>
                </a:lnTo>
                <a:lnTo>
                  <a:pt x="852011" y="1582579"/>
                </a:lnTo>
                <a:lnTo>
                  <a:pt x="852011" y="1572101"/>
                </a:lnTo>
                <a:close/>
                <a:moveTo>
                  <a:pt x="825341" y="1572101"/>
                </a:moveTo>
                <a:lnTo>
                  <a:pt x="846296" y="1572101"/>
                </a:lnTo>
                <a:lnTo>
                  <a:pt x="846296" y="1582579"/>
                </a:lnTo>
                <a:lnTo>
                  <a:pt x="825341" y="1582579"/>
                </a:lnTo>
                <a:lnTo>
                  <a:pt x="825341" y="1572101"/>
                </a:lnTo>
                <a:close/>
                <a:moveTo>
                  <a:pt x="810101" y="1572101"/>
                </a:moveTo>
                <a:lnTo>
                  <a:pt x="820579" y="1572101"/>
                </a:lnTo>
                <a:lnTo>
                  <a:pt x="820579" y="1582579"/>
                </a:lnTo>
                <a:lnTo>
                  <a:pt x="810101" y="1582579"/>
                </a:lnTo>
                <a:lnTo>
                  <a:pt x="810101" y="1572101"/>
                </a:lnTo>
                <a:close/>
                <a:moveTo>
                  <a:pt x="796766" y="1591151"/>
                </a:moveTo>
                <a:lnTo>
                  <a:pt x="796766" y="1573054"/>
                </a:lnTo>
                <a:lnTo>
                  <a:pt x="804386" y="1573054"/>
                </a:lnTo>
                <a:lnTo>
                  <a:pt x="804386" y="1583531"/>
                </a:lnTo>
                <a:lnTo>
                  <a:pt x="800576" y="1583531"/>
                </a:lnTo>
                <a:lnTo>
                  <a:pt x="800576" y="1591151"/>
                </a:lnTo>
                <a:lnTo>
                  <a:pt x="796766" y="1591151"/>
                </a:lnTo>
                <a:close/>
                <a:moveTo>
                  <a:pt x="550069" y="1568291"/>
                </a:moveTo>
                <a:cubicBezTo>
                  <a:pt x="552926" y="1569244"/>
                  <a:pt x="554831" y="1570196"/>
                  <a:pt x="556736" y="1571149"/>
                </a:cubicBezTo>
                <a:cubicBezTo>
                  <a:pt x="561499" y="1573054"/>
                  <a:pt x="564356" y="1574959"/>
                  <a:pt x="567214" y="1576864"/>
                </a:cubicBezTo>
                <a:cubicBezTo>
                  <a:pt x="567214" y="1576864"/>
                  <a:pt x="568166" y="1577816"/>
                  <a:pt x="568166" y="1577816"/>
                </a:cubicBezTo>
                <a:lnTo>
                  <a:pt x="550069" y="1577816"/>
                </a:lnTo>
                <a:lnTo>
                  <a:pt x="550069" y="1568291"/>
                </a:lnTo>
                <a:close/>
                <a:moveTo>
                  <a:pt x="524351" y="1564481"/>
                </a:moveTo>
                <a:cubicBezTo>
                  <a:pt x="531019" y="1564481"/>
                  <a:pt x="536734" y="1565434"/>
                  <a:pt x="542449" y="1566386"/>
                </a:cubicBezTo>
                <a:lnTo>
                  <a:pt x="542449" y="1577816"/>
                </a:lnTo>
                <a:lnTo>
                  <a:pt x="524351" y="1577816"/>
                </a:lnTo>
                <a:lnTo>
                  <a:pt x="524351" y="1564481"/>
                </a:lnTo>
                <a:close/>
                <a:moveTo>
                  <a:pt x="492919" y="1568291"/>
                </a:moveTo>
                <a:cubicBezTo>
                  <a:pt x="498634" y="1566386"/>
                  <a:pt x="506254" y="1565434"/>
                  <a:pt x="514826" y="1565434"/>
                </a:cubicBezTo>
                <a:lnTo>
                  <a:pt x="514826" y="1571149"/>
                </a:lnTo>
                <a:lnTo>
                  <a:pt x="486251" y="1571149"/>
                </a:lnTo>
                <a:cubicBezTo>
                  <a:pt x="488156" y="1570196"/>
                  <a:pt x="490061" y="1569244"/>
                  <a:pt x="492919" y="1568291"/>
                </a:cubicBezTo>
                <a:moveTo>
                  <a:pt x="474821" y="1576864"/>
                </a:moveTo>
                <a:cubicBezTo>
                  <a:pt x="475774" y="1576864"/>
                  <a:pt x="475774" y="1576864"/>
                  <a:pt x="474821" y="1576864"/>
                </a:cubicBezTo>
                <a:lnTo>
                  <a:pt x="510064" y="1575911"/>
                </a:lnTo>
                <a:lnTo>
                  <a:pt x="510064" y="1577816"/>
                </a:lnTo>
                <a:lnTo>
                  <a:pt x="503396" y="1577816"/>
                </a:lnTo>
                <a:lnTo>
                  <a:pt x="503396" y="1588294"/>
                </a:lnTo>
                <a:lnTo>
                  <a:pt x="473869" y="1588294"/>
                </a:lnTo>
                <a:cubicBezTo>
                  <a:pt x="471964" y="1586389"/>
                  <a:pt x="471964" y="1584484"/>
                  <a:pt x="471964" y="1582579"/>
                </a:cubicBezTo>
                <a:cubicBezTo>
                  <a:pt x="471964" y="1581626"/>
                  <a:pt x="472916" y="1578769"/>
                  <a:pt x="474821" y="1576864"/>
                </a:cubicBezTo>
                <a:moveTo>
                  <a:pt x="447199" y="1575911"/>
                </a:moveTo>
                <a:lnTo>
                  <a:pt x="467201" y="1575911"/>
                </a:lnTo>
                <a:cubicBezTo>
                  <a:pt x="466249" y="1577816"/>
                  <a:pt x="465296" y="1580674"/>
                  <a:pt x="465296" y="1582579"/>
                </a:cubicBezTo>
                <a:cubicBezTo>
                  <a:pt x="465296" y="1584484"/>
                  <a:pt x="466249" y="1586389"/>
                  <a:pt x="466249" y="1588294"/>
                </a:cubicBezTo>
                <a:lnTo>
                  <a:pt x="447199" y="1588294"/>
                </a:lnTo>
                <a:lnTo>
                  <a:pt x="447199" y="1575911"/>
                </a:lnTo>
                <a:close/>
                <a:moveTo>
                  <a:pt x="401479" y="1575911"/>
                </a:moveTo>
                <a:lnTo>
                  <a:pt x="438626" y="1575911"/>
                </a:lnTo>
                <a:lnTo>
                  <a:pt x="438626" y="1588294"/>
                </a:lnTo>
                <a:lnTo>
                  <a:pt x="401479" y="1588294"/>
                </a:lnTo>
                <a:lnTo>
                  <a:pt x="401479" y="1575911"/>
                </a:lnTo>
                <a:close/>
              </a:path>
            </a:pathLst>
          </a:custGeom>
          <a:solidFill>
            <a:schemeClr val="bg1"/>
          </a:solidFill>
          <a:ln w="12700" cap="rnd">
            <a:solidFill>
              <a:schemeClr val="tx2">
                <a:lumMod val="40000"/>
                <a:lumOff val="60000"/>
              </a:schemeClr>
            </a:solidFill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sz="2000" b="1" dirty="0">
              <a:solidFill>
                <a:schemeClr val="bg1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cxnSp>
        <p:nvCxnSpPr>
          <p:cNvPr id="26" name="直线">
            <a:extLst>
              <a:ext uri="{FF2B5EF4-FFF2-40B4-BE49-F238E27FC236}">
                <a16:creationId xmlns:a16="http://schemas.microsoft.com/office/drawing/2014/main" id="{0B7022AF-B793-80FB-A512-D6D3267769F2}"/>
              </a:ext>
            </a:extLst>
          </p:cNvPr>
          <p:cNvCxnSpPr/>
          <p:nvPr userDrawn="1"/>
        </p:nvCxnSpPr>
        <p:spPr>
          <a:xfrm>
            <a:off x="886470" y="2969370"/>
            <a:ext cx="1865154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占位符 30">
            <a:extLst>
              <a:ext uri="{FF2B5EF4-FFF2-40B4-BE49-F238E27FC236}">
                <a16:creationId xmlns:a16="http://schemas.microsoft.com/office/drawing/2014/main" id="{B1FDA96A-2CAB-5EE4-68A4-EE49C497DE2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71983" y="2380582"/>
            <a:ext cx="1388449" cy="527050"/>
          </a:xfrm>
          <a:prstGeom prst="rect">
            <a:avLst/>
          </a:prstGeom>
        </p:spPr>
        <p:txBody>
          <a:bodyPr/>
          <a:lstStyle>
            <a:lvl1pPr marL="0" indent="0" algn="dist">
              <a:lnSpc>
                <a:spcPct val="100000"/>
              </a:lnSpc>
              <a:buNone/>
              <a:defRPr b="0">
                <a:solidFill>
                  <a:schemeClr val="accent1"/>
                </a:solidFill>
                <a:latin typeface="MiSans Bold" panose="00000800000000000000" pitchFamily="2" charset="-122"/>
                <a:ea typeface="MiSans Bold" panose="00000800000000000000" pitchFamily="2" charset="-122"/>
              </a:defRPr>
            </a:lvl1pPr>
          </a:lstStyle>
          <a:p>
            <a:pPr lvl="0"/>
            <a:r>
              <a:rPr lang="en-US" altLang="zh-CN" dirty="0"/>
              <a:t>PART </a:t>
            </a:r>
            <a:endParaRPr lang="zh-CN" altLang="en-US" dirty="0"/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EE8D700F-9402-0E28-991A-0E45F88FB20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71982" y="3065380"/>
            <a:ext cx="6251117" cy="6794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0">
                <a:solidFill>
                  <a:schemeClr val="accent1"/>
                </a:solidFill>
                <a:latin typeface="MiSans Bold" panose="00000800000000000000" pitchFamily="2" charset="-122"/>
                <a:ea typeface="MiSans Bold" panose="00000800000000000000" pitchFamily="2" charset="-122"/>
              </a:defRPr>
            </a:lvl1pPr>
          </a:lstStyle>
          <a:p>
            <a:pPr lvl="0"/>
            <a:r>
              <a:rPr lang="zh-CN" altLang="en-US" dirty="0"/>
              <a:t>请输入一级标题</a:t>
            </a:r>
          </a:p>
        </p:txBody>
      </p:sp>
      <p:sp>
        <p:nvSpPr>
          <p:cNvPr id="34" name="文本占位符 30">
            <a:extLst>
              <a:ext uri="{FF2B5EF4-FFF2-40B4-BE49-F238E27FC236}">
                <a16:creationId xmlns:a16="http://schemas.microsoft.com/office/drawing/2014/main" id="{A76F67D7-6733-708C-A109-9D3193CA69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160432" y="2380582"/>
            <a:ext cx="735168" cy="527050"/>
          </a:xfrm>
          <a:prstGeom prst="rect">
            <a:avLst/>
          </a:prstGeom>
        </p:spPr>
        <p:txBody>
          <a:bodyPr/>
          <a:lstStyle>
            <a:lvl1pPr marL="0" indent="0" algn="dist">
              <a:lnSpc>
                <a:spcPct val="100000"/>
              </a:lnSpc>
              <a:buNone/>
              <a:defRPr b="0">
                <a:solidFill>
                  <a:schemeClr val="accent1"/>
                </a:solidFill>
                <a:latin typeface="MiSans Bold" panose="00000800000000000000" pitchFamily="2" charset="-122"/>
                <a:ea typeface="MiSans Bold" panose="00000800000000000000" pitchFamily="2" charset="-122"/>
              </a:defRPr>
            </a:lvl1pPr>
          </a:lstStyle>
          <a:p>
            <a:pPr lvl="0"/>
            <a:r>
              <a:rPr lang="en-US" altLang="zh-CN" dirty="0"/>
              <a:t> 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520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03B62E3-90BA-F7A3-12D4-62D29E444731}"/>
              </a:ext>
            </a:extLst>
          </p:cNvPr>
          <p:cNvGrpSpPr/>
          <p:nvPr userDrawn="1"/>
        </p:nvGrpSpPr>
        <p:grpSpPr>
          <a:xfrm>
            <a:off x="337117" y="2882232"/>
            <a:ext cx="13081884" cy="3987800"/>
            <a:chOff x="337117" y="2882232"/>
            <a:chExt cx="13081884" cy="3987800"/>
          </a:xfrm>
          <a:solidFill>
            <a:schemeClr val="accent1">
              <a:alpha val="10000"/>
            </a:schemeClr>
          </a:solidFill>
        </p:grpSpPr>
        <p:sp>
          <p:nvSpPr>
            <p:cNvPr id="13" name="bk object 25">
              <a:extLst>
                <a:ext uri="{FF2B5EF4-FFF2-40B4-BE49-F238E27FC236}">
                  <a16:creationId xmlns:a16="http://schemas.microsoft.com/office/drawing/2014/main" id="{782CB6D2-3241-F9E6-D83C-EB02A11D3E9C}"/>
                </a:ext>
              </a:extLst>
            </p:cNvPr>
            <p:cNvSpPr/>
            <p:nvPr/>
          </p:nvSpPr>
          <p:spPr>
            <a:xfrm>
              <a:off x="9709785" y="5423955"/>
              <a:ext cx="2482215" cy="1433830"/>
            </a:xfrm>
            <a:custGeom>
              <a:avLst/>
              <a:gdLst/>
              <a:ahLst/>
              <a:cxnLst/>
              <a:rect l="l" t="t" r="r" b="b"/>
              <a:pathLst>
                <a:path w="2482215" h="1433829">
                  <a:moveTo>
                    <a:pt x="2481708" y="0"/>
                  </a:moveTo>
                  <a:lnTo>
                    <a:pt x="0" y="1433429"/>
                  </a:lnTo>
                  <a:lnTo>
                    <a:pt x="2481708" y="1433429"/>
                  </a:lnTo>
                  <a:lnTo>
                    <a:pt x="2481708" y="0"/>
                  </a:lnTo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4" name="bk object 26">
              <a:extLst>
                <a:ext uri="{FF2B5EF4-FFF2-40B4-BE49-F238E27FC236}">
                  <a16:creationId xmlns:a16="http://schemas.microsoft.com/office/drawing/2014/main" id="{E4D7AF43-35FC-1147-2681-BB585667A05A}"/>
                </a:ext>
              </a:extLst>
            </p:cNvPr>
            <p:cNvSpPr/>
            <p:nvPr/>
          </p:nvSpPr>
          <p:spPr>
            <a:xfrm>
              <a:off x="5284675" y="2882232"/>
              <a:ext cx="6906895" cy="3987800"/>
            </a:xfrm>
            <a:custGeom>
              <a:avLst/>
              <a:gdLst/>
              <a:ahLst/>
              <a:cxnLst/>
              <a:rect l="l" t="t" r="r" b="b"/>
              <a:pathLst>
                <a:path w="6906895" h="3987800">
                  <a:moveTo>
                    <a:pt x="6906818" y="0"/>
                  </a:moveTo>
                  <a:lnTo>
                    <a:pt x="0" y="3987183"/>
                  </a:lnTo>
                  <a:lnTo>
                    <a:pt x="2908357" y="3987183"/>
                  </a:lnTo>
                  <a:lnTo>
                    <a:pt x="6906818" y="1677761"/>
                  </a:lnTo>
                  <a:lnTo>
                    <a:pt x="690681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5" name="矩形 8">
              <a:extLst>
                <a:ext uri="{FF2B5EF4-FFF2-40B4-BE49-F238E27FC236}">
                  <a16:creationId xmlns:a16="http://schemas.microsoft.com/office/drawing/2014/main" id="{281A73E3-AF2A-E315-5EED-C6F764E33BD8}"/>
                </a:ext>
              </a:extLst>
            </p:cNvPr>
            <p:cNvSpPr/>
            <p:nvPr userDrawn="1"/>
          </p:nvSpPr>
          <p:spPr>
            <a:xfrm rot="19799414">
              <a:off x="337117" y="3490136"/>
              <a:ext cx="13081884" cy="1438584"/>
            </a:xfrm>
            <a:custGeom>
              <a:avLst/>
              <a:gdLst>
                <a:gd name="connsiteX0" fmla="*/ 0 w 14682300"/>
                <a:gd name="connsiteY0" fmla="*/ 0 h 1442031"/>
                <a:gd name="connsiteX1" fmla="*/ 14682300 w 14682300"/>
                <a:gd name="connsiteY1" fmla="*/ 0 h 1442031"/>
                <a:gd name="connsiteX2" fmla="*/ 14682300 w 14682300"/>
                <a:gd name="connsiteY2" fmla="*/ 1442031 h 1442031"/>
                <a:gd name="connsiteX3" fmla="*/ 0 w 14682300"/>
                <a:gd name="connsiteY3" fmla="*/ 1442031 h 1442031"/>
                <a:gd name="connsiteX4" fmla="*/ 0 w 14682300"/>
                <a:gd name="connsiteY4" fmla="*/ 0 h 1442031"/>
                <a:gd name="connsiteX0" fmla="*/ 0 w 14682300"/>
                <a:gd name="connsiteY0" fmla="*/ 0 h 1442031"/>
                <a:gd name="connsiteX1" fmla="*/ 13380116 w 14682300"/>
                <a:gd name="connsiteY1" fmla="*/ 3384 h 1442031"/>
                <a:gd name="connsiteX2" fmla="*/ 14682300 w 14682300"/>
                <a:gd name="connsiteY2" fmla="*/ 0 h 1442031"/>
                <a:gd name="connsiteX3" fmla="*/ 14682300 w 14682300"/>
                <a:gd name="connsiteY3" fmla="*/ 1442031 h 1442031"/>
                <a:gd name="connsiteX4" fmla="*/ 0 w 14682300"/>
                <a:gd name="connsiteY4" fmla="*/ 1442031 h 1442031"/>
                <a:gd name="connsiteX5" fmla="*/ 0 w 14682300"/>
                <a:gd name="connsiteY5" fmla="*/ 0 h 1442031"/>
                <a:gd name="connsiteX0" fmla="*/ 0 w 14682300"/>
                <a:gd name="connsiteY0" fmla="*/ 0 h 1442031"/>
                <a:gd name="connsiteX1" fmla="*/ 13380116 w 14682300"/>
                <a:gd name="connsiteY1" fmla="*/ 3384 h 1442031"/>
                <a:gd name="connsiteX2" fmla="*/ 14682300 w 14682300"/>
                <a:gd name="connsiteY2" fmla="*/ 0 h 1442031"/>
                <a:gd name="connsiteX3" fmla="*/ 14682300 w 14682300"/>
                <a:gd name="connsiteY3" fmla="*/ 1442031 h 1442031"/>
                <a:gd name="connsiteX4" fmla="*/ 12555710 w 14682300"/>
                <a:gd name="connsiteY4" fmla="*/ 1430736 h 1442031"/>
                <a:gd name="connsiteX5" fmla="*/ 0 w 14682300"/>
                <a:gd name="connsiteY5" fmla="*/ 1442031 h 1442031"/>
                <a:gd name="connsiteX6" fmla="*/ 0 w 14682300"/>
                <a:gd name="connsiteY6" fmla="*/ 0 h 1442031"/>
                <a:gd name="connsiteX0" fmla="*/ 0 w 14682300"/>
                <a:gd name="connsiteY0" fmla="*/ 0 h 1442031"/>
                <a:gd name="connsiteX1" fmla="*/ 13380116 w 14682300"/>
                <a:gd name="connsiteY1" fmla="*/ 3384 h 1442031"/>
                <a:gd name="connsiteX2" fmla="*/ 14682300 w 14682300"/>
                <a:gd name="connsiteY2" fmla="*/ 1442031 h 1442031"/>
                <a:gd name="connsiteX3" fmla="*/ 12555710 w 14682300"/>
                <a:gd name="connsiteY3" fmla="*/ 1430736 h 1442031"/>
                <a:gd name="connsiteX4" fmla="*/ 0 w 14682300"/>
                <a:gd name="connsiteY4" fmla="*/ 1442031 h 1442031"/>
                <a:gd name="connsiteX5" fmla="*/ 0 w 14682300"/>
                <a:gd name="connsiteY5" fmla="*/ 0 h 1442031"/>
                <a:gd name="connsiteX0" fmla="*/ 0 w 13380116"/>
                <a:gd name="connsiteY0" fmla="*/ 0 h 1442031"/>
                <a:gd name="connsiteX1" fmla="*/ 13380116 w 13380116"/>
                <a:gd name="connsiteY1" fmla="*/ 3384 h 1442031"/>
                <a:gd name="connsiteX2" fmla="*/ 12555710 w 13380116"/>
                <a:gd name="connsiteY2" fmla="*/ 1430736 h 1442031"/>
                <a:gd name="connsiteX3" fmla="*/ 0 w 13380116"/>
                <a:gd name="connsiteY3" fmla="*/ 1442031 h 1442031"/>
                <a:gd name="connsiteX4" fmla="*/ 0 w 13380116"/>
                <a:gd name="connsiteY4" fmla="*/ 0 h 1442031"/>
                <a:gd name="connsiteX0" fmla="*/ 0 w 13380116"/>
                <a:gd name="connsiteY0" fmla="*/ 7848 h 1449879"/>
                <a:gd name="connsiteX1" fmla="*/ 298232 w 13380116"/>
                <a:gd name="connsiteY1" fmla="*/ 0 h 1449879"/>
                <a:gd name="connsiteX2" fmla="*/ 13380116 w 13380116"/>
                <a:gd name="connsiteY2" fmla="*/ 11232 h 1449879"/>
                <a:gd name="connsiteX3" fmla="*/ 12555710 w 13380116"/>
                <a:gd name="connsiteY3" fmla="*/ 1438584 h 1449879"/>
                <a:gd name="connsiteX4" fmla="*/ 0 w 13380116"/>
                <a:gd name="connsiteY4" fmla="*/ 1449879 h 1449879"/>
                <a:gd name="connsiteX5" fmla="*/ 0 w 13380116"/>
                <a:gd name="connsiteY5" fmla="*/ 7848 h 1449879"/>
                <a:gd name="connsiteX0" fmla="*/ 0 w 13380116"/>
                <a:gd name="connsiteY0" fmla="*/ 7848 h 1449879"/>
                <a:gd name="connsiteX1" fmla="*/ 298232 w 13380116"/>
                <a:gd name="connsiteY1" fmla="*/ 0 h 1449879"/>
                <a:gd name="connsiteX2" fmla="*/ 13380116 w 13380116"/>
                <a:gd name="connsiteY2" fmla="*/ 11232 h 1449879"/>
                <a:gd name="connsiteX3" fmla="*/ 12555710 w 13380116"/>
                <a:gd name="connsiteY3" fmla="*/ 1438584 h 1449879"/>
                <a:gd name="connsiteX4" fmla="*/ 2804720 w 13380116"/>
                <a:gd name="connsiteY4" fmla="*/ 1433797 h 1449879"/>
                <a:gd name="connsiteX5" fmla="*/ 0 w 13380116"/>
                <a:gd name="connsiteY5" fmla="*/ 1449879 h 1449879"/>
                <a:gd name="connsiteX6" fmla="*/ 0 w 13380116"/>
                <a:gd name="connsiteY6" fmla="*/ 7848 h 1449879"/>
                <a:gd name="connsiteX0" fmla="*/ 0 w 13380116"/>
                <a:gd name="connsiteY0" fmla="*/ 7848 h 1438584"/>
                <a:gd name="connsiteX1" fmla="*/ 298232 w 13380116"/>
                <a:gd name="connsiteY1" fmla="*/ 0 h 1438584"/>
                <a:gd name="connsiteX2" fmla="*/ 13380116 w 13380116"/>
                <a:gd name="connsiteY2" fmla="*/ 11232 h 1438584"/>
                <a:gd name="connsiteX3" fmla="*/ 12555710 w 13380116"/>
                <a:gd name="connsiteY3" fmla="*/ 1438584 h 1438584"/>
                <a:gd name="connsiteX4" fmla="*/ 2804720 w 13380116"/>
                <a:gd name="connsiteY4" fmla="*/ 1433797 h 1438584"/>
                <a:gd name="connsiteX5" fmla="*/ 0 w 13380116"/>
                <a:gd name="connsiteY5" fmla="*/ 7848 h 1438584"/>
                <a:gd name="connsiteX0" fmla="*/ 2506488 w 13081884"/>
                <a:gd name="connsiteY0" fmla="*/ 1433797 h 1438584"/>
                <a:gd name="connsiteX1" fmla="*/ 0 w 13081884"/>
                <a:gd name="connsiteY1" fmla="*/ 0 h 1438584"/>
                <a:gd name="connsiteX2" fmla="*/ 13081884 w 13081884"/>
                <a:gd name="connsiteY2" fmla="*/ 11232 h 1438584"/>
                <a:gd name="connsiteX3" fmla="*/ 12257478 w 13081884"/>
                <a:gd name="connsiteY3" fmla="*/ 1438584 h 1438584"/>
                <a:gd name="connsiteX4" fmla="*/ 2506488 w 13081884"/>
                <a:gd name="connsiteY4" fmla="*/ 1433797 h 143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1884" h="1438584">
                  <a:moveTo>
                    <a:pt x="2506488" y="1433797"/>
                  </a:moveTo>
                  <a:lnTo>
                    <a:pt x="0" y="0"/>
                  </a:lnTo>
                  <a:lnTo>
                    <a:pt x="13081884" y="11232"/>
                  </a:lnTo>
                  <a:lnTo>
                    <a:pt x="12257478" y="1438584"/>
                  </a:lnTo>
                  <a:lnTo>
                    <a:pt x="2506488" y="143379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lvl="0"/>
              <a:endParaRPr lang="zh-CN" altLang="en-US" dirty="0">
                <a:solidFill>
                  <a:schemeClr val="tx1"/>
                </a:solidFill>
                <a:latin typeface="MiSans Normal" panose="00000500000000000000" pitchFamily="2" charset="-122"/>
                <a:ea typeface="MiSans Normal" panose="00000500000000000000" pitchFamily="2" charset="-122"/>
                <a:sym typeface="+mn-lt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5E61AFA-E330-A7D9-4E3C-C0E5CA72B0A0}"/>
              </a:ext>
            </a:extLst>
          </p:cNvPr>
          <p:cNvGrpSpPr/>
          <p:nvPr userDrawn="1"/>
        </p:nvGrpSpPr>
        <p:grpSpPr>
          <a:xfrm>
            <a:off x="8866748" y="509915"/>
            <a:ext cx="2677818" cy="359476"/>
            <a:chOff x="8866748" y="509915"/>
            <a:chExt cx="2677818" cy="359476"/>
          </a:xfrm>
          <a:solidFill>
            <a:schemeClr val="accent1"/>
          </a:solidFill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BBAD9FCF-689C-49CB-046B-C894EEAE89F2}"/>
                </a:ext>
              </a:extLst>
            </p:cNvPr>
            <p:cNvSpPr/>
            <p:nvPr/>
          </p:nvSpPr>
          <p:spPr>
            <a:xfrm>
              <a:off x="11389258" y="509915"/>
              <a:ext cx="155308" cy="359476"/>
            </a:xfrm>
            <a:custGeom>
              <a:avLst/>
              <a:gdLst/>
              <a:ahLst/>
              <a:cxnLst/>
              <a:rect l="l" t="t" r="r" b="b"/>
              <a:pathLst>
                <a:path w="226060" h="523240">
                  <a:moveTo>
                    <a:pt x="74790" y="0"/>
                  </a:moveTo>
                  <a:lnTo>
                    <a:pt x="0" y="0"/>
                  </a:lnTo>
                  <a:lnTo>
                    <a:pt x="151104" y="261696"/>
                  </a:lnTo>
                  <a:lnTo>
                    <a:pt x="152" y="523125"/>
                  </a:lnTo>
                  <a:lnTo>
                    <a:pt x="74942" y="523125"/>
                  </a:lnTo>
                  <a:lnTo>
                    <a:pt x="226021" y="261454"/>
                  </a:lnTo>
                  <a:lnTo>
                    <a:pt x="225602" y="261200"/>
                  </a:lnTo>
                  <a:lnTo>
                    <a:pt x="7479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86B4E397-8A81-70A4-2E8D-0785DD1EFE4E}"/>
                </a:ext>
              </a:extLst>
            </p:cNvPr>
            <p:cNvSpPr/>
            <p:nvPr/>
          </p:nvSpPr>
          <p:spPr>
            <a:xfrm>
              <a:off x="11235238" y="509915"/>
              <a:ext cx="155308" cy="359476"/>
            </a:xfrm>
            <a:custGeom>
              <a:avLst/>
              <a:gdLst/>
              <a:ahLst/>
              <a:cxnLst/>
              <a:rect l="l" t="t" r="r" b="b"/>
              <a:pathLst>
                <a:path w="226060" h="523240">
                  <a:moveTo>
                    <a:pt x="74790" y="0"/>
                  </a:moveTo>
                  <a:lnTo>
                    <a:pt x="0" y="0"/>
                  </a:lnTo>
                  <a:lnTo>
                    <a:pt x="151104" y="261696"/>
                  </a:lnTo>
                  <a:lnTo>
                    <a:pt x="152" y="523125"/>
                  </a:lnTo>
                  <a:lnTo>
                    <a:pt x="74930" y="523125"/>
                  </a:lnTo>
                  <a:lnTo>
                    <a:pt x="226009" y="261454"/>
                  </a:lnTo>
                  <a:lnTo>
                    <a:pt x="225602" y="261200"/>
                  </a:lnTo>
                  <a:lnTo>
                    <a:pt x="7479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C709F43-2BAA-3DC7-2E42-530A4FA26A5A}"/>
                </a:ext>
              </a:extLst>
            </p:cNvPr>
            <p:cNvSpPr/>
            <p:nvPr/>
          </p:nvSpPr>
          <p:spPr>
            <a:xfrm>
              <a:off x="11312243" y="509915"/>
              <a:ext cx="155308" cy="359476"/>
            </a:xfrm>
            <a:custGeom>
              <a:avLst/>
              <a:gdLst/>
              <a:ahLst/>
              <a:cxnLst/>
              <a:rect l="l" t="t" r="r" b="b"/>
              <a:pathLst>
                <a:path w="226060" h="523240">
                  <a:moveTo>
                    <a:pt x="74790" y="0"/>
                  </a:moveTo>
                  <a:lnTo>
                    <a:pt x="0" y="0"/>
                  </a:lnTo>
                  <a:lnTo>
                    <a:pt x="151104" y="261696"/>
                  </a:lnTo>
                  <a:lnTo>
                    <a:pt x="152" y="523125"/>
                  </a:lnTo>
                  <a:lnTo>
                    <a:pt x="74942" y="523125"/>
                  </a:lnTo>
                  <a:lnTo>
                    <a:pt x="226034" y="261454"/>
                  </a:lnTo>
                  <a:lnTo>
                    <a:pt x="225615" y="261200"/>
                  </a:lnTo>
                  <a:lnTo>
                    <a:pt x="7479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0F45C743-6CA9-9898-FDB4-AA80348F7B88}"/>
                </a:ext>
              </a:extLst>
            </p:cNvPr>
            <p:cNvSpPr/>
            <p:nvPr/>
          </p:nvSpPr>
          <p:spPr>
            <a:xfrm>
              <a:off x="8866748" y="509915"/>
              <a:ext cx="2445657" cy="359476"/>
            </a:xfrm>
            <a:custGeom>
              <a:avLst/>
              <a:gdLst/>
              <a:ahLst/>
              <a:cxnLst/>
              <a:rect l="l" t="t" r="r" b="b"/>
              <a:pathLst>
                <a:path w="3559810" h="523240">
                  <a:moveTo>
                    <a:pt x="3408464" y="0"/>
                  </a:moveTo>
                  <a:lnTo>
                    <a:pt x="0" y="0"/>
                  </a:lnTo>
                  <a:lnTo>
                    <a:pt x="151091" y="261696"/>
                  </a:lnTo>
                  <a:lnTo>
                    <a:pt x="139" y="523125"/>
                  </a:lnTo>
                  <a:lnTo>
                    <a:pt x="3408603" y="523125"/>
                  </a:lnTo>
                  <a:lnTo>
                    <a:pt x="3559683" y="261454"/>
                  </a:lnTo>
                  <a:lnTo>
                    <a:pt x="3559263" y="261200"/>
                  </a:lnTo>
                  <a:lnTo>
                    <a:pt x="340846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BA5C292-C2D4-C257-4269-A1FF428F0121}"/>
              </a:ext>
            </a:extLst>
          </p:cNvPr>
          <p:cNvCxnSpPr>
            <a:cxnSpLocks/>
          </p:cNvCxnSpPr>
          <p:nvPr userDrawn="1"/>
        </p:nvCxnSpPr>
        <p:spPr>
          <a:xfrm>
            <a:off x="692938" y="688680"/>
            <a:ext cx="801608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745B2121-46B3-BF8E-CE80-FD872BA337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78" y="444502"/>
            <a:ext cx="8110547" cy="244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>
                    <a:lumMod val="6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pPr lvl="0"/>
            <a:r>
              <a:rPr lang="zh-CN" altLang="en-US" dirty="0"/>
              <a:t>请输入汇报部门</a:t>
            </a: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49A0D5EB-80D2-0915-F732-BF95281D84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478" y="688680"/>
            <a:ext cx="8110547" cy="2191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spc="300" baseline="0">
                <a:solidFill>
                  <a:schemeClr val="bg1">
                    <a:lumMod val="6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pPr lvl="0"/>
            <a:r>
              <a:rPr lang="en-US" altLang="zh-CN" dirty="0"/>
              <a:t>REPORTING DEPARTMENT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19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03B62E3-90BA-F7A3-12D4-62D29E444731}"/>
              </a:ext>
            </a:extLst>
          </p:cNvPr>
          <p:cNvGrpSpPr/>
          <p:nvPr userDrawn="1"/>
        </p:nvGrpSpPr>
        <p:grpSpPr>
          <a:xfrm>
            <a:off x="337117" y="2882232"/>
            <a:ext cx="13081884" cy="3987800"/>
            <a:chOff x="337117" y="2882232"/>
            <a:chExt cx="13081884" cy="3987800"/>
          </a:xfrm>
          <a:solidFill>
            <a:schemeClr val="accent1">
              <a:alpha val="10000"/>
            </a:schemeClr>
          </a:solidFill>
        </p:grpSpPr>
        <p:sp>
          <p:nvSpPr>
            <p:cNvPr id="13" name="bk object 25">
              <a:extLst>
                <a:ext uri="{FF2B5EF4-FFF2-40B4-BE49-F238E27FC236}">
                  <a16:creationId xmlns:a16="http://schemas.microsoft.com/office/drawing/2014/main" id="{782CB6D2-3241-F9E6-D83C-EB02A11D3E9C}"/>
                </a:ext>
              </a:extLst>
            </p:cNvPr>
            <p:cNvSpPr/>
            <p:nvPr/>
          </p:nvSpPr>
          <p:spPr>
            <a:xfrm>
              <a:off x="9709785" y="5423955"/>
              <a:ext cx="2482215" cy="1433830"/>
            </a:xfrm>
            <a:custGeom>
              <a:avLst/>
              <a:gdLst/>
              <a:ahLst/>
              <a:cxnLst/>
              <a:rect l="l" t="t" r="r" b="b"/>
              <a:pathLst>
                <a:path w="2482215" h="1433829">
                  <a:moveTo>
                    <a:pt x="2481708" y="0"/>
                  </a:moveTo>
                  <a:lnTo>
                    <a:pt x="0" y="1433429"/>
                  </a:lnTo>
                  <a:lnTo>
                    <a:pt x="2481708" y="1433429"/>
                  </a:lnTo>
                  <a:lnTo>
                    <a:pt x="2481708" y="0"/>
                  </a:lnTo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4" name="bk object 26">
              <a:extLst>
                <a:ext uri="{FF2B5EF4-FFF2-40B4-BE49-F238E27FC236}">
                  <a16:creationId xmlns:a16="http://schemas.microsoft.com/office/drawing/2014/main" id="{E4D7AF43-35FC-1147-2681-BB585667A05A}"/>
                </a:ext>
              </a:extLst>
            </p:cNvPr>
            <p:cNvSpPr/>
            <p:nvPr/>
          </p:nvSpPr>
          <p:spPr>
            <a:xfrm>
              <a:off x="5284675" y="2882232"/>
              <a:ext cx="6906895" cy="3987800"/>
            </a:xfrm>
            <a:custGeom>
              <a:avLst/>
              <a:gdLst/>
              <a:ahLst/>
              <a:cxnLst/>
              <a:rect l="l" t="t" r="r" b="b"/>
              <a:pathLst>
                <a:path w="6906895" h="3987800">
                  <a:moveTo>
                    <a:pt x="6906818" y="0"/>
                  </a:moveTo>
                  <a:lnTo>
                    <a:pt x="0" y="3987183"/>
                  </a:lnTo>
                  <a:lnTo>
                    <a:pt x="2908357" y="3987183"/>
                  </a:lnTo>
                  <a:lnTo>
                    <a:pt x="6906818" y="1677761"/>
                  </a:lnTo>
                  <a:lnTo>
                    <a:pt x="690681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5" name="矩形 8">
              <a:extLst>
                <a:ext uri="{FF2B5EF4-FFF2-40B4-BE49-F238E27FC236}">
                  <a16:creationId xmlns:a16="http://schemas.microsoft.com/office/drawing/2014/main" id="{281A73E3-AF2A-E315-5EED-C6F764E33BD8}"/>
                </a:ext>
              </a:extLst>
            </p:cNvPr>
            <p:cNvSpPr/>
            <p:nvPr userDrawn="1"/>
          </p:nvSpPr>
          <p:spPr>
            <a:xfrm rot="19799414">
              <a:off x="337117" y="3490136"/>
              <a:ext cx="13081884" cy="1438584"/>
            </a:xfrm>
            <a:custGeom>
              <a:avLst/>
              <a:gdLst>
                <a:gd name="connsiteX0" fmla="*/ 0 w 14682300"/>
                <a:gd name="connsiteY0" fmla="*/ 0 h 1442031"/>
                <a:gd name="connsiteX1" fmla="*/ 14682300 w 14682300"/>
                <a:gd name="connsiteY1" fmla="*/ 0 h 1442031"/>
                <a:gd name="connsiteX2" fmla="*/ 14682300 w 14682300"/>
                <a:gd name="connsiteY2" fmla="*/ 1442031 h 1442031"/>
                <a:gd name="connsiteX3" fmla="*/ 0 w 14682300"/>
                <a:gd name="connsiteY3" fmla="*/ 1442031 h 1442031"/>
                <a:gd name="connsiteX4" fmla="*/ 0 w 14682300"/>
                <a:gd name="connsiteY4" fmla="*/ 0 h 1442031"/>
                <a:gd name="connsiteX0" fmla="*/ 0 w 14682300"/>
                <a:gd name="connsiteY0" fmla="*/ 0 h 1442031"/>
                <a:gd name="connsiteX1" fmla="*/ 13380116 w 14682300"/>
                <a:gd name="connsiteY1" fmla="*/ 3384 h 1442031"/>
                <a:gd name="connsiteX2" fmla="*/ 14682300 w 14682300"/>
                <a:gd name="connsiteY2" fmla="*/ 0 h 1442031"/>
                <a:gd name="connsiteX3" fmla="*/ 14682300 w 14682300"/>
                <a:gd name="connsiteY3" fmla="*/ 1442031 h 1442031"/>
                <a:gd name="connsiteX4" fmla="*/ 0 w 14682300"/>
                <a:gd name="connsiteY4" fmla="*/ 1442031 h 1442031"/>
                <a:gd name="connsiteX5" fmla="*/ 0 w 14682300"/>
                <a:gd name="connsiteY5" fmla="*/ 0 h 1442031"/>
                <a:gd name="connsiteX0" fmla="*/ 0 w 14682300"/>
                <a:gd name="connsiteY0" fmla="*/ 0 h 1442031"/>
                <a:gd name="connsiteX1" fmla="*/ 13380116 w 14682300"/>
                <a:gd name="connsiteY1" fmla="*/ 3384 h 1442031"/>
                <a:gd name="connsiteX2" fmla="*/ 14682300 w 14682300"/>
                <a:gd name="connsiteY2" fmla="*/ 0 h 1442031"/>
                <a:gd name="connsiteX3" fmla="*/ 14682300 w 14682300"/>
                <a:gd name="connsiteY3" fmla="*/ 1442031 h 1442031"/>
                <a:gd name="connsiteX4" fmla="*/ 12555710 w 14682300"/>
                <a:gd name="connsiteY4" fmla="*/ 1430736 h 1442031"/>
                <a:gd name="connsiteX5" fmla="*/ 0 w 14682300"/>
                <a:gd name="connsiteY5" fmla="*/ 1442031 h 1442031"/>
                <a:gd name="connsiteX6" fmla="*/ 0 w 14682300"/>
                <a:gd name="connsiteY6" fmla="*/ 0 h 1442031"/>
                <a:gd name="connsiteX0" fmla="*/ 0 w 14682300"/>
                <a:gd name="connsiteY0" fmla="*/ 0 h 1442031"/>
                <a:gd name="connsiteX1" fmla="*/ 13380116 w 14682300"/>
                <a:gd name="connsiteY1" fmla="*/ 3384 h 1442031"/>
                <a:gd name="connsiteX2" fmla="*/ 14682300 w 14682300"/>
                <a:gd name="connsiteY2" fmla="*/ 1442031 h 1442031"/>
                <a:gd name="connsiteX3" fmla="*/ 12555710 w 14682300"/>
                <a:gd name="connsiteY3" fmla="*/ 1430736 h 1442031"/>
                <a:gd name="connsiteX4" fmla="*/ 0 w 14682300"/>
                <a:gd name="connsiteY4" fmla="*/ 1442031 h 1442031"/>
                <a:gd name="connsiteX5" fmla="*/ 0 w 14682300"/>
                <a:gd name="connsiteY5" fmla="*/ 0 h 1442031"/>
                <a:gd name="connsiteX0" fmla="*/ 0 w 13380116"/>
                <a:gd name="connsiteY0" fmla="*/ 0 h 1442031"/>
                <a:gd name="connsiteX1" fmla="*/ 13380116 w 13380116"/>
                <a:gd name="connsiteY1" fmla="*/ 3384 h 1442031"/>
                <a:gd name="connsiteX2" fmla="*/ 12555710 w 13380116"/>
                <a:gd name="connsiteY2" fmla="*/ 1430736 h 1442031"/>
                <a:gd name="connsiteX3" fmla="*/ 0 w 13380116"/>
                <a:gd name="connsiteY3" fmla="*/ 1442031 h 1442031"/>
                <a:gd name="connsiteX4" fmla="*/ 0 w 13380116"/>
                <a:gd name="connsiteY4" fmla="*/ 0 h 1442031"/>
                <a:gd name="connsiteX0" fmla="*/ 0 w 13380116"/>
                <a:gd name="connsiteY0" fmla="*/ 7848 h 1449879"/>
                <a:gd name="connsiteX1" fmla="*/ 298232 w 13380116"/>
                <a:gd name="connsiteY1" fmla="*/ 0 h 1449879"/>
                <a:gd name="connsiteX2" fmla="*/ 13380116 w 13380116"/>
                <a:gd name="connsiteY2" fmla="*/ 11232 h 1449879"/>
                <a:gd name="connsiteX3" fmla="*/ 12555710 w 13380116"/>
                <a:gd name="connsiteY3" fmla="*/ 1438584 h 1449879"/>
                <a:gd name="connsiteX4" fmla="*/ 0 w 13380116"/>
                <a:gd name="connsiteY4" fmla="*/ 1449879 h 1449879"/>
                <a:gd name="connsiteX5" fmla="*/ 0 w 13380116"/>
                <a:gd name="connsiteY5" fmla="*/ 7848 h 1449879"/>
                <a:gd name="connsiteX0" fmla="*/ 0 w 13380116"/>
                <a:gd name="connsiteY0" fmla="*/ 7848 h 1449879"/>
                <a:gd name="connsiteX1" fmla="*/ 298232 w 13380116"/>
                <a:gd name="connsiteY1" fmla="*/ 0 h 1449879"/>
                <a:gd name="connsiteX2" fmla="*/ 13380116 w 13380116"/>
                <a:gd name="connsiteY2" fmla="*/ 11232 h 1449879"/>
                <a:gd name="connsiteX3" fmla="*/ 12555710 w 13380116"/>
                <a:gd name="connsiteY3" fmla="*/ 1438584 h 1449879"/>
                <a:gd name="connsiteX4" fmla="*/ 2804720 w 13380116"/>
                <a:gd name="connsiteY4" fmla="*/ 1433797 h 1449879"/>
                <a:gd name="connsiteX5" fmla="*/ 0 w 13380116"/>
                <a:gd name="connsiteY5" fmla="*/ 1449879 h 1449879"/>
                <a:gd name="connsiteX6" fmla="*/ 0 w 13380116"/>
                <a:gd name="connsiteY6" fmla="*/ 7848 h 1449879"/>
                <a:gd name="connsiteX0" fmla="*/ 0 w 13380116"/>
                <a:gd name="connsiteY0" fmla="*/ 7848 h 1438584"/>
                <a:gd name="connsiteX1" fmla="*/ 298232 w 13380116"/>
                <a:gd name="connsiteY1" fmla="*/ 0 h 1438584"/>
                <a:gd name="connsiteX2" fmla="*/ 13380116 w 13380116"/>
                <a:gd name="connsiteY2" fmla="*/ 11232 h 1438584"/>
                <a:gd name="connsiteX3" fmla="*/ 12555710 w 13380116"/>
                <a:gd name="connsiteY3" fmla="*/ 1438584 h 1438584"/>
                <a:gd name="connsiteX4" fmla="*/ 2804720 w 13380116"/>
                <a:gd name="connsiteY4" fmla="*/ 1433797 h 1438584"/>
                <a:gd name="connsiteX5" fmla="*/ 0 w 13380116"/>
                <a:gd name="connsiteY5" fmla="*/ 7848 h 1438584"/>
                <a:gd name="connsiteX0" fmla="*/ 2506488 w 13081884"/>
                <a:gd name="connsiteY0" fmla="*/ 1433797 h 1438584"/>
                <a:gd name="connsiteX1" fmla="*/ 0 w 13081884"/>
                <a:gd name="connsiteY1" fmla="*/ 0 h 1438584"/>
                <a:gd name="connsiteX2" fmla="*/ 13081884 w 13081884"/>
                <a:gd name="connsiteY2" fmla="*/ 11232 h 1438584"/>
                <a:gd name="connsiteX3" fmla="*/ 12257478 w 13081884"/>
                <a:gd name="connsiteY3" fmla="*/ 1438584 h 1438584"/>
                <a:gd name="connsiteX4" fmla="*/ 2506488 w 13081884"/>
                <a:gd name="connsiteY4" fmla="*/ 1433797 h 143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1884" h="1438584">
                  <a:moveTo>
                    <a:pt x="2506488" y="1433797"/>
                  </a:moveTo>
                  <a:lnTo>
                    <a:pt x="0" y="0"/>
                  </a:lnTo>
                  <a:lnTo>
                    <a:pt x="13081884" y="11232"/>
                  </a:lnTo>
                  <a:lnTo>
                    <a:pt x="12257478" y="1438584"/>
                  </a:lnTo>
                  <a:lnTo>
                    <a:pt x="2506488" y="143379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lvl="0"/>
              <a:endParaRPr lang="zh-CN" altLang="en-US" dirty="0">
                <a:solidFill>
                  <a:schemeClr val="tx1"/>
                </a:solidFill>
                <a:latin typeface="MiSans Normal" panose="00000500000000000000" pitchFamily="2" charset="-122"/>
                <a:ea typeface="MiSans Normal" panose="00000500000000000000" pitchFamily="2" charset="-122"/>
                <a:sym typeface="+mn-lt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5E61AFA-E330-A7D9-4E3C-C0E5CA72B0A0}"/>
              </a:ext>
            </a:extLst>
          </p:cNvPr>
          <p:cNvGrpSpPr/>
          <p:nvPr userDrawn="1"/>
        </p:nvGrpSpPr>
        <p:grpSpPr>
          <a:xfrm>
            <a:off x="8866748" y="509915"/>
            <a:ext cx="2677818" cy="359476"/>
            <a:chOff x="8866748" y="509915"/>
            <a:chExt cx="2677818" cy="359476"/>
          </a:xfrm>
          <a:solidFill>
            <a:schemeClr val="accent1"/>
          </a:solidFill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BBAD9FCF-689C-49CB-046B-C894EEAE89F2}"/>
                </a:ext>
              </a:extLst>
            </p:cNvPr>
            <p:cNvSpPr/>
            <p:nvPr/>
          </p:nvSpPr>
          <p:spPr>
            <a:xfrm>
              <a:off x="11389258" y="509915"/>
              <a:ext cx="155308" cy="359476"/>
            </a:xfrm>
            <a:custGeom>
              <a:avLst/>
              <a:gdLst/>
              <a:ahLst/>
              <a:cxnLst/>
              <a:rect l="l" t="t" r="r" b="b"/>
              <a:pathLst>
                <a:path w="226060" h="523240">
                  <a:moveTo>
                    <a:pt x="74790" y="0"/>
                  </a:moveTo>
                  <a:lnTo>
                    <a:pt x="0" y="0"/>
                  </a:lnTo>
                  <a:lnTo>
                    <a:pt x="151104" y="261696"/>
                  </a:lnTo>
                  <a:lnTo>
                    <a:pt x="152" y="523125"/>
                  </a:lnTo>
                  <a:lnTo>
                    <a:pt x="74942" y="523125"/>
                  </a:lnTo>
                  <a:lnTo>
                    <a:pt x="226021" y="261454"/>
                  </a:lnTo>
                  <a:lnTo>
                    <a:pt x="225602" y="261200"/>
                  </a:lnTo>
                  <a:lnTo>
                    <a:pt x="7479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86B4E397-8A81-70A4-2E8D-0785DD1EFE4E}"/>
                </a:ext>
              </a:extLst>
            </p:cNvPr>
            <p:cNvSpPr/>
            <p:nvPr/>
          </p:nvSpPr>
          <p:spPr>
            <a:xfrm>
              <a:off x="11235238" y="509915"/>
              <a:ext cx="155308" cy="359476"/>
            </a:xfrm>
            <a:custGeom>
              <a:avLst/>
              <a:gdLst/>
              <a:ahLst/>
              <a:cxnLst/>
              <a:rect l="l" t="t" r="r" b="b"/>
              <a:pathLst>
                <a:path w="226060" h="523240">
                  <a:moveTo>
                    <a:pt x="74790" y="0"/>
                  </a:moveTo>
                  <a:lnTo>
                    <a:pt x="0" y="0"/>
                  </a:lnTo>
                  <a:lnTo>
                    <a:pt x="151104" y="261696"/>
                  </a:lnTo>
                  <a:lnTo>
                    <a:pt x="152" y="523125"/>
                  </a:lnTo>
                  <a:lnTo>
                    <a:pt x="74930" y="523125"/>
                  </a:lnTo>
                  <a:lnTo>
                    <a:pt x="226009" y="261454"/>
                  </a:lnTo>
                  <a:lnTo>
                    <a:pt x="225602" y="261200"/>
                  </a:lnTo>
                  <a:lnTo>
                    <a:pt x="7479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C709F43-2BAA-3DC7-2E42-530A4FA26A5A}"/>
                </a:ext>
              </a:extLst>
            </p:cNvPr>
            <p:cNvSpPr/>
            <p:nvPr/>
          </p:nvSpPr>
          <p:spPr>
            <a:xfrm>
              <a:off x="11312243" y="509915"/>
              <a:ext cx="155308" cy="359476"/>
            </a:xfrm>
            <a:custGeom>
              <a:avLst/>
              <a:gdLst/>
              <a:ahLst/>
              <a:cxnLst/>
              <a:rect l="l" t="t" r="r" b="b"/>
              <a:pathLst>
                <a:path w="226060" h="523240">
                  <a:moveTo>
                    <a:pt x="74790" y="0"/>
                  </a:moveTo>
                  <a:lnTo>
                    <a:pt x="0" y="0"/>
                  </a:lnTo>
                  <a:lnTo>
                    <a:pt x="151104" y="261696"/>
                  </a:lnTo>
                  <a:lnTo>
                    <a:pt x="152" y="523125"/>
                  </a:lnTo>
                  <a:lnTo>
                    <a:pt x="74942" y="523125"/>
                  </a:lnTo>
                  <a:lnTo>
                    <a:pt x="226034" y="261454"/>
                  </a:lnTo>
                  <a:lnTo>
                    <a:pt x="225615" y="261200"/>
                  </a:lnTo>
                  <a:lnTo>
                    <a:pt x="7479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0F45C743-6CA9-9898-FDB4-AA80348F7B88}"/>
                </a:ext>
              </a:extLst>
            </p:cNvPr>
            <p:cNvSpPr/>
            <p:nvPr/>
          </p:nvSpPr>
          <p:spPr>
            <a:xfrm>
              <a:off x="8866748" y="509915"/>
              <a:ext cx="2445657" cy="359476"/>
            </a:xfrm>
            <a:custGeom>
              <a:avLst/>
              <a:gdLst/>
              <a:ahLst/>
              <a:cxnLst/>
              <a:rect l="l" t="t" r="r" b="b"/>
              <a:pathLst>
                <a:path w="3559810" h="523240">
                  <a:moveTo>
                    <a:pt x="3408464" y="0"/>
                  </a:moveTo>
                  <a:lnTo>
                    <a:pt x="0" y="0"/>
                  </a:lnTo>
                  <a:lnTo>
                    <a:pt x="151091" y="261696"/>
                  </a:lnTo>
                  <a:lnTo>
                    <a:pt x="139" y="523125"/>
                  </a:lnTo>
                  <a:lnTo>
                    <a:pt x="3408603" y="523125"/>
                  </a:lnTo>
                  <a:lnTo>
                    <a:pt x="3559683" y="261454"/>
                  </a:lnTo>
                  <a:lnTo>
                    <a:pt x="3559263" y="261200"/>
                  </a:lnTo>
                  <a:lnTo>
                    <a:pt x="340846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BA5C292-C2D4-C257-4269-A1FF428F0121}"/>
              </a:ext>
            </a:extLst>
          </p:cNvPr>
          <p:cNvCxnSpPr>
            <a:cxnSpLocks/>
          </p:cNvCxnSpPr>
          <p:nvPr userDrawn="1"/>
        </p:nvCxnSpPr>
        <p:spPr>
          <a:xfrm>
            <a:off x="692938" y="688680"/>
            <a:ext cx="801608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745B2121-46B3-BF8E-CE80-FD872BA337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78" y="444502"/>
            <a:ext cx="8110547" cy="244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>
                    <a:lumMod val="6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pPr lvl="0"/>
            <a:r>
              <a:rPr lang="zh-CN" altLang="en-US" dirty="0"/>
              <a:t>请输入汇报部门</a:t>
            </a: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49A0D5EB-80D2-0915-F732-BF95281D84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478" y="688680"/>
            <a:ext cx="8110547" cy="2191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spc="300" baseline="0">
                <a:solidFill>
                  <a:schemeClr val="bg1">
                    <a:lumMod val="6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pPr lvl="0"/>
            <a:r>
              <a:rPr lang="en-US" altLang="zh-CN" dirty="0"/>
              <a:t>REPORTING DEPARTMENT</a:t>
            </a:r>
            <a:endParaRPr lang="zh-CN" altLang="en-US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B4EEB86-1068-03A9-B6ED-96F1E19834A1}"/>
              </a:ext>
            </a:extLst>
          </p:cNvPr>
          <p:cNvGrpSpPr/>
          <p:nvPr userDrawn="1"/>
        </p:nvGrpSpPr>
        <p:grpSpPr>
          <a:xfrm>
            <a:off x="658813" y="1124017"/>
            <a:ext cx="733424" cy="355944"/>
            <a:chOff x="0" y="412750"/>
            <a:chExt cx="733424" cy="538609"/>
          </a:xfrm>
          <a:solidFill>
            <a:schemeClr val="accent2"/>
          </a:solidFill>
        </p:grpSpPr>
        <p:sp>
          <p:nvSpPr>
            <p:cNvPr id="19" name="OfficePLUS-8">
              <a:extLst>
                <a:ext uri="{FF2B5EF4-FFF2-40B4-BE49-F238E27FC236}">
                  <a16:creationId xmlns:a16="http://schemas.microsoft.com/office/drawing/2014/main" id="{127828CA-E0CE-4862-D184-5ADB2C69FE09}"/>
                </a:ext>
              </a:extLst>
            </p:cNvPr>
            <p:cNvSpPr/>
            <p:nvPr/>
          </p:nvSpPr>
          <p:spPr>
            <a:xfrm>
              <a:off x="0" y="412750"/>
              <a:ext cx="45719" cy="5386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  <a:cs typeface="阿里巴巴普惠体 2.0 55 Regular" panose="00020600040101010101" pitchFamily="18" charset="-122"/>
                <a:sym typeface="+mn-lt"/>
              </a:endParaRPr>
            </a:p>
          </p:txBody>
        </p:sp>
        <p:sp>
          <p:nvSpPr>
            <p:cNvPr id="20" name="OfficePLUS-9">
              <a:extLst>
                <a:ext uri="{FF2B5EF4-FFF2-40B4-BE49-F238E27FC236}">
                  <a16:creationId xmlns:a16="http://schemas.microsoft.com/office/drawing/2014/main" id="{198E6D4C-223B-4934-5074-284C40E240D6}"/>
                </a:ext>
              </a:extLst>
            </p:cNvPr>
            <p:cNvSpPr/>
            <p:nvPr/>
          </p:nvSpPr>
          <p:spPr>
            <a:xfrm>
              <a:off x="114299" y="412750"/>
              <a:ext cx="619125" cy="5386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  <a:cs typeface="阿里巴巴普惠体 2.0 55 Regular" panose="00020600040101010101" pitchFamily="18" charset="-122"/>
                <a:sym typeface="+mn-lt"/>
              </a:endParaRPr>
            </a:p>
          </p:txBody>
        </p:sp>
      </p:grp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5BD723CD-3E8F-6232-C50B-E1C58A7495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1119784"/>
            <a:ext cx="730046" cy="36933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pPr lvl="0"/>
            <a:r>
              <a:rPr lang="zh-CN" altLang="en-US" dirty="0"/>
              <a:t>（一）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F7AF65AA-1792-55F3-D527-A48D247DC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88859" y="1119784"/>
            <a:ext cx="10179254" cy="3693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pPr lvl="0"/>
            <a:r>
              <a:rPr lang="zh-CN" altLang="en-US" dirty="0"/>
              <a:t>请输入二级标题</a:t>
            </a:r>
          </a:p>
        </p:txBody>
      </p:sp>
    </p:spTree>
    <p:extLst>
      <p:ext uri="{BB962C8B-B14F-4D97-AF65-F5344CB8AC3E}">
        <p14:creationId xmlns:p14="http://schemas.microsoft.com/office/powerpoint/2010/main" val="330507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03B62E3-90BA-F7A3-12D4-62D29E444731}"/>
              </a:ext>
            </a:extLst>
          </p:cNvPr>
          <p:cNvGrpSpPr/>
          <p:nvPr userDrawn="1"/>
        </p:nvGrpSpPr>
        <p:grpSpPr>
          <a:xfrm>
            <a:off x="337117" y="2882232"/>
            <a:ext cx="13081884" cy="3987800"/>
            <a:chOff x="337117" y="2882232"/>
            <a:chExt cx="13081884" cy="3987800"/>
          </a:xfrm>
          <a:solidFill>
            <a:schemeClr val="accent1">
              <a:alpha val="10000"/>
            </a:schemeClr>
          </a:solidFill>
        </p:grpSpPr>
        <p:sp>
          <p:nvSpPr>
            <p:cNvPr id="13" name="bk object 25">
              <a:extLst>
                <a:ext uri="{FF2B5EF4-FFF2-40B4-BE49-F238E27FC236}">
                  <a16:creationId xmlns:a16="http://schemas.microsoft.com/office/drawing/2014/main" id="{782CB6D2-3241-F9E6-D83C-EB02A11D3E9C}"/>
                </a:ext>
              </a:extLst>
            </p:cNvPr>
            <p:cNvSpPr/>
            <p:nvPr/>
          </p:nvSpPr>
          <p:spPr>
            <a:xfrm>
              <a:off x="9709785" y="5423955"/>
              <a:ext cx="2482215" cy="1433830"/>
            </a:xfrm>
            <a:custGeom>
              <a:avLst/>
              <a:gdLst/>
              <a:ahLst/>
              <a:cxnLst/>
              <a:rect l="l" t="t" r="r" b="b"/>
              <a:pathLst>
                <a:path w="2482215" h="1433829">
                  <a:moveTo>
                    <a:pt x="2481708" y="0"/>
                  </a:moveTo>
                  <a:lnTo>
                    <a:pt x="0" y="1433429"/>
                  </a:lnTo>
                  <a:lnTo>
                    <a:pt x="2481708" y="1433429"/>
                  </a:lnTo>
                  <a:lnTo>
                    <a:pt x="2481708" y="0"/>
                  </a:lnTo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4" name="bk object 26">
              <a:extLst>
                <a:ext uri="{FF2B5EF4-FFF2-40B4-BE49-F238E27FC236}">
                  <a16:creationId xmlns:a16="http://schemas.microsoft.com/office/drawing/2014/main" id="{E4D7AF43-35FC-1147-2681-BB585667A05A}"/>
                </a:ext>
              </a:extLst>
            </p:cNvPr>
            <p:cNvSpPr/>
            <p:nvPr/>
          </p:nvSpPr>
          <p:spPr>
            <a:xfrm>
              <a:off x="5284675" y="2882232"/>
              <a:ext cx="6906895" cy="3987800"/>
            </a:xfrm>
            <a:custGeom>
              <a:avLst/>
              <a:gdLst/>
              <a:ahLst/>
              <a:cxnLst/>
              <a:rect l="l" t="t" r="r" b="b"/>
              <a:pathLst>
                <a:path w="6906895" h="3987800">
                  <a:moveTo>
                    <a:pt x="6906818" y="0"/>
                  </a:moveTo>
                  <a:lnTo>
                    <a:pt x="0" y="3987183"/>
                  </a:lnTo>
                  <a:lnTo>
                    <a:pt x="2908357" y="3987183"/>
                  </a:lnTo>
                  <a:lnTo>
                    <a:pt x="6906818" y="1677761"/>
                  </a:lnTo>
                  <a:lnTo>
                    <a:pt x="690681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5" name="矩形 8">
              <a:extLst>
                <a:ext uri="{FF2B5EF4-FFF2-40B4-BE49-F238E27FC236}">
                  <a16:creationId xmlns:a16="http://schemas.microsoft.com/office/drawing/2014/main" id="{281A73E3-AF2A-E315-5EED-C6F764E33BD8}"/>
                </a:ext>
              </a:extLst>
            </p:cNvPr>
            <p:cNvSpPr/>
            <p:nvPr userDrawn="1"/>
          </p:nvSpPr>
          <p:spPr>
            <a:xfrm rot="19799414">
              <a:off x="337117" y="3490136"/>
              <a:ext cx="13081884" cy="1438584"/>
            </a:xfrm>
            <a:custGeom>
              <a:avLst/>
              <a:gdLst>
                <a:gd name="connsiteX0" fmla="*/ 0 w 14682300"/>
                <a:gd name="connsiteY0" fmla="*/ 0 h 1442031"/>
                <a:gd name="connsiteX1" fmla="*/ 14682300 w 14682300"/>
                <a:gd name="connsiteY1" fmla="*/ 0 h 1442031"/>
                <a:gd name="connsiteX2" fmla="*/ 14682300 w 14682300"/>
                <a:gd name="connsiteY2" fmla="*/ 1442031 h 1442031"/>
                <a:gd name="connsiteX3" fmla="*/ 0 w 14682300"/>
                <a:gd name="connsiteY3" fmla="*/ 1442031 h 1442031"/>
                <a:gd name="connsiteX4" fmla="*/ 0 w 14682300"/>
                <a:gd name="connsiteY4" fmla="*/ 0 h 1442031"/>
                <a:gd name="connsiteX0" fmla="*/ 0 w 14682300"/>
                <a:gd name="connsiteY0" fmla="*/ 0 h 1442031"/>
                <a:gd name="connsiteX1" fmla="*/ 13380116 w 14682300"/>
                <a:gd name="connsiteY1" fmla="*/ 3384 h 1442031"/>
                <a:gd name="connsiteX2" fmla="*/ 14682300 w 14682300"/>
                <a:gd name="connsiteY2" fmla="*/ 0 h 1442031"/>
                <a:gd name="connsiteX3" fmla="*/ 14682300 w 14682300"/>
                <a:gd name="connsiteY3" fmla="*/ 1442031 h 1442031"/>
                <a:gd name="connsiteX4" fmla="*/ 0 w 14682300"/>
                <a:gd name="connsiteY4" fmla="*/ 1442031 h 1442031"/>
                <a:gd name="connsiteX5" fmla="*/ 0 w 14682300"/>
                <a:gd name="connsiteY5" fmla="*/ 0 h 1442031"/>
                <a:gd name="connsiteX0" fmla="*/ 0 w 14682300"/>
                <a:gd name="connsiteY0" fmla="*/ 0 h 1442031"/>
                <a:gd name="connsiteX1" fmla="*/ 13380116 w 14682300"/>
                <a:gd name="connsiteY1" fmla="*/ 3384 h 1442031"/>
                <a:gd name="connsiteX2" fmla="*/ 14682300 w 14682300"/>
                <a:gd name="connsiteY2" fmla="*/ 0 h 1442031"/>
                <a:gd name="connsiteX3" fmla="*/ 14682300 w 14682300"/>
                <a:gd name="connsiteY3" fmla="*/ 1442031 h 1442031"/>
                <a:gd name="connsiteX4" fmla="*/ 12555710 w 14682300"/>
                <a:gd name="connsiteY4" fmla="*/ 1430736 h 1442031"/>
                <a:gd name="connsiteX5" fmla="*/ 0 w 14682300"/>
                <a:gd name="connsiteY5" fmla="*/ 1442031 h 1442031"/>
                <a:gd name="connsiteX6" fmla="*/ 0 w 14682300"/>
                <a:gd name="connsiteY6" fmla="*/ 0 h 1442031"/>
                <a:gd name="connsiteX0" fmla="*/ 0 w 14682300"/>
                <a:gd name="connsiteY0" fmla="*/ 0 h 1442031"/>
                <a:gd name="connsiteX1" fmla="*/ 13380116 w 14682300"/>
                <a:gd name="connsiteY1" fmla="*/ 3384 h 1442031"/>
                <a:gd name="connsiteX2" fmla="*/ 14682300 w 14682300"/>
                <a:gd name="connsiteY2" fmla="*/ 1442031 h 1442031"/>
                <a:gd name="connsiteX3" fmla="*/ 12555710 w 14682300"/>
                <a:gd name="connsiteY3" fmla="*/ 1430736 h 1442031"/>
                <a:gd name="connsiteX4" fmla="*/ 0 w 14682300"/>
                <a:gd name="connsiteY4" fmla="*/ 1442031 h 1442031"/>
                <a:gd name="connsiteX5" fmla="*/ 0 w 14682300"/>
                <a:gd name="connsiteY5" fmla="*/ 0 h 1442031"/>
                <a:gd name="connsiteX0" fmla="*/ 0 w 13380116"/>
                <a:gd name="connsiteY0" fmla="*/ 0 h 1442031"/>
                <a:gd name="connsiteX1" fmla="*/ 13380116 w 13380116"/>
                <a:gd name="connsiteY1" fmla="*/ 3384 h 1442031"/>
                <a:gd name="connsiteX2" fmla="*/ 12555710 w 13380116"/>
                <a:gd name="connsiteY2" fmla="*/ 1430736 h 1442031"/>
                <a:gd name="connsiteX3" fmla="*/ 0 w 13380116"/>
                <a:gd name="connsiteY3" fmla="*/ 1442031 h 1442031"/>
                <a:gd name="connsiteX4" fmla="*/ 0 w 13380116"/>
                <a:gd name="connsiteY4" fmla="*/ 0 h 1442031"/>
                <a:gd name="connsiteX0" fmla="*/ 0 w 13380116"/>
                <a:gd name="connsiteY0" fmla="*/ 7848 h 1449879"/>
                <a:gd name="connsiteX1" fmla="*/ 298232 w 13380116"/>
                <a:gd name="connsiteY1" fmla="*/ 0 h 1449879"/>
                <a:gd name="connsiteX2" fmla="*/ 13380116 w 13380116"/>
                <a:gd name="connsiteY2" fmla="*/ 11232 h 1449879"/>
                <a:gd name="connsiteX3" fmla="*/ 12555710 w 13380116"/>
                <a:gd name="connsiteY3" fmla="*/ 1438584 h 1449879"/>
                <a:gd name="connsiteX4" fmla="*/ 0 w 13380116"/>
                <a:gd name="connsiteY4" fmla="*/ 1449879 h 1449879"/>
                <a:gd name="connsiteX5" fmla="*/ 0 w 13380116"/>
                <a:gd name="connsiteY5" fmla="*/ 7848 h 1449879"/>
                <a:gd name="connsiteX0" fmla="*/ 0 w 13380116"/>
                <a:gd name="connsiteY0" fmla="*/ 7848 h 1449879"/>
                <a:gd name="connsiteX1" fmla="*/ 298232 w 13380116"/>
                <a:gd name="connsiteY1" fmla="*/ 0 h 1449879"/>
                <a:gd name="connsiteX2" fmla="*/ 13380116 w 13380116"/>
                <a:gd name="connsiteY2" fmla="*/ 11232 h 1449879"/>
                <a:gd name="connsiteX3" fmla="*/ 12555710 w 13380116"/>
                <a:gd name="connsiteY3" fmla="*/ 1438584 h 1449879"/>
                <a:gd name="connsiteX4" fmla="*/ 2804720 w 13380116"/>
                <a:gd name="connsiteY4" fmla="*/ 1433797 h 1449879"/>
                <a:gd name="connsiteX5" fmla="*/ 0 w 13380116"/>
                <a:gd name="connsiteY5" fmla="*/ 1449879 h 1449879"/>
                <a:gd name="connsiteX6" fmla="*/ 0 w 13380116"/>
                <a:gd name="connsiteY6" fmla="*/ 7848 h 1449879"/>
                <a:gd name="connsiteX0" fmla="*/ 0 w 13380116"/>
                <a:gd name="connsiteY0" fmla="*/ 7848 h 1438584"/>
                <a:gd name="connsiteX1" fmla="*/ 298232 w 13380116"/>
                <a:gd name="connsiteY1" fmla="*/ 0 h 1438584"/>
                <a:gd name="connsiteX2" fmla="*/ 13380116 w 13380116"/>
                <a:gd name="connsiteY2" fmla="*/ 11232 h 1438584"/>
                <a:gd name="connsiteX3" fmla="*/ 12555710 w 13380116"/>
                <a:gd name="connsiteY3" fmla="*/ 1438584 h 1438584"/>
                <a:gd name="connsiteX4" fmla="*/ 2804720 w 13380116"/>
                <a:gd name="connsiteY4" fmla="*/ 1433797 h 1438584"/>
                <a:gd name="connsiteX5" fmla="*/ 0 w 13380116"/>
                <a:gd name="connsiteY5" fmla="*/ 7848 h 1438584"/>
                <a:gd name="connsiteX0" fmla="*/ 2506488 w 13081884"/>
                <a:gd name="connsiteY0" fmla="*/ 1433797 h 1438584"/>
                <a:gd name="connsiteX1" fmla="*/ 0 w 13081884"/>
                <a:gd name="connsiteY1" fmla="*/ 0 h 1438584"/>
                <a:gd name="connsiteX2" fmla="*/ 13081884 w 13081884"/>
                <a:gd name="connsiteY2" fmla="*/ 11232 h 1438584"/>
                <a:gd name="connsiteX3" fmla="*/ 12257478 w 13081884"/>
                <a:gd name="connsiteY3" fmla="*/ 1438584 h 1438584"/>
                <a:gd name="connsiteX4" fmla="*/ 2506488 w 13081884"/>
                <a:gd name="connsiteY4" fmla="*/ 1433797 h 143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1884" h="1438584">
                  <a:moveTo>
                    <a:pt x="2506488" y="1433797"/>
                  </a:moveTo>
                  <a:lnTo>
                    <a:pt x="0" y="0"/>
                  </a:lnTo>
                  <a:lnTo>
                    <a:pt x="13081884" y="11232"/>
                  </a:lnTo>
                  <a:lnTo>
                    <a:pt x="12257478" y="1438584"/>
                  </a:lnTo>
                  <a:lnTo>
                    <a:pt x="2506488" y="143379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lvl="0"/>
              <a:endParaRPr lang="zh-CN" altLang="en-US" dirty="0">
                <a:solidFill>
                  <a:schemeClr val="tx1"/>
                </a:solidFill>
                <a:latin typeface="MiSans Normal" panose="00000500000000000000" pitchFamily="2" charset="-122"/>
                <a:ea typeface="MiSans Normal" panose="00000500000000000000" pitchFamily="2" charset="-122"/>
                <a:sym typeface="+mn-lt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5E61AFA-E330-A7D9-4E3C-C0E5CA72B0A0}"/>
              </a:ext>
            </a:extLst>
          </p:cNvPr>
          <p:cNvGrpSpPr/>
          <p:nvPr userDrawn="1"/>
        </p:nvGrpSpPr>
        <p:grpSpPr>
          <a:xfrm>
            <a:off x="8866748" y="509915"/>
            <a:ext cx="2677818" cy="359476"/>
            <a:chOff x="8866748" y="509915"/>
            <a:chExt cx="2677818" cy="359476"/>
          </a:xfrm>
          <a:solidFill>
            <a:schemeClr val="accent1"/>
          </a:solidFill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BBAD9FCF-689C-49CB-046B-C894EEAE89F2}"/>
                </a:ext>
              </a:extLst>
            </p:cNvPr>
            <p:cNvSpPr/>
            <p:nvPr/>
          </p:nvSpPr>
          <p:spPr>
            <a:xfrm>
              <a:off x="11389258" y="509915"/>
              <a:ext cx="155308" cy="359476"/>
            </a:xfrm>
            <a:custGeom>
              <a:avLst/>
              <a:gdLst/>
              <a:ahLst/>
              <a:cxnLst/>
              <a:rect l="l" t="t" r="r" b="b"/>
              <a:pathLst>
                <a:path w="226060" h="523240">
                  <a:moveTo>
                    <a:pt x="74790" y="0"/>
                  </a:moveTo>
                  <a:lnTo>
                    <a:pt x="0" y="0"/>
                  </a:lnTo>
                  <a:lnTo>
                    <a:pt x="151104" y="261696"/>
                  </a:lnTo>
                  <a:lnTo>
                    <a:pt x="152" y="523125"/>
                  </a:lnTo>
                  <a:lnTo>
                    <a:pt x="74942" y="523125"/>
                  </a:lnTo>
                  <a:lnTo>
                    <a:pt x="226021" y="261454"/>
                  </a:lnTo>
                  <a:lnTo>
                    <a:pt x="225602" y="261200"/>
                  </a:lnTo>
                  <a:lnTo>
                    <a:pt x="7479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86B4E397-8A81-70A4-2E8D-0785DD1EFE4E}"/>
                </a:ext>
              </a:extLst>
            </p:cNvPr>
            <p:cNvSpPr/>
            <p:nvPr/>
          </p:nvSpPr>
          <p:spPr>
            <a:xfrm>
              <a:off x="11235238" y="509915"/>
              <a:ext cx="155308" cy="359476"/>
            </a:xfrm>
            <a:custGeom>
              <a:avLst/>
              <a:gdLst/>
              <a:ahLst/>
              <a:cxnLst/>
              <a:rect l="l" t="t" r="r" b="b"/>
              <a:pathLst>
                <a:path w="226060" h="523240">
                  <a:moveTo>
                    <a:pt x="74790" y="0"/>
                  </a:moveTo>
                  <a:lnTo>
                    <a:pt x="0" y="0"/>
                  </a:lnTo>
                  <a:lnTo>
                    <a:pt x="151104" y="261696"/>
                  </a:lnTo>
                  <a:lnTo>
                    <a:pt x="152" y="523125"/>
                  </a:lnTo>
                  <a:lnTo>
                    <a:pt x="74930" y="523125"/>
                  </a:lnTo>
                  <a:lnTo>
                    <a:pt x="226009" y="261454"/>
                  </a:lnTo>
                  <a:lnTo>
                    <a:pt x="225602" y="261200"/>
                  </a:lnTo>
                  <a:lnTo>
                    <a:pt x="7479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C709F43-2BAA-3DC7-2E42-530A4FA26A5A}"/>
                </a:ext>
              </a:extLst>
            </p:cNvPr>
            <p:cNvSpPr/>
            <p:nvPr/>
          </p:nvSpPr>
          <p:spPr>
            <a:xfrm>
              <a:off x="11312243" y="509915"/>
              <a:ext cx="155308" cy="359476"/>
            </a:xfrm>
            <a:custGeom>
              <a:avLst/>
              <a:gdLst/>
              <a:ahLst/>
              <a:cxnLst/>
              <a:rect l="l" t="t" r="r" b="b"/>
              <a:pathLst>
                <a:path w="226060" h="523240">
                  <a:moveTo>
                    <a:pt x="74790" y="0"/>
                  </a:moveTo>
                  <a:lnTo>
                    <a:pt x="0" y="0"/>
                  </a:lnTo>
                  <a:lnTo>
                    <a:pt x="151104" y="261696"/>
                  </a:lnTo>
                  <a:lnTo>
                    <a:pt x="152" y="523125"/>
                  </a:lnTo>
                  <a:lnTo>
                    <a:pt x="74942" y="523125"/>
                  </a:lnTo>
                  <a:lnTo>
                    <a:pt x="226034" y="261454"/>
                  </a:lnTo>
                  <a:lnTo>
                    <a:pt x="225615" y="261200"/>
                  </a:lnTo>
                  <a:lnTo>
                    <a:pt x="7479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0F45C743-6CA9-9898-FDB4-AA80348F7B88}"/>
                </a:ext>
              </a:extLst>
            </p:cNvPr>
            <p:cNvSpPr/>
            <p:nvPr/>
          </p:nvSpPr>
          <p:spPr>
            <a:xfrm>
              <a:off x="8866748" y="509915"/>
              <a:ext cx="2445657" cy="359476"/>
            </a:xfrm>
            <a:custGeom>
              <a:avLst/>
              <a:gdLst/>
              <a:ahLst/>
              <a:cxnLst/>
              <a:rect l="l" t="t" r="r" b="b"/>
              <a:pathLst>
                <a:path w="3559810" h="523240">
                  <a:moveTo>
                    <a:pt x="3408464" y="0"/>
                  </a:moveTo>
                  <a:lnTo>
                    <a:pt x="0" y="0"/>
                  </a:lnTo>
                  <a:lnTo>
                    <a:pt x="151091" y="261696"/>
                  </a:lnTo>
                  <a:lnTo>
                    <a:pt x="139" y="523125"/>
                  </a:lnTo>
                  <a:lnTo>
                    <a:pt x="3408603" y="523125"/>
                  </a:lnTo>
                  <a:lnTo>
                    <a:pt x="3559683" y="261454"/>
                  </a:lnTo>
                  <a:lnTo>
                    <a:pt x="3559263" y="261200"/>
                  </a:lnTo>
                  <a:lnTo>
                    <a:pt x="340846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BA5C292-C2D4-C257-4269-A1FF428F0121}"/>
              </a:ext>
            </a:extLst>
          </p:cNvPr>
          <p:cNvCxnSpPr>
            <a:cxnSpLocks/>
          </p:cNvCxnSpPr>
          <p:nvPr userDrawn="1"/>
        </p:nvCxnSpPr>
        <p:spPr>
          <a:xfrm>
            <a:off x="692938" y="688680"/>
            <a:ext cx="801608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745B2121-46B3-BF8E-CE80-FD872BA337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78" y="444502"/>
            <a:ext cx="8110547" cy="244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>
                    <a:lumMod val="6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pPr lvl="0"/>
            <a:r>
              <a:rPr lang="zh-CN" altLang="en-US" dirty="0"/>
              <a:t>请输入汇报部门</a:t>
            </a: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49A0D5EB-80D2-0915-F732-BF95281D84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478" y="688680"/>
            <a:ext cx="8110547" cy="2191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00" spc="300" baseline="0">
                <a:solidFill>
                  <a:schemeClr val="bg1">
                    <a:lumMod val="6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pPr lvl="0"/>
            <a:r>
              <a:rPr lang="en-US" altLang="zh-CN" dirty="0"/>
              <a:t>REPORTING DEPARTMENT</a:t>
            </a:r>
            <a:endParaRPr lang="zh-CN" altLang="en-US" dirty="0"/>
          </a:p>
        </p:txBody>
      </p:sp>
      <p:sp>
        <p:nvSpPr>
          <p:cNvPr id="24" name="图片占位符 9">
            <a:extLst>
              <a:ext uri="{FF2B5EF4-FFF2-40B4-BE49-F238E27FC236}">
                <a16:creationId xmlns:a16="http://schemas.microsoft.com/office/drawing/2014/main" id="{E4CD1A57-CD81-D339-92BB-B29997829D3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19318" y="4280361"/>
            <a:ext cx="2426410" cy="161760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127000" dist="25400" dir="5400000" algn="t" rotWithShape="0">
              <a:schemeClr val="accent1">
                <a:alpha val="26000"/>
              </a:schemeClr>
            </a:outerShdw>
          </a:effectLst>
          <a:scene3d>
            <a:camera prst="perspectiveFront" fov="2700000">
              <a:rot lat="0" lon="19799991" rev="0"/>
            </a:camera>
            <a:lightRig rig="threePt" dir="t"/>
          </a:scene3d>
        </p:spPr>
        <p:txBody>
          <a:bodyPr/>
          <a:lstStyle>
            <a:lvl1pPr>
              <a:defRPr lang="zh-CN" altLang="en-US" sz="2000" dirty="0"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pPr marL="0" lvl="0" indent="0" algn="ctr">
              <a:buNone/>
            </a:pPr>
            <a:r>
              <a:rPr lang="zh-CN" altLang="en-US" dirty="0"/>
              <a:t>点击此处添加图片</a:t>
            </a:r>
          </a:p>
        </p:txBody>
      </p:sp>
      <p:sp>
        <p:nvSpPr>
          <p:cNvPr id="25" name="图片占位符 9">
            <a:extLst>
              <a:ext uri="{FF2B5EF4-FFF2-40B4-BE49-F238E27FC236}">
                <a16:creationId xmlns:a16="http://schemas.microsoft.com/office/drawing/2014/main" id="{C2967F7A-FBFF-11CC-02BD-21E1B540D6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04057" y="4280361"/>
            <a:ext cx="2426410" cy="161760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127000" dist="25400" dir="5400000" algn="t" rotWithShape="0">
              <a:schemeClr val="accent1">
                <a:alpha val="26000"/>
              </a:schemeClr>
            </a:outerShdw>
          </a:effectLst>
          <a:scene3d>
            <a:camera prst="perspectiveFront" fov="2700000">
              <a:rot lat="0" lon="1800000" rev="0"/>
            </a:camera>
            <a:lightRig rig="threePt" dir="t"/>
          </a:scene3d>
        </p:spPr>
        <p:txBody>
          <a:bodyPr/>
          <a:lstStyle>
            <a:lvl1pPr>
              <a:defRPr lang="zh-CN" altLang="en-US" sz="2000" dirty="0"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pPr marL="0" lvl="0" indent="0" algn="ctr">
              <a:buNone/>
            </a:pPr>
            <a:r>
              <a:rPr lang="zh-CN" altLang="en-US" dirty="0"/>
              <a:t>点击此处添加图片</a:t>
            </a:r>
          </a:p>
        </p:txBody>
      </p:sp>
      <p:sp>
        <p:nvSpPr>
          <p:cNvPr id="22" name="图片占位符 9">
            <a:extLst>
              <a:ext uri="{FF2B5EF4-FFF2-40B4-BE49-F238E27FC236}">
                <a16:creationId xmlns:a16="http://schemas.microsoft.com/office/drawing/2014/main" id="{1BB5C4F1-1FC5-59A2-89FC-3094B760AB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45052" y="3953713"/>
            <a:ext cx="2988138" cy="199209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127000" dist="25400" dir="5400000" algn="t" rotWithShape="0">
              <a:schemeClr val="accent1">
                <a:alpha val="26000"/>
              </a:schemeClr>
            </a:outerShdw>
          </a:effectLst>
          <a:scene3d>
            <a:camera prst="perspectiveFront" fov="2700000">
              <a:rot lat="0" lon="19799991" rev="0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2000"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r>
              <a:rPr lang="zh-CN" altLang="en-US" dirty="0"/>
              <a:t>点击此处添加图片</a:t>
            </a:r>
          </a:p>
        </p:txBody>
      </p:sp>
      <p:sp>
        <p:nvSpPr>
          <p:cNvPr id="23" name="图片占位符 9">
            <a:extLst>
              <a:ext uri="{FF2B5EF4-FFF2-40B4-BE49-F238E27FC236}">
                <a16:creationId xmlns:a16="http://schemas.microsoft.com/office/drawing/2014/main" id="{6BBB4DE0-76AC-05F0-0AFA-B083A695166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58812" y="3953713"/>
            <a:ext cx="2988138" cy="199209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127000" dist="25400" dir="5400000" algn="t" rotWithShape="0">
              <a:schemeClr val="accent1">
                <a:alpha val="26000"/>
              </a:schemeClr>
            </a:outerShdw>
          </a:effectLst>
          <a:scene3d>
            <a:camera prst="perspectiveFront" fov="2700000">
              <a:rot lat="0" lon="1800000" rev="0"/>
            </a:camera>
            <a:lightRig rig="threePt" dir="t"/>
          </a:scene3d>
        </p:spPr>
        <p:txBody>
          <a:bodyPr/>
          <a:lstStyle>
            <a:lvl1pPr>
              <a:defRPr lang="zh-CN" altLang="en-US" sz="2000" dirty="0"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pPr marL="0" lvl="0" indent="0" algn="ctr">
              <a:buNone/>
            </a:pPr>
            <a:r>
              <a:rPr lang="zh-CN" altLang="en-US" dirty="0"/>
              <a:t>点击此处添加图片</a:t>
            </a:r>
          </a:p>
        </p:txBody>
      </p: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7DEA141-E810-25D0-7921-095D499843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74422" y="3281550"/>
            <a:ext cx="4243156" cy="282877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127000" dist="25400" dir="5400000" algn="t" rotWithShape="0">
              <a:schemeClr val="accent1">
                <a:alpha val="26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r>
              <a:rPr lang="zh-CN" altLang="en-US" dirty="0"/>
              <a:t>点击此处添加图片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1989D3-A2D3-D0A0-08E4-9EEA018AC92D}"/>
              </a:ext>
            </a:extLst>
          </p:cNvPr>
          <p:cNvGrpSpPr/>
          <p:nvPr userDrawn="1"/>
        </p:nvGrpSpPr>
        <p:grpSpPr>
          <a:xfrm>
            <a:off x="658813" y="1124017"/>
            <a:ext cx="733424" cy="355944"/>
            <a:chOff x="0" y="412750"/>
            <a:chExt cx="733424" cy="538609"/>
          </a:xfrm>
          <a:solidFill>
            <a:schemeClr val="accent2"/>
          </a:solidFill>
        </p:grpSpPr>
        <p:sp>
          <p:nvSpPr>
            <p:cNvPr id="20" name="OfficePLUS-8">
              <a:extLst>
                <a:ext uri="{FF2B5EF4-FFF2-40B4-BE49-F238E27FC236}">
                  <a16:creationId xmlns:a16="http://schemas.microsoft.com/office/drawing/2014/main" id="{FB372908-AB54-96DE-2101-6BA91454682D}"/>
                </a:ext>
              </a:extLst>
            </p:cNvPr>
            <p:cNvSpPr/>
            <p:nvPr/>
          </p:nvSpPr>
          <p:spPr>
            <a:xfrm>
              <a:off x="0" y="412750"/>
              <a:ext cx="45719" cy="5386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  <a:cs typeface="阿里巴巴普惠体 2.0 55 Regular" panose="00020600040101010101" pitchFamily="18" charset="-122"/>
                <a:sym typeface="+mn-lt"/>
              </a:endParaRPr>
            </a:p>
          </p:txBody>
        </p:sp>
        <p:sp>
          <p:nvSpPr>
            <p:cNvPr id="21" name="OfficePLUS-9">
              <a:extLst>
                <a:ext uri="{FF2B5EF4-FFF2-40B4-BE49-F238E27FC236}">
                  <a16:creationId xmlns:a16="http://schemas.microsoft.com/office/drawing/2014/main" id="{6B6AE283-FC84-A403-568B-BF0AF4D9F978}"/>
                </a:ext>
              </a:extLst>
            </p:cNvPr>
            <p:cNvSpPr/>
            <p:nvPr/>
          </p:nvSpPr>
          <p:spPr>
            <a:xfrm>
              <a:off x="114299" y="412750"/>
              <a:ext cx="619125" cy="5386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  <a:cs typeface="阿里巴巴普惠体 2.0 55 Regular" panose="00020600040101010101" pitchFamily="18" charset="-122"/>
                <a:sym typeface="+mn-lt"/>
              </a:endParaRPr>
            </a:p>
          </p:txBody>
        </p:sp>
      </p:grpSp>
      <p:sp>
        <p:nvSpPr>
          <p:cNvPr id="26" name="文本占位符 9">
            <a:extLst>
              <a:ext uri="{FF2B5EF4-FFF2-40B4-BE49-F238E27FC236}">
                <a16:creationId xmlns:a16="http://schemas.microsoft.com/office/drawing/2014/main" id="{05731A6A-8807-6A29-7F6F-FE4128FBB2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813" y="1119784"/>
            <a:ext cx="730046" cy="36933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pPr lvl="0"/>
            <a:r>
              <a:rPr lang="zh-CN" altLang="en-US" dirty="0"/>
              <a:t>（一）</a:t>
            </a:r>
          </a:p>
        </p:txBody>
      </p:sp>
      <p:sp>
        <p:nvSpPr>
          <p:cNvPr id="27" name="文本占位符 21">
            <a:extLst>
              <a:ext uri="{FF2B5EF4-FFF2-40B4-BE49-F238E27FC236}">
                <a16:creationId xmlns:a16="http://schemas.microsoft.com/office/drawing/2014/main" id="{2149B6AA-4758-6C1B-D191-1CC004E472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88859" y="1119784"/>
            <a:ext cx="10179254" cy="3693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latin typeface="MiSans Normal" panose="00000500000000000000" pitchFamily="2" charset="-122"/>
                <a:ea typeface="MiSans Normal" panose="00000500000000000000" pitchFamily="2" charset="-122"/>
              </a:defRPr>
            </a:lvl1pPr>
          </a:lstStyle>
          <a:p>
            <a:pPr lvl="0"/>
            <a:r>
              <a:rPr lang="zh-CN" altLang="en-US" dirty="0"/>
              <a:t>请输入二级标题</a:t>
            </a:r>
          </a:p>
        </p:txBody>
      </p:sp>
    </p:spTree>
    <p:extLst>
      <p:ext uri="{BB962C8B-B14F-4D97-AF65-F5344CB8AC3E}">
        <p14:creationId xmlns:p14="http://schemas.microsoft.com/office/powerpoint/2010/main" val="325763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封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城市街道与高楼大厦的景色&#10;&#10;描述已自动生成">
            <a:extLst>
              <a:ext uri="{FF2B5EF4-FFF2-40B4-BE49-F238E27FC236}">
                <a16:creationId xmlns:a16="http://schemas.microsoft.com/office/drawing/2014/main" id="{CD9BF842-5EBD-3308-558F-B4A514A0F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5"/>
          <a:stretch/>
        </p:blipFill>
        <p:spPr>
          <a:xfrm>
            <a:off x="-1" y="-5543"/>
            <a:ext cx="12186231" cy="686354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22BCD55-6A9B-45E6-A2C5-E017ED2084DF}"/>
              </a:ext>
            </a:extLst>
          </p:cNvPr>
          <p:cNvGrpSpPr/>
          <p:nvPr userDrawn="1"/>
        </p:nvGrpSpPr>
        <p:grpSpPr>
          <a:xfrm rot="10800000" flipV="1">
            <a:off x="0" y="1"/>
            <a:ext cx="12189888" cy="6858002"/>
            <a:chOff x="-3657" y="0"/>
            <a:chExt cx="12189888" cy="6858002"/>
          </a:xfrm>
        </p:grpSpPr>
        <p:sp>
          <p:nvSpPr>
            <p:cNvPr id="60" name="îşļiḓè">
              <a:extLst>
                <a:ext uri="{FF2B5EF4-FFF2-40B4-BE49-F238E27FC236}">
                  <a16:creationId xmlns:a16="http://schemas.microsoft.com/office/drawing/2014/main" id="{D91CE15A-5158-452E-A3D0-CD9081BD3885}"/>
                </a:ext>
              </a:extLst>
            </p:cNvPr>
            <p:cNvSpPr/>
            <p:nvPr userDrawn="1"/>
          </p:nvSpPr>
          <p:spPr>
            <a:xfrm rot="16200000" flipH="1">
              <a:off x="1174556" y="-1178213"/>
              <a:ext cx="3238503" cy="5594930"/>
            </a:xfrm>
            <a:custGeom>
              <a:avLst/>
              <a:gdLst>
                <a:gd name="connsiteX0" fmla="*/ 0 w 4670091"/>
                <a:gd name="connsiteY0" fmla="*/ 4682887 h 4670092"/>
                <a:gd name="connsiteX1" fmla="*/ 4682887 w 4670091"/>
                <a:gd name="connsiteY1" fmla="*/ 0 h 4670092"/>
                <a:gd name="connsiteX2" fmla="*/ 19192 w 4670091"/>
                <a:gd name="connsiteY2" fmla="*/ 0 h 467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70091" h="4670092">
                  <a:moveTo>
                    <a:pt x="0" y="4682887"/>
                  </a:moveTo>
                  <a:lnTo>
                    <a:pt x="4682887" y="0"/>
                  </a:lnTo>
                  <a:lnTo>
                    <a:pt x="19192" y="0"/>
                  </a:lnTo>
                </a:path>
              </a:pathLst>
            </a:custGeom>
            <a:solidFill>
              <a:schemeClr val="accent1">
                <a:lumMod val="20000"/>
                <a:lumOff val="80000"/>
                <a:alpha val="61000"/>
              </a:schemeClr>
            </a:solidFill>
            <a:ln w="21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64" name="ïṩ1íḋé">
              <a:extLst>
                <a:ext uri="{FF2B5EF4-FFF2-40B4-BE49-F238E27FC236}">
                  <a16:creationId xmlns:a16="http://schemas.microsoft.com/office/drawing/2014/main" id="{EB11574A-DF59-4E35-85D4-151820BDB35B}"/>
                </a:ext>
              </a:extLst>
            </p:cNvPr>
            <p:cNvSpPr/>
            <p:nvPr userDrawn="1"/>
          </p:nvSpPr>
          <p:spPr>
            <a:xfrm rot="16200000" flipH="1">
              <a:off x="3340679" y="-1987551"/>
              <a:ext cx="6858002" cy="10833103"/>
            </a:xfrm>
            <a:custGeom>
              <a:avLst/>
              <a:gdLst>
                <a:gd name="connsiteX0" fmla="*/ 96 w 6908004"/>
                <a:gd name="connsiteY0" fmla="*/ 4892995 h 6560457"/>
                <a:gd name="connsiteX1" fmla="*/ 96 w 6908004"/>
                <a:gd name="connsiteY1" fmla="*/ 6560457 h 6560457"/>
                <a:gd name="connsiteX2" fmla="*/ 6908004 w 6908004"/>
                <a:gd name="connsiteY2" fmla="*/ 6560457 h 6560457"/>
                <a:gd name="connsiteX3" fmla="*/ 6908004 w 6908004"/>
                <a:gd name="connsiteY3" fmla="*/ 2016498 h 6560457"/>
                <a:gd name="connsiteX4" fmla="*/ 4898072 w 6908004"/>
                <a:gd name="connsiteY4" fmla="*/ 0 h 6560457"/>
                <a:gd name="connsiteX5" fmla="*/ 1660555 w 6908004"/>
                <a:gd name="connsiteY5" fmla="*/ 3224566 h 6560457"/>
                <a:gd name="connsiteX6" fmla="*/ 1402968 w 6908004"/>
                <a:gd name="connsiteY6" fmla="*/ 3482749 h 6560457"/>
                <a:gd name="connsiteX7" fmla="*/ 1386774 w 6908004"/>
                <a:gd name="connsiteY7" fmla="*/ 3482749 h 6560457"/>
                <a:gd name="connsiteX8" fmla="*/ 1386774 w 6908004"/>
                <a:gd name="connsiteY8" fmla="*/ 3479792 h 6560457"/>
                <a:gd name="connsiteX9" fmla="*/ 96 w 6908004"/>
                <a:gd name="connsiteY9" fmla="*/ 4892995 h 65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08004" h="6560457">
                  <a:moveTo>
                    <a:pt x="96" y="4892995"/>
                  </a:moveTo>
                  <a:lnTo>
                    <a:pt x="96" y="6560457"/>
                  </a:lnTo>
                  <a:lnTo>
                    <a:pt x="6908004" y="6560457"/>
                  </a:lnTo>
                  <a:lnTo>
                    <a:pt x="6908004" y="2016498"/>
                  </a:lnTo>
                  <a:lnTo>
                    <a:pt x="4898072" y="0"/>
                  </a:lnTo>
                  <a:cubicBezTo>
                    <a:pt x="4898072" y="0"/>
                    <a:pt x="3082027" y="1801064"/>
                    <a:pt x="1660555" y="3224566"/>
                  </a:cubicBezTo>
                  <a:lnTo>
                    <a:pt x="1402968" y="3482749"/>
                  </a:lnTo>
                  <a:lnTo>
                    <a:pt x="1386774" y="3482749"/>
                  </a:lnTo>
                  <a:lnTo>
                    <a:pt x="1386774" y="3479792"/>
                  </a:lnTo>
                  <a:cubicBezTo>
                    <a:pt x="597345" y="4269175"/>
                    <a:pt x="-8774" y="4881169"/>
                    <a:pt x="96" y="4892995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2131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D3CA3BAF-6DB7-B7D0-B793-88C576E0558E}"/>
              </a:ext>
            </a:extLst>
          </p:cNvPr>
          <p:cNvSpPr/>
          <p:nvPr userDrawn="1"/>
        </p:nvSpPr>
        <p:spPr>
          <a:xfrm>
            <a:off x="656431" y="5758319"/>
            <a:ext cx="3317358" cy="39921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1582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35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8917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7CC3EDC-9122-60AA-066B-F27FBAFE52B3}"/>
              </a:ext>
            </a:extLst>
          </p:cNvPr>
          <p:cNvSpPr/>
          <p:nvPr userDrawn="1"/>
        </p:nvSpPr>
        <p:spPr>
          <a:xfrm>
            <a:off x="0" y="-483387"/>
            <a:ext cx="262021" cy="262021"/>
          </a:xfrm>
          <a:prstGeom prst="rect">
            <a:avLst/>
          </a:prstGeom>
          <a:solidFill>
            <a:srgbClr val="213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77443DB-32EB-F453-CD2A-8D818E2A227E}"/>
              </a:ext>
            </a:extLst>
          </p:cNvPr>
          <p:cNvSpPr/>
          <p:nvPr userDrawn="1"/>
        </p:nvSpPr>
        <p:spPr>
          <a:xfrm>
            <a:off x="382336" y="-483387"/>
            <a:ext cx="262021" cy="262021"/>
          </a:xfrm>
          <a:prstGeom prst="rect">
            <a:avLst/>
          </a:prstGeom>
          <a:solidFill>
            <a:srgbClr val="F9CA7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98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63" r:id="rId3"/>
    <p:sldLayoutId id="2147483683" r:id="rId4"/>
    <p:sldLayoutId id="2147483682" r:id="rId5"/>
    <p:sldLayoutId id="2147483680" r:id="rId6"/>
    <p:sldLayoutId id="2147483667" r:id="rId7"/>
    <p:sldLayoutId id="214748369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5.xml"/><Relationship Id="rId21" Type="http://schemas.openxmlformats.org/officeDocument/2006/relationships/image" Target="../media/image15.sv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slideLayout" Target="../slideLayouts/slideLayout3.xml"/><Relationship Id="rId25" Type="http://schemas.openxmlformats.org/officeDocument/2006/relationships/image" Target="../media/image19.svg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14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8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17.svg"/><Relationship Id="rId10" Type="http://schemas.openxmlformats.org/officeDocument/2006/relationships/tags" Target="../tags/tag12.xml"/><Relationship Id="rId19" Type="http://schemas.openxmlformats.org/officeDocument/2006/relationships/image" Target="../media/image13.sv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16.png"/><Relationship Id="rId27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5" Type="http://schemas.openxmlformats.org/officeDocument/2006/relationships/image" Target="../media/image1.jpe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5" Type="http://schemas.openxmlformats.org/officeDocument/2006/relationships/image" Target="../media/image1.jpeg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6.svg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4.svg"/><Relationship Id="rId5" Type="http://schemas.openxmlformats.org/officeDocument/2006/relationships/diagramData" Target="../diagrams/data1.xml"/><Relationship Id="rId10" Type="http://schemas.openxmlformats.org/officeDocument/2006/relationships/image" Target="../media/image23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88E96E45-3C68-8BEE-17F3-3EDDB2D49E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 w 12192000"/>
              <a:gd name="connsiteY3" fmla="*/ 1 h 6858000"/>
              <a:gd name="connsiteX4" fmla="*/ 1 w 12192000"/>
              <a:gd name="connsiteY4" fmla="*/ 2972102 h 6858000"/>
              <a:gd name="connsiteX5" fmla="*/ 542259 w 12192000"/>
              <a:gd name="connsiteY5" fmla="*/ 3948202 h 6858000"/>
              <a:gd name="connsiteX6" fmla="*/ 3593131 w 12192000"/>
              <a:gd name="connsiteY6" fmla="*/ 4819929 h 6858000"/>
              <a:gd name="connsiteX7" fmla="*/ 12192000 w 12192000"/>
              <a:gd name="connsiteY7" fmla="*/ 42947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" y="1"/>
                </a:lnTo>
                <a:lnTo>
                  <a:pt x="1" y="2972102"/>
                </a:lnTo>
                <a:lnTo>
                  <a:pt x="542259" y="3948202"/>
                </a:lnTo>
                <a:cubicBezTo>
                  <a:pt x="1144014" y="5031398"/>
                  <a:pt x="2509935" y="5421683"/>
                  <a:pt x="3593131" y="4819929"/>
                </a:cubicBezTo>
                <a:lnTo>
                  <a:pt x="12192000" y="42947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29" name="îş1îďè" hidden="1">
            <a:extLst>
              <a:ext uri="{FF2B5EF4-FFF2-40B4-BE49-F238E27FC236}">
                <a16:creationId xmlns:a16="http://schemas.microsoft.com/office/drawing/2014/main" id="{C1686E33-374E-4A2C-9C1C-7F3D58AAA2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3" name="图形">
            <a:extLst>
              <a:ext uri="{FF2B5EF4-FFF2-40B4-BE49-F238E27FC236}">
                <a16:creationId xmlns:a16="http://schemas.microsoft.com/office/drawing/2014/main" id="{0E70233C-7C8A-47E7-9585-039B9DE097D9}"/>
              </a:ext>
            </a:extLst>
          </p:cNvPr>
          <p:cNvSpPr/>
          <p:nvPr/>
        </p:nvSpPr>
        <p:spPr>
          <a:xfrm>
            <a:off x="1997011" y="2695252"/>
            <a:ext cx="8197979" cy="2538200"/>
          </a:xfrm>
          <a:custGeom>
            <a:avLst/>
            <a:gdLst>
              <a:gd name="connsiteX0" fmla="*/ 7604284 w 7629525"/>
              <a:gd name="connsiteY0" fmla="*/ 2203609 h 2362200"/>
              <a:gd name="connsiteX1" fmla="*/ 7604284 w 7629525"/>
              <a:gd name="connsiteY1" fmla="*/ 1939766 h 2362200"/>
              <a:gd name="connsiteX2" fmla="*/ 7576662 w 7629525"/>
              <a:gd name="connsiteY2" fmla="*/ 1939766 h 2362200"/>
              <a:gd name="connsiteX3" fmla="*/ 7576662 w 7629525"/>
              <a:gd name="connsiteY3" fmla="*/ 1926431 h 2362200"/>
              <a:gd name="connsiteX4" fmla="*/ 7561421 w 7629525"/>
              <a:gd name="connsiteY4" fmla="*/ 1926431 h 2362200"/>
              <a:gd name="connsiteX5" fmla="*/ 7561421 w 7629525"/>
              <a:gd name="connsiteY5" fmla="*/ 1921669 h 2362200"/>
              <a:gd name="connsiteX6" fmla="*/ 7539514 w 7629525"/>
              <a:gd name="connsiteY6" fmla="*/ 1921669 h 2362200"/>
              <a:gd name="connsiteX7" fmla="*/ 7539514 w 7629525"/>
              <a:gd name="connsiteY7" fmla="*/ 1914049 h 2362200"/>
              <a:gd name="connsiteX8" fmla="*/ 7539514 w 7629525"/>
              <a:gd name="connsiteY8" fmla="*/ 1897856 h 2362200"/>
              <a:gd name="connsiteX9" fmla="*/ 7539514 w 7629525"/>
              <a:gd name="connsiteY9" fmla="*/ 1890236 h 2362200"/>
              <a:gd name="connsiteX10" fmla="*/ 7529989 w 7629525"/>
              <a:gd name="connsiteY10" fmla="*/ 1890236 h 2362200"/>
              <a:gd name="connsiteX11" fmla="*/ 7529989 w 7629525"/>
              <a:gd name="connsiteY11" fmla="*/ 1897856 h 2362200"/>
              <a:gd name="connsiteX12" fmla="*/ 7510939 w 7629525"/>
              <a:gd name="connsiteY12" fmla="*/ 1897856 h 2362200"/>
              <a:gd name="connsiteX13" fmla="*/ 7510939 w 7629525"/>
              <a:gd name="connsiteY13" fmla="*/ 1853089 h 2362200"/>
              <a:gd name="connsiteX14" fmla="*/ 7498556 w 7629525"/>
              <a:gd name="connsiteY14" fmla="*/ 1853089 h 2362200"/>
              <a:gd name="connsiteX15" fmla="*/ 7498556 w 7629525"/>
              <a:gd name="connsiteY15" fmla="*/ 1876901 h 2362200"/>
              <a:gd name="connsiteX16" fmla="*/ 7489984 w 7629525"/>
              <a:gd name="connsiteY16" fmla="*/ 1876901 h 2362200"/>
              <a:gd name="connsiteX17" fmla="*/ 7489984 w 7629525"/>
              <a:gd name="connsiteY17" fmla="*/ 1884521 h 2362200"/>
              <a:gd name="connsiteX18" fmla="*/ 7474744 w 7629525"/>
              <a:gd name="connsiteY18" fmla="*/ 1884521 h 2362200"/>
              <a:gd name="connsiteX19" fmla="*/ 7474744 w 7629525"/>
              <a:gd name="connsiteY19" fmla="*/ 1890236 h 2362200"/>
              <a:gd name="connsiteX20" fmla="*/ 7460456 w 7629525"/>
              <a:gd name="connsiteY20" fmla="*/ 1890236 h 2362200"/>
              <a:gd name="connsiteX21" fmla="*/ 7460456 w 7629525"/>
              <a:gd name="connsiteY21" fmla="*/ 1879759 h 2362200"/>
              <a:gd name="connsiteX22" fmla="*/ 7442359 w 7629525"/>
              <a:gd name="connsiteY22" fmla="*/ 1879759 h 2362200"/>
              <a:gd name="connsiteX23" fmla="*/ 7442359 w 7629525"/>
              <a:gd name="connsiteY23" fmla="*/ 1897856 h 2362200"/>
              <a:gd name="connsiteX24" fmla="*/ 7442359 w 7629525"/>
              <a:gd name="connsiteY24" fmla="*/ 1909286 h 2362200"/>
              <a:gd name="connsiteX25" fmla="*/ 7442359 w 7629525"/>
              <a:gd name="connsiteY25" fmla="*/ 1939766 h 2362200"/>
              <a:gd name="connsiteX26" fmla="*/ 7429976 w 7629525"/>
              <a:gd name="connsiteY26" fmla="*/ 1939766 h 2362200"/>
              <a:gd name="connsiteX27" fmla="*/ 7429976 w 7629525"/>
              <a:gd name="connsiteY27" fmla="*/ 2049304 h 2362200"/>
              <a:gd name="connsiteX28" fmla="*/ 7331869 w 7629525"/>
              <a:gd name="connsiteY28" fmla="*/ 2049304 h 2362200"/>
              <a:gd name="connsiteX29" fmla="*/ 7331869 w 7629525"/>
              <a:gd name="connsiteY29" fmla="*/ 2026444 h 2362200"/>
              <a:gd name="connsiteX30" fmla="*/ 7323296 w 7629525"/>
              <a:gd name="connsiteY30" fmla="*/ 2026444 h 2362200"/>
              <a:gd name="connsiteX31" fmla="*/ 7323296 w 7629525"/>
              <a:gd name="connsiteY31" fmla="*/ 2018824 h 2362200"/>
              <a:gd name="connsiteX32" fmla="*/ 7359492 w 7629525"/>
              <a:gd name="connsiteY32" fmla="*/ 2018824 h 2362200"/>
              <a:gd name="connsiteX33" fmla="*/ 7359492 w 7629525"/>
              <a:gd name="connsiteY33" fmla="*/ 2007394 h 2362200"/>
              <a:gd name="connsiteX34" fmla="*/ 7279481 w 7629525"/>
              <a:gd name="connsiteY34" fmla="*/ 2007394 h 2362200"/>
              <a:gd name="connsiteX35" fmla="*/ 7279481 w 7629525"/>
              <a:gd name="connsiteY35" fmla="*/ 2014061 h 2362200"/>
              <a:gd name="connsiteX36" fmla="*/ 7279481 w 7629525"/>
              <a:gd name="connsiteY36" fmla="*/ 2018824 h 2362200"/>
              <a:gd name="connsiteX37" fmla="*/ 7279481 w 7629525"/>
              <a:gd name="connsiteY37" fmla="*/ 2026444 h 2362200"/>
              <a:gd name="connsiteX38" fmla="*/ 7214712 w 7629525"/>
              <a:gd name="connsiteY38" fmla="*/ 2026444 h 2362200"/>
              <a:gd name="connsiteX39" fmla="*/ 7214712 w 7629525"/>
              <a:gd name="connsiteY39" fmla="*/ 1912144 h 2362200"/>
              <a:gd name="connsiteX40" fmla="*/ 7205187 w 7629525"/>
              <a:gd name="connsiteY40" fmla="*/ 1912144 h 2362200"/>
              <a:gd name="connsiteX41" fmla="*/ 7205187 w 7629525"/>
              <a:gd name="connsiteY41" fmla="*/ 1902619 h 2362200"/>
              <a:gd name="connsiteX42" fmla="*/ 7188994 w 7629525"/>
              <a:gd name="connsiteY42" fmla="*/ 1902619 h 2362200"/>
              <a:gd name="connsiteX43" fmla="*/ 7188994 w 7629525"/>
              <a:gd name="connsiteY43" fmla="*/ 1911191 h 2362200"/>
              <a:gd name="connsiteX44" fmla="*/ 7173754 w 7629525"/>
              <a:gd name="connsiteY44" fmla="*/ 1911191 h 2362200"/>
              <a:gd name="connsiteX45" fmla="*/ 7173754 w 7629525"/>
              <a:gd name="connsiteY45" fmla="*/ 1868329 h 2362200"/>
              <a:gd name="connsiteX46" fmla="*/ 7134701 w 7629525"/>
              <a:gd name="connsiteY46" fmla="*/ 1868329 h 2362200"/>
              <a:gd name="connsiteX47" fmla="*/ 7134701 w 7629525"/>
              <a:gd name="connsiteY47" fmla="*/ 1855946 h 2362200"/>
              <a:gd name="connsiteX48" fmla="*/ 7134701 w 7629525"/>
              <a:gd name="connsiteY48" fmla="*/ 1802606 h 2362200"/>
              <a:gd name="connsiteX49" fmla="*/ 7127081 w 7629525"/>
              <a:gd name="connsiteY49" fmla="*/ 1802606 h 2362200"/>
              <a:gd name="connsiteX50" fmla="*/ 7127081 w 7629525"/>
              <a:gd name="connsiteY50" fmla="*/ 1855946 h 2362200"/>
              <a:gd name="connsiteX51" fmla="*/ 7119462 w 7629525"/>
              <a:gd name="connsiteY51" fmla="*/ 1855946 h 2362200"/>
              <a:gd name="connsiteX52" fmla="*/ 7119462 w 7629525"/>
              <a:gd name="connsiteY52" fmla="*/ 1868329 h 2362200"/>
              <a:gd name="connsiteX53" fmla="*/ 7094696 w 7629525"/>
              <a:gd name="connsiteY53" fmla="*/ 1868329 h 2362200"/>
              <a:gd name="connsiteX54" fmla="*/ 7094696 w 7629525"/>
              <a:gd name="connsiteY54" fmla="*/ 1911191 h 2362200"/>
              <a:gd name="connsiteX55" fmla="*/ 7088029 w 7629525"/>
              <a:gd name="connsiteY55" fmla="*/ 1911191 h 2362200"/>
              <a:gd name="connsiteX56" fmla="*/ 7088029 w 7629525"/>
              <a:gd name="connsiteY56" fmla="*/ 1902619 h 2362200"/>
              <a:gd name="connsiteX57" fmla="*/ 7074694 w 7629525"/>
              <a:gd name="connsiteY57" fmla="*/ 1902619 h 2362200"/>
              <a:gd name="connsiteX58" fmla="*/ 7074694 w 7629525"/>
              <a:gd name="connsiteY58" fmla="*/ 1911191 h 2362200"/>
              <a:gd name="connsiteX59" fmla="*/ 7072789 w 7629525"/>
              <a:gd name="connsiteY59" fmla="*/ 1911191 h 2362200"/>
              <a:gd name="connsiteX60" fmla="*/ 7072789 w 7629525"/>
              <a:gd name="connsiteY60" fmla="*/ 1834991 h 2362200"/>
              <a:gd name="connsiteX61" fmla="*/ 7055644 w 7629525"/>
              <a:gd name="connsiteY61" fmla="*/ 1834991 h 2362200"/>
              <a:gd name="connsiteX62" fmla="*/ 7055644 w 7629525"/>
              <a:gd name="connsiteY62" fmla="*/ 1806416 h 2362200"/>
              <a:gd name="connsiteX63" fmla="*/ 7020401 w 7629525"/>
              <a:gd name="connsiteY63" fmla="*/ 1806416 h 2362200"/>
              <a:gd name="connsiteX64" fmla="*/ 7020401 w 7629525"/>
              <a:gd name="connsiteY64" fmla="*/ 1792129 h 2362200"/>
              <a:gd name="connsiteX65" fmla="*/ 6996589 w 7629525"/>
              <a:gd name="connsiteY65" fmla="*/ 1792129 h 2362200"/>
              <a:gd name="connsiteX66" fmla="*/ 6996589 w 7629525"/>
              <a:gd name="connsiteY66" fmla="*/ 1739741 h 2362200"/>
              <a:gd name="connsiteX67" fmla="*/ 6986112 w 7629525"/>
              <a:gd name="connsiteY67" fmla="*/ 1739741 h 2362200"/>
              <a:gd name="connsiteX68" fmla="*/ 6986112 w 7629525"/>
              <a:gd name="connsiteY68" fmla="*/ 1792129 h 2362200"/>
              <a:gd name="connsiteX69" fmla="*/ 6981349 w 7629525"/>
              <a:gd name="connsiteY69" fmla="*/ 1792129 h 2362200"/>
              <a:gd name="connsiteX70" fmla="*/ 6981349 w 7629525"/>
              <a:gd name="connsiteY70" fmla="*/ 1806416 h 2362200"/>
              <a:gd name="connsiteX71" fmla="*/ 6937534 w 7629525"/>
              <a:gd name="connsiteY71" fmla="*/ 1806416 h 2362200"/>
              <a:gd name="connsiteX72" fmla="*/ 6937534 w 7629525"/>
              <a:gd name="connsiteY72" fmla="*/ 1834991 h 2362200"/>
              <a:gd name="connsiteX73" fmla="*/ 6923246 w 7629525"/>
              <a:gd name="connsiteY73" fmla="*/ 1834991 h 2362200"/>
              <a:gd name="connsiteX74" fmla="*/ 6923246 w 7629525"/>
              <a:gd name="connsiteY74" fmla="*/ 1856899 h 2362200"/>
              <a:gd name="connsiteX75" fmla="*/ 6883242 w 7629525"/>
              <a:gd name="connsiteY75" fmla="*/ 1856899 h 2362200"/>
              <a:gd name="connsiteX76" fmla="*/ 6883242 w 7629525"/>
              <a:gd name="connsiteY76" fmla="*/ 1840706 h 2362200"/>
              <a:gd name="connsiteX77" fmla="*/ 6869906 w 7629525"/>
              <a:gd name="connsiteY77" fmla="*/ 1840706 h 2362200"/>
              <a:gd name="connsiteX78" fmla="*/ 6869906 w 7629525"/>
              <a:gd name="connsiteY78" fmla="*/ 1822609 h 2362200"/>
              <a:gd name="connsiteX79" fmla="*/ 6849904 w 7629525"/>
              <a:gd name="connsiteY79" fmla="*/ 1822609 h 2362200"/>
              <a:gd name="connsiteX80" fmla="*/ 6849904 w 7629525"/>
              <a:gd name="connsiteY80" fmla="*/ 1795939 h 2362200"/>
              <a:gd name="connsiteX81" fmla="*/ 6834664 w 7629525"/>
              <a:gd name="connsiteY81" fmla="*/ 1795939 h 2362200"/>
              <a:gd name="connsiteX82" fmla="*/ 6834664 w 7629525"/>
              <a:gd name="connsiteY82" fmla="*/ 1763554 h 2362200"/>
              <a:gd name="connsiteX83" fmla="*/ 6822281 w 7629525"/>
              <a:gd name="connsiteY83" fmla="*/ 1763554 h 2362200"/>
              <a:gd name="connsiteX84" fmla="*/ 6822281 w 7629525"/>
              <a:gd name="connsiteY84" fmla="*/ 1724501 h 2362200"/>
              <a:gd name="connsiteX85" fmla="*/ 6815614 w 7629525"/>
              <a:gd name="connsiteY85" fmla="*/ 1724501 h 2362200"/>
              <a:gd name="connsiteX86" fmla="*/ 6815614 w 7629525"/>
              <a:gd name="connsiteY86" fmla="*/ 1763554 h 2362200"/>
              <a:gd name="connsiteX87" fmla="*/ 6811804 w 7629525"/>
              <a:gd name="connsiteY87" fmla="*/ 1763554 h 2362200"/>
              <a:gd name="connsiteX88" fmla="*/ 6811804 w 7629525"/>
              <a:gd name="connsiteY88" fmla="*/ 1795939 h 2362200"/>
              <a:gd name="connsiteX89" fmla="*/ 6806089 w 7629525"/>
              <a:gd name="connsiteY89" fmla="*/ 1795939 h 2362200"/>
              <a:gd name="connsiteX90" fmla="*/ 6806089 w 7629525"/>
              <a:gd name="connsiteY90" fmla="*/ 1822609 h 2362200"/>
              <a:gd name="connsiteX91" fmla="*/ 6791801 w 7629525"/>
              <a:gd name="connsiteY91" fmla="*/ 1822609 h 2362200"/>
              <a:gd name="connsiteX92" fmla="*/ 6791801 w 7629525"/>
              <a:gd name="connsiteY92" fmla="*/ 1856899 h 2362200"/>
              <a:gd name="connsiteX93" fmla="*/ 6760369 w 7629525"/>
              <a:gd name="connsiteY93" fmla="*/ 1856899 h 2362200"/>
              <a:gd name="connsiteX94" fmla="*/ 6760369 w 7629525"/>
              <a:gd name="connsiteY94" fmla="*/ 2015014 h 2362200"/>
              <a:gd name="connsiteX95" fmla="*/ 6746081 w 7629525"/>
              <a:gd name="connsiteY95" fmla="*/ 2015966 h 2362200"/>
              <a:gd name="connsiteX96" fmla="*/ 6738462 w 7629525"/>
              <a:gd name="connsiteY96" fmla="*/ 2011204 h 2362200"/>
              <a:gd name="connsiteX97" fmla="*/ 6738462 w 7629525"/>
              <a:gd name="connsiteY97" fmla="*/ 1858804 h 2362200"/>
              <a:gd name="connsiteX98" fmla="*/ 6721317 w 7629525"/>
              <a:gd name="connsiteY98" fmla="*/ 1858804 h 2362200"/>
              <a:gd name="connsiteX99" fmla="*/ 6721317 w 7629525"/>
              <a:gd name="connsiteY99" fmla="*/ 1827371 h 2362200"/>
              <a:gd name="connsiteX100" fmla="*/ 6707029 w 7629525"/>
              <a:gd name="connsiteY100" fmla="*/ 1827371 h 2362200"/>
              <a:gd name="connsiteX101" fmla="*/ 6707029 w 7629525"/>
              <a:gd name="connsiteY101" fmla="*/ 1808321 h 2362200"/>
              <a:gd name="connsiteX102" fmla="*/ 6697504 w 7629525"/>
              <a:gd name="connsiteY102" fmla="*/ 1808321 h 2362200"/>
              <a:gd name="connsiteX103" fmla="*/ 6697504 w 7629525"/>
              <a:gd name="connsiteY103" fmla="*/ 1797844 h 2362200"/>
              <a:gd name="connsiteX104" fmla="*/ 6680359 w 7629525"/>
              <a:gd name="connsiteY104" fmla="*/ 1797844 h 2362200"/>
              <a:gd name="connsiteX105" fmla="*/ 6680359 w 7629525"/>
              <a:gd name="connsiteY105" fmla="*/ 1808321 h 2362200"/>
              <a:gd name="connsiteX106" fmla="*/ 6653689 w 7629525"/>
              <a:gd name="connsiteY106" fmla="*/ 1808321 h 2362200"/>
              <a:gd name="connsiteX107" fmla="*/ 6653689 w 7629525"/>
              <a:gd name="connsiteY107" fmla="*/ 1827371 h 2362200"/>
              <a:gd name="connsiteX108" fmla="*/ 6603206 w 7629525"/>
              <a:gd name="connsiteY108" fmla="*/ 1827371 h 2362200"/>
              <a:gd name="connsiteX109" fmla="*/ 6603206 w 7629525"/>
              <a:gd name="connsiteY109" fmla="*/ 1858804 h 2362200"/>
              <a:gd name="connsiteX110" fmla="*/ 6589871 w 7629525"/>
              <a:gd name="connsiteY110" fmla="*/ 1858804 h 2362200"/>
              <a:gd name="connsiteX111" fmla="*/ 6589871 w 7629525"/>
              <a:gd name="connsiteY111" fmla="*/ 1993106 h 2362200"/>
              <a:gd name="connsiteX112" fmla="*/ 6527006 w 7629525"/>
              <a:gd name="connsiteY112" fmla="*/ 2004536 h 2362200"/>
              <a:gd name="connsiteX113" fmla="*/ 6430804 w 7629525"/>
              <a:gd name="connsiteY113" fmla="*/ 2046446 h 2362200"/>
              <a:gd name="connsiteX114" fmla="*/ 6398419 w 7629525"/>
              <a:gd name="connsiteY114" fmla="*/ 2048351 h 2362200"/>
              <a:gd name="connsiteX115" fmla="*/ 6384131 w 7629525"/>
              <a:gd name="connsiteY115" fmla="*/ 2036921 h 2362200"/>
              <a:gd name="connsiteX116" fmla="*/ 6368892 w 7629525"/>
              <a:gd name="connsiteY116" fmla="*/ 2049304 h 2362200"/>
              <a:gd name="connsiteX117" fmla="*/ 6350794 w 7629525"/>
              <a:gd name="connsiteY117" fmla="*/ 2049304 h 2362200"/>
              <a:gd name="connsiteX118" fmla="*/ 6350794 w 7629525"/>
              <a:gd name="connsiteY118" fmla="*/ 2037874 h 2362200"/>
              <a:gd name="connsiteX119" fmla="*/ 6338412 w 7629525"/>
              <a:gd name="connsiteY119" fmla="*/ 2037874 h 2362200"/>
              <a:gd name="connsiteX120" fmla="*/ 6338412 w 7629525"/>
              <a:gd name="connsiteY120" fmla="*/ 2049304 h 2362200"/>
              <a:gd name="connsiteX121" fmla="*/ 6246971 w 7629525"/>
              <a:gd name="connsiteY121" fmla="*/ 2051209 h 2362200"/>
              <a:gd name="connsiteX122" fmla="*/ 6228874 w 7629525"/>
              <a:gd name="connsiteY122" fmla="*/ 2036921 h 2362200"/>
              <a:gd name="connsiteX123" fmla="*/ 6209824 w 7629525"/>
              <a:gd name="connsiteY123" fmla="*/ 2052161 h 2362200"/>
              <a:gd name="connsiteX124" fmla="*/ 6179344 w 7629525"/>
              <a:gd name="connsiteY124" fmla="*/ 2053114 h 2362200"/>
              <a:gd name="connsiteX125" fmla="*/ 6179344 w 7629525"/>
              <a:gd name="connsiteY125" fmla="*/ 2038826 h 2362200"/>
              <a:gd name="connsiteX126" fmla="*/ 6166962 w 7629525"/>
              <a:gd name="connsiteY126" fmla="*/ 2038826 h 2362200"/>
              <a:gd name="connsiteX127" fmla="*/ 6166962 w 7629525"/>
              <a:gd name="connsiteY127" fmla="*/ 2053114 h 2362200"/>
              <a:gd name="connsiteX128" fmla="*/ 6095524 w 7629525"/>
              <a:gd name="connsiteY128" fmla="*/ 2054066 h 2362200"/>
              <a:gd name="connsiteX129" fmla="*/ 6074569 w 7629525"/>
              <a:gd name="connsiteY129" fmla="*/ 2036921 h 2362200"/>
              <a:gd name="connsiteX130" fmla="*/ 6052662 w 7629525"/>
              <a:gd name="connsiteY130" fmla="*/ 2055019 h 2362200"/>
              <a:gd name="connsiteX131" fmla="*/ 6008846 w 7629525"/>
              <a:gd name="connsiteY131" fmla="*/ 2055971 h 2362200"/>
              <a:gd name="connsiteX132" fmla="*/ 6008846 w 7629525"/>
              <a:gd name="connsiteY132" fmla="*/ 2038826 h 2362200"/>
              <a:gd name="connsiteX133" fmla="*/ 5996464 w 7629525"/>
              <a:gd name="connsiteY133" fmla="*/ 2038826 h 2362200"/>
              <a:gd name="connsiteX134" fmla="*/ 5996464 w 7629525"/>
              <a:gd name="connsiteY134" fmla="*/ 2055971 h 2362200"/>
              <a:gd name="connsiteX135" fmla="*/ 5944076 w 7629525"/>
              <a:gd name="connsiteY135" fmla="*/ 2056924 h 2362200"/>
              <a:gd name="connsiteX136" fmla="*/ 5920264 w 7629525"/>
              <a:gd name="connsiteY136" fmla="*/ 2037874 h 2362200"/>
              <a:gd name="connsiteX137" fmla="*/ 5895499 w 7629525"/>
              <a:gd name="connsiteY137" fmla="*/ 2057876 h 2362200"/>
              <a:gd name="connsiteX138" fmla="*/ 5837396 w 7629525"/>
              <a:gd name="connsiteY138" fmla="*/ 2058829 h 2362200"/>
              <a:gd name="connsiteX139" fmla="*/ 5837396 w 7629525"/>
              <a:gd name="connsiteY139" fmla="*/ 2039779 h 2362200"/>
              <a:gd name="connsiteX140" fmla="*/ 5825014 w 7629525"/>
              <a:gd name="connsiteY140" fmla="*/ 2039779 h 2362200"/>
              <a:gd name="connsiteX141" fmla="*/ 5825014 w 7629525"/>
              <a:gd name="connsiteY141" fmla="*/ 2058829 h 2362200"/>
              <a:gd name="connsiteX142" fmla="*/ 5814537 w 7629525"/>
              <a:gd name="connsiteY142" fmla="*/ 2058829 h 2362200"/>
              <a:gd name="connsiteX143" fmla="*/ 5790724 w 7629525"/>
              <a:gd name="connsiteY143" fmla="*/ 2039779 h 2362200"/>
              <a:gd name="connsiteX144" fmla="*/ 5766912 w 7629525"/>
              <a:gd name="connsiteY144" fmla="*/ 2059781 h 2362200"/>
              <a:gd name="connsiteX145" fmla="*/ 5741194 w 7629525"/>
              <a:gd name="connsiteY145" fmla="*/ 2054066 h 2362200"/>
              <a:gd name="connsiteX146" fmla="*/ 5741194 w 7629525"/>
              <a:gd name="connsiteY146" fmla="*/ 2067401 h 2362200"/>
              <a:gd name="connsiteX147" fmla="*/ 5691664 w 7629525"/>
              <a:gd name="connsiteY147" fmla="*/ 2064544 h 2362200"/>
              <a:gd name="connsiteX148" fmla="*/ 5691664 w 7629525"/>
              <a:gd name="connsiteY148" fmla="*/ 2075974 h 2362200"/>
              <a:gd name="connsiteX149" fmla="*/ 5676424 w 7629525"/>
              <a:gd name="connsiteY149" fmla="*/ 2075974 h 2362200"/>
              <a:gd name="connsiteX150" fmla="*/ 5684996 w 7629525"/>
              <a:gd name="connsiteY150" fmla="*/ 2119789 h 2362200"/>
              <a:gd name="connsiteX151" fmla="*/ 5691664 w 7629525"/>
              <a:gd name="connsiteY151" fmla="*/ 2120741 h 2362200"/>
              <a:gd name="connsiteX152" fmla="*/ 5743099 w 7629525"/>
              <a:gd name="connsiteY152" fmla="*/ 2204561 h 2362200"/>
              <a:gd name="connsiteX153" fmla="*/ 5464969 w 7629525"/>
              <a:gd name="connsiteY153" fmla="*/ 2204561 h 2362200"/>
              <a:gd name="connsiteX154" fmla="*/ 5464969 w 7629525"/>
              <a:gd name="connsiteY154" fmla="*/ 2197894 h 2362200"/>
              <a:gd name="connsiteX155" fmla="*/ 5457349 w 7629525"/>
              <a:gd name="connsiteY155" fmla="*/ 2197894 h 2362200"/>
              <a:gd name="connsiteX156" fmla="*/ 5457349 w 7629525"/>
              <a:gd name="connsiteY156" fmla="*/ 2186464 h 2362200"/>
              <a:gd name="connsiteX157" fmla="*/ 5464969 w 7629525"/>
              <a:gd name="connsiteY157" fmla="*/ 2186464 h 2362200"/>
              <a:gd name="connsiteX158" fmla="*/ 5464969 w 7629525"/>
              <a:gd name="connsiteY158" fmla="*/ 2178844 h 2362200"/>
              <a:gd name="connsiteX159" fmla="*/ 5457349 w 7629525"/>
              <a:gd name="connsiteY159" fmla="*/ 2178844 h 2362200"/>
              <a:gd name="connsiteX160" fmla="*/ 5457349 w 7629525"/>
              <a:gd name="connsiteY160" fmla="*/ 2167414 h 2362200"/>
              <a:gd name="connsiteX161" fmla="*/ 5464969 w 7629525"/>
              <a:gd name="connsiteY161" fmla="*/ 2167414 h 2362200"/>
              <a:gd name="connsiteX162" fmla="*/ 5464969 w 7629525"/>
              <a:gd name="connsiteY162" fmla="*/ 2159794 h 2362200"/>
              <a:gd name="connsiteX163" fmla="*/ 5457349 w 7629525"/>
              <a:gd name="connsiteY163" fmla="*/ 2159794 h 2362200"/>
              <a:gd name="connsiteX164" fmla="*/ 5457349 w 7629525"/>
              <a:gd name="connsiteY164" fmla="*/ 2148364 h 2362200"/>
              <a:gd name="connsiteX165" fmla="*/ 5464969 w 7629525"/>
              <a:gd name="connsiteY165" fmla="*/ 2148364 h 2362200"/>
              <a:gd name="connsiteX166" fmla="*/ 5464969 w 7629525"/>
              <a:gd name="connsiteY166" fmla="*/ 2140744 h 2362200"/>
              <a:gd name="connsiteX167" fmla="*/ 5457349 w 7629525"/>
              <a:gd name="connsiteY167" fmla="*/ 2140744 h 2362200"/>
              <a:gd name="connsiteX168" fmla="*/ 5457349 w 7629525"/>
              <a:gd name="connsiteY168" fmla="*/ 2129314 h 2362200"/>
              <a:gd name="connsiteX169" fmla="*/ 5464969 w 7629525"/>
              <a:gd name="connsiteY169" fmla="*/ 2129314 h 2362200"/>
              <a:gd name="connsiteX170" fmla="*/ 5464969 w 7629525"/>
              <a:gd name="connsiteY170" fmla="*/ 2121694 h 2362200"/>
              <a:gd name="connsiteX171" fmla="*/ 5457349 w 7629525"/>
              <a:gd name="connsiteY171" fmla="*/ 2121694 h 2362200"/>
              <a:gd name="connsiteX172" fmla="*/ 5457349 w 7629525"/>
              <a:gd name="connsiteY172" fmla="*/ 2110264 h 2362200"/>
              <a:gd name="connsiteX173" fmla="*/ 5464969 w 7629525"/>
              <a:gd name="connsiteY173" fmla="*/ 2110264 h 2362200"/>
              <a:gd name="connsiteX174" fmla="*/ 5464969 w 7629525"/>
              <a:gd name="connsiteY174" fmla="*/ 2102644 h 2362200"/>
              <a:gd name="connsiteX175" fmla="*/ 5457349 w 7629525"/>
              <a:gd name="connsiteY175" fmla="*/ 2102644 h 2362200"/>
              <a:gd name="connsiteX176" fmla="*/ 5457349 w 7629525"/>
              <a:gd name="connsiteY176" fmla="*/ 2091214 h 2362200"/>
              <a:gd name="connsiteX177" fmla="*/ 5464969 w 7629525"/>
              <a:gd name="connsiteY177" fmla="*/ 2091214 h 2362200"/>
              <a:gd name="connsiteX178" fmla="*/ 5464969 w 7629525"/>
              <a:gd name="connsiteY178" fmla="*/ 2083594 h 2362200"/>
              <a:gd name="connsiteX179" fmla="*/ 5457349 w 7629525"/>
              <a:gd name="connsiteY179" fmla="*/ 2083594 h 2362200"/>
              <a:gd name="connsiteX180" fmla="*/ 5457349 w 7629525"/>
              <a:gd name="connsiteY180" fmla="*/ 2072164 h 2362200"/>
              <a:gd name="connsiteX181" fmla="*/ 5464969 w 7629525"/>
              <a:gd name="connsiteY181" fmla="*/ 2072164 h 2362200"/>
              <a:gd name="connsiteX182" fmla="*/ 5464969 w 7629525"/>
              <a:gd name="connsiteY182" fmla="*/ 2064544 h 2362200"/>
              <a:gd name="connsiteX183" fmla="*/ 5457349 w 7629525"/>
              <a:gd name="connsiteY183" fmla="*/ 2064544 h 2362200"/>
              <a:gd name="connsiteX184" fmla="*/ 5457349 w 7629525"/>
              <a:gd name="connsiteY184" fmla="*/ 2053114 h 2362200"/>
              <a:gd name="connsiteX185" fmla="*/ 5464969 w 7629525"/>
              <a:gd name="connsiteY185" fmla="*/ 2053114 h 2362200"/>
              <a:gd name="connsiteX186" fmla="*/ 5464969 w 7629525"/>
              <a:gd name="connsiteY186" fmla="*/ 2045494 h 2362200"/>
              <a:gd name="connsiteX187" fmla="*/ 5457349 w 7629525"/>
              <a:gd name="connsiteY187" fmla="*/ 2045494 h 2362200"/>
              <a:gd name="connsiteX188" fmla="*/ 5457349 w 7629525"/>
              <a:gd name="connsiteY188" fmla="*/ 2034064 h 2362200"/>
              <a:gd name="connsiteX189" fmla="*/ 5464969 w 7629525"/>
              <a:gd name="connsiteY189" fmla="*/ 2034064 h 2362200"/>
              <a:gd name="connsiteX190" fmla="*/ 5464969 w 7629525"/>
              <a:gd name="connsiteY190" fmla="*/ 2026444 h 2362200"/>
              <a:gd name="connsiteX191" fmla="*/ 5457349 w 7629525"/>
              <a:gd name="connsiteY191" fmla="*/ 2026444 h 2362200"/>
              <a:gd name="connsiteX192" fmla="*/ 5457349 w 7629525"/>
              <a:gd name="connsiteY192" fmla="*/ 2015014 h 2362200"/>
              <a:gd name="connsiteX193" fmla="*/ 5464969 w 7629525"/>
              <a:gd name="connsiteY193" fmla="*/ 2015014 h 2362200"/>
              <a:gd name="connsiteX194" fmla="*/ 5464969 w 7629525"/>
              <a:gd name="connsiteY194" fmla="*/ 2007394 h 2362200"/>
              <a:gd name="connsiteX195" fmla="*/ 5457349 w 7629525"/>
              <a:gd name="connsiteY195" fmla="*/ 2007394 h 2362200"/>
              <a:gd name="connsiteX196" fmla="*/ 5457349 w 7629525"/>
              <a:gd name="connsiteY196" fmla="*/ 1995964 h 2362200"/>
              <a:gd name="connsiteX197" fmla="*/ 5464969 w 7629525"/>
              <a:gd name="connsiteY197" fmla="*/ 1995964 h 2362200"/>
              <a:gd name="connsiteX198" fmla="*/ 5464969 w 7629525"/>
              <a:gd name="connsiteY198" fmla="*/ 1988344 h 2362200"/>
              <a:gd name="connsiteX199" fmla="*/ 5457349 w 7629525"/>
              <a:gd name="connsiteY199" fmla="*/ 1988344 h 2362200"/>
              <a:gd name="connsiteX200" fmla="*/ 5457349 w 7629525"/>
              <a:gd name="connsiteY200" fmla="*/ 1976914 h 2362200"/>
              <a:gd name="connsiteX201" fmla="*/ 5464969 w 7629525"/>
              <a:gd name="connsiteY201" fmla="*/ 1976914 h 2362200"/>
              <a:gd name="connsiteX202" fmla="*/ 5464969 w 7629525"/>
              <a:gd name="connsiteY202" fmla="*/ 1969294 h 2362200"/>
              <a:gd name="connsiteX203" fmla="*/ 5457349 w 7629525"/>
              <a:gd name="connsiteY203" fmla="*/ 1969294 h 2362200"/>
              <a:gd name="connsiteX204" fmla="*/ 5457349 w 7629525"/>
              <a:gd name="connsiteY204" fmla="*/ 1957864 h 2362200"/>
              <a:gd name="connsiteX205" fmla="*/ 5464969 w 7629525"/>
              <a:gd name="connsiteY205" fmla="*/ 1957864 h 2362200"/>
              <a:gd name="connsiteX206" fmla="*/ 5464969 w 7629525"/>
              <a:gd name="connsiteY206" fmla="*/ 1950244 h 2362200"/>
              <a:gd name="connsiteX207" fmla="*/ 5457349 w 7629525"/>
              <a:gd name="connsiteY207" fmla="*/ 1950244 h 2362200"/>
              <a:gd name="connsiteX208" fmla="*/ 5457349 w 7629525"/>
              <a:gd name="connsiteY208" fmla="*/ 1931194 h 2362200"/>
              <a:gd name="connsiteX209" fmla="*/ 5464969 w 7629525"/>
              <a:gd name="connsiteY209" fmla="*/ 1931194 h 2362200"/>
              <a:gd name="connsiteX210" fmla="*/ 5464969 w 7629525"/>
              <a:gd name="connsiteY210" fmla="*/ 1923574 h 2362200"/>
              <a:gd name="connsiteX211" fmla="*/ 5457349 w 7629525"/>
              <a:gd name="connsiteY211" fmla="*/ 1923574 h 2362200"/>
              <a:gd name="connsiteX212" fmla="*/ 5457349 w 7629525"/>
              <a:gd name="connsiteY212" fmla="*/ 1912144 h 2362200"/>
              <a:gd name="connsiteX213" fmla="*/ 5464969 w 7629525"/>
              <a:gd name="connsiteY213" fmla="*/ 1912144 h 2362200"/>
              <a:gd name="connsiteX214" fmla="*/ 5464969 w 7629525"/>
              <a:gd name="connsiteY214" fmla="*/ 1904524 h 2362200"/>
              <a:gd name="connsiteX215" fmla="*/ 5457349 w 7629525"/>
              <a:gd name="connsiteY215" fmla="*/ 1904524 h 2362200"/>
              <a:gd name="connsiteX216" fmla="*/ 5457349 w 7629525"/>
              <a:gd name="connsiteY216" fmla="*/ 1893094 h 2362200"/>
              <a:gd name="connsiteX217" fmla="*/ 5464969 w 7629525"/>
              <a:gd name="connsiteY217" fmla="*/ 1893094 h 2362200"/>
              <a:gd name="connsiteX218" fmla="*/ 5464969 w 7629525"/>
              <a:gd name="connsiteY218" fmla="*/ 1885474 h 2362200"/>
              <a:gd name="connsiteX219" fmla="*/ 5457349 w 7629525"/>
              <a:gd name="connsiteY219" fmla="*/ 1885474 h 2362200"/>
              <a:gd name="connsiteX220" fmla="*/ 5457349 w 7629525"/>
              <a:gd name="connsiteY220" fmla="*/ 1874044 h 2362200"/>
              <a:gd name="connsiteX221" fmla="*/ 5464969 w 7629525"/>
              <a:gd name="connsiteY221" fmla="*/ 1874044 h 2362200"/>
              <a:gd name="connsiteX222" fmla="*/ 5464969 w 7629525"/>
              <a:gd name="connsiteY222" fmla="*/ 1864519 h 2362200"/>
              <a:gd name="connsiteX223" fmla="*/ 5457349 w 7629525"/>
              <a:gd name="connsiteY223" fmla="*/ 1864519 h 2362200"/>
              <a:gd name="connsiteX224" fmla="*/ 5457349 w 7629525"/>
              <a:gd name="connsiteY224" fmla="*/ 1853089 h 2362200"/>
              <a:gd name="connsiteX225" fmla="*/ 5464969 w 7629525"/>
              <a:gd name="connsiteY225" fmla="*/ 1853089 h 2362200"/>
              <a:gd name="connsiteX226" fmla="*/ 5464969 w 7629525"/>
              <a:gd name="connsiteY226" fmla="*/ 1845469 h 2362200"/>
              <a:gd name="connsiteX227" fmla="*/ 5457349 w 7629525"/>
              <a:gd name="connsiteY227" fmla="*/ 1845469 h 2362200"/>
              <a:gd name="connsiteX228" fmla="*/ 5457349 w 7629525"/>
              <a:gd name="connsiteY228" fmla="*/ 1834039 h 2362200"/>
              <a:gd name="connsiteX229" fmla="*/ 5464969 w 7629525"/>
              <a:gd name="connsiteY229" fmla="*/ 1834039 h 2362200"/>
              <a:gd name="connsiteX230" fmla="*/ 5464969 w 7629525"/>
              <a:gd name="connsiteY230" fmla="*/ 1826419 h 2362200"/>
              <a:gd name="connsiteX231" fmla="*/ 5457349 w 7629525"/>
              <a:gd name="connsiteY231" fmla="*/ 1826419 h 2362200"/>
              <a:gd name="connsiteX232" fmla="*/ 5457349 w 7629525"/>
              <a:gd name="connsiteY232" fmla="*/ 1814989 h 2362200"/>
              <a:gd name="connsiteX233" fmla="*/ 5464969 w 7629525"/>
              <a:gd name="connsiteY233" fmla="*/ 1814989 h 2362200"/>
              <a:gd name="connsiteX234" fmla="*/ 5464969 w 7629525"/>
              <a:gd name="connsiteY234" fmla="*/ 1807369 h 2362200"/>
              <a:gd name="connsiteX235" fmla="*/ 5457349 w 7629525"/>
              <a:gd name="connsiteY235" fmla="*/ 1807369 h 2362200"/>
              <a:gd name="connsiteX236" fmla="*/ 5457349 w 7629525"/>
              <a:gd name="connsiteY236" fmla="*/ 1795939 h 2362200"/>
              <a:gd name="connsiteX237" fmla="*/ 5464969 w 7629525"/>
              <a:gd name="connsiteY237" fmla="*/ 1795939 h 2362200"/>
              <a:gd name="connsiteX238" fmla="*/ 5464969 w 7629525"/>
              <a:gd name="connsiteY238" fmla="*/ 1788319 h 2362200"/>
              <a:gd name="connsiteX239" fmla="*/ 5457349 w 7629525"/>
              <a:gd name="connsiteY239" fmla="*/ 1788319 h 2362200"/>
              <a:gd name="connsiteX240" fmla="*/ 5457349 w 7629525"/>
              <a:gd name="connsiteY240" fmla="*/ 1776889 h 2362200"/>
              <a:gd name="connsiteX241" fmla="*/ 5464969 w 7629525"/>
              <a:gd name="connsiteY241" fmla="*/ 1776889 h 2362200"/>
              <a:gd name="connsiteX242" fmla="*/ 5464969 w 7629525"/>
              <a:gd name="connsiteY242" fmla="*/ 1769269 h 2362200"/>
              <a:gd name="connsiteX243" fmla="*/ 5457349 w 7629525"/>
              <a:gd name="connsiteY243" fmla="*/ 1769269 h 2362200"/>
              <a:gd name="connsiteX244" fmla="*/ 5457349 w 7629525"/>
              <a:gd name="connsiteY244" fmla="*/ 1757839 h 2362200"/>
              <a:gd name="connsiteX245" fmla="*/ 5464969 w 7629525"/>
              <a:gd name="connsiteY245" fmla="*/ 1757839 h 2362200"/>
              <a:gd name="connsiteX246" fmla="*/ 5464969 w 7629525"/>
              <a:gd name="connsiteY246" fmla="*/ 1750219 h 2362200"/>
              <a:gd name="connsiteX247" fmla="*/ 5457349 w 7629525"/>
              <a:gd name="connsiteY247" fmla="*/ 1750219 h 2362200"/>
              <a:gd name="connsiteX248" fmla="*/ 5457349 w 7629525"/>
              <a:gd name="connsiteY248" fmla="*/ 1738789 h 2362200"/>
              <a:gd name="connsiteX249" fmla="*/ 5464969 w 7629525"/>
              <a:gd name="connsiteY249" fmla="*/ 1738789 h 2362200"/>
              <a:gd name="connsiteX250" fmla="*/ 5464969 w 7629525"/>
              <a:gd name="connsiteY250" fmla="*/ 1731169 h 2362200"/>
              <a:gd name="connsiteX251" fmla="*/ 5457349 w 7629525"/>
              <a:gd name="connsiteY251" fmla="*/ 1731169 h 2362200"/>
              <a:gd name="connsiteX252" fmla="*/ 5457349 w 7629525"/>
              <a:gd name="connsiteY252" fmla="*/ 1703546 h 2362200"/>
              <a:gd name="connsiteX253" fmla="*/ 5464969 w 7629525"/>
              <a:gd name="connsiteY253" fmla="*/ 1703546 h 2362200"/>
              <a:gd name="connsiteX254" fmla="*/ 5464969 w 7629525"/>
              <a:gd name="connsiteY254" fmla="*/ 1695926 h 2362200"/>
              <a:gd name="connsiteX255" fmla="*/ 5457349 w 7629525"/>
              <a:gd name="connsiteY255" fmla="*/ 1695926 h 2362200"/>
              <a:gd name="connsiteX256" fmla="*/ 5457349 w 7629525"/>
              <a:gd name="connsiteY256" fmla="*/ 1685449 h 2362200"/>
              <a:gd name="connsiteX257" fmla="*/ 5464969 w 7629525"/>
              <a:gd name="connsiteY257" fmla="*/ 1685449 h 2362200"/>
              <a:gd name="connsiteX258" fmla="*/ 5464969 w 7629525"/>
              <a:gd name="connsiteY258" fmla="*/ 1677829 h 2362200"/>
              <a:gd name="connsiteX259" fmla="*/ 5457349 w 7629525"/>
              <a:gd name="connsiteY259" fmla="*/ 1677829 h 2362200"/>
              <a:gd name="connsiteX260" fmla="*/ 5457349 w 7629525"/>
              <a:gd name="connsiteY260" fmla="*/ 1662589 h 2362200"/>
              <a:gd name="connsiteX261" fmla="*/ 5449729 w 7629525"/>
              <a:gd name="connsiteY261" fmla="*/ 1662589 h 2362200"/>
              <a:gd name="connsiteX262" fmla="*/ 5449729 w 7629525"/>
              <a:gd name="connsiteY262" fmla="*/ 1607344 h 2362200"/>
              <a:gd name="connsiteX263" fmla="*/ 5419249 w 7629525"/>
              <a:gd name="connsiteY263" fmla="*/ 1593056 h 2362200"/>
              <a:gd name="connsiteX264" fmla="*/ 5419249 w 7629525"/>
              <a:gd name="connsiteY264" fmla="*/ 1575911 h 2362200"/>
              <a:gd name="connsiteX265" fmla="*/ 5393531 w 7629525"/>
              <a:gd name="connsiteY265" fmla="*/ 1575911 h 2362200"/>
              <a:gd name="connsiteX266" fmla="*/ 5393531 w 7629525"/>
              <a:gd name="connsiteY266" fmla="*/ 1556861 h 2362200"/>
              <a:gd name="connsiteX267" fmla="*/ 5384006 w 7629525"/>
              <a:gd name="connsiteY267" fmla="*/ 1556861 h 2362200"/>
              <a:gd name="connsiteX268" fmla="*/ 5384006 w 7629525"/>
              <a:gd name="connsiteY268" fmla="*/ 1575911 h 2362200"/>
              <a:gd name="connsiteX269" fmla="*/ 5375434 w 7629525"/>
              <a:gd name="connsiteY269" fmla="*/ 1575911 h 2362200"/>
              <a:gd name="connsiteX270" fmla="*/ 5375434 w 7629525"/>
              <a:gd name="connsiteY270" fmla="*/ 1538764 h 2362200"/>
              <a:gd name="connsiteX271" fmla="*/ 5368767 w 7629525"/>
              <a:gd name="connsiteY271" fmla="*/ 1538764 h 2362200"/>
              <a:gd name="connsiteX272" fmla="*/ 5368767 w 7629525"/>
              <a:gd name="connsiteY272" fmla="*/ 1575911 h 2362200"/>
              <a:gd name="connsiteX273" fmla="*/ 5353526 w 7629525"/>
              <a:gd name="connsiteY273" fmla="*/ 1575911 h 2362200"/>
              <a:gd name="connsiteX274" fmla="*/ 5353526 w 7629525"/>
              <a:gd name="connsiteY274" fmla="*/ 1593056 h 2362200"/>
              <a:gd name="connsiteX275" fmla="*/ 5314474 w 7629525"/>
              <a:gd name="connsiteY275" fmla="*/ 1593056 h 2362200"/>
              <a:gd name="connsiteX276" fmla="*/ 5314474 w 7629525"/>
              <a:gd name="connsiteY276" fmla="*/ 1662589 h 2362200"/>
              <a:gd name="connsiteX277" fmla="*/ 5286851 w 7629525"/>
              <a:gd name="connsiteY277" fmla="*/ 1662589 h 2362200"/>
              <a:gd name="connsiteX278" fmla="*/ 5286851 w 7629525"/>
              <a:gd name="connsiteY278" fmla="*/ 1677829 h 2362200"/>
              <a:gd name="connsiteX279" fmla="*/ 5279231 w 7629525"/>
              <a:gd name="connsiteY279" fmla="*/ 1677829 h 2362200"/>
              <a:gd name="connsiteX280" fmla="*/ 5279231 w 7629525"/>
              <a:gd name="connsiteY280" fmla="*/ 1685449 h 2362200"/>
              <a:gd name="connsiteX281" fmla="*/ 5286851 w 7629525"/>
              <a:gd name="connsiteY281" fmla="*/ 1685449 h 2362200"/>
              <a:gd name="connsiteX282" fmla="*/ 5286851 w 7629525"/>
              <a:gd name="connsiteY282" fmla="*/ 1695926 h 2362200"/>
              <a:gd name="connsiteX283" fmla="*/ 5279231 w 7629525"/>
              <a:gd name="connsiteY283" fmla="*/ 1695926 h 2362200"/>
              <a:gd name="connsiteX284" fmla="*/ 5279231 w 7629525"/>
              <a:gd name="connsiteY284" fmla="*/ 1703546 h 2362200"/>
              <a:gd name="connsiteX285" fmla="*/ 5286851 w 7629525"/>
              <a:gd name="connsiteY285" fmla="*/ 1703546 h 2362200"/>
              <a:gd name="connsiteX286" fmla="*/ 5286851 w 7629525"/>
              <a:gd name="connsiteY286" fmla="*/ 1731169 h 2362200"/>
              <a:gd name="connsiteX287" fmla="*/ 5279231 w 7629525"/>
              <a:gd name="connsiteY287" fmla="*/ 1731169 h 2362200"/>
              <a:gd name="connsiteX288" fmla="*/ 5279231 w 7629525"/>
              <a:gd name="connsiteY288" fmla="*/ 1738789 h 2362200"/>
              <a:gd name="connsiteX289" fmla="*/ 5286851 w 7629525"/>
              <a:gd name="connsiteY289" fmla="*/ 1738789 h 2362200"/>
              <a:gd name="connsiteX290" fmla="*/ 5286851 w 7629525"/>
              <a:gd name="connsiteY290" fmla="*/ 1750219 h 2362200"/>
              <a:gd name="connsiteX291" fmla="*/ 5279231 w 7629525"/>
              <a:gd name="connsiteY291" fmla="*/ 1750219 h 2362200"/>
              <a:gd name="connsiteX292" fmla="*/ 5279231 w 7629525"/>
              <a:gd name="connsiteY292" fmla="*/ 1757839 h 2362200"/>
              <a:gd name="connsiteX293" fmla="*/ 5286851 w 7629525"/>
              <a:gd name="connsiteY293" fmla="*/ 1757839 h 2362200"/>
              <a:gd name="connsiteX294" fmla="*/ 5286851 w 7629525"/>
              <a:gd name="connsiteY294" fmla="*/ 1769269 h 2362200"/>
              <a:gd name="connsiteX295" fmla="*/ 5279231 w 7629525"/>
              <a:gd name="connsiteY295" fmla="*/ 1769269 h 2362200"/>
              <a:gd name="connsiteX296" fmla="*/ 5279231 w 7629525"/>
              <a:gd name="connsiteY296" fmla="*/ 1776889 h 2362200"/>
              <a:gd name="connsiteX297" fmla="*/ 5286851 w 7629525"/>
              <a:gd name="connsiteY297" fmla="*/ 1776889 h 2362200"/>
              <a:gd name="connsiteX298" fmla="*/ 5286851 w 7629525"/>
              <a:gd name="connsiteY298" fmla="*/ 1788319 h 2362200"/>
              <a:gd name="connsiteX299" fmla="*/ 5279231 w 7629525"/>
              <a:gd name="connsiteY299" fmla="*/ 1788319 h 2362200"/>
              <a:gd name="connsiteX300" fmla="*/ 5279231 w 7629525"/>
              <a:gd name="connsiteY300" fmla="*/ 1795939 h 2362200"/>
              <a:gd name="connsiteX301" fmla="*/ 5286851 w 7629525"/>
              <a:gd name="connsiteY301" fmla="*/ 1795939 h 2362200"/>
              <a:gd name="connsiteX302" fmla="*/ 5286851 w 7629525"/>
              <a:gd name="connsiteY302" fmla="*/ 1807369 h 2362200"/>
              <a:gd name="connsiteX303" fmla="*/ 5279231 w 7629525"/>
              <a:gd name="connsiteY303" fmla="*/ 1807369 h 2362200"/>
              <a:gd name="connsiteX304" fmla="*/ 5279231 w 7629525"/>
              <a:gd name="connsiteY304" fmla="*/ 1814989 h 2362200"/>
              <a:gd name="connsiteX305" fmla="*/ 5286851 w 7629525"/>
              <a:gd name="connsiteY305" fmla="*/ 1814989 h 2362200"/>
              <a:gd name="connsiteX306" fmla="*/ 5286851 w 7629525"/>
              <a:gd name="connsiteY306" fmla="*/ 1826419 h 2362200"/>
              <a:gd name="connsiteX307" fmla="*/ 5279231 w 7629525"/>
              <a:gd name="connsiteY307" fmla="*/ 1826419 h 2362200"/>
              <a:gd name="connsiteX308" fmla="*/ 5279231 w 7629525"/>
              <a:gd name="connsiteY308" fmla="*/ 1834039 h 2362200"/>
              <a:gd name="connsiteX309" fmla="*/ 5286851 w 7629525"/>
              <a:gd name="connsiteY309" fmla="*/ 1834039 h 2362200"/>
              <a:gd name="connsiteX310" fmla="*/ 5286851 w 7629525"/>
              <a:gd name="connsiteY310" fmla="*/ 1845469 h 2362200"/>
              <a:gd name="connsiteX311" fmla="*/ 5279231 w 7629525"/>
              <a:gd name="connsiteY311" fmla="*/ 1845469 h 2362200"/>
              <a:gd name="connsiteX312" fmla="*/ 5279231 w 7629525"/>
              <a:gd name="connsiteY312" fmla="*/ 1853089 h 2362200"/>
              <a:gd name="connsiteX313" fmla="*/ 5286851 w 7629525"/>
              <a:gd name="connsiteY313" fmla="*/ 1853089 h 2362200"/>
              <a:gd name="connsiteX314" fmla="*/ 5286851 w 7629525"/>
              <a:gd name="connsiteY314" fmla="*/ 1864519 h 2362200"/>
              <a:gd name="connsiteX315" fmla="*/ 5279231 w 7629525"/>
              <a:gd name="connsiteY315" fmla="*/ 1864519 h 2362200"/>
              <a:gd name="connsiteX316" fmla="*/ 5279231 w 7629525"/>
              <a:gd name="connsiteY316" fmla="*/ 1872139 h 2362200"/>
              <a:gd name="connsiteX317" fmla="*/ 5286851 w 7629525"/>
              <a:gd name="connsiteY317" fmla="*/ 1872139 h 2362200"/>
              <a:gd name="connsiteX318" fmla="*/ 5286851 w 7629525"/>
              <a:gd name="connsiteY318" fmla="*/ 1883569 h 2362200"/>
              <a:gd name="connsiteX319" fmla="*/ 5279231 w 7629525"/>
              <a:gd name="connsiteY319" fmla="*/ 1883569 h 2362200"/>
              <a:gd name="connsiteX320" fmla="*/ 5279231 w 7629525"/>
              <a:gd name="connsiteY320" fmla="*/ 1891189 h 2362200"/>
              <a:gd name="connsiteX321" fmla="*/ 5286851 w 7629525"/>
              <a:gd name="connsiteY321" fmla="*/ 1891189 h 2362200"/>
              <a:gd name="connsiteX322" fmla="*/ 5286851 w 7629525"/>
              <a:gd name="connsiteY322" fmla="*/ 1902619 h 2362200"/>
              <a:gd name="connsiteX323" fmla="*/ 5279231 w 7629525"/>
              <a:gd name="connsiteY323" fmla="*/ 1902619 h 2362200"/>
              <a:gd name="connsiteX324" fmla="*/ 5279231 w 7629525"/>
              <a:gd name="connsiteY324" fmla="*/ 1910239 h 2362200"/>
              <a:gd name="connsiteX325" fmla="*/ 5286851 w 7629525"/>
              <a:gd name="connsiteY325" fmla="*/ 1910239 h 2362200"/>
              <a:gd name="connsiteX326" fmla="*/ 5286851 w 7629525"/>
              <a:gd name="connsiteY326" fmla="*/ 1921669 h 2362200"/>
              <a:gd name="connsiteX327" fmla="*/ 5279231 w 7629525"/>
              <a:gd name="connsiteY327" fmla="*/ 1921669 h 2362200"/>
              <a:gd name="connsiteX328" fmla="*/ 5279231 w 7629525"/>
              <a:gd name="connsiteY328" fmla="*/ 1929289 h 2362200"/>
              <a:gd name="connsiteX329" fmla="*/ 5286851 w 7629525"/>
              <a:gd name="connsiteY329" fmla="*/ 1929289 h 2362200"/>
              <a:gd name="connsiteX330" fmla="*/ 5286851 w 7629525"/>
              <a:gd name="connsiteY330" fmla="*/ 1940719 h 2362200"/>
              <a:gd name="connsiteX331" fmla="*/ 5279231 w 7629525"/>
              <a:gd name="connsiteY331" fmla="*/ 1940719 h 2362200"/>
              <a:gd name="connsiteX332" fmla="*/ 5279231 w 7629525"/>
              <a:gd name="connsiteY332" fmla="*/ 1948339 h 2362200"/>
              <a:gd name="connsiteX333" fmla="*/ 5286851 w 7629525"/>
              <a:gd name="connsiteY333" fmla="*/ 1948339 h 2362200"/>
              <a:gd name="connsiteX334" fmla="*/ 5286851 w 7629525"/>
              <a:gd name="connsiteY334" fmla="*/ 1959769 h 2362200"/>
              <a:gd name="connsiteX335" fmla="*/ 5279231 w 7629525"/>
              <a:gd name="connsiteY335" fmla="*/ 1959769 h 2362200"/>
              <a:gd name="connsiteX336" fmla="*/ 5279231 w 7629525"/>
              <a:gd name="connsiteY336" fmla="*/ 1967389 h 2362200"/>
              <a:gd name="connsiteX337" fmla="*/ 5286851 w 7629525"/>
              <a:gd name="connsiteY337" fmla="*/ 1967389 h 2362200"/>
              <a:gd name="connsiteX338" fmla="*/ 5286851 w 7629525"/>
              <a:gd name="connsiteY338" fmla="*/ 1978819 h 2362200"/>
              <a:gd name="connsiteX339" fmla="*/ 5279231 w 7629525"/>
              <a:gd name="connsiteY339" fmla="*/ 1978819 h 2362200"/>
              <a:gd name="connsiteX340" fmla="*/ 5279231 w 7629525"/>
              <a:gd name="connsiteY340" fmla="*/ 1986439 h 2362200"/>
              <a:gd name="connsiteX341" fmla="*/ 5286851 w 7629525"/>
              <a:gd name="connsiteY341" fmla="*/ 1986439 h 2362200"/>
              <a:gd name="connsiteX342" fmla="*/ 5286851 w 7629525"/>
              <a:gd name="connsiteY342" fmla="*/ 1997869 h 2362200"/>
              <a:gd name="connsiteX343" fmla="*/ 5279231 w 7629525"/>
              <a:gd name="connsiteY343" fmla="*/ 1997869 h 2362200"/>
              <a:gd name="connsiteX344" fmla="*/ 5279231 w 7629525"/>
              <a:gd name="connsiteY344" fmla="*/ 2005489 h 2362200"/>
              <a:gd name="connsiteX345" fmla="*/ 5286851 w 7629525"/>
              <a:gd name="connsiteY345" fmla="*/ 2005489 h 2362200"/>
              <a:gd name="connsiteX346" fmla="*/ 5286851 w 7629525"/>
              <a:gd name="connsiteY346" fmla="*/ 2016919 h 2362200"/>
              <a:gd name="connsiteX347" fmla="*/ 5279231 w 7629525"/>
              <a:gd name="connsiteY347" fmla="*/ 2016919 h 2362200"/>
              <a:gd name="connsiteX348" fmla="*/ 5279231 w 7629525"/>
              <a:gd name="connsiteY348" fmla="*/ 2024539 h 2362200"/>
              <a:gd name="connsiteX349" fmla="*/ 5286851 w 7629525"/>
              <a:gd name="connsiteY349" fmla="*/ 2024539 h 2362200"/>
              <a:gd name="connsiteX350" fmla="*/ 5286851 w 7629525"/>
              <a:gd name="connsiteY350" fmla="*/ 2035969 h 2362200"/>
              <a:gd name="connsiteX351" fmla="*/ 5279231 w 7629525"/>
              <a:gd name="connsiteY351" fmla="*/ 2035969 h 2362200"/>
              <a:gd name="connsiteX352" fmla="*/ 5279231 w 7629525"/>
              <a:gd name="connsiteY352" fmla="*/ 2043589 h 2362200"/>
              <a:gd name="connsiteX353" fmla="*/ 5286851 w 7629525"/>
              <a:gd name="connsiteY353" fmla="*/ 2043589 h 2362200"/>
              <a:gd name="connsiteX354" fmla="*/ 5286851 w 7629525"/>
              <a:gd name="connsiteY354" fmla="*/ 2055019 h 2362200"/>
              <a:gd name="connsiteX355" fmla="*/ 5279231 w 7629525"/>
              <a:gd name="connsiteY355" fmla="*/ 2055019 h 2362200"/>
              <a:gd name="connsiteX356" fmla="*/ 5279231 w 7629525"/>
              <a:gd name="connsiteY356" fmla="*/ 2062639 h 2362200"/>
              <a:gd name="connsiteX357" fmla="*/ 5286851 w 7629525"/>
              <a:gd name="connsiteY357" fmla="*/ 2062639 h 2362200"/>
              <a:gd name="connsiteX358" fmla="*/ 5286851 w 7629525"/>
              <a:gd name="connsiteY358" fmla="*/ 2074069 h 2362200"/>
              <a:gd name="connsiteX359" fmla="*/ 5279231 w 7629525"/>
              <a:gd name="connsiteY359" fmla="*/ 2074069 h 2362200"/>
              <a:gd name="connsiteX360" fmla="*/ 5279231 w 7629525"/>
              <a:gd name="connsiteY360" fmla="*/ 2081689 h 2362200"/>
              <a:gd name="connsiteX361" fmla="*/ 5286851 w 7629525"/>
              <a:gd name="connsiteY361" fmla="*/ 2081689 h 2362200"/>
              <a:gd name="connsiteX362" fmla="*/ 5286851 w 7629525"/>
              <a:gd name="connsiteY362" fmla="*/ 2093119 h 2362200"/>
              <a:gd name="connsiteX363" fmla="*/ 5279231 w 7629525"/>
              <a:gd name="connsiteY363" fmla="*/ 2093119 h 2362200"/>
              <a:gd name="connsiteX364" fmla="*/ 5279231 w 7629525"/>
              <a:gd name="connsiteY364" fmla="*/ 2100739 h 2362200"/>
              <a:gd name="connsiteX365" fmla="*/ 5286851 w 7629525"/>
              <a:gd name="connsiteY365" fmla="*/ 2100739 h 2362200"/>
              <a:gd name="connsiteX366" fmla="*/ 5286851 w 7629525"/>
              <a:gd name="connsiteY366" fmla="*/ 2112169 h 2362200"/>
              <a:gd name="connsiteX367" fmla="*/ 5279231 w 7629525"/>
              <a:gd name="connsiteY367" fmla="*/ 2112169 h 2362200"/>
              <a:gd name="connsiteX368" fmla="*/ 5279231 w 7629525"/>
              <a:gd name="connsiteY368" fmla="*/ 2119789 h 2362200"/>
              <a:gd name="connsiteX369" fmla="*/ 5286851 w 7629525"/>
              <a:gd name="connsiteY369" fmla="*/ 2119789 h 2362200"/>
              <a:gd name="connsiteX370" fmla="*/ 5286851 w 7629525"/>
              <a:gd name="connsiteY370" fmla="*/ 2131219 h 2362200"/>
              <a:gd name="connsiteX371" fmla="*/ 5279231 w 7629525"/>
              <a:gd name="connsiteY371" fmla="*/ 2131219 h 2362200"/>
              <a:gd name="connsiteX372" fmla="*/ 5279231 w 7629525"/>
              <a:gd name="connsiteY372" fmla="*/ 2138839 h 2362200"/>
              <a:gd name="connsiteX373" fmla="*/ 5286851 w 7629525"/>
              <a:gd name="connsiteY373" fmla="*/ 2138839 h 2362200"/>
              <a:gd name="connsiteX374" fmla="*/ 5286851 w 7629525"/>
              <a:gd name="connsiteY374" fmla="*/ 2150269 h 2362200"/>
              <a:gd name="connsiteX375" fmla="*/ 5279231 w 7629525"/>
              <a:gd name="connsiteY375" fmla="*/ 2150269 h 2362200"/>
              <a:gd name="connsiteX376" fmla="*/ 5279231 w 7629525"/>
              <a:gd name="connsiteY376" fmla="*/ 2157889 h 2362200"/>
              <a:gd name="connsiteX377" fmla="*/ 5286851 w 7629525"/>
              <a:gd name="connsiteY377" fmla="*/ 2157889 h 2362200"/>
              <a:gd name="connsiteX378" fmla="*/ 5286851 w 7629525"/>
              <a:gd name="connsiteY378" fmla="*/ 2169319 h 2362200"/>
              <a:gd name="connsiteX379" fmla="*/ 5279231 w 7629525"/>
              <a:gd name="connsiteY379" fmla="*/ 2169319 h 2362200"/>
              <a:gd name="connsiteX380" fmla="*/ 5279231 w 7629525"/>
              <a:gd name="connsiteY380" fmla="*/ 2176939 h 2362200"/>
              <a:gd name="connsiteX381" fmla="*/ 5286851 w 7629525"/>
              <a:gd name="connsiteY381" fmla="*/ 2176939 h 2362200"/>
              <a:gd name="connsiteX382" fmla="*/ 5286851 w 7629525"/>
              <a:gd name="connsiteY382" fmla="*/ 2188369 h 2362200"/>
              <a:gd name="connsiteX383" fmla="*/ 5279231 w 7629525"/>
              <a:gd name="connsiteY383" fmla="*/ 2188369 h 2362200"/>
              <a:gd name="connsiteX384" fmla="*/ 5279231 w 7629525"/>
              <a:gd name="connsiteY384" fmla="*/ 2195036 h 2362200"/>
              <a:gd name="connsiteX385" fmla="*/ 5275421 w 7629525"/>
              <a:gd name="connsiteY385" fmla="*/ 2195036 h 2362200"/>
              <a:gd name="connsiteX386" fmla="*/ 5275421 w 7629525"/>
              <a:gd name="connsiteY386" fmla="*/ 2188369 h 2362200"/>
              <a:gd name="connsiteX387" fmla="*/ 5267801 w 7629525"/>
              <a:gd name="connsiteY387" fmla="*/ 2188369 h 2362200"/>
              <a:gd name="connsiteX388" fmla="*/ 5267801 w 7629525"/>
              <a:gd name="connsiteY388" fmla="*/ 2175986 h 2362200"/>
              <a:gd name="connsiteX389" fmla="*/ 5275421 w 7629525"/>
              <a:gd name="connsiteY389" fmla="*/ 2175986 h 2362200"/>
              <a:gd name="connsiteX390" fmla="*/ 5275421 w 7629525"/>
              <a:gd name="connsiteY390" fmla="*/ 2168366 h 2362200"/>
              <a:gd name="connsiteX391" fmla="*/ 5267801 w 7629525"/>
              <a:gd name="connsiteY391" fmla="*/ 2168366 h 2362200"/>
              <a:gd name="connsiteX392" fmla="*/ 5267801 w 7629525"/>
              <a:gd name="connsiteY392" fmla="*/ 2156936 h 2362200"/>
              <a:gd name="connsiteX393" fmla="*/ 5275421 w 7629525"/>
              <a:gd name="connsiteY393" fmla="*/ 2156936 h 2362200"/>
              <a:gd name="connsiteX394" fmla="*/ 5275421 w 7629525"/>
              <a:gd name="connsiteY394" fmla="*/ 2149316 h 2362200"/>
              <a:gd name="connsiteX395" fmla="*/ 5267801 w 7629525"/>
              <a:gd name="connsiteY395" fmla="*/ 2149316 h 2362200"/>
              <a:gd name="connsiteX396" fmla="*/ 5267801 w 7629525"/>
              <a:gd name="connsiteY396" fmla="*/ 2136934 h 2362200"/>
              <a:gd name="connsiteX397" fmla="*/ 5275421 w 7629525"/>
              <a:gd name="connsiteY397" fmla="*/ 2136934 h 2362200"/>
              <a:gd name="connsiteX398" fmla="*/ 5275421 w 7629525"/>
              <a:gd name="connsiteY398" fmla="*/ 2129314 h 2362200"/>
              <a:gd name="connsiteX399" fmla="*/ 5267801 w 7629525"/>
              <a:gd name="connsiteY399" fmla="*/ 2129314 h 2362200"/>
              <a:gd name="connsiteX400" fmla="*/ 5267801 w 7629525"/>
              <a:gd name="connsiteY400" fmla="*/ 2117884 h 2362200"/>
              <a:gd name="connsiteX401" fmla="*/ 5275421 w 7629525"/>
              <a:gd name="connsiteY401" fmla="*/ 2117884 h 2362200"/>
              <a:gd name="connsiteX402" fmla="*/ 5275421 w 7629525"/>
              <a:gd name="connsiteY402" fmla="*/ 2110264 h 2362200"/>
              <a:gd name="connsiteX403" fmla="*/ 5267801 w 7629525"/>
              <a:gd name="connsiteY403" fmla="*/ 2110264 h 2362200"/>
              <a:gd name="connsiteX404" fmla="*/ 5267801 w 7629525"/>
              <a:gd name="connsiteY404" fmla="*/ 2098834 h 2362200"/>
              <a:gd name="connsiteX405" fmla="*/ 5275421 w 7629525"/>
              <a:gd name="connsiteY405" fmla="*/ 2098834 h 2362200"/>
              <a:gd name="connsiteX406" fmla="*/ 5275421 w 7629525"/>
              <a:gd name="connsiteY406" fmla="*/ 2091214 h 2362200"/>
              <a:gd name="connsiteX407" fmla="*/ 5267801 w 7629525"/>
              <a:gd name="connsiteY407" fmla="*/ 2091214 h 2362200"/>
              <a:gd name="connsiteX408" fmla="*/ 5267801 w 7629525"/>
              <a:gd name="connsiteY408" fmla="*/ 2079784 h 2362200"/>
              <a:gd name="connsiteX409" fmla="*/ 5275421 w 7629525"/>
              <a:gd name="connsiteY409" fmla="*/ 2079784 h 2362200"/>
              <a:gd name="connsiteX410" fmla="*/ 5275421 w 7629525"/>
              <a:gd name="connsiteY410" fmla="*/ 2072164 h 2362200"/>
              <a:gd name="connsiteX411" fmla="*/ 5267801 w 7629525"/>
              <a:gd name="connsiteY411" fmla="*/ 2072164 h 2362200"/>
              <a:gd name="connsiteX412" fmla="*/ 5267801 w 7629525"/>
              <a:gd name="connsiteY412" fmla="*/ 2059781 h 2362200"/>
              <a:gd name="connsiteX413" fmla="*/ 5275421 w 7629525"/>
              <a:gd name="connsiteY413" fmla="*/ 2059781 h 2362200"/>
              <a:gd name="connsiteX414" fmla="*/ 5275421 w 7629525"/>
              <a:gd name="connsiteY414" fmla="*/ 2052161 h 2362200"/>
              <a:gd name="connsiteX415" fmla="*/ 5267801 w 7629525"/>
              <a:gd name="connsiteY415" fmla="*/ 2052161 h 2362200"/>
              <a:gd name="connsiteX416" fmla="*/ 5267801 w 7629525"/>
              <a:gd name="connsiteY416" fmla="*/ 2045494 h 2362200"/>
              <a:gd name="connsiteX417" fmla="*/ 5275421 w 7629525"/>
              <a:gd name="connsiteY417" fmla="*/ 2045494 h 2362200"/>
              <a:gd name="connsiteX418" fmla="*/ 5275421 w 7629525"/>
              <a:gd name="connsiteY418" fmla="*/ 2037874 h 2362200"/>
              <a:gd name="connsiteX419" fmla="*/ 5267801 w 7629525"/>
              <a:gd name="connsiteY419" fmla="*/ 2037874 h 2362200"/>
              <a:gd name="connsiteX420" fmla="*/ 5267801 w 7629525"/>
              <a:gd name="connsiteY420" fmla="*/ 2026444 h 2362200"/>
              <a:gd name="connsiteX421" fmla="*/ 5275421 w 7629525"/>
              <a:gd name="connsiteY421" fmla="*/ 2026444 h 2362200"/>
              <a:gd name="connsiteX422" fmla="*/ 5275421 w 7629525"/>
              <a:gd name="connsiteY422" fmla="*/ 2018824 h 2362200"/>
              <a:gd name="connsiteX423" fmla="*/ 5267801 w 7629525"/>
              <a:gd name="connsiteY423" fmla="*/ 2018824 h 2362200"/>
              <a:gd name="connsiteX424" fmla="*/ 5267801 w 7629525"/>
              <a:gd name="connsiteY424" fmla="*/ 2006441 h 2362200"/>
              <a:gd name="connsiteX425" fmla="*/ 5275421 w 7629525"/>
              <a:gd name="connsiteY425" fmla="*/ 2006441 h 2362200"/>
              <a:gd name="connsiteX426" fmla="*/ 5275421 w 7629525"/>
              <a:gd name="connsiteY426" fmla="*/ 1997869 h 2362200"/>
              <a:gd name="connsiteX427" fmla="*/ 5267801 w 7629525"/>
              <a:gd name="connsiteY427" fmla="*/ 1997869 h 2362200"/>
              <a:gd name="connsiteX428" fmla="*/ 5267801 w 7629525"/>
              <a:gd name="connsiteY428" fmla="*/ 1986439 h 2362200"/>
              <a:gd name="connsiteX429" fmla="*/ 5275421 w 7629525"/>
              <a:gd name="connsiteY429" fmla="*/ 1986439 h 2362200"/>
              <a:gd name="connsiteX430" fmla="*/ 5275421 w 7629525"/>
              <a:gd name="connsiteY430" fmla="*/ 1978819 h 2362200"/>
              <a:gd name="connsiteX431" fmla="*/ 5267801 w 7629525"/>
              <a:gd name="connsiteY431" fmla="*/ 1978819 h 2362200"/>
              <a:gd name="connsiteX432" fmla="*/ 5267801 w 7629525"/>
              <a:gd name="connsiteY432" fmla="*/ 1967389 h 2362200"/>
              <a:gd name="connsiteX433" fmla="*/ 5275421 w 7629525"/>
              <a:gd name="connsiteY433" fmla="*/ 1967389 h 2362200"/>
              <a:gd name="connsiteX434" fmla="*/ 5275421 w 7629525"/>
              <a:gd name="connsiteY434" fmla="*/ 1959769 h 2362200"/>
              <a:gd name="connsiteX435" fmla="*/ 5267801 w 7629525"/>
              <a:gd name="connsiteY435" fmla="*/ 1959769 h 2362200"/>
              <a:gd name="connsiteX436" fmla="*/ 5267801 w 7629525"/>
              <a:gd name="connsiteY436" fmla="*/ 1947386 h 2362200"/>
              <a:gd name="connsiteX437" fmla="*/ 5275421 w 7629525"/>
              <a:gd name="connsiteY437" fmla="*/ 1947386 h 2362200"/>
              <a:gd name="connsiteX438" fmla="*/ 5275421 w 7629525"/>
              <a:gd name="connsiteY438" fmla="*/ 1939766 h 2362200"/>
              <a:gd name="connsiteX439" fmla="*/ 5267801 w 7629525"/>
              <a:gd name="connsiteY439" fmla="*/ 1939766 h 2362200"/>
              <a:gd name="connsiteX440" fmla="*/ 5267801 w 7629525"/>
              <a:gd name="connsiteY440" fmla="*/ 1927384 h 2362200"/>
              <a:gd name="connsiteX441" fmla="*/ 5275421 w 7629525"/>
              <a:gd name="connsiteY441" fmla="*/ 1927384 h 2362200"/>
              <a:gd name="connsiteX442" fmla="*/ 5275421 w 7629525"/>
              <a:gd name="connsiteY442" fmla="*/ 1919764 h 2362200"/>
              <a:gd name="connsiteX443" fmla="*/ 5267801 w 7629525"/>
              <a:gd name="connsiteY443" fmla="*/ 1919764 h 2362200"/>
              <a:gd name="connsiteX444" fmla="*/ 5267801 w 7629525"/>
              <a:gd name="connsiteY444" fmla="*/ 1908334 h 2362200"/>
              <a:gd name="connsiteX445" fmla="*/ 5275421 w 7629525"/>
              <a:gd name="connsiteY445" fmla="*/ 1908334 h 2362200"/>
              <a:gd name="connsiteX446" fmla="*/ 5275421 w 7629525"/>
              <a:gd name="connsiteY446" fmla="*/ 1900714 h 2362200"/>
              <a:gd name="connsiteX447" fmla="*/ 5267801 w 7629525"/>
              <a:gd name="connsiteY447" fmla="*/ 1900714 h 2362200"/>
              <a:gd name="connsiteX448" fmla="*/ 5267801 w 7629525"/>
              <a:gd name="connsiteY448" fmla="*/ 1889284 h 2362200"/>
              <a:gd name="connsiteX449" fmla="*/ 5275421 w 7629525"/>
              <a:gd name="connsiteY449" fmla="*/ 1889284 h 2362200"/>
              <a:gd name="connsiteX450" fmla="*/ 5275421 w 7629525"/>
              <a:gd name="connsiteY450" fmla="*/ 1881664 h 2362200"/>
              <a:gd name="connsiteX451" fmla="*/ 5267801 w 7629525"/>
              <a:gd name="connsiteY451" fmla="*/ 1881664 h 2362200"/>
              <a:gd name="connsiteX452" fmla="*/ 5267801 w 7629525"/>
              <a:gd name="connsiteY452" fmla="*/ 1870234 h 2362200"/>
              <a:gd name="connsiteX453" fmla="*/ 5275421 w 7629525"/>
              <a:gd name="connsiteY453" fmla="*/ 1870234 h 2362200"/>
              <a:gd name="connsiteX454" fmla="*/ 5275421 w 7629525"/>
              <a:gd name="connsiteY454" fmla="*/ 1862614 h 2362200"/>
              <a:gd name="connsiteX455" fmla="*/ 5267801 w 7629525"/>
              <a:gd name="connsiteY455" fmla="*/ 1862614 h 2362200"/>
              <a:gd name="connsiteX456" fmla="*/ 5267801 w 7629525"/>
              <a:gd name="connsiteY456" fmla="*/ 1850231 h 2362200"/>
              <a:gd name="connsiteX457" fmla="*/ 5275421 w 7629525"/>
              <a:gd name="connsiteY457" fmla="*/ 1850231 h 2362200"/>
              <a:gd name="connsiteX458" fmla="*/ 5275421 w 7629525"/>
              <a:gd name="connsiteY458" fmla="*/ 1842611 h 2362200"/>
              <a:gd name="connsiteX459" fmla="*/ 5267801 w 7629525"/>
              <a:gd name="connsiteY459" fmla="*/ 1842611 h 2362200"/>
              <a:gd name="connsiteX460" fmla="*/ 5267801 w 7629525"/>
              <a:gd name="connsiteY460" fmla="*/ 1830229 h 2362200"/>
              <a:gd name="connsiteX461" fmla="*/ 5275421 w 7629525"/>
              <a:gd name="connsiteY461" fmla="*/ 1830229 h 2362200"/>
              <a:gd name="connsiteX462" fmla="*/ 5275421 w 7629525"/>
              <a:gd name="connsiteY462" fmla="*/ 1822609 h 2362200"/>
              <a:gd name="connsiteX463" fmla="*/ 5267801 w 7629525"/>
              <a:gd name="connsiteY463" fmla="*/ 1822609 h 2362200"/>
              <a:gd name="connsiteX464" fmla="*/ 5267801 w 7629525"/>
              <a:gd name="connsiteY464" fmla="*/ 1807369 h 2362200"/>
              <a:gd name="connsiteX465" fmla="*/ 5275421 w 7629525"/>
              <a:gd name="connsiteY465" fmla="*/ 1807369 h 2362200"/>
              <a:gd name="connsiteX466" fmla="*/ 5275421 w 7629525"/>
              <a:gd name="connsiteY466" fmla="*/ 1799749 h 2362200"/>
              <a:gd name="connsiteX467" fmla="*/ 5267801 w 7629525"/>
              <a:gd name="connsiteY467" fmla="*/ 1799749 h 2362200"/>
              <a:gd name="connsiteX468" fmla="*/ 5267801 w 7629525"/>
              <a:gd name="connsiteY468" fmla="*/ 1788319 h 2362200"/>
              <a:gd name="connsiteX469" fmla="*/ 5275421 w 7629525"/>
              <a:gd name="connsiteY469" fmla="*/ 1788319 h 2362200"/>
              <a:gd name="connsiteX470" fmla="*/ 5275421 w 7629525"/>
              <a:gd name="connsiteY470" fmla="*/ 1780699 h 2362200"/>
              <a:gd name="connsiteX471" fmla="*/ 5267801 w 7629525"/>
              <a:gd name="connsiteY471" fmla="*/ 1780699 h 2362200"/>
              <a:gd name="connsiteX472" fmla="*/ 5267801 w 7629525"/>
              <a:gd name="connsiteY472" fmla="*/ 1769269 h 2362200"/>
              <a:gd name="connsiteX473" fmla="*/ 5275421 w 7629525"/>
              <a:gd name="connsiteY473" fmla="*/ 1769269 h 2362200"/>
              <a:gd name="connsiteX474" fmla="*/ 5275421 w 7629525"/>
              <a:gd name="connsiteY474" fmla="*/ 1759744 h 2362200"/>
              <a:gd name="connsiteX475" fmla="*/ 5267801 w 7629525"/>
              <a:gd name="connsiteY475" fmla="*/ 1759744 h 2362200"/>
              <a:gd name="connsiteX476" fmla="*/ 5267801 w 7629525"/>
              <a:gd name="connsiteY476" fmla="*/ 1748314 h 2362200"/>
              <a:gd name="connsiteX477" fmla="*/ 5275421 w 7629525"/>
              <a:gd name="connsiteY477" fmla="*/ 1748314 h 2362200"/>
              <a:gd name="connsiteX478" fmla="*/ 5275421 w 7629525"/>
              <a:gd name="connsiteY478" fmla="*/ 1740694 h 2362200"/>
              <a:gd name="connsiteX479" fmla="*/ 5267801 w 7629525"/>
              <a:gd name="connsiteY479" fmla="*/ 1740694 h 2362200"/>
              <a:gd name="connsiteX480" fmla="*/ 5267801 w 7629525"/>
              <a:gd name="connsiteY480" fmla="*/ 1729264 h 2362200"/>
              <a:gd name="connsiteX481" fmla="*/ 5275421 w 7629525"/>
              <a:gd name="connsiteY481" fmla="*/ 1729264 h 2362200"/>
              <a:gd name="connsiteX482" fmla="*/ 5275421 w 7629525"/>
              <a:gd name="connsiteY482" fmla="*/ 1721644 h 2362200"/>
              <a:gd name="connsiteX483" fmla="*/ 5267801 w 7629525"/>
              <a:gd name="connsiteY483" fmla="*/ 1721644 h 2362200"/>
              <a:gd name="connsiteX484" fmla="*/ 5267801 w 7629525"/>
              <a:gd name="connsiteY484" fmla="*/ 1693069 h 2362200"/>
              <a:gd name="connsiteX485" fmla="*/ 5275421 w 7629525"/>
              <a:gd name="connsiteY485" fmla="*/ 1693069 h 2362200"/>
              <a:gd name="connsiteX486" fmla="*/ 5275421 w 7629525"/>
              <a:gd name="connsiteY486" fmla="*/ 1683544 h 2362200"/>
              <a:gd name="connsiteX487" fmla="*/ 5267801 w 7629525"/>
              <a:gd name="connsiteY487" fmla="*/ 1683544 h 2362200"/>
              <a:gd name="connsiteX488" fmla="*/ 5267801 w 7629525"/>
              <a:gd name="connsiteY488" fmla="*/ 1673066 h 2362200"/>
              <a:gd name="connsiteX489" fmla="*/ 5275421 w 7629525"/>
              <a:gd name="connsiteY489" fmla="*/ 1673066 h 2362200"/>
              <a:gd name="connsiteX490" fmla="*/ 5275421 w 7629525"/>
              <a:gd name="connsiteY490" fmla="*/ 1665446 h 2362200"/>
              <a:gd name="connsiteX491" fmla="*/ 5267801 w 7629525"/>
              <a:gd name="connsiteY491" fmla="*/ 1665446 h 2362200"/>
              <a:gd name="connsiteX492" fmla="*/ 5267801 w 7629525"/>
              <a:gd name="connsiteY492" fmla="*/ 1649254 h 2362200"/>
              <a:gd name="connsiteX493" fmla="*/ 5260181 w 7629525"/>
              <a:gd name="connsiteY493" fmla="*/ 1649254 h 2362200"/>
              <a:gd name="connsiteX494" fmla="*/ 5260181 w 7629525"/>
              <a:gd name="connsiteY494" fmla="*/ 1635919 h 2362200"/>
              <a:gd name="connsiteX495" fmla="*/ 5270659 w 7629525"/>
              <a:gd name="connsiteY495" fmla="*/ 1635919 h 2362200"/>
              <a:gd name="connsiteX496" fmla="*/ 5270659 w 7629525"/>
              <a:gd name="connsiteY496" fmla="*/ 1611154 h 2362200"/>
              <a:gd name="connsiteX497" fmla="*/ 5260181 w 7629525"/>
              <a:gd name="connsiteY497" fmla="*/ 1611154 h 2362200"/>
              <a:gd name="connsiteX498" fmla="*/ 5260181 w 7629525"/>
              <a:gd name="connsiteY498" fmla="*/ 1594009 h 2362200"/>
              <a:gd name="connsiteX499" fmla="*/ 5229701 w 7629525"/>
              <a:gd name="connsiteY499" fmla="*/ 1579721 h 2362200"/>
              <a:gd name="connsiteX500" fmla="*/ 5171599 w 7629525"/>
              <a:gd name="connsiteY500" fmla="*/ 1579721 h 2362200"/>
              <a:gd name="connsiteX501" fmla="*/ 5171599 w 7629525"/>
              <a:gd name="connsiteY501" fmla="*/ 1534954 h 2362200"/>
              <a:gd name="connsiteX502" fmla="*/ 5159217 w 7629525"/>
              <a:gd name="connsiteY502" fmla="*/ 1534954 h 2362200"/>
              <a:gd name="connsiteX503" fmla="*/ 5159217 w 7629525"/>
              <a:gd name="connsiteY503" fmla="*/ 1555909 h 2362200"/>
              <a:gd name="connsiteX504" fmla="*/ 5138262 w 7629525"/>
              <a:gd name="connsiteY504" fmla="*/ 1555909 h 2362200"/>
              <a:gd name="connsiteX505" fmla="*/ 5138262 w 7629525"/>
              <a:gd name="connsiteY505" fmla="*/ 1579721 h 2362200"/>
              <a:gd name="connsiteX506" fmla="*/ 5124926 w 7629525"/>
              <a:gd name="connsiteY506" fmla="*/ 1579721 h 2362200"/>
              <a:gd name="connsiteX507" fmla="*/ 5124926 w 7629525"/>
              <a:gd name="connsiteY507" fmla="*/ 1612106 h 2362200"/>
              <a:gd name="connsiteX508" fmla="*/ 5097304 w 7629525"/>
              <a:gd name="connsiteY508" fmla="*/ 1612106 h 2362200"/>
              <a:gd name="connsiteX509" fmla="*/ 5097304 w 7629525"/>
              <a:gd name="connsiteY509" fmla="*/ 1636871 h 2362200"/>
              <a:gd name="connsiteX510" fmla="*/ 5124926 w 7629525"/>
              <a:gd name="connsiteY510" fmla="*/ 1636871 h 2362200"/>
              <a:gd name="connsiteX511" fmla="*/ 5124926 w 7629525"/>
              <a:gd name="connsiteY511" fmla="*/ 1650206 h 2362200"/>
              <a:gd name="connsiteX512" fmla="*/ 5097304 w 7629525"/>
              <a:gd name="connsiteY512" fmla="*/ 1650206 h 2362200"/>
              <a:gd name="connsiteX513" fmla="*/ 5097304 w 7629525"/>
              <a:gd name="connsiteY513" fmla="*/ 1666399 h 2362200"/>
              <a:gd name="connsiteX514" fmla="*/ 5089684 w 7629525"/>
              <a:gd name="connsiteY514" fmla="*/ 1666399 h 2362200"/>
              <a:gd name="connsiteX515" fmla="*/ 5089684 w 7629525"/>
              <a:gd name="connsiteY515" fmla="*/ 1674019 h 2362200"/>
              <a:gd name="connsiteX516" fmla="*/ 5097304 w 7629525"/>
              <a:gd name="connsiteY516" fmla="*/ 1674019 h 2362200"/>
              <a:gd name="connsiteX517" fmla="*/ 5097304 w 7629525"/>
              <a:gd name="connsiteY517" fmla="*/ 1684496 h 2362200"/>
              <a:gd name="connsiteX518" fmla="*/ 5089684 w 7629525"/>
              <a:gd name="connsiteY518" fmla="*/ 1684496 h 2362200"/>
              <a:gd name="connsiteX519" fmla="*/ 5089684 w 7629525"/>
              <a:gd name="connsiteY519" fmla="*/ 1692116 h 2362200"/>
              <a:gd name="connsiteX520" fmla="*/ 5097304 w 7629525"/>
              <a:gd name="connsiteY520" fmla="*/ 1692116 h 2362200"/>
              <a:gd name="connsiteX521" fmla="*/ 5097304 w 7629525"/>
              <a:gd name="connsiteY521" fmla="*/ 1720691 h 2362200"/>
              <a:gd name="connsiteX522" fmla="*/ 5089684 w 7629525"/>
              <a:gd name="connsiteY522" fmla="*/ 1720691 h 2362200"/>
              <a:gd name="connsiteX523" fmla="*/ 5089684 w 7629525"/>
              <a:gd name="connsiteY523" fmla="*/ 1728311 h 2362200"/>
              <a:gd name="connsiteX524" fmla="*/ 5097304 w 7629525"/>
              <a:gd name="connsiteY524" fmla="*/ 1728311 h 2362200"/>
              <a:gd name="connsiteX525" fmla="*/ 5097304 w 7629525"/>
              <a:gd name="connsiteY525" fmla="*/ 1739741 h 2362200"/>
              <a:gd name="connsiteX526" fmla="*/ 5089684 w 7629525"/>
              <a:gd name="connsiteY526" fmla="*/ 1739741 h 2362200"/>
              <a:gd name="connsiteX527" fmla="*/ 5089684 w 7629525"/>
              <a:gd name="connsiteY527" fmla="*/ 1747361 h 2362200"/>
              <a:gd name="connsiteX528" fmla="*/ 5097304 w 7629525"/>
              <a:gd name="connsiteY528" fmla="*/ 1747361 h 2362200"/>
              <a:gd name="connsiteX529" fmla="*/ 5097304 w 7629525"/>
              <a:gd name="connsiteY529" fmla="*/ 1758791 h 2362200"/>
              <a:gd name="connsiteX530" fmla="*/ 5089684 w 7629525"/>
              <a:gd name="connsiteY530" fmla="*/ 1758791 h 2362200"/>
              <a:gd name="connsiteX531" fmla="*/ 5089684 w 7629525"/>
              <a:gd name="connsiteY531" fmla="*/ 1766411 h 2362200"/>
              <a:gd name="connsiteX532" fmla="*/ 5097304 w 7629525"/>
              <a:gd name="connsiteY532" fmla="*/ 1766411 h 2362200"/>
              <a:gd name="connsiteX533" fmla="*/ 5097304 w 7629525"/>
              <a:gd name="connsiteY533" fmla="*/ 1777841 h 2362200"/>
              <a:gd name="connsiteX534" fmla="*/ 5089684 w 7629525"/>
              <a:gd name="connsiteY534" fmla="*/ 1777841 h 2362200"/>
              <a:gd name="connsiteX535" fmla="*/ 5089684 w 7629525"/>
              <a:gd name="connsiteY535" fmla="*/ 1785461 h 2362200"/>
              <a:gd name="connsiteX536" fmla="*/ 5097304 w 7629525"/>
              <a:gd name="connsiteY536" fmla="*/ 1785461 h 2362200"/>
              <a:gd name="connsiteX537" fmla="*/ 5097304 w 7629525"/>
              <a:gd name="connsiteY537" fmla="*/ 1796891 h 2362200"/>
              <a:gd name="connsiteX538" fmla="*/ 5089684 w 7629525"/>
              <a:gd name="connsiteY538" fmla="*/ 1796891 h 2362200"/>
              <a:gd name="connsiteX539" fmla="*/ 5089684 w 7629525"/>
              <a:gd name="connsiteY539" fmla="*/ 1804511 h 2362200"/>
              <a:gd name="connsiteX540" fmla="*/ 5097304 w 7629525"/>
              <a:gd name="connsiteY540" fmla="*/ 1804511 h 2362200"/>
              <a:gd name="connsiteX541" fmla="*/ 5097304 w 7629525"/>
              <a:gd name="connsiteY541" fmla="*/ 1815941 h 2362200"/>
              <a:gd name="connsiteX542" fmla="*/ 5089684 w 7629525"/>
              <a:gd name="connsiteY542" fmla="*/ 1815941 h 2362200"/>
              <a:gd name="connsiteX543" fmla="*/ 5089684 w 7629525"/>
              <a:gd name="connsiteY543" fmla="*/ 1823561 h 2362200"/>
              <a:gd name="connsiteX544" fmla="*/ 5097304 w 7629525"/>
              <a:gd name="connsiteY544" fmla="*/ 1823561 h 2362200"/>
              <a:gd name="connsiteX545" fmla="*/ 5097304 w 7629525"/>
              <a:gd name="connsiteY545" fmla="*/ 1835944 h 2362200"/>
              <a:gd name="connsiteX546" fmla="*/ 5089684 w 7629525"/>
              <a:gd name="connsiteY546" fmla="*/ 1835944 h 2362200"/>
              <a:gd name="connsiteX547" fmla="*/ 5089684 w 7629525"/>
              <a:gd name="connsiteY547" fmla="*/ 1843564 h 2362200"/>
              <a:gd name="connsiteX548" fmla="*/ 5097304 w 7629525"/>
              <a:gd name="connsiteY548" fmla="*/ 1843564 h 2362200"/>
              <a:gd name="connsiteX549" fmla="*/ 5097304 w 7629525"/>
              <a:gd name="connsiteY549" fmla="*/ 1855946 h 2362200"/>
              <a:gd name="connsiteX550" fmla="*/ 5089684 w 7629525"/>
              <a:gd name="connsiteY550" fmla="*/ 1855946 h 2362200"/>
              <a:gd name="connsiteX551" fmla="*/ 5089684 w 7629525"/>
              <a:gd name="connsiteY551" fmla="*/ 1863566 h 2362200"/>
              <a:gd name="connsiteX552" fmla="*/ 5097304 w 7629525"/>
              <a:gd name="connsiteY552" fmla="*/ 1863566 h 2362200"/>
              <a:gd name="connsiteX553" fmla="*/ 5097304 w 7629525"/>
              <a:gd name="connsiteY553" fmla="*/ 1874996 h 2362200"/>
              <a:gd name="connsiteX554" fmla="*/ 5089684 w 7629525"/>
              <a:gd name="connsiteY554" fmla="*/ 1874996 h 2362200"/>
              <a:gd name="connsiteX555" fmla="*/ 5089684 w 7629525"/>
              <a:gd name="connsiteY555" fmla="*/ 1882616 h 2362200"/>
              <a:gd name="connsiteX556" fmla="*/ 5097304 w 7629525"/>
              <a:gd name="connsiteY556" fmla="*/ 1882616 h 2362200"/>
              <a:gd name="connsiteX557" fmla="*/ 5097304 w 7629525"/>
              <a:gd name="connsiteY557" fmla="*/ 1894046 h 2362200"/>
              <a:gd name="connsiteX558" fmla="*/ 5089684 w 7629525"/>
              <a:gd name="connsiteY558" fmla="*/ 1894046 h 2362200"/>
              <a:gd name="connsiteX559" fmla="*/ 5089684 w 7629525"/>
              <a:gd name="connsiteY559" fmla="*/ 1901666 h 2362200"/>
              <a:gd name="connsiteX560" fmla="*/ 5097304 w 7629525"/>
              <a:gd name="connsiteY560" fmla="*/ 1901666 h 2362200"/>
              <a:gd name="connsiteX561" fmla="*/ 5097304 w 7629525"/>
              <a:gd name="connsiteY561" fmla="*/ 1913096 h 2362200"/>
              <a:gd name="connsiteX562" fmla="*/ 5089684 w 7629525"/>
              <a:gd name="connsiteY562" fmla="*/ 1913096 h 2362200"/>
              <a:gd name="connsiteX563" fmla="*/ 5089684 w 7629525"/>
              <a:gd name="connsiteY563" fmla="*/ 1920716 h 2362200"/>
              <a:gd name="connsiteX564" fmla="*/ 5097304 w 7629525"/>
              <a:gd name="connsiteY564" fmla="*/ 1920716 h 2362200"/>
              <a:gd name="connsiteX565" fmla="*/ 5097304 w 7629525"/>
              <a:gd name="connsiteY565" fmla="*/ 1933099 h 2362200"/>
              <a:gd name="connsiteX566" fmla="*/ 5089684 w 7629525"/>
              <a:gd name="connsiteY566" fmla="*/ 1933099 h 2362200"/>
              <a:gd name="connsiteX567" fmla="*/ 5089684 w 7629525"/>
              <a:gd name="connsiteY567" fmla="*/ 1940719 h 2362200"/>
              <a:gd name="connsiteX568" fmla="*/ 5097304 w 7629525"/>
              <a:gd name="connsiteY568" fmla="*/ 1940719 h 2362200"/>
              <a:gd name="connsiteX569" fmla="*/ 5097304 w 7629525"/>
              <a:gd name="connsiteY569" fmla="*/ 1953101 h 2362200"/>
              <a:gd name="connsiteX570" fmla="*/ 5089684 w 7629525"/>
              <a:gd name="connsiteY570" fmla="*/ 1953101 h 2362200"/>
              <a:gd name="connsiteX571" fmla="*/ 5089684 w 7629525"/>
              <a:gd name="connsiteY571" fmla="*/ 1960721 h 2362200"/>
              <a:gd name="connsiteX572" fmla="*/ 5097304 w 7629525"/>
              <a:gd name="connsiteY572" fmla="*/ 1960721 h 2362200"/>
              <a:gd name="connsiteX573" fmla="*/ 5097304 w 7629525"/>
              <a:gd name="connsiteY573" fmla="*/ 1972151 h 2362200"/>
              <a:gd name="connsiteX574" fmla="*/ 5089684 w 7629525"/>
              <a:gd name="connsiteY574" fmla="*/ 1972151 h 2362200"/>
              <a:gd name="connsiteX575" fmla="*/ 5089684 w 7629525"/>
              <a:gd name="connsiteY575" fmla="*/ 1979771 h 2362200"/>
              <a:gd name="connsiteX576" fmla="*/ 5097304 w 7629525"/>
              <a:gd name="connsiteY576" fmla="*/ 1979771 h 2362200"/>
              <a:gd name="connsiteX577" fmla="*/ 5097304 w 7629525"/>
              <a:gd name="connsiteY577" fmla="*/ 1991201 h 2362200"/>
              <a:gd name="connsiteX578" fmla="*/ 5089684 w 7629525"/>
              <a:gd name="connsiteY578" fmla="*/ 1991201 h 2362200"/>
              <a:gd name="connsiteX579" fmla="*/ 5089684 w 7629525"/>
              <a:gd name="connsiteY579" fmla="*/ 1998821 h 2362200"/>
              <a:gd name="connsiteX580" fmla="*/ 5097304 w 7629525"/>
              <a:gd name="connsiteY580" fmla="*/ 1998821 h 2362200"/>
              <a:gd name="connsiteX581" fmla="*/ 5097304 w 7629525"/>
              <a:gd name="connsiteY581" fmla="*/ 2011204 h 2362200"/>
              <a:gd name="connsiteX582" fmla="*/ 5089684 w 7629525"/>
              <a:gd name="connsiteY582" fmla="*/ 2011204 h 2362200"/>
              <a:gd name="connsiteX583" fmla="*/ 5089684 w 7629525"/>
              <a:gd name="connsiteY583" fmla="*/ 2018824 h 2362200"/>
              <a:gd name="connsiteX584" fmla="*/ 5097304 w 7629525"/>
              <a:gd name="connsiteY584" fmla="*/ 2018824 h 2362200"/>
              <a:gd name="connsiteX585" fmla="*/ 5097304 w 7629525"/>
              <a:gd name="connsiteY585" fmla="*/ 2030254 h 2362200"/>
              <a:gd name="connsiteX586" fmla="*/ 5089684 w 7629525"/>
              <a:gd name="connsiteY586" fmla="*/ 2030254 h 2362200"/>
              <a:gd name="connsiteX587" fmla="*/ 5089684 w 7629525"/>
              <a:gd name="connsiteY587" fmla="*/ 2037874 h 2362200"/>
              <a:gd name="connsiteX588" fmla="*/ 5097304 w 7629525"/>
              <a:gd name="connsiteY588" fmla="*/ 2037874 h 2362200"/>
              <a:gd name="connsiteX589" fmla="*/ 5097304 w 7629525"/>
              <a:gd name="connsiteY589" fmla="*/ 2050256 h 2362200"/>
              <a:gd name="connsiteX590" fmla="*/ 5089684 w 7629525"/>
              <a:gd name="connsiteY590" fmla="*/ 2050256 h 2362200"/>
              <a:gd name="connsiteX591" fmla="*/ 5089684 w 7629525"/>
              <a:gd name="connsiteY591" fmla="*/ 2057876 h 2362200"/>
              <a:gd name="connsiteX592" fmla="*/ 5097304 w 7629525"/>
              <a:gd name="connsiteY592" fmla="*/ 2057876 h 2362200"/>
              <a:gd name="connsiteX593" fmla="*/ 5097304 w 7629525"/>
              <a:gd name="connsiteY593" fmla="*/ 2070259 h 2362200"/>
              <a:gd name="connsiteX594" fmla="*/ 5089684 w 7629525"/>
              <a:gd name="connsiteY594" fmla="*/ 2070259 h 2362200"/>
              <a:gd name="connsiteX595" fmla="*/ 5089684 w 7629525"/>
              <a:gd name="connsiteY595" fmla="*/ 2077879 h 2362200"/>
              <a:gd name="connsiteX596" fmla="*/ 5097304 w 7629525"/>
              <a:gd name="connsiteY596" fmla="*/ 2077879 h 2362200"/>
              <a:gd name="connsiteX597" fmla="*/ 5097304 w 7629525"/>
              <a:gd name="connsiteY597" fmla="*/ 2089309 h 2362200"/>
              <a:gd name="connsiteX598" fmla="*/ 5089684 w 7629525"/>
              <a:gd name="connsiteY598" fmla="*/ 2089309 h 2362200"/>
              <a:gd name="connsiteX599" fmla="*/ 5089684 w 7629525"/>
              <a:gd name="connsiteY599" fmla="*/ 2096929 h 2362200"/>
              <a:gd name="connsiteX600" fmla="*/ 5097304 w 7629525"/>
              <a:gd name="connsiteY600" fmla="*/ 2096929 h 2362200"/>
              <a:gd name="connsiteX601" fmla="*/ 5097304 w 7629525"/>
              <a:gd name="connsiteY601" fmla="*/ 2108359 h 2362200"/>
              <a:gd name="connsiteX602" fmla="*/ 5089684 w 7629525"/>
              <a:gd name="connsiteY602" fmla="*/ 2108359 h 2362200"/>
              <a:gd name="connsiteX603" fmla="*/ 5089684 w 7629525"/>
              <a:gd name="connsiteY603" fmla="*/ 2115979 h 2362200"/>
              <a:gd name="connsiteX604" fmla="*/ 5097304 w 7629525"/>
              <a:gd name="connsiteY604" fmla="*/ 2115979 h 2362200"/>
              <a:gd name="connsiteX605" fmla="*/ 5097304 w 7629525"/>
              <a:gd name="connsiteY605" fmla="*/ 2127409 h 2362200"/>
              <a:gd name="connsiteX606" fmla="*/ 5089684 w 7629525"/>
              <a:gd name="connsiteY606" fmla="*/ 2127409 h 2362200"/>
              <a:gd name="connsiteX607" fmla="*/ 5089684 w 7629525"/>
              <a:gd name="connsiteY607" fmla="*/ 2135029 h 2362200"/>
              <a:gd name="connsiteX608" fmla="*/ 5097304 w 7629525"/>
              <a:gd name="connsiteY608" fmla="*/ 2135029 h 2362200"/>
              <a:gd name="connsiteX609" fmla="*/ 5097304 w 7629525"/>
              <a:gd name="connsiteY609" fmla="*/ 2147411 h 2362200"/>
              <a:gd name="connsiteX610" fmla="*/ 5089684 w 7629525"/>
              <a:gd name="connsiteY610" fmla="*/ 2147411 h 2362200"/>
              <a:gd name="connsiteX611" fmla="*/ 5089684 w 7629525"/>
              <a:gd name="connsiteY611" fmla="*/ 2155031 h 2362200"/>
              <a:gd name="connsiteX612" fmla="*/ 5097304 w 7629525"/>
              <a:gd name="connsiteY612" fmla="*/ 2155031 h 2362200"/>
              <a:gd name="connsiteX613" fmla="*/ 5097304 w 7629525"/>
              <a:gd name="connsiteY613" fmla="*/ 2166461 h 2362200"/>
              <a:gd name="connsiteX614" fmla="*/ 5089684 w 7629525"/>
              <a:gd name="connsiteY614" fmla="*/ 2166461 h 2362200"/>
              <a:gd name="connsiteX615" fmla="*/ 5089684 w 7629525"/>
              <a:gd name="connsiteY615" fmla="*/ 2174081 h 2362200"/>
              <a:gd name="connsiteX616" fmla="*/ 5097304 w 7629525"/>
              <a:gd name="connsiteY616" fmla="*/ 2174081 h 2362200"/>
              <a:gd name="connsiteX617" fmla="*/ 5097304 w 7629525"/>
              <a:gd name="connsiteY617" fmla="*/ 2186464 h 2362200"/>
              <a:gd name="connsiteX618" fmla="*/ 5089684 w 7629525"/>
              <a:gd name="connsiteY618" fmla="*/ 2186464 h 2362200"/>
              <a:gd name="connsiteX619" fmla="*/ 5089684 w 7629525"/>
              <a:gd name="connsiteY619" fmla="*/ 2193131 h 2362200"/>
              <a:gd name="connsiteX620" fmla="*/ 5074444 w 7629525"/>
              <a:gd name="connsiteY620" fmla="*/ 2193131 h 2362200"/>
              <a:gd name="connsiteX621" fmla="*/ 5074444 w 7629525"/>
              <a:gd name="connsiteY621" fmla="*/ 2185511 h 2362200"/>
              <a:gd name="connsiteX622" fmla="*/ 5066824 w 7629525"/>
              <a:gd name="connsiteY622" fmla="*/ 2185511 h 2362200"/>
              <a:gd name="connsiteX623" fmla="*/ 5066824 w 7629525"/>
              <a:gd name="connsiteY623" fmla="*/ 2173129 h 2362200"/>
              <a:gd name="connsiteX624" fmla="*/ 5074444 w 7629525"/>
              <a:gd name="connsiteY624" fmla="*/ 2173129 h 2362200"/>
              <a:gd name="connsiteX625" fmla="*/ 5074444 w 7629525"/>
              <a:gd name="connsiteY625" fmla="*/ 2164556 h 2362200"/>
              <a:gd name="connsiteX626" fmla="*/ 5066824 w 7629525"/>
              <a:gd name="connsiteY626" fmla="*/ 2164556 h 2362200"/>
              <a:gd name="connsiteX627" fmla="*/ 5066824 w 7629525"/>
              <a:gd name="connsiteY627" fmla="*/ 2152174 h 2362200"/>
              <a:gd name="connsiteX628" fmla="*/ 5074444 w 7629525"/>
              <a:gd name="connsiteY628" fmla="*/ 2152174 h 2362200"/>
              <a:gd name="connsiteX629" fmla="*/ 5074444 w 7629525"/>
              <a:gd name="connsiteY629" fmla="*/ 2143601 h 2362200"/>
              <a:gd name="connsiteX630" fmla="*/ 5066824 w 7629525"/>
              <a:gd name="connsiteY630" fmla="*/ 2143601 h 2362200"/>
              <a:gd name="connsiteX631" fmla="*/ 5066824 w 7629525"/>
              <a:gd name="connsiteY631" fmla="*/ 2140744 h 2362200"/>
              <a:gd name="connsiteX632" fmla="*/ 5074444 w 7629525"/>
              <a:gd name="connsiteY632" fmla="*/ 2140744 h 2362200"/>
              <a:gd name="connsiteX633" fmla="*/ 5074444 w 7629525"/>
              <a:gd name="connsiteY633" fmla="*/ 2132171 h 2362200"/>
              <a:gd name="connsiteX634" fmla="*/ 5066824 w 7629525"/>
              <a:gd name="connsiteY634" fmla="*/ 2132171 h 2362200"/>
              <a:gd name="connsiteX635" fmla="*/ 5066824 w 7629525"/>
              <a:gd name="connsiteY635" fmla="*/ 2119789 h 2362200"/>
              <a:gd name="connsiteX636" fmla="*/ 5074444 w 7629525"/>
              <a:gd name="connsiteY636" fmla="*/ 2119789 h 2362200"/>
              <a:gd name="connsiteX637" fmla="*/ 5074444 w 7629525"/>
              <a:gd name="connsiteY637" fmla="*/ 2111216 h 2362200"/>
              <a:gd name="connsiteX638" fmla="*/ 5066824 w 7629525"/>
              <a:gd name="connsiteY638" fmla="*/ 2111216 h 2362200"/>
              <a:gd name="connsiteX639" fmla="*/ 5066824 w 7629525"/>
              <a:gd name="connsiteY639" fmla="*/ 2098834 h 2362200"/>
              <a:gd name="connsiteX640" fmla="*/ 5074444 w 7629525"/>
              <a:gd name="connsiteY640" fmla="*/ 2098834 h 2362200"/>
              <a:gd name="connsiteX641" fmla="*/ 5074444 w 7629525"/>
              <a:gd name="connsiteY641" fmla="*/ 2090261 h 2362200"/>
              <a:gd name="connsiteX642" fmla="*/ 5066824 w 7629525"/>
              <a:gd name="connsiteY642" fmla="*/ 2090261 h 2362200"/>
              <a:gd name="connsiteX643" fmla="*/ 5066824 w 7629525"/>
              <a:gd name="connsiteY643" fmla="*/ 2077879 h 2362200"/>
              <a:gd name="connsiteX644" fmla="*/ 5074444 w 7629525"/>
              <a:gd name="connsiteY644" fmla="*/ 2077879 h 2362200"/>
              <a:gd name="connsiteX645" fmla="*/ 5074444 w 7629525"/>
              <a:gd name="connsiteY645" fmla="*/ 2069306 h 2362200"/>
              <a:gd name="connsiteX646" fmla="*/ 5066824 w 7629525"/>
              <a:gd name="connsiteY646" fmla="*/ 2069306 h 2362200"/>
              <a:gd name="connsiteX647" fmla="*/ 5066824 w 7629525"/>
              <a:gd name="connsiteY647" fmla="*/ 2056924 h 2362200"/>
              <a:gd name="connsiteX648" fmla="*/ 5074444 w 7629525"/>
              <a:gd name="connsiteY648" fmla="*/ 2056924 h 2362200"/>
              <a:gd name="connsiteX649" fmla="*/ 5074444 w 7629525"/>
              <a:gd name="connsiteY649" fmla="*/ 2048351 h 2362200"/>
              <a:gd name="connsiteX650" fmla="*/ 5066824 w 7629525"/>
              <a:gd name="connsiteY650" fmla="*/ 2048351 h 2362200"/>
              <a:gd name="connsiteX651" fmla="*/ 5066824 w 7629525"/>
              <a:gd name="connsiteY651" fmla="*/ 2035969 h 2362200"/>
              <a:gd name="connsiteX652" fmla="*/ 5074444 w 7629525"/>
              <a:gd name="connsiteY652" fmla="*/ 2035969 h 2362200"/>
              <a:gd name="connsiteX653" fmla="*/ 5074444 w 7629525"/>
              <a:gd name="connsiteY653" fmla="*/ 2026444 h 2362200"/>
              <a:gd name="connsiteX654" fmla="*/ 5066824 w 7629525"/>
              <a:gd name="connsiteY654" fmla="*/ 2026444 h 2362200"/>
              <a:gd name="connsiteX655" fmla="*/ 5066824 w 7629525"/>
              <a:gd name="connsiteY655" fmla="*/ 2014061 h 2362200"/>
              <a:gd name="connsiteX656" fmla="*/ 5074444 w 7629525"/>
              <a:gd name="connsiteY656" fmla="*/ 2014061 h 2362200"/>
              <a:gd name="connsiteX657" fmla="*/ 5074444 w 7629525"/>
              <a:gd name="connsiteY657" fmla="*/ 2005489 h 2362200"/>
              <a:gd name="connsiteX658" fmla="*/ 5066824 w 7629525"/>
              <a:gd name="connsiteY658" fmla="*/ 2005489 h 2362200"/>
              <a:gd name="connsiteX659" fmla="*/ 5066824 w 7629525"/>
              <a:gd name="connsiteY659" fmla="*/ 1993106 h 2362200"/>
              <a:gd name="connsiteX660" fmla="*/ 5074444 w 7629525"/>
              <a:gd name="connsiteY660" fmla="*/ 1993106 h 2362200"/>
              <a:gd name="connsiteX661" fmla="*/ 5074444 w 7629525"/>
              <a:gd name="connsiteY661" fmla="*/ 1984534 h 2362200"/>
              <a:gd name="connsiteX662" fmla="*/ 5066824 w 7629525"/>
              <a:gd name="connsiteY662" fmla="*/ 1984534 h 2362200"/>
              <a:gd name="connsiteX663" fmla="*/ 5066824 w 7629525"/>
              <a:gd name="connsiteY663" fmla="*/ 1972151 h 2362200"/>
              <a:gd name="connsiteX664" fmla="*/ 5074444 w 7629525"/>
              <a:gd name="connsiteY664" fmla="*/ 1972151 h 2362200"/>
              <a:gd name="connsiteX665" fmla="*/ 5074444 w 7629525"/>
              <a:gd name="connsiteY665" fmla="*/ 1963579 h 2362200"/>
              <a:gd name="connsiteX666" fmla="*/ 5066824 w 7629525"/>
              <a:gd name="connsiteY666" fmla="*/ 1963579 h 2362200"/>
              <a:gd name="connsiteX667" fmla="*/ 5066824 w 7629525"/>
              <a:gd name="connsiteY667" fmla="*/ 1951196 h 2362200"/>
              <a:gd name="connsiteX668" fmla="*/ 5074444 w 7629525"/>
              <a:gd name="connsiteY668" fmla="*/ 1951196 h 2362200"/>
              <a:gd name="connsiteX669" fmla="*/ 5074444 w 7629525"/>
              <a:gd name="connsiteY669" fmla="*/ 1940719 h 2362200"/>
              <a:gd name="connsiteX670" fmla="*/ 5066824 w 7629525"/>
              <a:gd name="connsiteY670" fmla="*/ 1940719 h 2362200"/>
              <a:gd name="connsiteX671" fmla="*/ 5066824 w 7629525"/>
              <a:gd name="connsiteY671" fmla="*/ 1928336 h 2362200"/>
              <a:gd name="connsiteX672" fmla="*/ 5074444 w 7629525"/>
              <a:gd name="connsiteY672" fmla="*/ 1928336 h 2362200"/>
              <a:gd name="connsiteX673" fmla="*/ 5074444 w 7629525"/>
              <a:gd name="connsiteY673" fmla="*/ 1919764 h 2362200"/>
              <a:gd name="connsiteX674" fmla="*/ 5066824 w 7629525"/>
              <a:gd name="connsiteY674" fmla="*/ 1919764 h 2362200"/>
              <a:gd name="connsiteX675" fmla="*/ 5066824 w 7629525"/>
              <a:gd name="connsiteY675" fmla="*/ 1907381 h 2362200"/>
              <a:gd name="connsiteX676" fmla="*/ 5074444 w 7629525"/>
              <a:gd name="connsiteY676" fmla="*/ 1907381 h 2362200"/>
              <a:gd name="connsiteX677" fmla="*/ 5074444 w 7629525"/>
              <a:gd name="connsiteY677" fmla="*/ 1898809 h 2362200"/>
              <a:gd name="connsiteX678" fmla="*/ 5066824 w 7629525"/>
              <a:gd name="connsiteY678" fmla="*/ 1898809 h 2362200"/>
              <a:gd name="connsiteX679" fmla="*/ 5066824 w 7629525"/>
              <a:gd name="connsiteY679" fmla="*/ 1886426 h 2362200"/>
              <a:gd name="connsiteX680" fmla="*/ 5074444 w 7629525"/>
              <a:gd name="connsiteY680" fmla="*/ 1886426 h 2362200"/>
              <a:gd name="connsiteX681" fmla="*/ 5074444 w 7629525"/>
              <a:gd name="connsiteY681" fmla="*/ 1877854 h 2362200"/>
              <a:gd name="connsiteX682" fmla="*/ 5066824 w 7629525"/>
              <a:gd name="connsiteY682" fmla="*/ 1877854 h 2362200"/>
              <a:gd name="connsiteX683" fmla="*/ 5066824 w 7629525"/>
              <a:gd name="connsiteY683" fmla="*/ 1864519 h 2362200"/>
              <a:gd name="connsiteX684" fmla="*/ 5074444 w 7629525"/>
              <a:gd name="connsiteY684" fmla="*/ 1864519 h 2362200"/>
              <a:gd name="connsiteX685" fmla="*/ 5074444 w 7629525"/>
              <a:gd name="connsiteY685" fmla="*/ 1855946 h 2362200"/>
              <a:gd name="connsiteX686" fmla="*/ 5066824 w 7629525"/>
              <a:gd name="connsiteY686" fmla="*/ 1855946 h 2362200"/>
              <a:gd name="connsiteX687" fmla="*/ 5066824 w 7629525"/>
              <a:gd name="connsiteY687" fmla="*/ 1843564 h 2362200"/>
              <a:gd name="connsiteX688" fmla="*/ 5074444 w 7629525"/>
              <a:gd name="connsiteY688" fmla="*/ 1843564 h 2362200"/>
              <a:gd name="connsiteX689" fmla="*/ 5074444 w 7629525"/>
              <a:gd name="connsiteY689" fmla="*/ 1834991 h 2362200"/>
              <a:gd name="connsiteX690" fmla="*/ 5066824 w 7629525"/>
              <a:gd name="connsiteY690" fmla="*/ 1834991 h 2362200"/>
              <a:gd name="connsiteX691" fmla="*/ 5066824 w 7629525"/>
              <a:gd name="connsiteY691" fmla="*/ 1822609 h 2362200"/>
              <a:gd name="connsiteX692" fmla="*/ 5074444 w 7629525"/>
              <a:gd name="connsiteY692" fmla="*/ 1822609 h 2362200"/>
              <a:gd name="connsiteX693" fmla="*/ 5074444 w 7629525"/>
              <a:gd name="connsiteY693" fmla="*/ 1814036 h 2362200"/>
              <a:gd name="connsiteX694" fmla="*/ 5066824 w 7629525"/>
              <a:gd name="connsiteY694" fmla="*/ 1814036 h 2362200"/>
              <a:gd name="connsiteX695" fmla="*/ 5066824 w 7629525"/>
              <a:gd name="connsiteY695" fmla="*/ 1801654 h 2362200"/>
              <a:gd name="connsiteX696" fmla="*/ 5074444 w 7629525"/>
              <a:gd name="connsiteY696" fmla="*/ 1801654 h 2362200"/>
              <a:gd name="connsiteX697" fmla="*/ 5074444 w 7629525"/>
              <a:gd name="connsiteY697" fmla="*/ 1793081 h 2362200"/>
              <a:gd name="connsiteX698" fmla="*/ 5066824 w 7629525"/>
              <a:gd name="connsiteY698" fmla="*/ 1793081 h 2362200"/>
              <a:gd name="connsiteX699" fmla="*/ 5066824 w 7629525"/>
              <a:gd name="connsiteY699" fmla="*/ 1780699 h 2362200"/>
              <a:gd name="connsiteX700" fmla="*/ 5074444 w 7629525"/>
              <a:gd name="connsiteY700" fmla="*/ 1780699 h 2362200"/>
              <a:gd name="connsiteX701" fmla="*/ 5074444 w 7629525"/>
              <a:gd name="connsiteY701" fmla="*/ 1772126 h 2362200"/>
              <a:gd name="connsiteX702" fmla="*/ 5066824 w 7629525"/>
              <a:gd name="connsiteY702" fmla="*/ 1772126 h 2362200"/>
              <a:gd name="connsiteX703" fmla="*/ 5066824 w 7629525"/>
              <a:gd name="connsiteY703" fmla="*/ 1759744 h 2362200"/>
              <a:gd name="connsiteX704" fmla="*/ 5074444 w 7629525"/>
              <a:gd name="connsiteY704" fmla="*/ 1759744 h 2362200"/>
              <a:gd name="connsiteX705" fmla="*/ 5074444 w 7629525"/>
              <a:gd name="connsiteY705" fmla="*/ 1750219 h 2362200"/>
              <a:gd name="connsiteX706" fmla="*/ 5066824 w 7629525"/>
              <a:gd name="connsiteY706" fmla="*/ 1750219 h 2362200"/>
              <a:gd name="connsiteX707" fmla="*/ 5066824 w 7629525"/>
              <a:gd name="connsiteY707" fmla="*/ 1737836 h 2362200"/>
              <a:gd name="connsiteX708" fmla="*/ 5074444 w 7629525"/>
              <a:gd name="connsiteY708" fmla="*/ 1737836 h 2362200"/>
              <a:gd name="connsiteX709" fmla="*/ 5074444 w 7629525"/>
              <a:gd name="connsiteY709" fmla="*/ 1729264 h 2362200"/>
              <a:gd name="connsiteX710" fmla="*/ 5066824 w 7629525"/>
              <a:gd name="connsiteY710" fmla="*/ 1729264 h 2362200"/>
              <a:gd name="connsiteX711" fmla="*/ 5066824 w 7629525"/>
              <a:gd name="connsiteY711" fmla="*/ 1716881 h 2362200"/>
              <a:gd name="connsiteX712" fmla="*/ 5074444 w 7629525"/>
              <a:gd name="connsiteY712" fmla="*/ 1716881 h 2362200"/>
              <a:gd name="connsiteX713" fmla="*/ 5074444 w 7629525"/>
              <a:gd name="connsiteY713" fmla="*/ 1708309 h 2362200"/>
              <a:gd name="connsiteX714" fmla="*/ 5066824 w 7629525"/>
              <a:gd name="connsiteY714" fmla="*/ 1708309 h 2362200"/>
              <a:gd name="connsiteX715" fmla="*/ 5066824 w 7629525"/>
              <a:gd name="connsiteY715" fmla="*/ 1695926 h 2362200"/>
              <a:gd name="connsiteX716" fmla="*/ 5074444 w 7629525"/>
              <a:gd name="connsiteY716" fmla="*/ 1695926 h 2362200"/>
              <a:gd name="connsiteX717" fmla="*/ 5074444 w 7629525"/>
              <a:gd name="connsiteY717" fmla="*/ 1687354 h 2362200"/>
              <a:gd name="connsiteX718" fmla="*/ 5066824 w 7629525"/>
              <a:gd name="connsiteY718" fmla="*/ 1687354 h 2362200"/>
              <a:gd name="connsiteX719" fmla="*/ 5066824 w 7629525"/>
              <a:gd name="connsiteY719" fmla="*/ 1656874 h 2362200"/>
              <a:gd name="connsiteX720" fmla="*/ 5074444 w 7629525"/>
              <a:gd name="connsiteY720" fmla="*/ 1656874 h 2362200"/>
              <a:gd name="connsiteX721" fmla="*/ 5074444 w 7629525"/>
              <a:gd name="connsiteY721" fmla="*/ 1648301 h 2362200"/>
              <a:gd name="connsiteX722" fmla="*/ 5066824 w 7629525"/>
              <a:gd name="connsiteY722" fmla="*/ 1648301 h 2362200"/>
              <a:gd name="connsiteX723" fmla="*/ 5066824 w 7629525"/>
              <a:gd name="connsiteY723" fmla="*/ 1637824 h 2362200"/>
              <a:gd name="connsiteX724" fmla="*/ 5074444 w 7629525"/>
              <a:gd name="connsiteY724" fmla="*/ 1637824 h 2362200"/>
              <a:gd name="connsiteX725" fmla="*/ 5074444 w 7629525"/>
              <a:gd name="connsiteY725" fmla="*/ 1629251 h 2362200"/>
              <a:gd name="connsiteX726" fmla="*/ 5066824 w 7629525"/>
              <a:gd name="connsiteY726" fmla="*/ 1629251 h 2362200"/>
              <a:gd name="connsiteX727" fmla="*/ 5066824 w 7629525"/>
              <a:gd name="connsiteY727" fmla="*/ 1612106 h 2362200"/>
              <a:gd name="connsiteX728" fmla="*/ 5059204 w 7629525"/>
              <a:gd name="connsiteY728" fmla="*/ 1612106 h 2362200"/>
              <a:gd name="connsiteX729" fmla="*/ 5059204 w 7629525"/>
              <a:gd name="connsiteY729" fmla="*/ 1577816 h 2362200"/>
              <a:gd name="connsiteX730" fmla="*/ 5082064 w 7629525"/>
              <a:gd name="connsiteY730" fmla="*/ 1577816 h 2362200"/>
              <a:gd name="connsiteX731" fmla="*/ 5082064 w 7629525"/>
              <a:gd name="connsiteY731" fmla="*/ 1563529 h 2362200"/>
              <a:gd name="connsiteX732" fmla="*/ 5059204 w 7629525"/>
              <a:gd name="connsiteY732" fmla="*/ 1563529 h 2362200"/>
              <a:gd name="connsiteX733" fmla="*/ 5059204 w 7629525"/>
              <a:gd name="connsiteY733" fmla="*/ 1552099 h 2362200"/>
              <a:gd name="connsiteX734" fmla="*/ 5082064 w 7629525"/>
              <a:gd name="connsiteY734" fmla="*/ 1552099 h 2362200"/>
              <a:gd name="connsiteX735" fmla="*/ 5082064 w 7629525"/>
              <a:gd name="connsiteY735" fmla="*/ 1535906 h 2362200"/>
              <a:gd name="connsiteX736" fmla="*/ 5059204 w 7629525"/>
              <a:gd name="connsiteY736" fmla="*/ 1535906 h 2362200"/>
              <a:gd name="connsiteX737" fmla="*/ 5040154 w 7629525"/>
              <a:gd name="connsiteY737" fmla="*/ 1535906 h 2362200"/>
              <a:gd name="connsiteX738" fmla="*/ 5027771 w 7629525"/>
              <a:gd name="connsiteY738" fmla="*/ 1535906 h 2362200"/>
              <a:gd name="connsiteX739" fmla="*/ 5027771 w 7629525"/>
              <a:gd name="connsiteY739" fmla="*/ 1517809 h 2362200"/>
              <a:gd name="connsiteX740" fmla="*/ 4961096 w 7629525"/>
              <a:gd name="connsiteY740" fmla="*/ 1517809 h 2362200"/>
              <a:gd name="connsiteX741" fmla="*/ 4961096 w 7629525"/>
              <a:gd name="connsiteY741" fmla="*/ 1535906 h 2362200"/>
              <a:gd name="connsiteX742" fmla="*/ 4922044 w 7629525"/>
              <a:gd name="connsiteY742" fmla="*/ 1535906 h 2362200"/>
              <a:gd name="connsiteX743" fmla="*/ 4922044 w 7629525"/>
              <a:gd name="connsiteY743" fmla="*/ 1611154 h 2362200"/>
              <a:gd name="connsiteX744" fmla="*/ 4893469 w 7629525"/>
              <a:gd name="connsiteY744" fmla="*/ 1611154 h 2362200"/>
              <a:gd name="connsiteX745" fmla="*/ 4893469 w 7629525"/>
              <a:gd name="connsiteY745" fmla="*/ 1628299 h 2362200"/>
              <a:gd name="connsiteX746" fmla="*/ 4885849 w 7629525"/>
              <a:gd name="connsiteY746" fmla="*/ 1628299 h 2362200"/>
              <a:gd name="connsiteX747" fmla="*/ 4885849 w 7629525"/>
              <a:gd name="connsiteY747" fmla="*/ 1636871 h 2362200"/>
              <a:gd name="connsiteX748" fmla="*/ 4893469 w 7629525"/>
              <a:gd name="connsiteY748" fmla="*/ 1636871 h 2362200"/>
              <a:gd name="connsiteX749" fmla="*/ 4893469 w 7629525"/>
              <a:gd name="connsiteY749" fmla="*/ 1647349 h 2362200"/>
              <a:gd name="connsiteX750" fmla="*/ 4885849 w 7629525"/>
              <a:gd name="connsiteY750" fmla="*/ 1647349 h 2362200"/>
              <a:gd name="connsiteX751" fmla="*/ 4885849 w 7629525"/>
              <a:gd name="connsiteY751" fmla="*/ 1655921 h 2362200"/>
              <a:gd name="connsiteX752" fmla="*/ 4893469 w 7629525"/>
              <a:gd name="connsiteY752" fmla="*/ 1655921 h 2362200"/>
              <a:gd name="connsiteX753" fmla="*/ 4893469 w 7629525"/>
              <a:gd name="connsiteY753" fmla="*/ 1686401 h 2362200"/>
              <a:gd name="connsiteX754" fmla="*/ 4885849 w 7629525"/>
              <a:gd name="connsiteY754" fmla="*/ 1686401 h 2362200"/>
              <a:gd name="connsiteX755" fmla="*/ 4885849 w 7629525"/>
              <a:gd name="connsiteY755" fmla="*/ 1694974 h 2362200"/>
              <a:gd name="connsiteX756" fmla="*/ 4893469 w 7629525"/>
              <a:gd name="connsiteY756" fmla="*/ 1694974 h 2362200"/>
              <a:gd name="connsiteX757" fmla="*/ 4893469 w 7629525"/>
              <a:gd name="connsiteY757" fmla="*/ 1707356 h 2362200"/>
              <a:gd name="connsiteX758" fmla="*/ 4885849 w 7629525"/>
              <a:gd name="connsiteY758" fmla="*/ 1707356 h 2362200"/>
              <a:gd name="connsiteX759" fmla="*/ 4885849 w 7629525"/>
              <a:gd name="connsiteY759" fmla="*/ 1715929 h 2362200"/>
              <a:gd name="connsiteX760" fmla="*/ 4893469 w 7629525"/>
              <a:gd name="connsiteY760" fmla="*/ 1715929 h 2362200"/>
              <a:gd name="connsiteX761" fmla="*/ 4893469 w 7629525"/>
              <a:gd name="connsiteY761" fmla="*/ 1728311 h 2362200"/>
              <a:gd name="connsiteX762" fmla="*/ 4885849 w 7629525"/>
              <a:gd name="connsiteY762" fmla="*/ 1728311 h 2362200"/>
              <a:gd name="connsiteX763" fmla="*/ 4885849 w 7629525"/>
              <a:gd name="connsiteY763" fmla="*/ 1736884 h 2362200"/>
              <a:gd name="connsiteX764" fmla="*/ 4893469 w 7629525"/>
              <a:gd name="connsiteY764" fmla="*/ 1736884 h 2362200"/>
              <a:gd name="connsiteX765" fmla="*/ 4893469 w 7629525"/>
              <a:gd name="connsiteY765" fmla="*/ 1749266 h 2362200"/>
              <a:gd name="connsiteX766" fmla="*/ 4885849 w 7629525"/>
              <a:gd name="connsiteY766" fmla="*/ 1749266 h 2362200"/>
              <a:gd name="connsiteX767" fmla="*/ 4885849 w 7629525"/>
              <a:gd name="connsiteY767" fmla="*/ 1757839 h 2362200"/>
              <a:gd name="connsiteX768" fmla="*/ 4893469 w 7629525"/>
              <a:gd name="connsiteY768" fmla="*/ 1757839 h 2362200"/>
              <a:gd name="connsiteX769" fmla="*/ 4893469 w 7629525"/>
              <a:gd name="connsiteY769" fmla="*/ 1770221 h 2362200"/>
              <a:gd name="connsiteX770" fmla="*/ 4885849 w 7629525"/>
              <a:gd name="connsiteY770" fmla="*/ 1770221 h 2362200"/>
              <a:gd name="connsiteX771" fmla="*/ 4885849 w 7629525"/>
              <a:gd name="connsiteY771" fmla="*/ 1778794 h 2362200"/>
              <a:gd name="connsiteX772" fmla="*/ 4893469 w 7629525"/>
              <a:gd name="connsiteY772" fmla="*/ 1778794 h 2362200"/>
              <a:gd name="connsiteX773" fmla="*/ 4893469 w 7629525"/>
              <a:gd name="connsiteY773" fmla="*/ 1791176 h 2362200"/>
              <a:gd name="connsiteX774" fmla="*/ 4885849 w 7629525"/>
              <a:gd name="connsiteY774" fmla="*/ 1791176 h 2362200"/>
              <a:gd name="connsiteX775" fmla="*/ 4885849 w 7629525"/>
              <a:gd name="connsiteY775" fmla="*/ 1799749 h 2362200"/>
              <a:gd name="connsiteX776" fmla="*/ 4893469 w 7629525"/>
              <a:gd name="connsiteY776" fmla="*/ 1799749 h 2362200"/>
              <a:gd name="connsiteX777" fmla="*/ 4893469 w 7629525"/>
              <a:gd name="connsiteY777" fmla="*/ 1812131 h 2362200"/>
              <a:gd name="connsiteX778" fmla="*/ 4885849 w 7629525"/>
              <a:gd name="connsiteY778" fmla="*/ 1812131 h 2362200"/>
              <a:gd name="connsiteX779" fmla="*/ 4885849 w 7629525"/>
              <a:gd name="connsiteY779" fmla="*/ 1820704 h 2362200"/>
              <a:gd name="connsiteX780" fmla="*/ 4893469 w 7629525"/>
              <a:gd name="connsiteY780" fmla="*/ 1820704 h 2362200"/>
              <a:gd name="connsiteX781" fmla="*/ 4893469 w 7629525"/>
              <a:gd name="connsiteY781" fmla="*/ 1833086 h 2362200"/>
              <a:gd name="connsiteX782" fmla="*/ 4885849 w 7629525"/>
              <a:gd name="connsiteY782" fmla="*/ 1833086 h 2362200"/>
              <a:gd name="connsiteX783" fmla="*/ 4885849 w 7629525"/>
              <a:gd name="connsiteY783" fmla="*/ 1841659 h 2362200"/>
              <a:gd name="connsiteX784" fmla="*/ 4893469 w 7629525"/>
              <a:gd name="connsiteY784" fmla="*/ 1841659 h 2362200"/>
              <a:gd name="connsiteX785" fmla="*/ 4893469 w 7629525"/>
              <a:gd name="connsiteY785" fmla="*/ 1854041 h 2362200"/>
              <a:gd name="connsiteX786" fmla="*/ 4885849 w 7629525"/>
              <a:gd name="connsiteY786" fmla="*/ 1854041 h 2362200"/>
              <a:gd name="connsiteX787" fmla="*/ 4885849 w 7629525"/>
              <a:gd name="connsiteY787" fmla="*/ 1862614 h 2362200"/>
              <a:gd name="connsiteX788" fmla="*/ 4893469 w 7629525"/>
              <a:gd name="connsiteY788" fmla="*/ 1862614 h 2362200"/>
              <a:gd name="connsiteX789" fmla="*/ 4893469 w 7629525"/>
              <a:gd name="connsiteY789" fmla="*/ 1874996 h 2362200"/>
              <a:gd name="connsiteX790" fmla="*/ 4885849 w 7629525"/>
              <a:gd name="connsiteY790" fmla="*/ 1874996 h 2362200"/>
              <a:gd name="connsiteX791" fmla="*/ 4885849 w 7629525"/>
              <a:gd name="connsiteY791" fmla="*/ 1883569 h 2362200"/>
              <a:gd name="connsiteX792" fmla="*/ 4893469 w 7629525"/>
              <a:gd name="connsiteY792" fmla="*/ 1883569 h 2362200"/>
              <a:gd name="connsiteX793" fmla="*/ 4893469 w 7629525"/>
              <a:gd name="connsiteY793" fmla="*/ 1895951 h 2362200"/>
              <a:gd name="connsiteX794" fmla="*/ 4885849 w 7629525"/>
              <a:gd name="connsiteY794" fmla="*/ 1895951 h 2362200"/>
              <a:gd name="connsiteX795" fmla="*/ 4885849 w 7629525"/>
              <a:gd name="connsiteY795" fmla="*/ 1904524 h 2362200"/>
              <a:gd name="connsiteX796" fmla="*/ 4893469 w 7629525"/>
              <a:gd name="connsiteY796" fmla="*/ 1904524 h 2362200"/>
              <a:gd name="connsiteX797" fmla="*/ 4893469 w 7629525"/>
              <a:gd name="connsiteY797" fmla="*/ 1916906 h 2362200"/>
              <a:gd name="connsiteX798" fmla="*/ 4885849 w 7629525"/>
              <a:gd name="connsiteY798" fmla="*/ 1916906 h 2362200"/>
              <a:gd name="connsiteX799" fmla="*/ 4885849 w 7629525"/>
              <a:gd name="connsiteY799" fmla="*/ 1925479 h 2362200"/>
              <a:gd name="connsiteX800" fmla="*/ 4893469 w 7629525"/>
              <a:gd name="connsiteY800" fmla="*/ 1925479 h 2362200"/>
              <a:gd name="connsiteX801" fmla="*/ 4893469 w 7629525"/>
              <a:gd name="connsiteY801" fmla="*/ 1937861 h 2362200"/>
              <a:gd name="connsiteX802" fmla="*/ 4885849 w 7629525"/>
              <a:gd name="connsiteY802" fmla="*/ 1937861 h 2362200"/>
              <a:gd name="connsiteX803" fmla="*/ 4885849 w 7629525"/>
              <a:gd name="connsiteY803" fmla="*/ 1946434 h 2362200"/>
              <a:gd name="connsiteX804" fmla="*/ 4893469 w 7629525"/>
              <a:gd name="connsiteY804" fmla="*/ 1946434 h 2362200"/>
              <a:gd name="connsiteX805" fmla="*/ 4893469 w 7629525"/>
              <a:gd name="connsiteY805" fmla="*/ 1958816 h 2362200"/>
              <a:gd name="connsiteX806" fmla="*/ 4885849 w 7629525"/>
              <a:gd name="connsiteY806" fmla="*/ 1958816 h 2362200"/>
              <a:gd name="connsiteX807" fmla="*/ 4885849 w 7629525"/>
              <a:gd name="connsiteY807" fmla="*/ 1967389 h 2362200"/>
              <a:gd name="connsiteX808" fmla="*/ 4893469 w 7629525"/>
              <a:gd name="connsiteY808" fmla="*/ 1967389 h 2362200"/>
              <a:gd name="connsiteX809" fmla="*/ 4893469 w 7629525"/>
              <a:gd name="connsiteY809" fmla="*/ 1979771 h 2362200"/>
              <a:gd name="connsiteX810" fmla="*/ 4885849 w 7629525"/>
              <a:gd name="connsiteY810" fmla="*/ 1979771 h 2362200"/>
              <a:gd name="connsiteX811" fmla="*/ 4885849 w 7629525"/>
              <a:gd name="connsiteY811" fmla="*/ 1988344 h 2362200"/>
              <a:gd name="connsiteX812" fmla="*/ 4893469 w 7629525"/>
              <a:gd name="connsiteY812" fmla="*/ 1988344 h 2362200"/>
              <a:gd name="connsiteX813" fmla="*/ 4893469 w 7629525"/>
              <a:gd name="connsiteY813" fmla="*/ 2000726 h 2362200"/>
              <a:gd name="connsiteX814" fmla="*/ 4885849 w 7629525"/>
              <a:gd name="connsiteY814" fmla="*/ 2000726 h 2362200"/>
              <a:gd name="connsiteX815" fmla="*/ 4885849 w 7629525"/>
              <a:gd name="connsiteY815" fmla="*/ 2009299 h 2362200"/>
              <a:gd name="connsiteX816" fmla="*/ 4893469 w 7629525"/>
              <a:gd name="connsiteY816" fmla="*/ 2009299 h 2362200"/>
              <a:gd name="connsiteX817" fmla="*/ 4893469 w 7629525"/>
              <a:gd name="connsiteY817" fmla="*/ 2021681 h 2362200"/>
              <a:gd name="connsiteX818" fmla="*/ 4885849 w 7629525"/>
              <a:gd name="connsiteY818" fmla="*/ 2021681 h 2362200"/>
              <a:gd name="connsiteX819" fmla="*/ 4885849 w 7629525"/>
              <a:gd name="connsiteY819" fmla="*/ 2030254 h 2362200"/>
              <a:gd name="connsiteX820" fmla="*/ 4893469 w 7629525"/>
              <a:gd name="connsiteY820" fmla="*/ 2030254 h 2362200"/>
              <a:gd name="connsiteX821" fmla="*/ 4893469 w 7629525"/>
              <a:gd name="connsiteY821" fmla="*/ 2042636 h 2362200"/>
              <a:gd name="connsiteX822" fmla="*/ 4885849 w 7629525"/>
              <a:gd name="connsiteY822" fmla="*/ 2042636 h 2362200"/>
              <a:gd name="connsiteX823" fmla="*/ 4885849 w 7629525"/>
              <a:gd name="connsiteY823" fmla="*/ 2051209 h 2362200"/>
              <a:gd name="connsiteX824" fmla="*/ 4893469 w 7629525"/>
              <a:gd name="connsiteY824" fmla="*/ 2051209 h 2362200"/>
              <a:gd name="connsiteX825" fmla="*/ 4893469 w 7629525"/>
              <a:gd name="connsiteY825" fmla="*/ 2063591 h 2362200"/>
              <a:gd name="connsiteX826" fmla="*/ 4885849 w 7629525"/>
              <a:gd name="connsiteY826" fmla="*/ 2063591 h 2362200"/>
              <a:gd name="connsiteX827" fmla="*/ 4885849 w 7629525"/>
              <a:gd name="connsiteY827" fmla="*/ 2072164 h 2362200"/>
              <a:gd name="connsiteX828" fmla="*/ 4893469 w 7629525"/>
              <a:gd name="connsiteY828" fmla="*/ 2072164 h 2362200"/>
              <a:gd name="connsiteX829" fmla="*/ 4893469 w 7629525"/>
              <a:gd name="connsiteY829" fmla="*/ 2084546 h 2362200"/>
              <a:gd name="connsiteX830" fmla="*/ 4885849 w 7629525"/>
              <a:gd name="connsiteY830" fmla="*/ 2084546 h 2362200"/>
              <a:gd name="connsiteX831" fmla="*/ 4885849 w 7629525"/>
              <a:gd name="connsiteY831" fmla="*/ 2093119 h 2362200"/>
              <a:gd name="connsiteX832" fmla="*/ 4893469 w 7629525"/>
              <a:gd name="connsiteY832" fmla="*/ 2093119 h 2362200"/>
              <a:gd name="connsiteX833" fmla="*/ 4893469 w 7629525"/>
              <a:gd name="connsiteY833" fmla="*/ 2105501 h 2362200"/>
              <a:gd name="connsiteX834" fmla="*/ 4885849 w 7629525"/>
              <a:gd name="connsiteY834" fmla="*/ 2105501 h 2362200"/>
              <a:gd name="connsiteX835" fmla="*/ 4885849 w 7629525"/>
              <a:gd name="connsiteY835" fmla="*/ 2114074 h 2362200"/>
              <a:gd name="connsiteX836" fmla="*/ 4893469 w 7629525"/>
              <a:gd name="connsiteY836" fmla="*/ 2114074 h 2362200"/>
              <a:gd name="connsiteX837" fmla="*/ 4893469 w 7629525"/>
              <a:gd name="connsiteY837" fmla="*/ 2126456 h 2362200"/>
              <a:gd name="connsiteX838" fmla="*/ 4885849 w 7629525"/>
              <a:gd name="connsiteY838" fmla="*/ 2126456 h 2362200"/>
              <a:gd name="connsiteX839" fmla="*/ 4885849 w 7629525"/>
              <a:gd name="connsiteY839" fmla="*/ 2135029 h 2362200"/>
              <a:gd name="connsiteX840" fmla="*/ 4893469 w 7629525"/>
              <a:gd name="connsiteY840" fmla="*/ 2135029 h 2362200"/>
              <a:gd name="connsiteX841" fmla="*/ 4893469 w 7629525"/>
              <a:gd name="connsiteY841" fmla="*/ 2147411 h 2362200"/>
              <a:gd name="connsiteX842" fmla="*/ 4885849 w 7629525"/>
              <a:gd name="connsiteY842" fmla="*/ 2147411 h 2362200"/>
              <a:gd name="connsiteX843" fmla="*/ 4885849 w 7629525"/>
              <a:gd name="connsiteY843" fmla="*/ 2155984 h 2362200"/>
              <a:gd name="connsiteX844" fmla="*/ 4893469 w 7629525"/>
              <a:gd name="connsiteY844" fmla="*/ 2155984 h 2362200"/>
              <a:gd name="connsiteX845" fmla="*/ 4893469 w 7629525"/>
              <a:gd name="connsiteY845" fmla="*/ 2168366 h 2362200"/>
              <a:gd name="connsiteX846" fmla="*/ 4885849 w 7629525"/>
              <a:gd name="connsiteY846" fmla="*/ 2168366 h 2362200"/>
              <a:gd name="connsiteX847" fmla="*/ 4885849 w 7629525"/>
              <a:gd name="connsiteY847" fmla="*/ 2176939 h 2362200"/>
              <a:gd name="connsiteX848" fmla="*/ 4893469 w 7629525"/>
              <a:gd name="connsiteY848" fmla="*/ 2176939 h 2362200"/>
              <a:gd name="connsiteX849" fmla="*/ 4893469 w 7629525"/>
              <a:gd name="connsiteY849" fmla="*/ 2189321 h 2362200"/>
              <a:gd name="connsiteX850" fmla="*/ 4885849 w 7629525"/>
              <a:gd name="connsiteY850" fmla="*/ 2189321 h 2362200"/>
              <a:gd name="connsiteX851" fmla="*/ 4885849 w 7629525"/>
              <a:gd name="connsiteY851" fmla="*/ 2196941 h 2362200"/>
              <a:gd name="connsiteX852" fmla="*/ 4678204 w 7629525"/>
              <a:gd name="connsiteY852" fmla="*/ 2196941 h 2362200"/>
              <a:gd name="connsiteX853" fmla="*/ 4678204 w 7629525"/>
              <a:gd name="connsiteY853" fmla="*/ 1193959 h 2362200"/>
              <a:gd name="connsiteX854" fmla="*/ 4657249 w 7629525"/>
              <a:gd name="connsiteY854" fmla="*/ 1193959 h 2362200"/>
              <a:gd name="connsiteX855" fmla="*/ 4657249 w 7629525"/>
              <a:gd name="connsiteY855" fmla="*/ 1178719 h 2362200"/>
              <a:gd name="connsiteX856" fmla="*/ 4541044 w 7629525"/>
              <a:gd name="connsiteY856" fmla="*/ 1178719 h 2362200"/>
              <a:gd name="connsiteX857" fmla="*/ 4541044 w 7629525"/>
              <a:gd name="connsiteY857" fmla="*/ 2203609 h 2362200"/>
              <a:gd name="connsiteX858" fmla="*/ 4407694 w 7629525"/>
              <a:gd name="connsiteY858" fmla="*/ 2203609 h 2362200"/>
              <a:gd name="connsiteX859" fmla="*/ 4407694 w 7629525"/>
              <a:gd name="connsiteY859" fmla="*/ 1636871 h 2362200"/>
              <a:gd name="connsiteX860" fmla="*/ 4416266 w 7629525"/>
              <a:gd name="connsiteY860" fmla="*/ 1636871 h 2362200"/>
              <a:gd name="connsiteX861" fmla="*/ 4416266 w 7629525"/>
              <a:gd name="connsiteY861" fmla="*/ 1625441 h 2362200"/>
              <a:gd name="connsiteX862" fmla="*/ 4407694 w 7629525"/>
              <a:gd name="connsiteY862" fmla="*/ 1625441 h 2362200"/>
              <a:gd name="connsiteX863" fmla="*/ 4389597 w 7629525"/>
              <a:gd name="connsiteY863" fmla="*/ 1625441 h 2362200"/>
              <a:gd name="connsiteX864" fmla="*/ 4389597 w 7629525"/>
              <a:gd name="connsiteY864" fmla="*/ 1587341 h 2362200"/>
              <a:gd name="connsiteX865" fmla="*/ 4402931 w 7629525"/>
              <a:gd name="connsiteY865" fmla="*/ 1587341 h 2362200"/>
              <a:gd name="connsiteX866" fmla="*/ 4402931 w 7629525"/>
              <a:gd name="connsiteY866" fmla="*/ 1575911 h 2362200"/>
              <a:gd name="connsiteX867" fmla="*/ 4362926 w 7629525"/>
              <a:gd name="connsiteY867" fmla="*/ 1575911 h 2362200"/>
              <a:gd name="connsiteX868" fmla="*/ 4319112 w 7629525"/>
              <a:gd name="connsiteY868" fmla="*/ 1487329 h 2362200"/>
              <a:gd name="connsiteX869" fmla="*/ 4167664 w 7629525"/>
              <a:gd name="connsiteY869" fmla="*/ 1487329 h 2362200"/>
              <a:gd name="connsiteX870" fmla="*/ 4123849 w 7629525"/>
              <a:gd name="connsiteY870" fmla="*/ 1576864 h 2362200"/>
              <a:gd name="connsiteX871" fmla="*/ 4083844 w 7629525"/>
              <a:gd name="connsiteY871" fmla="*/ 1576864 h 2362200"/>
              <a:gd name="connsiteX872" fmla="*/ 4083844 w 7629525"/>
              <a:gd name="connsiteY872" fmla="*/ 1588294 h 2362200"/>
              <a:gd name="connsiteX873" fmla="*/ 4097179 w 7629525"/>
              <a:gd name="connsiteY873" fmla="*/ 1588294 h 2362200"/>
              <a:gd name="connsiteX874" fmla="*/ 4097179 w 7629525"/>
              <a:gd name="connsiteY874" fmla="*/ 1625441 h 2362200"/>
              <a:gd name="connsiteX875" fmla="*/ 4079081 w 7629525"/>
              <a:gd name="connsiteY875" fmla="*/ 1625441 h 2362200"/>
              <a:gd name="connsiteX876" fmla="*/ 4070509 w 7629525"/>
              <a:gd name="connsiteY876" fmla="*/ 1625441 h 2362200"/>
              <a:gd name="connsiteX877" fmla="*/ 4070509 w 7629525"/>
              <a:gd name="connsiteY877" fmla="*/ 1636871 h 2362200"/>
              <a:gd name="connsiteX878" fmla="*/ 4079081 w 7629525"/>
              <a:gd name="connsiteY878" fmla="*/ 1636871 h 2362200"/>
              <a:gd name="connsiteX879" fmla="*/ 4079081 w 7629525"/>
              <a:gd name="connsiteY879" fmla="*/ 2203609 h 2362200"/>
              <a:gd name="connsiteX880" fmla="*/ 3952399 w 7629525"/>
              <a:gd name="connsiteY880" fmla="*/ 2203609 h 2362200"/>
              <a:gd name="connsiteX881" fmla="*/ 3952399 w 7629525"/>
              <a:gd name="connsiteY881" fmla="*/ 2186464 h 2362200"/>
              <a:gd name="connsiteX882" fmla="*/ 3947636 w 7629525"/>
              <a:gd name="connsiteY882" fmla="*/ 2186464 h 2362200"/>
              <a:gd name="connsiteX883" fmla="*/ 3943826 w 7629525"/>
              <a:gd name="connsiteY883" fmla="*/ 2075021 h 2362200"/>
              <a:gd name="connsiteX884" fmla="*/ 3953351 w 7629525"/>
              <a:gd name="connsiteY884" fmla="*/ 2075021 h 2362200"/>
              <a:gd name="connsiteX885" fmla="*/ 3958114 w 7629525"/>
              <a:gd name="connsiteY885" fmla="*/ 2055971 h 2362200"/>
              <a:gd name="connsiteX886" fmla="*/ 3940969 w 7629525"/>
              <a:gd name="connsiteY886" fmla="*/ 2055971 h 2362200"/>
              <a:gd name="connsiteX887" fmla="*/ 3936206 w 7629525"/>
              <a:gd name="connsiteY887" fmla="*/ 1923574 h 2362200"/>
              <a:gd name="connsiteX888" fmla="*/ 3948589 w 7629525"/>
              <a:gd name="connsiteY888" fmla="*/ 1923574 h 2362200"/>
              <a:gd name="connsiteX889" fmla="*/ 3953351 w 7629525"/>
              <a:gd name="connsiteY889" fmla="*/ 1904524 h 2362200"/>
              <a:gd name="connsiteX890" fmla="*/ 3936206 w 7629525"/>
              <a:gd name="connsiteY890" fmla="*/ 1904524 h 2362200"/>
              <a:gd name="connsiteX891" fmla="*/ 3932396 w 7629525"/>
              <a:gd name="connsiteY891" fmla="*/ 1808321 h 2362200"/>
              <a:gd name="connsiteX892" fmla="*/ 3946684 w 7629525"/>
              <a:gd name="connsiteY892" fmla="*/ 1808321 h 2362200"/>
              <a:gd name="connsiteX893" fmla="*/ 3951446 w 7629525"/>
              <a:gd name="connsiteY893" fmla="*/ 1789271 h 2362200"/>
              <a:gd name="connsiteX894" fmla="*/ 3932396 w 7629525"/>
              <a:gd name="connsiteY894" fmla="*/ 1789271 h 2362200"/>
              <a:gd name="connsiteX895" fmla="*/ 3929539 w 7629525"/>
              <a:gd name="connsiteY895" fmla="*/ 1713071 h 2362200"/>
              <a:gd name="connsiteX896" fmla="*/ 3942874 w 7629525"/>
              <a:gd name="connsiteY896" fmla="*/ 1713071 h 2362200"/>
              <a:gd name="connsiteX897" fmla="*/ 3947636 w 7629525"/>
              <a:gd name="connsiteY897" fmla="*/ 1694021 h 2362200"/>
              <a:gd name="connsiteX898" fmla="*/ 3928586 w 7629525"/>
              <a:gd name="connsiteY898" fmla="*/ 1694021 h 2362200"/>
              <a:gd name="connsiteX899" fmla="*/ 3926681 w 7629525"/>
              <a:gd name="connsiteY899" fmla="*/ 1638776 h 2362200"/>
              <a:gd name="connsiteX900" fmla="*/ 3938111 w 7629525"/>
              <a:gd name="connsiteY900" fmla="*/ 1638776 h 2362200"/>
              <a:gd name="connsiteX901" fmla="*/ 3941921 w 7629525"/>
              <a:gd name="connsiteY901" fmla="*/ 1619726 h 2362200"/>
              <a:gd name="connsiteX902" fmla="*/ 3925729 w 7629525"/>
              <a:gd name="connsiteY902" fmla="*/ 1619726 h 2362200"/>
              <a:gd name="connsiteX903" fmla="*/ 3924776 w 7629525"/>
              <a:gd name="connsiteY903" fmla="*/ 1587341 h 2362200"/>
              <a:gd name="connsiteX904" fmla="*/ 3935254 w 7629525"/>
              <a:gd name="connsiteY904" fmla="*/ 1587341 h 2362200"/>
              <a:gd name="connsiteX905" fmla="*/ 3939064 w 7629525"/>
              <a:gd name="connsiteY905" fmla="*/ 1568291 h 2362200"/>
              <a:gd name="connsiteX906" fmla="*/ 3923824 w 7629525"/>
              <a:gd name="connsiteY906" fmla="*/ 1568291 h 2362200"/>
              <a:gd name="connsiteX907" fmla="*/ 3922871 w 7629525"/>
              <a:gd name="connsiteY907" fmla="*/ 1545431 h 2362200"/>
              <a:gd name="connsiteX908" fmla="*/ 3932396 w 7629525"/>
              <a:gd name="connsiteY908" fmla="*/ 1545431 h 2362200"/>
              <a:gd name="connsiteX909" fmla="*/ 3936206 w 7629525"/>
              <a:gd name="connsiteY909" fmla="*/ 1528286 h 2362200"/>
              <a:gd name="connsiteX910" fmla="*/ 3921919 w 7629525"/>
              <a:gd name="connsiteY910" fmla="*/ 1528286 h 2362200"/>
              <a:gd name="connsiteX911" fmla="*/ 3920966 w 7629525"/>
              <a:gd name="connsiteY911" fmla="*/ 1511141 h 2362200"/>
              <a:gd name="connsiteX912" fmla="*/ 3930491 w 7629525"/>
              <a:gd name="connsiteY912" fmla="*/ 1511141 h 2362200"/>
              <a:gd name="connsiteX913" fmla="*/ 3934301 w 7629525"/>
              <a:gd name="connsiteY913" fmla="*/ 1494949 h 2362200"/>
              <a:gd name="connsiteX914" fmla="*/ 3920014 w 7629525"/>
              <a:gd name="connsiteY914" fmla="*/ 1494949 h 2362200"/>
              <a:gd name="connsiteX915" fmla="*/ 3919061 w 7629525"/>
              <a:gd name="connsiteY915" fmla="*/ 1479709 h 2362200"/>
              <a:gd name="connsiteX916" fmla="*/ 3928586 w 7629525"/>
              <a:gd name="connsiteY916" fmla="*/ 1479709 h 2362200"/>
              <a:gd name="connsiteX917" fmla="*/ 3932396 w 7629525"/>
              <a:gd name="connsiteY917" fmla="*/ 1465421 h 2362200"/>
              <a:gd name="connsiteX918" fmla="*/ 3918109 w 7629525"/>
              <a:gd name="connsiteY918" fmla="*/ 1465421 h 2362200"/>
              <a:gd name="connsiteX919" fmla="*/ 3918109 w 7629525"/>
              <a:gd name="connsiteY919" fmla="*/ 1456849 h 2362200"/>
              <a:gd name="connsiteX920" fmla="*/ 3927634 w 7629525"/>
              <a:gd name="connsiteY920" fmla="*/ 1456849 h 2362200"/>
              <a:gd name="connsiteX921" fmla="*/ 3931444 w 7629525"/>
              <a:gd name="connsiteY921" fmla="*/ 1444466 h 2362200"/>
              <a:gd name="connsiteX922" fmla="*/ 3918109 w 7629525"/>
              <a:gd name="connsiteY922" fmla="*/ 1444466 h 2362200"/>
              <a:gd name="connsiteX923" fmla="*/ 3918109 w 7629525"/>
              <a:gd name="connsiteY923" fmla="*/ 1434941 h 2362200"/>
              <a:gd name="connsiteX924" fmla="*/ 3925729 w 7629525"/>
              <a:gd name="connsiteY924" fmla="*/ 1434941 h 2362200"/>
              <a:gd name="connsiteX925" fmla="*/ 3929539 w 7629525"/>
              <a:gd name="connsiteY925" fmla="*/ 1422559 h 2362200"/>
              <a:gd name="connsiteX926" fmla="*/ 3917156 w 7629525"/>
              <a:gd name="connsiteY926" fmla="*/ 1422559 h 2362200"/>
              <a:gd name="connsiteX927" fmla="*/ 3917156 w 7629525"/>
              <a:gd name="connsiteY927" fmla="*/ 1412081 h 2362200"/>
              <a:gd name="connsiteX928" fmla="*/ 3924776 w 7629525"/>
              <a:gd name="connsiteY928" fmla="*/ 1412081 h 2362200"/>
              <a:gd name="connsiteX929" fmla="*/ 3928586 w 7629525"/>
              <a:gd name="connsiteY929" fmla="*/ 1400651 h 2362200"/>
              <a:gd name="connsiteX930" fmla="*/ 3917156 w 7629525"/>
              <a:gd name="connsiteY930" fmla="*/ 1400651 h 2362200"/>
              <a:gd name="connsiteX931" fmla="*/ 3917156 w 7629525"/>
              <a:gd name="connsiteY931" fmla="*/ 1390174 h 2362200"/>
              <a:gd name="connsiteX932" fmla="*/ 3921919 w 7629525"/>
              <a:gd name="connsiteY932" fmla="*/ 1390174 h 2362200"/>
              <a:gd name="connsiteX933" fmla="*/ 3925729 w 7629525"/>
              <a:gd name="connsiteY933" fmla="*/ 1377791 h 2362200"/>
              <a:gd name="connsiteX934" fmla="*/ 3917156 w 7629525"/>
              <a:gd name="connsiteY934" fmla="*/ 1377791 h 2362200"/>
              <a:gd name="connsiteX935" fmla="*/ 3917156 w 7629525"/>
              <a:gd name="connsiteY935" fmla="*/ 1370171 h 2362200"/>
              <a:gd name="connsiteX936" fmla="*/ 3900011 w 7629525"/>
              <a:gd name="connsiteY936" fmla="*/ 1370171 h 2362200"/>
              <a:gd name="connsiteX937" fmla="*/ 3900011 w 7629525"/>
              <a:gd name="connsiteY937" fmla="*/ 1357789 h 2362200"/>
              <a:gd name="connsiteX938" fmla="*/ 3893344 w 7629525"/>
              <a:gd name="connsiteY938" fmla="*/ 1357789 h 2362200"/>
              <a:gd name="connsiteX939" fmla="*/ 3893344 w 7629525"/>
              <a:gd name="connsiteY939" fmla="*/ 1349216 h 2362200"/>
              <a:gd name="connsiteX940" fmla="*/ 3888581 w 7629525"/>
              <a:gd name="connsiteY940" fmla="*/ 1349216 h 2362200"/>
              <a:gd name="connsiteX941" fmla="*/ 3888581 w 7629525"/>
              <a:gd name="connsiteY941" fmla="*/ 1336834 h 2362200"/>
              <a:gd name="connsiteX942" fmla="*/ 3884771 w 7629525"/>
              <a:gd name="connsiteY942" fmla="*/ 1336834 h 2362200"/>
              <a:gd name="connsiteX943" fmla="*/ 3884771 w 7629525"/>
              <a:gd name="connsiteY943" fmla="*/ 1329214 h 2362200"/>
              <a:gd name="connsiteX944" fmla="*/ 3869531 w 7629525"/>
              <a:gd name="connsiteY944" fmla="*/ 1329214 h 2362200"/>
              <a:gd name="connsiteX945" fmla="*/ 3869531 w 7629525"/>
              <a:gd name="connsiteY945" fmla="*/ 1313021 h 2362200"/>
              <a:gd name="connsiteX946" fmla="*/ 3862864 w 7629525"/>
              <a:gd name="connsiteY946" fmla="*/ 1313021 h 2362200"/>
              <a:gd name="connsiteX947" fmla="*/ 3862864 w 7629525"/>
              <a:gd name="connsiteY947" fmla="*/ 1298734 h 2362200"/>
              <a:gd name="connsiteX948" fmla="*/ 3866674 w 7629525"/>
              <a:gd name="connsiteY948" fmla="*/ 1298734 h 2362200"/>
              <a:gd name="connsiteX949" fmla="*/ 3866674 w 7629525"/>
              <a:gd name="connsiteY949" fmla="*/ 1288256 h 2362200"/>
              <a:gd name="connsiteX950" fmla="*/ 3862864 w 7629525"/>
              <a:gd name="connsiteY950" fmla="*/ 1288256 h 2362200"/>
              <a:gd name="connsiteX951" fmla="*/ 3862864 w 7629525"/>
              <a:gd name="connsiteY951" fmla="*/ 1274921 h 2362200"/>
              <a:gd name="connsiteX952" fmla="*/ 3854291 w 7629525"/>
              <a:gd name="connsiteY952" fmla="*/ 1274921 h 2362200"/>
              <a:gd name="connsiteX953" fmla="*/ 3854291 w 7629525"/>
              <a:gd name="connsiteY953" fmla="*/ 1224439 h 2362200"/>
              <a:gd name="connsiteX954" fmla="*/ 3844766 w 7629525"/>
              <a:gd name="connsiteY954" fmla="*/ 1224439 h 2362200"/>
              <a:gd name="connsiteX955" fmla="*/ 3844766 w 7629525"/>
              <a:gd name="connsiteY955" fmla="*/ 1274921 h 2362200"/>
              <a:gd name="connsiteX956" fmla="*/ 3836194 w 7629525"/>
              <a:gd name="connsiteY956" fmla="*/ 1274921 h 2362200"/>
              <a:gd name="connsiteX957" fmla="*/ 3836194 w 7629525"/>
              <a:gd name="connsiteY957" fmla="*/ 1288256 h 2362200"/>
              <a:gd name="connsiteX958" fmla="*/ 3832384 w 7629525"/>
              <a:gd name="connsiteY958" fmla="*/ 1288256 h 2362200"/>
              <a:gd name="connsiteX959" fmla="*/ 3832384 w 7629525"/>
              <a:gd name="connsiteY959" fmla="*/ 1298734 h 2362200"/>
              <a:gd name="connsiteX960" fmla="*/ 3836194 w 7629525"/>
              <a:gd name="connsiteY960" fmla="*/ 1298734 h 2362200"/>
              <a:gd name="connsiteX961" fmla="*/ 3836194 w 7629525"/>
              <a:gd name="connsiteY961" fmla="*/ 1313021 h 2362200"/>
              <a:gd name="connsiteX962" fmla="*/ 3829526 w 7629525"/>
              <a:gd name="connsiteY962" fmla="*/ 1313021 h 2362200"/>
              <a:gd name="connsiteX963" fmla="*/ 3829526 w 7629525"/>
              <a:gd name="connsiteY963" fmla="*/ 1329214 h 2362200"/>
              <a:gd name="connsiteX964" fmla="*/ 3814286 w 7629525"/>
              <a:gd name="connsiteY964" fmla="*/ 1329214 h 2362200"/>
              <a:gd name="connsiteX965" fmla="*/ 3814286 w 7629525"/>
              <a:gd name="connsiteY965" fmla="*/ 1336834 h 2362200"/>
              <a:gd name="connsiteX966" fmla="*/ 3810476 w 7629525"/>
              <a:gd name="connsiteY966" fmla="*/ 1336834 h 2362200"/>
              <a:gd name="connsiteX967" fmla="*/ 3810476 w 7629525"/>
              <a:gd name="connsiteY967" fmla="*/ 1349216 h 2362200"/>
              <a:gd name="connsiteX968" fmla="*/ 3805714 w 7629525"/>
              <a:gd name="connsiteY968" fmla="*/ 1349216 h 2362200"/>
              <a:gd name="connsiteX969" fmla="*/ 3805714 w 7629525"/>
              <a:gd name="connsiteY969" fmla="*/ 1357789 h 2362200"/>
              <a:gd name="connsiteX970" fmla="*/ 3799999 w 7629525"/>
              <a:gd name="connsiteY970" fmla="*/ 1357789 h 2362200"/>
              <a:gd name="connsiteX971" fmla="*/ 3799999 w 7629525"/>
              <a:gd name="connsiteY971" fmla="*/ 1370171 h 2362200"/>
              <a:gd name="connsiteX972" fmla="*/ 3782854 w 7629525"/>
              <a:gd name="connsiteY972" fmla="*/ 1370171 h 2362200"/>
              <a:gd name="connsiteX973" fmla="*/ 3782854 w 7629525"/>
              <a:gd name="connsiteY973" fmla="*/ 1377791 h 2362200"/>
              <a:gd name="connsiteX974" fmla="*/ 3774281 w 7629525"/>
              <a:gd name="connsiteY974" fmla="*/ 1377791 h 2362200"/>
              <a:gd name="connsiteX975" fmla="*/ 3778091 w 7629525"/>
              <a:gd name="connsiteY975" fmla="*/ 1390174 h 2362200"/>
              <a:gd name="connsiteX976" fmla="*/ 3782854 w 7629525"/>
              <a:gd name="connsiteY976" fmla="*/ 1390174 h 2362200"/>
              <a:gd name="connsiteX977" fmla="*/ 3782854 w 7629525"/>
              <a:gd name="connsiteY977" fmla="*/ 1400651 h 2362200"/>
              <a:gd name="connsiteX978" fmla="*/ 3769519 w 7629525"/>
              <a:gd name="connsiteY978" fmla="*/ 1400651 h 2362200"/>
              <a:gd name="connsiteX979" fmla="*/ 3773329 w 7629525"/>
              <a:gd name="connsiteY979" fmla="*/ 1412081 h 2362200"/>
              <a:gd name="connsiteX980" fmla="*/ 3780949 w 7629525"/>
              <a:gd name="connsiteY980" fmla="*/ 1412081 h 2362200"/>
              <a:gd name="connsiteX981" fmla="*/ 3780949 w 7629525"/>
              <a:gd name="connsiteY981" fmla="*/ 1422559 h 2362200"/>
              <a:gd name="connsiteX982" fmla="*/ 3769519 w 7629525"/>
              <a:gd name="connsiteY982" fmla="*/ 1422559 h 2362200"/>
              <a:gd name="connsiteX983" fmla="*/ 3773329 w 7629525"/>
              <a:gd name="connsiteY983" fmla="*/ 1434941 h 2362200"/>
              <a:gd name="connsiteX984" fmla="*/ 3780949 w 7629525"/>
              <a:gd name="connsiteY984" fmla="*/ 1434941 h 2362200"/>
              <a:gd name="connsiteX985" fmla="*/ 3780949 w 7629525"/>
              <a:gd name="connsiteY985" fmla="*/ 1444466 h 2362200"/>
              <a:gd name="connsiteX986" fmla="*/ 3767614 w 7629525"/>
              <a:gd name="connsiteY986" fmla="*/ 1444466 h 2362200"/>
              <a:gd name="connsiteX987" fmla="*/ 3771424 w 7629525"/>
              <a:gd name="connsiteY987" fmla="*/ 1456849 h 2362200"/>
              <a:gd name="connsiteX988" fmla="*/ 3780949 w 7629525"/>
              <a:gd name="connsiteY988" fmla="*/ 1456849 h 2362200"/>
              <a:gd name="connsiteX989" fmla="*/ 3780949 w 7629525"/>
              <a:gd name="connsiteY989" fmla="*/ 1465421 h 2362200"/>
              <a:gd name="connsiteX990" fmla="*/ 3766661 w 7629525"/>
              <a:gd name="connsiteY990" fmla="*/ 1465421 h 2362200"/>
              <a:gd name="connsiteX991" fmla="*/ 3770471 w 7629525"/>
              <a:gd name="connsiteY991" fmla="*/ 1479709 h 2362200"/>
              <a:gd name="connsiteX992" fmla="*/ 3779996 w 7629525"/>
              <a:gd name="connsiteY992" fmla="*/ 1479709 h 2362200"/>
              <a:gd name="connsiteX993" fmla="*/ 3779044 w 7629525"/>
              <a:gd name="connsiteY993" fmla="*/ 1494949 h 2362200"/>
              <a:gd name="connsiteX994" fmla="*/ 3764756 w 7629525"/>
              <a:gd name="connsiteY994" fmla="*/ 1494949 h 2362200"/>
              <a:gd name="connsiteX995" fmla="*/ 3768566 w 7629525"/>
              <a:gd name="connsiteY995" fmla="*/ 1511141 h 2362200"/>
              <a:gd name="connsiteX996" fmla="*/ 3778091 w 7629525"/>
              <a:gd name="connsiteY996" fmla="*/ 1511141 h 2362200"/>
              <a:gd name="connsiteX997" fmla="*/ 3777139 w 7629525"/>
              <a:gd name="connsiteY997" fmla="*/ 1528286 h 2362200"/>
              <a:gd name="connsiteX998" fmla="*/ 3762851 w 7629525"/>
              <a:gd name="connsiteY998" fmla="*/ 1528286 h 2362200"/>
              <a:gd name="connsiteX999" fmla="*/ 3766661 w 7629525"/>
              <a:gd name="connsiteY999" fmla="*/ 1545431 h 2362200"/>
              <a:gd name="connsiteX1000" fmla="*/ 3776186 w 7629525"/>
              <a:gd name="connsiteY1000" fmla="*/ 1545431 h 2362200"/>
              <a:gd name="connsiteX1001" fmla="*/ 3775234 w 7629525"/>
              <a:gd name="connsiteY1001" fmla="*/ 1568291 h 2362200"/>
              <a:gd name="connsiteX1002" fmla="*/ 3759994 w 7629525"/>
              <a:gd name="connsiteY1002" fmla="*/ 1568291 h 2362200"/>
              <a:gd name="connsiteX1003" fmla="*/ 3763804 w 7629525"/>
              <a:gd name="connsiteY1003" fmla="*/ 1587341 h 2362200"/>
              <a:gd name="connsiteX1004" fmla="*/ 3774281 w 7629525"/>
              <a:gd name="connsiteY1004" fmla="*/ 1587341 h 2362200"/>
              <a:gd name="connsiteX1005" fmla="*/ 3773329 w 7629525"/>
              <a:gd name="connsiteY1005" fmla="*/ 1619726 h 2362200"/>
              <a:gd name="connsiteX1006" fmla="*/ 3757136 w 7629525"/>
              <a:gd name="connsiteY1006" fmla="*/ 1619726 h 2362200"/>
              <a:gd name="connsiteX1007" fmla="*/ 3760946 w 7629525"/>
              <a:gd name="connsiteY1007" fmla="*/ 1638776 h 2362200"/>
              <a:gd name="connsiteX1008" fmla="*/ 3772376 w 7629525"/>
              <a:gd name="connsiteY1008" fmla="*/ 1638776 h 2362200"/>
              <a:gd name="connsiteX1009" fmla="*/ 3770471 w 7629525"/>
              <a:gd name="connsiteY1009" fmla="*/ 1694021 h 2362200"/>
              <a:gd name="connsiteX1010" fmla="*/ 3751421 w 7629525"/>
              <a:gd name="connsiteY1010" fmla="*/ 1694021 h 2362200"/>
              <a:gd name="connsiteX1011" fmla="*/ 3756184 w 7629525"/>
              <a:gd name="connsiteY1011" fmla="*/ 1713071 h 2362200"/>
              <a:gd name="connsiteX1012" fmla="*/ 3769519 w 7629525"/>
              <a:gd name="connsiteY1012" fmla="*/ 1713071 h 2362200"/>
              <a:gd name="connsiteX1013" fmla="*/ 3766661 w 7629525"/>
              <a:gd name="connsiteY1013" fmla="*/ 1789271 h 2362200"/>
              <a:gd name="connsiteX1014" fmla="*/ 3747611 w 7629525"/>
              <a:gd name="connsiteY1014" fmla="*/ 1789271 h 2362200"/>
              <a:gd name="connsiteX1015" fmla="*/ 3752374 w 7629525"/>
              <a:gd name="connsiteY1015" fmla="*/ 1808321 h 2362200"/>
              <a:gd name="connsiteX1016" fmla="*/ 3766661 w 7629525"/>
              <a:gd name="connsiteY1016" fmla="*/ 1808321 h 2362200"/>
              <a:gd name="connsiteX1017" fmla="*/ 3762851 w 7629525"/>
              <a:gd name="connsiteY1017" fmla="*/ 1904524 h 2362200"/>
              <a:gd name="connsiteX1018" fmla="*/ 3746659 w 7629525"/>
              <a:gd name="connsiteY1018" fmla="*/ 1904524 h 2362200"/>
              <a:gd name="connsiteX1019" fmla="*/ 3746659 w 7629525"/>
              <a:gd name="connsiteY1019" fmla="*/ 1152049 h 2362200"/>
              <a:gd name="connsiteX1020" fmla="*/ 3554254 w 7629525"/>
              <a:gd name="connsiteY1020" fmla="*/ 1152049 h 2362200"/>
              <a:gd name="connsiteX1021" fmla="*/ 3554254 w 7629525"/>
              <a:gd name="connsiteY1021" fmla="*/ 2203609 h 2362200"/>
              <a:gd name="connsiteX1022" fmla="*/ 3468529 w 7629525"/>
              <a:gd name="connsiteY1022" fmla="*/ 2203609 h 2362200"/>
              <a:gd name="connsiteX1023" fmla="*/ 3468529 w 7629525"/>
              <a:gd name="connsiteY1023" fmla="*/ 2149316 h 2362200"/>
              <a:gd name="connsiteX1024" fmla="*/ 3453289 w 7629525"/>
              <a:gd name="connsiteY1024" fmla="*/ 2149316 h 2362200"/>
              <a:gd name="connsiteX1025" fmla="*/ 3453289 w 7629525"/>
              <a:gd name="connsiteY1025" fmla="*/ 2135981 h 2362200"/>
              <a:gd name="connsiteX1026" fmla="*/ 3462814 w 7629525"/>
              <a:gd name="connsiteY1026" fmla="*/ 2135981 h 2362200"/>
              <a:gd name="connsiteX1027" fmla="*/ 3462814 w 7629525"/>
              <a:gd name="connsiteY1027" fmla="*/ 2127409 h 2362200"/>
              <a:gd name="connsiteX1028" fmla="*/ 3453289 w 7629525"/>
              <a:gd name="connsiteY1028" fmla="*/ 2127409 h 2362200"/>
              <a:gd name="connsiteX1029" fmla="*/ 3453289 w 7629525"/>
              <a:gd name="connsiteY1029" fmla="*/ 2114074 h 2362200"/>
              <a:gd name="connsiteX1030" fmla="*/ 3462814 w 7629525"/>
              <a:gd name="connsiteY1030" fmla="*/ 2114074 h 2362200"/>
              <a:gd name="connsiteX1031" fmla="*/ 3462814 w 7629525"/>
              <a:gd name="connsiteY1031" fmla="*/ 2105501 h 2362200"/>
              <a:gd name="connsiteX1032" fmla="*/ 3453289 w 7629525"/>
              <a:gd name="connsiteY1032" fmla="*/ 2105501 h 2362200"/>
              <a:gd name="connsiteX1033" fmla="*/ 3453289 w 7629525"/>
              <a:gd name="connsiteY1033" fmla="*/ 2101691 h 2362200"/>
              <a:gd name="connsiteX1034" fmla="*/ 3439954 w 7629525"/>
              <a:gd name="connsiteY1034" fmla="*/ 2101691 h 2362200"/>
              <a:gd name="connsiteX1035" fmla="*/ 3439954 w 7629525"/>
              <a:gd name="connsiteY1035" fmla="*/ 2091214 h 2362200"/>
              <a:gd name="connsiteX1036" fmla="*/ 3410426 w 7629525"/>
              <a:gd name="connsiteY1036" fmla="*/ 2091214 h 2362200"/>
              <a:gd name="connsiteX1037" fmla="*/ 3447574 w 7629525"/>
              <a:gd name="connsiteY1037" fmla="*/ 2004536 h 2362200"/>
              <a:gd name="connsiteX1038" fmla="*/ 3299936 w 7629525"/>
              <a:gd name="connsiteY1038" fmla="*/ 1869281 h 2362200"/>
              <a:gd name="connsiteX1039" fmla="*/ 3299936 w 7629525"/>
              <a:gd name="connsiteY1039" fmla="*/ 1859756 h 2362200"/>
              <a:gd name="connsiteX1040" fmla="*/ 3267551 w 7629525"/>
              <a:gd name="connsiteY1040" fmla="*/ 1859756 h 2362200"/>
              <a:gd name="connsiteX1041" fmla="*/ 3267551 w 7629525"/>
              <a:gd name="connsiteY1041" fmla="*/ 1869281 h 2362200"/>
              <a:gd name="connsiteX1042" fmla="*/ 3119914 w 7629525"/>
              <a:gd name="connsiteY1042" fmla="*/ 2004536 h 2362200"/>
              <a:gd name="connsiteX1043" fmla="*/ 3157061 w 7629525"/>
              <a:gd name="connsiteY1043" fmla="*/ 2091214 h 2362200"/>
              <a:gd name="connsiteX1044" fmla="*/ 3127534 w 7629525"/>
              <a:gd name="connsiteY1044" fmla="*/ 2091214 h 2362200"/>
              <a:gd name="connsiteX1045" fmla="*/ 3127534 w 7629525"/>
              <a:gd name="connsiteY1045" fmla="*/ 2101691 h 2362200"/>
              <a:gd name="connsiteX1046" fmla="*/ 3114199 w 7629525"/>
              <a:gd name="connsiteY1046" fmla="*/ 2101691 h 2362200"/>
              <a:gd name="connsiteX1047" fmla="*/ 3114199 w 7629525"/>
              <a:gd name="connsiteY1047" fmla="*/ 2105501 h 2362200"/>
              <a:gd name="connsiteX1048" fmla="*/ 3104674 w 7629525"/>
              <a:gd name="connsiteY1048" fmla="*/ 2105501 h 2362200"/>
              <a:gd name="connsiteX1049" fmla="*/ 3104674 w 7629525"/>
              <a:gd name="connsiteY1049" fmla="*/ 2114074 h 2362200"/>
              <a:gd name="connsiteX1050" fmla="*/ 3114199 w 7629525"/>
              <a:gd name="connsiteY1050" fmla="*/ 2114074 h 2362200"/>
              <a:gd name="connsiteX1051" fmla="*/ 3114199 w 7629525"/>
              <a:gd name="connsiteY1051" fmla="*/ 2127409 h 2362200"/>
              <a:gd name="connsiteX1052" fmla="*/ 3104674 w 7629525"/>
              <a:gd name="connsiteY1052" fmla="*/ 2127409 h 2362200"/>
              <a:gd name="connsiteX1053" fmla="*/ 3104674 w 7629525"/>
              <a:gd name="connsiteY1053" fmla="*/ 2135981 h 2362200"/>
              <a:gd name="connsiteX1054" fmla="*/ 3114199 w 7629525"/>
              <a:gd name="connsiteY1054" fmla="*/ 2135981 h 2362200"/>
              <a:gd name="connsiteX1055" fmla="*/ 3114199 w 7629525"/>
              <a:gd name="connsiteY1055" fmla="*/ 2149316 h 2362200"/>
              <a:gd name="connsiteX1056" fmla="*/ 3102769 w 7629525"/>
              <a:gd name="connsiteY1056" fmla="*/ 2149316 h 2362200"/>
              <a:gd name="connsiteX1057" fmla="*/ 3102769 w 7629525"/>
              <a:gd name="connsiteY1057" fmla="*/ 1848326 h 2362200"/>
              <a:gd name="connsiteX1058" fmla="*/ 2959894 w 7629525"/>
              <a:gd name="connsiteY1058" fmla="*/ 1848326 h 2362200"/>
              <a:gd name="connsiteX1059" fmla="*/ 2959894 w 7629525"/>
              <a:gd name="connsiteY1059" fmla="*/ 1923574 h 2362200"/>
              <a:gd name="connsiteX1060" fmla="*/ 2902744 w 7629525"/>
              <a:gd name="connsiteY1060" fmla="*/ 1923574 h 2362200"/>
              <a:gd name="connsiteX1061" fmla="*/ 2884646 w 7629525"/>
              <a:gd name="connsiteY1061" fmla="*/ 1923574 h 2362200"/>
              <a:gd name="connsiteX1062" fmla="*/ 2884646 w 7629525"/>
              <a:gd name="connsiteY1062" fmla="*/ 1951196 h 2362200"/>
              <a:gd name="connsiteX1063" fmla="*/ 2902744 w 7629525"/>
              <a:gd name="connsiteY1063" fmla="*/ 1951196 h 2362200"/>
              <a:gd name="connsiteX1064" fmla="*/ 2902744 w 7629525"/>
              <a:gd name="connsiteY1064" fmla="*/ 1964531 h 2362200"/>
              <a:gd name="connsiteX1065" fmla="*/ 2873216 w 7629525"/>
              <a:gd name="connsiteY1065" fmla="*/ 1964531 h 2362200"/>
              <a:gd name="connsiteX1066" fmla="*/ 2872264 w 7629525"/>
              <a:gd name="connsiteY1066" fmla="*/ 1996916 h 2362200"/>
              <a:gd name="connsiteX1067" fmla="*/ 2725579 w 7629525"/>
              <a:gd name="connsiteY1067" fmla="*/ 2023586 h 2362200"/>
              <a:gd name="connsiteX1068" fmla="*/ 2725579 w 7629525"/>
              <a:gd name="connsiteY1068" fmla="*/ 1698784 h 2362200"/>
              <a:gd name="connsiteX1069" fmla="*/ 2595086 w 7629525"/>
              <a:gd name="connsiteY1069" fmla="*/ 1634014 h 2362200"/>
              <a:gd name="connsiteX1070" fmla="*/ 2595086 w 7629525"/>
              <a:gd name="connsiteY1070" fmla="*/ 1540669 h 2362200"/>
              <a:gd name="connsiteX1071" fmla="*/ 2566511 w 7629525"/>
              <a:gd name="connsiteY1071" fmla="*/ 1540669 h 2362200"/>
              <a:gd name="connsiteX1072" fmla="*/ 2564606 w 7629525"/>
              <a:gd name="connsiteY1072" fmla="*/ 1542574 h 2362200"/>
              <a:gd name="connsiteX1073" fmla="*/ 2564606 w 7629525"/>
              <a:gd name="connsiteY1073" fmla="*/ 1462564 h 2362200"/>
              <a:gd name="connsiteX1074" fmla="*/ 2550319 w 7629525"/>
              <a:gd name="connsiteY1074" fmla="*/ 1462564 h 2362200"/>
              <a:gd name="connsiteX1075" fmla="*/ 2550319 w 7629525"/>
              <a:gd name="connsiteY1075" fmla="*/ 1551146 h 2362200"/>
              <a:gd name="connsiteX1076" fmla="*/ 2461736 w 7629525"/>
              <a:gd name="connsiteY1076" fmla="*/ 1611154 h 2362200"/>
              <a:gd name="connsiteX1077" fmla="*/ 2461736 w 7629525"/>
              <a:gd name="connsiteY1077" fmla="*/ 1019651 h 2362200"/>
              <a:gd name="connsiteX1078" fmla="*/ 2525554 w 7629525"/>
              <a:gd name="connsiteY1078" fmla="*/ 924401 h 2362200"/>
              <a:gd name="connsiteX1079" fmla="*/ 2410301 w 7629525"/>
              <a:gd name="connsiteY1079" fmla="*/ 813911 h 2362200"/>
              <a:gd name="connsiteX1080" fmla="*/ 2410301 w 7629525"/>
              <a:gd name="connsiteY1080" fmla="*/ 776764 h 2362200"/>
              <a:gd name="connsiteX1081" fmla="*/ 2431256 w 7629525"/>
              <a:gd name="connsiteY1081" fmla="*/ 766286 h 2362200"/>
              <a:gd name="connsiteX1082" fmla="*/ 2410301 w 7629525"/>
              <a:gd name="connsiteY1082" fmla="*/ 755809 h 2362200"/>
              <a:gd name="connsiteX1083" fmla="*/ 2410301 w 7629525"/>
              <a:gd name="connsiteY1083" fmla="*/ 652939 h 2362200"/>
              <a:gd name="connsiteX1084" fmla="*/ 2432209 w 7629525"/>
              <a:gd name="connsiteY1084" fmla="*/ 621506 h 2362200"/>
              <a:gd name="connsiteX1085" fmla="*/ 2403634 w 7629525"/>
              <a:gd name="connsiteY1085" fmla="*/ 587216 h 2362200"/>
              <a:gd name="connsiteX1086" fmla="*/ 2403634 w 7629525"/>
              <a:gd name="connsiteY1086" fmla="*/ 581501 h 2362200"/>
              <a:gd name="connsiteX1087" fmla="*/ 2427446 w 7629525"/>
              <a:gd name="connsiteY1087" fmla="*/ 577691 h 2362200"/>
              <a:gd name="connsiteX1088" fmla="*/ 2403634 w 7629525"/>
              <a:gd name="connsiteY1088" fmla="*/ 573881 h 2362200"/>
              <a:gd name="connsiteX1089" fmla="*/ 2403634 w 7629525"/>
              <a:gd name="connsiteY1089" fmla="*/ 452914 h 2362200"/>
              <a:gd name="connsiteX1090" fmla="*/ 2415064 w 7629525"/>
              <a:gd name="connsiteY1090" fmla="*/ 448151 h 2362200"/>
              <a:gd name="connsiteX1091" fmla="*/ 2396014 w 7629525"/>
              <a:gd name="connsiteY1091" fmla="*/ 442436 h 2362200"/>
              <a:gd name="connsiteX1092" fmla="*/ 2396014 w 7629525"/>
              <a:gd name="connsiteY1092" fmla="*/ 333851 h 2362200"/>
              <a:gd name="connsiteX1093" fmla="*/ 2406491 w 7629525"/>
              <a:gd name="connsiteY1093" fmla="*/ 325279 h 2362200"/>
              <a:gd name="connsiteX1094" fmla="*/ 2393156 w 7629525"/>
              <a:gd name="connsiteY1094" fmla="*/ 316706 h 2362200"/>
              <a:gd name="connsiteX1095" fmla="*/ 2393156 w 7629525"/>
              <a:gd name="connsiteY1095" fmla="*/ 280511 h 2362200"/>
              <a:gd name="connsiteX1096" fmla="*/ 2393156 w 7629525"/>
              <a:gd name="connsiteY1096" fmla="*/ 135731 h 2362200"/>
              <a:gd name="connsiteX1097" fmla="*/ 2386489 w 7629525"/>
              <a:gd name="connsiteY1097" fmla="*/ 7144 h 2362200"/>
              <a:gd name="connsiteX1098" fmla="*/ 2379821 w 7629525"/>
              <a:gd name="connsiteY1098" fmla="*/ 135731 h 2362200"/>
              <a:gd name="connsiteX1099" fmla="*/ 2379821 w 7629525"/>
              <a:gd name="connsiteY1099" fmla="*/ 279559 h 2362200"/>
              <a:gd name="connsiteX1100" fmla="*/ 2379821 w 7629525"/>
              <a:gd name="connsiteY1100" fmla="*/ 315754 h 2362200"/>
              <a:gd name="connsiteX1101" fmla="*/ 2366486 w 7629525"/>
              <a:gd name="connsiteY1101" fmla="*/ 324326 h 2362200"/>
              <a:gd name="connsiteX1102" fmla="*/ 2376964 w 7629525"/>
              <a:gd name="connsiteY1102" fmla="*/ 332899 h 2362200"/>
              <a:gd name="connsiteX1103" fmla="*/ 2376964 w 7629525"/>
              <a:gd name="connsiteY1103" fmla="*/ 441484 h 2362200"/>
              <a:gd name="connsiteX1104" fmla="*/ 2357914 w 7629525"/>
              <a:gd name="connsiteY1104" fmla="*/ 447199 h 2362200"/>
              <a:gd name="connsiteX1105" fmla="*/ 2369344 w 7629525"/>
              <a:gd name="connsiteY1105" fmla="*/ 451961 h 2362200"/>
              <a:gd name="connsiteX1106" fmla="*/ 2369344 w 7629525"/>
              <a:gd name="connsiteY1106" fmla="*/ 572929 h 2362200"/>
              <a:gd name="connsiteX1107" fmla="*/ 2345531 w 7629525"/>
              <a:gd name="connsiteY1107" fmla="*/ 576739 h 2362200"/>
              <a:gd name="connsiteX1108" fmla="*/ 2369344 w 7629525"/>
              <a:gd name="connsiteY1108" fmla="*/ 580549 h 2362200"/>
              <a:gd name="connsiteX1109" fmla="*/ 2369344 w 7629525"/>
              <a:gd name="connsiteY1109" fmla="*/ 586264 h 2362200"/>
              <a:gd name="connsiteX1110" fmla="*/ 2340769 w 7629525"/>
              <a:gd name="connsiteY1110" fmla="*/ 620554 h 2362200"/>
              <a:gd name="connsiteX1111" fmla="*/ 2362676 w 7629525"/>
              <a:gd name="connsiteY1111" fmla="*/ 651986 h 2362200"/>
              <a:gd name="connsiteX1112" fmla="*/ 2362676 w 7629525"/>
              <a:gd name="connsiteY1112" fmla="*/ 754856 h 2362200"/>
              <a:gd name="connsiteX1113" fmla="*/ 2341721 w 7629525"/>
              <a:gd name="connsiteY1113" fmla="*/ 765334 h 2362200"/>
              <a:gd name="connsiteX1114" fmla="*/ 2362676 w 7629525"/>
              <a:gd name="connsiteY1114" fmla="*/ 775811 h 2362200"/>
              <a:gd name="connsiteX1115" fmla="*/ 2362676 w 7629525"/>
              <a:gd name="connsiteY1115" fmla="*/ 812959 h 2362200"/>
              <a:gd name="connsiteX1116" fmla="*/ 2247424 w 7629525"/>
              <a:gd name="connsiteY1116" fmla="*/ 923449 h 2362200"/>
              <a:gd name="connsiteX1117" fmla="*/ 2311241 w 7629525"/>
              <a:gd name="connsiteY1117" fmla="*/ 1018699 h 2362200"/>
              <a:gd name="connsiteX1118" fmla="*/ 2311241 w 7629525"/>
              <a:gd name="connsiteY1118" fmla="*/ 1391126 h 2362200"/>
              <a:gd name="connsiteX1119" fmla="*/ 2290286 w 7629525"/>
              <a:gd name="connsiteY1119" fmla="*/ 1391126 h 2362200"/>
              <a:gd name="connsiteX1120" fmla="*/ 2290286 w 7629525"/>
              <a:gd name="connsiteY1120" fmla="*/ 1421606 h 2362200"/>
              <a:gd name="connsiteX1121" fmla="*/ 2227421 w 7629525"/>
              <a:gd name="connsiteY1121" fmla="*/ 1478756 h 2362200"/>
              <a:gd name="connsiteX1122" fmla="*/ 2223611 w 7629525"/>
              <a:gd name="connsiteY1122" fmla="*/ 1478756 h 2362200"/>
              <a:gd name="connsiteX1123" fmla="*/ 2223611 w 7629525"/>
              <a:gd name="connsiteY1123" fmla="*/ 1555909 h 2362200"/>
              <a:gd name="connsiteX1124" fmla="*/ 2177891 w 7629525"/>
              <a:gd name="connsiteY1124" fmla="*/ 1555909 h 2362200"/>
              <a:gd name="connsiteX1125" fmla="*/ 2177891 w 7629525"/>
              <a:gd name="connsiteY1125" fmla="*/ 2202656 h 2362200"/>
              <a:gd name="connsiteX1126" fmla="*/ 2072164 w 7629525"/>
              <a:gd name="connsiteY1126" fmla="*/ 2202656 h 2362200"/>
              <a:gd name="connsiteX1127" fmla="*/ 2072164 w 7629525"/>
              <a:gd name="connsiteY1127" fmla="*/ 2064544 h 2362200"/>
              <a:gd name="connsiteX1128" fmla="*/ 2081689 w 7629525"/>
              <a:gd name="connsiteY1128" fmla="*/ 2050256 h 2362200"/>
              <a:gd name="connsiteX1129" fmla="*/ 2072164 w 7629525"/>
              <a:gd name="connsiteY1129" fmla="*/ 2048351 h 2362200"/>
              <a:gd name="connsiteX1130" fmla="*/ 2072164 w 7629525"/>
              <a:gd name="connsiteY1130" fmla="*/ 1875949 h 2362200"/>
              <a:gd name="connsiteX1131" fmla="*/ 2045494 w 7629525"/>
              <a:gd name="connsiteY1131" fmla="*/ 1875949 h 2362200"/>
              <a:gd name="connsiteX1132" fmla="*/ 2045494 w 7629525"/>
              <a:gd name="connsiteY1132" fmla="*/ 1386364 h 2362200"/>
              <a:gd name="connsiteX1133" fmla="*/ 2016919 w 7629525"/>
              <a:gd name="connsiteY1133" fmla="*/ 1386364 h 2362200"/>
              <a:gd name="connsiteX1134" fmla="*/ 2016919 w 7629525"/>
              <a:gd name="connsiteY1134" fmla="*/ 1275874 h 2362200"/>
              <a:gd name="connsiteX1135" fmla="*/ 2004536 w 7629525"/>
              <a:gd name="connsiteY1135" fmla="*/ 1275874 h 2362200"/>
              <a:gd name="connsiteX1136" fmla="*/ 2004536 w 7629525"/>
              <a:gd name="connsiteY1136" fmla="*/ 1293019 h 2362200"/>
              <a:gd name="connsiteX1137" fmla="*/ 1995011 w 7629525"/>
              <a:gd name="connsiteY1137" fmla="*/ 1293019 h 2362200"/>
              <a:gd name="connsiteX1138" fmla="*/ 1995011 w 7629525"/>
              <a:gd name="connsiteY1138" fmla="*/ 1190149 h 2362200"/>
              <a:gd name="connsiteX1139" fmla="*/ 1986439 w 7629525"/>
              <a:gd name="connsiteY1139" fmla="*/ 1190149 h 2362200"/>
              <a:gd name="connsiteX1140" fmla="*/ 1986439 w 7629525"/>
              <a:gd name="connsiteY1140" fmla="*/ 1293019 h 2362200"/>
              <a:gd name="connsiteX1141" fmla="*/ 1974056 w 7629525"/>
              <a:gd name="connsiteY1141" fmla="*/ 1293019 h 2362200"/>
              <a:gd name="connsiteX1142" fmla="*/ 1974056 w 7629525"/>
              <a:gd name="connsiteY1142" fmla="*/ 1275874 h 2362200"/>
              <a:gd name="connsiteX1143" fmla="*/ 1964531 w 7629525"/>
              <a:gd name="connsiteY1143" fmla="*/ 1275874 h 2362200"/>
              <a:gd name="connsiteX1144" fmla="*/ 1964531 w 7629525"/>
              <a:gd name="connsiteY1144" fmla="*/ 1331119 h 2362200"/>
              <a:gd name="connsiteX1145" fmla="*/ 1956911 w 7629525"/>
              <a:gd name="connsiteY1145" fmla="*/ 1334929 h 2362200"/>
              <a:gd name="connsiteX1146" fmla="*/ 1956911 w 7629525"/>
              <a:gd name="connsiteY1146" fmla="*/ 1329214 h 2362200"/>
              <a:gd name="connsiteX1147" fmla="*/ 1951196 w 7629525"/>
              <a:gd name="connsiteY1147" fmla="*/ 1329214 h 2362200"/>
              <a:gd name="connsiteX1148" fmla="*/ 1951196 w 7629525"/>
              <a:gd name="connsiteY1148" fmla="*/ 1337786 h 2362200"/>
              <a:gd name="connsiteX1149" fmla="*/ 1948339 w 7629525"/>
              <a:gd name="connsiteY1149" fmla="*/ 1338739 h 2362200"/>
              <a:gd name="connsiteX1150" fmla="*/ 1948339 w 7629525"/>
              <a:gd name="connsiteY1150" fmla="*/ 1329214 h 2362200"/>
              <a:gd name="connsiteX1151" fmla="*/ 1942624 w 7629525"/>
              <a:gd name="connsiteY1151" fmla="*/ 1329214 h 2362200"/>
              <a:gd name="connsiteX1152" fmla="*/ 1942624 w 7629525"/>
              <a:gd name="connsiteY1152" fmla="*/ 1339691 h 2362200"/>
              <a:gd name="connsiteX1153" fmla="*/ 1939766 w 7629525"/>
              <a:gd name="connsiteY1153" fmla="*/ 1340644 h 2362200"/>
              <a:gd name="connsiteX1154" fmla="*/ 1939766 w 7629525"/>
              <a:gd name="connsiteY1154" fmla="*/ 1329214 h 2362200"/>
              <a:gd name="connsiteX1155" fmla="*/ 1934051 w 7629525"/>
              <a:gd name="connsiteY1155" fmla="*/ 1329214 h 2362200"/>
              <a:gd name="connsiteX1156" fmla="*/ 1934051 w 7629525"/>
              <a:gd name="connsiteY1156" fmla="*/ 1342549 h 2362200"/>
              <a:gd name="connsiteX1157" fmla="*/ 1931194 w 7629525"/>
              <a:gd name="connsiteY1157" fmla="*/ 1343501 h 2362200"/>
              <a:gd name="connsiteX1158" fmla="*/ 1931194 w 7629525"/>
              <a:gd name="connsiteY1158" fmla="*/ 1330166 h 2362200"/>
              <a:gd name="connsiteX1159" fmla="*/ 1925479 w 7629525"/>
              <a:gd name="connsiteY1159" fmla="*/ 1330166 h 2362200"/>
              <a:gd name="connsiteX1160" fmla="*/ 1925479 w 7629525"/>
              <a:gd name="connsiteY1160" fmla="*/ 1344454 h 2362200"/>
              <a:gd name="connsiteX1161" fmla="*/ 1922621 w 7629525"/>
              <a:gd name="connsiteY1161" fmla="*/ 1344454 h 2362200"/>
              <a:gd name="connsiteX1162" fmla="*/ 1922621 w 7629525"/>
              <a:gd name="connsiteY1162" fmla="*/ 1329214 h 2362200"/>
              <a:gd name="connsiteX1163" fmla="*/ 1916906 w 7629525"/>
              <a:gd name="connsiteY1163" fmla="*/ 1329214 h 2362200"/>
              <a:gd name="connsiteX1164" fmla="*/ 1916906 w 7629525"/>
              <a:gd name="connsiteY1164" fmla="*/ 1345406 h 2362200"/>
              <a:gd name="connsiteX1165" fmla="*/ 1914049 w 7629525"/>
              <a:gd name="connsiteY1165" fmla="*/ 1345406 h 2362200"/>
              <a:gd name="connsiteX1166" fmla="*/ 1914049 w 7629525"/>
              <a:gd name="connsiteY1166" fmla="*/ 1329214 h 2362200"/>
              <a:gd name="connsiteX1167" fmla="*/ 1908334 w 7629525"/>
              <a:gd name="connsiteY1167" fmla="*/ 1329214 h 2362200"/>
              <a:gd name="connsiteX1168" fmla="*/ 1908334 w 7629525"/>
              <a:gd name="connsiteY1168" fmla="*/ 1346359 h 2362200"/>
              <a:gd name="connsiteX1169" fmla="*/ 1905476 w 7629525"/>
              <a:gd name="connsiteY1169" fmla="*/ 1346359 h 2362200"/>
              <a:gd name="connsiteX1170" fmla="*/ 1905476 w 7629525"/>
              <a:gd name="connsiteY1170" fmla="*/ 1329214 h 2362200"/>
              <a:gd name="connsiteX1171" fmla="*/ 1899761 w 7629525"/>
              <a:gd name="connsiteY1171" fmla="*/ 1329214 h 2362200"/>
              <a:gd name="connsiteX1172" fmla="*/ 1899761 w 7629525"/>
              <a:gd name="connsiteY1172" fmla="*/ 1346359 h 2362200"/>
              <a:gd name="connsiteX1173" fmla="*/ 1897856 w 7629525"/>
              <a:gd name="connsiteY1173" fmla="*/ 1346359 h 2362200"/>
              <a:gd name="connsiteX1174" fmla="*/ 1896904 w 7629525"/>
              <a:gd name="connsiteY1174" fmla="*/ 1329214 h 2362200"/>
              <a:gd name="connsiteX1175" fmla="*/ 1891189 w 7629525"/>
              <a:gd name="connsiteY1175" fmla="*/ 1329214 h 2362200"/>
              <a:gd name="connsiteX1176" fmla="*/ 1891189 w 7629525"/>
              <a:gd name="connsiteY1176" fmla="*/ 1347311 h 2362200"/>
              <a:gd name="connsiteX1177" fmla="*/ 1888331 w 7629525"/>
              <a:gd name="connsiteY1177" fmla="*/ 1347311 h 2362200"/>
              <a:gd name="connsiteX1178" fmla="*/ 1888331 w 7629525"/>
              <a:gd name="connsiteY1178" fmla="*/ 1329214 h 2362200"/>
              <a:gd name="connsiteX1179" fmla="*/ 1882616 w 7629525"/>
              <a:gd name="connsiteY1179" fmla="*/ 1329214 h 2362200"/>
              <a:gd name="connsiteX1180" fmla="*/ 1882616 w 7629525"/>
              <a:gd name="connsiteY1180" fmla="*/ 1347311 h 2362200"/>
              <a:gd name="connsiteX1181" fmla="*/ 1881664 w 7629525"/>
              <a:gd name="connsiteY1181" fmla="*/ 1347311 h 2362200"/>
              <a:gd name="connsiteX1182" fmla="*/ 1880711 w 7629525"/>
              <a:gd name="connsiteY1182" fmla="*/ 1347311 h 2362200"/>
              <a:gd name="connsiteX1183" fmla="*/ 1880711 w 7629525"/>
              <a:gd name="connsiteY1183" fmla="*/ 1329214 h 2362200"/>
              <a:gd name="connsiteX1184" fmla="*/ 1874996 w 7629525"/>
              <a:gd name="connsiteY1184" fmla="*/ 1329214 h 2362200"/>
              <a:gd name="connsiteX1185" fmla="*/ 1874996 w 7629525"/>
              <a:gd name="connsiteY1185" fmla="*/ 1347311 h 2362200"/>
              <a:gd name="connsiteX1186" fmla="*/ 1872139 w 7629525"/>
              <a:gd name="connsiteY1186" fmla="*/ 1347311 h 2362200"/>
              <a:gd name="connsiteX1187" fmla="*/ 1872139 w 7629525"/>
              <a:gd name="connsiteY1187" fmla="*/ 1329214 h 2362200"/>
              <a:gd name="connsiteX1188" fmla="*/ 1866424 w 7629525"/>
              <a:gd name="connsiteY1188" fmla="*/ 1329214 h 2362200"/>
              <a:gd name="connsiteX1189" fmla="*/ 1866424 w 7629525"/>
              <a:gd name="connsiteY1189" fmla="*/ 1346359 h 2362200"/>
              <a:gd name="connsiteX1190" fmla="*/ 1863566 w 7629525"/>
              <a:gd name="connsiteY1190" fmla="*/ 1346359 h 2362200"/>
              <a:gd name="connsiteX1191" fmla="*/ 1863566 w 7629525"/>
              <a:gd name="connsiteY1191" fmla="*/ 1329214 h 2362200"/>
              <a:gd name="connsiteX1192" fmla="*/ 1857851 w 7629525"/>
              <a:gd name="connsiteY1192" fmla="*/ 1329214 h 2362200"/>
              <a:gd name="connsiteX1193" fmla="*/ 1857851 w 7629525"/>
              <a:gd name="connsiteY1193" fmla="*/ 1346359 h 2362200"/>
              <a:gd name="connsiteX1194" fmla="*/ 1854994 w 7629525"/>
              <a:gd name="connsiteY1194" fmla="*/ 1346359 h 2362200"/>
              <a:gd name="connsiteX1195" fmla="*/ 1854994 w 7629525"/>
              <a:gd name="connsiteY1195" fmla="*/ 1329214 h 2362200"/>
              <a:gd name="connsiteX1196" fmla="*/ 1849279 w 7629525"/>
              <a:gd name="connsiteY1196" fmla="*/ 1329214 h 2362200"/>
              <a:gd name="connsiteX1197" fmla="*/ 1849279 w 7629525"/>
              <a:gd name="connsiteY1197" fmla="*/ 1345406 h 2362200"/>
              <a:gd name="connsiteX1198" fmla="*/ 1846421 w 7629525"/>
              <a:gd name="connsiteY1198" fmla="*/ 1345406 h 2362200"/>
              <a:gd name="connsiteX1199" fmla="*/ 1846421 w 7629525"/>
              <a:gd name="connsiteY1199" fmla="*/ 1329214 h 2362200"/>
              <a:gd name="connsiteX1200" fmla="*/ 1840706 w 7629525"/>
              <a:gd name="connsiteY1200" fmla="*/ 1329214 h 2362200"/>
              <a:gd name="connsiteX1201" fmla="*/ 1840706 w 7629525"/>
              <a:gd name="connsiteY1201" fmla="*/ 1344454 h 2362200"/>
              <a:gd name="connsiteX1202" fmla="*/ 1837849 w 7629525"/>
              <a:gd name="connsiteY1202" fmla="*/ 1344454 h 2362200"/>
              <a:gd name="connsiteX1203" fmla="*/ 1837849 w 7629525"/>
              <a:gd name="connsiteY1203" fmla="*/ 1330166 h 2362200"/>
              <a:gd name="connsiteX1204" fmla="*/ 1835944 w 7629525"/>
              <a:gd name="connsiteY1204" fmla="*/ 1330166 h 2362200"/>
              <a:gd name="connsiteX1205" fmla="*/ 1835944 w 7629525"/>
              <a:gd name="connsiteY1205" fmla="*/ 1343501 h 2362200"/>
              <a:gd name="connsiteX1206" fmla="*/ 1833086 w 7629525"/>
              <a:gd name="connsiteY1206" fmla="*/ 1342549 h 2362200"/>
              <a:gd name="connsiteX1207" fmla="*/ 1833086 w 7629525"/>
              <a:gd name="connsiteY1207" fmla="*/ 1329214 h 2362200"/>
              <a:gd name="connsiteX1208" fmla="*/ 1827371 w 7629525"/>
              <a:gd name="connsiteY1208" fmla="*/ 1329214 h 2362200"/>
              <a:gd name="connsiteX1209" fmla="*/ 1827371 w 7629525"/>
              <a:gd name="connsiteY1209" fmla="*/ 1340644 h 2362200"/>
              <a:gd name="connsiteX1210" fmla="*/ 1824514 w 7629525"/>
              <a:gd name="connsiteY1210" fmla="*/ 1339691 h 2362200"/>
              <a:gd name="connsiteX1211" fmla="*/ 1824514 w 7629525"/>
              <a:gd name="connsiteY1211" fmla="*/ 1328261 h 2362200"/>
              <a:gd name="connsiteX1212" fmla="*/ 1818799 w 7629525"/>
              <a:gd name="connsiteY1212" fmla="*/ 1328261 h 2362200"/>
              <a:gd name="connsiteX1213" fmla="*/ 1818799 w 7629525"/>
              <a:gd name="connsiteY1213" fmla="*/ 1337786 h 2362200"/>
              <a:gd name="connsiteX1214" fmla="*/ 1815941 w 7629525"/>
              <a:gd name="connsiteY1214" fmla="*/ 1336834 h 2362200"/>
              <a:gd name="connsiteX1215" fmla="*/ 1815941 w 7629525"/>
              <a:gd name="connsiteY1215" fmla="*/ 1328261 h 2362200"/>
              <a:gd name="connsiteX1216" fmla="*/ 1810226 w 7629525"/>
              <a:gd name="connsiteY1216" fmla="*/ 1328261 h 2362200"/>
              <a:gd name="connsiteX1217" fmla="*/ 1810226 w 7629525"/>
              <a:gd name="connsiteY1217" fmla="*/ 1333976 h 2362200"/>
              <a:gd name="connsiteX1218" fmla="*/ 1802606 w 7629525"/>
              <a:gd name="connsiteY1218" fmla="*/ 1330166 h 2362200"/>
              <a:gd name="connsiteX1219" fmla="*/ 1802606 w 7629525"/>
              <a:gd name="connsiteY1219" fmla="*/ 1263491 h 2362200"/>
              <a:gd name="connsiteX1220" fmla="*/ 1790224 w 7629525"/>
              <a:gd name="connsiteY1220" fmla="*/ 1263491 h 2362200"/>
              <a:gd name="connsiteX1221" fmla="*/ 1790224 w 7629525"/>
              <a:gd name="connsiteY1221" fmla="*/ 1280636 h 2362200"/>
              <a:gd name="connsiteX1222" fmla="*/ 1780699 w 7629525"/>
              <a:gd name="connsiteY1222" fmla="*/ 1280636 h 2362200"/>
              <a:gd name="connsiteX1223" fmla="*/ 1780699 w 7629525"/>
              <a:gd name="connsiteY1223" fmla="*/ 1178719 h 2362200"/>
              <a:gd name="connsiteX1224" fmla="*/ 1772126 w 7629525"/>
              <a:gd name="connsiteY1224" fmla="*/ 1178719 h 2362200"/>
              <a:gd name="connsiteX1225" fmla="*/ 1772126 w 7629525"/>
              <a:gd name="connsiteY1225" fmla="*/ 1281589 h 2362200"/>
              <a:gd name="connsiteX1226" fmla="*/ 1759744 w 7629525"/>
              <a:gd name="connsiteY1226" fmla="*/ 1281589 h 2362200"/>
              <a:gd name="connsiteX1227" fmla="*/ 1759744 w 7629525"/>
              <a:gd name="connsiteY1227" fmla="*/ 1264444 h 2362200"/>
              <a:gd name="connsiteX1228" fmla="*/ 1750219 w 7629525"/>
              <a:gd name="connsiteY1228" fmla="*/ 1264444 h 2362200"/>
              <a:gd name="connsiteX1229" fmla="*/ 1750219 w 7629525"/>
              <a:gd name="connsiteY1229" fmla="*/ 1386364 h 2362200"/>
              <a:gd name="connsiteX1230" fmla="*/ 1721644 w 7629525"/>
              <a:gd name="connsiteY1230" fmla="*/ 1386364 h 2362200"/>
              <a:gd name="connsiteX1231" fmla="*/ 1721644 w 7629525"/>
              <a:gd name="connsiteY1231" fmla="*/ 1658779 h 2362200"/>
              <a:gd name="connsiteX1232" fmla="*/ 1695926 w 7629525"/>
              <a:gd name="connsiteY1232" fmla="*/ 1658779 h 2362200"/>
              <a:gd name="connsiteX1233" fmla="*/ 1695926 w 7629525"/>
              <a:gd name="connsiteY1233" fmla="*/ 1572101 h 2362200"/>
              <a:gd name="connsiteX1234" fmla="*/ 1685449 w 7629525"/>
              <a:gd name="connsiteY1234" fmla="*/ 1572101 h 2362200"/>
              <a:gd name="connsiteX1235" fmla="*/ 1685449 w 7629525"/>
              <a:gd name="connsiteY1235" fmla="*/ 1516856 h 2362200"/>
              <a:gd name="connsiteX1236" fmla="*/ 1674019 w 7629525"/>
              <a:gd name="connsiteY1236" fmla="*/ 1516856 h 2362200"/>
              <a:gd name="connsiteX1237" fmla="*/ 1620679 w 7629525"/>
              <a:gd name="connsiteY1237" fmla="*/ 1477804 h 2362200"/>
              <a:gd name="connsiteX1238" fmla="*/ 1620679 w 7629525"/>
              <a:gd name="connsiteY1238" fmla="*/ 1465421 h 2362200"/>
              <a:gd name="connsiteX1239" fmla="*/ 1630204 w 7629525"/>
              <a:gd name="connsiteY1239" fmla="*/ 1465421 h 2362200"/>
              <a:gd name="connsiteX1240" fmla="*/ 1630204 w 7629525"/>
              <a:gd name="connsiteY1240" fmla="*/ 1449229 h 2362200"/>
              <a:gd name="connsiteX1241" fmla="*/ 1620679 w 7629525"/>
              <a:gd name="connsiteY1241" fmla="*/ 1449229 h 2362200"/>
              <a:gd name="connsiteX1242" fmla="*/ 1620679 w 7629525"/>
              <a:gd name="connsiteY1242" fmla="*/ 1432084 h 2362200"/>
              <a:gd name="connsiteX1243" fmla="*/ 1632109 w 7629525"/>
              <a:gd name="connsiteY1243" fmla="*/ 1432084 h 2362200"/>
              <a:gd name="connsiteX1244" fmla="*/ 1632109 w 7629525"/>
              <a:gd name="connsiteY1244" fmla="*/ 1418749 h 2362200"/>
              <a:gd name="connsiteX1245" fmla="*/ 1620679 w 7629525"/>
              <a:gd name="connsiteY1245" fmla="*/ 1418749 h 2362200"/>
              <a:gd name="connsiteX1246" fmla="*/ 1620679 w 7629525"/>
              <a:gd name="connsiteY1246" fmla="*/ 1382554 h 2362200"/>
              <a:gd name="connsiteX1247" fmla="*/ 1604486 w 7629525"/>
              <a:gd name="connsiteY1247" fmla="*/ 1382554 h 2362200"/>
              <a:gd name="connsiteX1248" fmla="*/ 1604486 w 7629525"/>
              <a:gd name="connsiteY1248" fmla="*/ 1418749 h 2362200"/>
              <a:gd name="connsiteX1249" fmla="*/ 1593056 w 7629525"/>
              <a:gd name="connsiteY1249" fmla="*/ 1418749 h 2362200"/>
              <a:gd name="connsiteX1250" fmla="*/ 1593056 w 7629525"/>
              <a:gd name="connsiteY1250" fmla="*/ 1432084 h 2362200"/>
              <a:gd name="connsiteX1251" fmla="*/ 1604486 w 7629525"/>
              <a:gd name="connsiteY1251" fmla="*/ 1432084 h 2362200"/>
              <a:gd name="connsiteX1252" fmla="*/ 1604486 w 7629525"/>
              <a:gd name="connsiteY1252" fmla="*/ 1449229 h 2362200"/>
              <a:gd name="connsiteX1253" fmla="*/ 1595914 w 7629525"/>
              <a:gd name="connsiteY1253" fmla="*/ 1449229 h 2362200"/>
              <a:gd name="connsiteX1254" fmla="*/ 1595914 w 7629525"/>
              <a:gd name="connsiteY1254" fmla="*/ 1465421 h 2362200"/>
              <a:gd name="connsiteX1255" fmla="*/ 1604486 w 7629525"/>
              <a:gd name="connsiteY1255" fmla="*/ 1465421 h 2362200"/>
              <a:gd name="connsiteX1256" fmla="*/ 1604486 w 7629525"/>
              <a:gd name="connsiteY1256" fmla="*/ 1477804 h 2362200"/>
              <a:gd name="connsiteX1257" fmla="*/ 1551146 w 7629525"/>
              <a:gd name="connsiteY1257" fmla="*/ 1516856 h 2362200"/>
              <a:gd name="connsiteX1258" fmla="*/ 1539716 w 7629525"/>
              <a:gd name="connsiteY1258" fmla="*/ 1516856 h 2362200"/>
              <a:gd name="connsiteX1259" fmla="*/ 1539716 w 7629525"/>
              <a:gd name="connsiteY1259" fmla="*/ 1572101 h 2362200"/>
              <a:gd name="connsiteX1260" fmla="*/ 1531144 w 7629525"/>
              <a:gd name="connsiteY1260" fmla="*/ 1572101 h 2362200"/>
              <a:gd name="connsiteX1261" fmla="*/ 1531144 w 7629525"/>
              <a:gd name="connsiteY1261" fmla="*/ 1712119 h 2362200"/>
              <a:gd name="connsiteX1262" fmla="*/ 1480661 w 7629525"/>
              <a:gd name="connsiteY1262" fmla="*/ 1712119 h 2362200"/>
              <a:gd name="connsiteX1263" fmla="*/ 1480661 w 7629525"/>
              <a:gd name="connsiteY1263" fmla="*/ 2000726 h 2362200"/>
              <a:gd name="connsiteX1264" fmla="*/ 1362551 w 7629525"/>
              <a:gd name="connsiteY1264" fmla="*/ 1992154 h 2362200"/>
              <a:gd name="connsiteX1265" fmla="*/ 1394936 w 7629525"/>
              <a:gd name="connsiteY1265" fmla="*/ 2125504 h 2362200"/>
              <a:gd name="connsiteX1266" fmla="*/ 1392079 w 7629525"/>
              <a:gd name="connsiteY1266" fmla="*/ 2202656 h 2362200"/>
              <a:gd name="connsiteX1267" fmla="*/ 1193006 w 7629525"/>
              <a:gd name="connsiteY1267" fmla="*/ 2202656 h 2362200"/>
              <a:gd name="connsiteX1268" fmla="*/ 1193006 w 7629525"/>
              <a:gd name="connsiteY1268" fmla="*/ 2137886 h 2362200"/>
              <a:gd name="connsiteX1269" fmla="*/ 1168241 w 7629525"/>
              <a:gd name="connsiteY1269" fmla="*/ 2137886 h 2362200"/>
              <a:gd name="connsiteX1270" fmla="*/ 1127284 w 7629525"/>
              <a:gd name="connsiteY1270" fmla="*/ 2107406 h 2362200"/>
              <a:gd name="connsiteX1271" fmla="*/ 1142524 w 7629525"/>
              <a:gd name="connsiteY1271" fmla="*/ 2107406 h 2362200"/>
              <a:gd name="connsiteX1272" fmla="*/ 1142524 w 7629525"/>
              <a:gd name="connsiteY1272" fmla="*/ 2083594 h 2362200"/>
              <a:gd name="connsiteX1273" fmla="*/ 1126331 w 7629525"/>
              <a:gd name="connsiteY1273" fmla="*/ 2083594 h 2362200"/>
              <a:gd name="connsiteX1274" fmla="*/ 1126331 w 7629525"/>
              <a:gd name="connsiteY1274" fmla="*/ 2076926 h 2362200"/>
              <a:gd name="connsiteX1275" fmla="*/ 1113949 w 7629525"/>
              <a:gd name="connsiteY1275" fmla="*/ 2076926 h 2362200"/>
              <a:gd name="connsiteX1276" fmla="*/ 1113949 w 7629525"/>
              <a:gd name="connsiteY1276" fmla="*/ 2071211 h 2362200"/>
              <a:gd name="connsiteX1277" fmla="*/ 1126331 w 7629525"/>
              <a:gd name="connsiteY1277" fmla="*/ 2069306 h 2362200"/>
              <a:gd name="connsiteX1278" fmla="*/ 1128236 w 7629525"/>
              <a:gd name="connsiteY1278" fmla="*/ 2069306 h 2362200"/>
              <a:gd name="connsiteX1279" fmla="*/ 1165384 w 7629525"/>
              <a:gd name="connsiteY1279" fmla="*/ 2049304 h 2362200"/>
              <a:gd name="connsiteX1280" fmla="*/ 1171099 w 7629525"/>
              <a:gd name="connsiteY1280" fmla="*/ 2043589 h 2362200"/>
              <a:gd name="connsiteX1281" fmla="*/ 1173004 w 7629525"/>
              <a:gd name="connsiteY1281" fmla="*/ 2041684 h 2362200"/>
              <a:gd name="connsiteX1282" fmla="*/ 1171099 w 7629525"/>
              <a:gd name="connsiteY1282" fmla="*/ 2039779 h 2362200"/>
              <a:gd name="connsiteX1283" fmla="*/ 1169194 w 7629525"/>
              <a:gd name="connsiteY1283" fmla="*/ 2041684 h 2362200"/>
              <a:gd name="connsiteX1284" fmla="*/ 1169194 w 7629525"/>
              <a:gd name="connsiteY1284" fmla="*/ 2042636 h 2362200"/>
              <a:gd name="connsiteX1285" fmla="*/ 1165384 w 7629525"/>
              <a:gd name="connsiteY1285" fmla="*/ 2046446 h 2362200"/>
              <a:gd name="connsiteX1286" fmla="*/ 1152049 w 7629525"/>
              <a:gd name="connsiteY1286" fmla="*/ 2045494 h 2362200"/>
              <a:gd name="connsiteX1287" fmla="*/ 1159669 w 7629525"/>
              <a:gd name="connsiteY1287" fmla="*/ 2029301 h 2362200"/>
              <a:gd name="connsiteX1288" fmla="*/ 1164431 w 7629525"/>
              <a:gd name="connsiteY1288" fmla="*/ 2023586 h 2362200"/>
              <a:gd name="connsiteX1289" fmla="*/ 1164431 w 7629525"/>
              <a:gd name="connsiteY1289" fmla="*/ 2023586 h 2362200"/>
              <a:gd name="connsiteX1290" fmla="*/ 1166336 w 7629525"/>
              <a:gd name="connsiteY1290" fmla="*/ 2021681 h 2362200"/>
              <a:gd name="connsiteX1291" fmla="*/ 1164431 w 7629525"/>
              <a:gd name="connsiteY1291" fmla="*/ 2019776 h 2362200"/>
              <a:gd name="connsiteX1292" fmla="*/ 1162526 w 7629525"/>
              <a:gd name="connsiteY1292" fmla="*/ 2021681 h 2362200"/>
              <a:gd name="connsiteX1293" fmla="*/ 1162526 w 7629525"/>
              <a:gd name="connsiteY1293" fmla="*/ 2022634 h 2362200"/>
              <a:gd name="connsiteX1294" fmla="*/ 1156811 w 7629525"/>
              <a:gd name="connsiteY1294" fmla="*/ 2028349 h 2362200"/>
              <a:gd name="connsiteX1295" fmla="*/ 1156811 w 7629525"/>
              <a:gd name="connsiteY1295" fmla="*/ 2028349 h 2362200"/>
              <a:gd name="connsiteX1296" fmla="*/ 1151096 w 7629525"/>
              <a:gd name="connsiteY1296" fmla="*/ 2030254 h 2362200"/>
              <a:gd name="connsiteX1297" fmla="*/ 1144429 w 7629525"/>
              <a:gd name="connsiteY1297" fmla="*/ 2028349 h 2362200"/>
              <a:gd name="connsiteX1298" fmla="*/ 1137761 w 7629525"/>
              <a:gd name="connsiteY1298" fmla="*/ 2031206 h 2362200"/>
              <a:gd name="connsiteX1299" fmla="*/ 1137761 w 7629525"/>
              <a:gd name="connsiteY1299" fmla="*/ 2031206 h 2362200"/>
              <a:gd name="connsiteX1300" fmla="*/ 1128236 w 7629525"/>
              <a:gd name="connsiteY1300" fmla="*/ 2030254 h 2362200"/>
              <a:gd name="connsiteX1301" fmla="*/ 1128236 w 7629525"/>
              <a:gd name="connsiteY1301" fmla="*/ 2020729 h 2362200"/>
              <a:gd name="connsiteX1302" fmla="*/ 1128236 w 7629525"/>
              <a:gd name="connsiteY1302" fmla="*/ 2016919 h 2362200"/>
              <a:gd name="connsiteX1303" fmla="*/ 1128236 w 7629525"/>
              <a:gd name="connsiteY1303" fmla="*/ 2007394 h 2362200"/>
              <a:gd name="connsiteX1304" fmla="*/ 1120616 w 7629525"/>
              <a:gd name="connsiteY1304" fmla="*/ 2007394 h 2362200"/>
              <a:gd name="connsiteX1305" fmla="*/ 1120616 w 7629525"/>
              <a:gd name="connsiteY1305" fmla="*/ 1998821 h 2362200"/>
              <a:gd name="connsiteX1306" fmla="*/ 1112044 w 7629525"/>
              <a:gd name="connsiteY1306" fmla="*/ 1998821 h 2362200"/>
              <a:gd name="connsiteX1307" fmla="*/ 1112044 w 7629525"/>
              <a:gd name="connsiteY1307" fmla="*/ 2004536 h 2362200"/>
              <a:gd name="connsiteX1308" fmla="*/ 1105376 w 7629525"/>
              <a:gd name="connsiteY1308" fmla="*/ 2004536 h 2362200"/>
              <a:gd name="connsiteX1309" fmla="*/ 1105376 w 7629525"/>
              <a:gd name="connsiteY1309" fmla="*/ 1998821 h 2362200"/>
              <a:gd name="connsiteX1310" fmla="*/ 1121569 w 7629525"/>
              <a:gd name="connsiteY1310" fmla="*/ 1995964 h 2362200"/>
              <a:gd name="connsiteX1311" fmla="*/ 1124426 w 7629525"/>
              <a:gd name="connsiteY1311" fmla="*/ 1995964 h 2362200"/>
              <a:gd name="connsiteX1312" fmla="*/ 1158716 w 7629525"/>
              <a:gd name="connsiteY1312" fmla="*/ 1976914 h 2362200"/>
              <a:gd name="connsiteX1313" fmla="*/ 1163479 w 7629525"/>
              <a:gd name="connsiteY1313" fmla="*/ 1971199 h 2362200"/>
              <a:gd name="connsiteX1314" fmla="*/ 1165384 w 7629525"/>
              <a:gd name="connsiteY1314" fmla="*/ 1969294 h 2362200"/>
              <a:gd name="connsiteX1315" fmla="*/ 1163479 w 7629525"/>
              <a:gd name="connsiteY1315" fmla="*/ 1967389 h 2362200"/>
              <a:gd name="connsiteX1316" fmla="*/ 1161574 w 7629525"/>
              <a:gd name="connsiteY1316" fmla="*/ 1969294 h 2362200"/>
              <a:gd name="connsiteX1317" fmla="*/ 1161574 w 7629525"/>
              <a:gd name="connsiteY1317" fmla="*/ 1970246 h 2362200"/>
              <a:gd name="connsiteX1318" fmla="*/ 1157764 w 7629525"/>
              <a:gd name="connsiteY1318" fmla="*/ 1974056 h 2362200"/>
              <a:gd name="connsiteX1319" fmla="*/ 1145381 w 7629525"/>
              <a:gd name="connsiteY1319" fmla="*/ 1973104 h 2362200"/>
              <a:gd name="connsiteX1320" fmla="*/ 1152049 w 7629525"/>
              <a:gd name="connsiteY1320" fmla="*/ 1957864 h 2362200"/>
              <a:gd name="connsiteX1321" fmla="*/ 1156811 w 7629525"/>
              <a:gd name="connsiteY1321" fmla="*/ 1953101 h 2362200"/>
              <a:gd name="connsiteX1322" fmla="*/ 1156811 w 7629525"/>
              <a:gd name="connsiteY1322" fmla="*/ 1953101 h 2362200"/>
              <a:gd name="connsiteX1323" fmla="*/ 1158716 w 7629525"/>
              <a:gd name="connsiteY1323" fmla="*/ 1951196 h 2362200"/>
              <a:gd name="connsiteX1324" fmla="*/ 1156811 w 7629525"/>
              <a:gd name="connsiteY1324" fmla="*/ 1949291 h 2362200"/>
              <a:gd name="connsiteX1325" fmla="*/ 1154906 w 7629525"/>
              <a:gd name="connsiteY1325" fmla="*/ 1951196 h 2362200"/>
              <a:gd name="connsiteX1326" fmla="*/ 1154906 w 7629525"/>
              <a:gd name="connsiteY1326" fmla="*/ 1952149 h 2362200"/>
              <a:gd name="connsiteX1327" fmla="*/ 1150144 w 7629525"/>
              <a:gd name="connsiteY1327" fmla="*/ 1957864 h 2362200"/>
              <a:gd name="connsiteX1328" fmla="*/ 1150144 w 7629525"/>
              <a:gd name="connsiteY1328" fmla="*/ 1957864 h 2362200"/>
              <a:gd name="connsiteX1329" fmla="*/ 1144429 w 7629525"/>
              <a:gd name="connsiteY1329" fmla="*/ 1959769 h 2362200"/>
              <a:gd name="connsiteX1330" fmla="*/ 1138714 w 7629525"/>
              <a:gd name="connsiteY1330" fmla="*/ 1957864 h 2362200"/>
              <a:gd name="connsiteX1331" fmla="*/ 1132046 w 7629525"/>
              <a:gd name="connsiteY1331" fmla="*/ 1960721 h 2362200"/>
              <a:gd name="connsiteX1332" fmla="*/ 1132046 w 7629525"/>
              <a:gd name="connsiteY1332" fmla="*/ 1960721 h 2362200"/>
              <a:gd name="connsiteX1333" fmla="*/ 1123474 w 7629525"/>
              <a:gd name="connsiteY1333" fmla="*/ 1959769 h 2362200"/>
              <a:gd name="connsiteX1334" fmla="*/ 1123474 w 7629525"/>
              <a:gd name="connsiteY1334" fmla="*/ 1951196 h 2362200"/>
              <a:gd name="connsiteX1335" fmla="*/ 1123474 w 7629525"/>
              <a:gd name="connsiteY1335" fmla="*/ 1947386 h 2362200"/>
              <a:gd name="connsiteX1336" fmla="*/ 1123474 w 7629525"/>
              <a:gd name="connsiteY1336" fmla="*/ 1938814 h 2362200"/>
              <a:gd name="connsiteX1337" fmla="*/ 1115854 w 7629525"/>
              <a:gd name="connsiteY1337" fmla="*/ 1938814 h 2362200"/>
              <a:gd name="connsiteX1338" fmla="*/ 1115854 w 7629525"/>
              <a:gd name="connsiteY1338" fmla="*/ 1931194 h 2362200"/>
              <a:gd name="connsiteX1339" fmla="*/ 1109186 w 7629525"/>
              <a:gd name="connsiteY1339" fmla="*/ 1931194 h 2362200"/>
              <a:gd name="connsiteX1340" fmla="*/ 1109186 w 7629525"/>
              <a:gd name="connsiteY1340" fmla="*/ 1936909 h 2362200"/>
              <a:gd name="connsiteX1341" fmla="*/ 1102519 w 7629525"/>
              <a:gd name="connsiteY1341" fmla="*/ 1936909 h 2362200"/>
              <a:gd name="connsiteX1342" fmla="*/ 1102519 w 7629525"/>
              <a:gd name="connsiteY1342" fmla="*/ 1928336 h 2362200"/>
              <a:gd name="connsiteX1343" fmla="*/ 1118711 w 7629525"/>
              <a:gd name="connsiteY1343" fmla="*/ 1925479 h 2362200"/>
              <a:gd name="connsiteX1344" fmla="*/ 1121569 w 7629525"/>
              <a:gd name="connsiteY1344" fmla="*/ 1925479 h 2362200"/>
              <a:gd name="connsiteX1345" fmla="*/ 1153954 w 7629525"/>
              <a:gd name="connsiteY1345" fmla="*/ 1907381 h 2362200"/>
              <a:gd name="connsiteX1346" fmla="*/ 1158716 w 7629525"/>
              <a:gd name="connsiteY1346" fmla="*/ 1902619 h 2362200"/>
              <a:gd name="connsiteX1347" fmla="*/ 1160621 w 7629525"/>
              <a:gd name="connsiteY1347" fmla="*/ 1900714 h 2362200"/>
              <a:gd name="connsiteX1348" fmla="*/ 1158716 w 7629525"/>
              <a:gd name="connsiteY1348" fmla="*/ 1898809 h 2362200"/>
              <a:gd name="connsiteX1349" fmla="*/ 1156811 w 7629525"/>
              <a:gd name="connsiteY1349" fmla="*/ 1900714 h 2362200"/>
              <a:gd name="connsiteX1350" fmla="*/ 1156811 w 7629525"/>
              <a:gd name="connsiteY1350" fmla="*/ 1901666 h 2362200"/>
              <a:gd name="connsiteX1351" fmla="*/ 1153001 w 7629525"/>
              <a:gd name="connsiteY1351" fmla="*/ 1905476 h 2362200"/>
              <a:gd name="connsiteX1352" fmla="*/ 1140619 w 7629525"/>
              <a:gd name="connsiteY1352" fmla="*/ 1904524 h 2362200"/>
              <a:gd name="connsiteX1353" fmla="*/ 1147286 w 7629525"/>
              <a:gd name="connsiteY1353" fmla="*/ 1889284 h 2362200"/>
              <a:gd name="connsiteX1354" fmla="*/ 1152049 w 7629525"/>
              <a:gd name="connsiteY1354" fmla="*/ 1884521 h 2362200"/>
              <a:gd name="connsiteX1355" fmla="*/ 1152049 w 7629525"/>
              <a:gd name="connsiteY1355" fmla="*/ 1884521 h 2362200"/>
              <a:gd name="connsiteX1356" fmla="*/ 1153954 w 7629525"/>
              <a:gd name="connsiteY1356" fmla="*/ 1882616 h 2362200"/>
              <a:gd name="connsiteX1357" fmla="*/ 1152049 w 7629525"/>
              <a:gd name="connsiteY1357" fmla="*/ 1880711 h 2362200"/>
              <a:gd name="connsiteX1358" fmla="*/ 1150144 w 7629525"/>
              <a:gd name="connsiteY1358" fmla="*/ 1882616 h 2362200"/>
              <a:gd name="connsiteX1359" fmla="*/ 1150144 w 7629525"/>
              <a:gd name="connsiteY1359" fmla="*/ 1883569 h 2362200"/>
              <a:gd name="connsiteX1360" fmla="*/ 1145381 w 7629525"/>
              <a:gd name="connsiteY1360" fmla="*/ 1888331 h 2362200"/>
              <a:gd name="connsiteX1361" fmla="*/ 1145381 w 7629525"/>
              <a:gd name="connsiteY1361" fmla="*/ 1888331 h 2362200"/>
              <a:gd name="connsiteX1362" fmla="*/ 1139666 w 7629525"/>
              <a:gd name="connsiteY1362" fmla="*/ 1890236 h 2362200"/>
              <a:gd name="connsiteX1363" fmla="*/ 1133951 w 7629525"/>
              <a:gd name="connsiteY1363" fmla="*/ 1888331 h 2362200"/>
              <a:gd name="connsiteX1364" fmla="*/ 1128236 w 7629525"/>
              <a:gd name="connsiteY1364" fmla="*/ 1891189 h 2362200"/>
              <a:gd name="connsiteX1365" fmla="*/ 1128236 w 7629525"/>
              <a:gd name="connsiteY1365" fmla="*/ 1891189 h 2362200"/>
              <a:gd name="connsiteX1366" fmla="*/ 1119664 w 7629525"/>
              <a:gd name="connsiteY1366" fmla="*/ 1890236 h 2362200"/>
              <a:gd name="connsiteX1367" fmla="*/ 1119664 w 7629525"/>
              <a:gd name="connsiteY1367" fmla="*/ 1881664 h 2362200"/>
              <a:gd name="connsiteX1368" fmla="*/ 1119664 w 7629525"/>
              <a:gd name="connsiteY1368" fmla="*/ 1877854 h 2362200"/>
              <a:gd name="connsiteX1369" fmla="*/ 1119664 w 7629525"/>
              <a:gd name="connsiteY1369" fmla="*/ 1869281 h 2362200"/>
              <a:gd name="connsiteX1370" fmla="*/ 1112996 w 7629525"/>
              <a:gd name="connsiteY1370" fmla="*/ 1869281 h 2362200"/>
              <a:gd name="connsiteX1371" fmla="*/ 1112996 w 7629525"/>
              <a:gd name="connsiteY1371" fmla="*/ 1861661 h 2362200"/>
              <a:gd name="connsiteX1372" fmla="*/ 1106329 w 7629525"/>
              <a:gd name="connsiteY1372" fmla="*/ 1861661 h 2362200"/>
              <a:gd name="connsiteX1373" fmla="*/ 1106329 w 7629525"/>
              <a:gd name="connsiteY1373" fmla="*/ 1867376 h 2362200"/>
              <a:gd name="connsiteX1374" fmla="*/ 1100614 w 7629525"/>
              <a:gd name="connsiteY1374" fmla="*/ 1867376 h 2362200"/>
              <a:gd name="connsiteX1375" fmla="*/ 1100614 w 7629525"/>
              <a:gd name="connsiteY1375" fmla="*/ 1854994 h 2362200"/>
              <a:gd name="connsiteX1376" fmla="*/ 1115854 w 7629525"/>
              <a:gd name="connsiteY1376" fmla="*/ 1853089 h 2362200"/>
              <a:gd name="connsiteX1377" fmla="*/ 1118711 w 7629525"/>
              <a:gd name="connsiteY1377" fmla="*/ 1853089 h 2362200"/>
              <a:gd name="connsiteX1378" fmla="*/ 1150144 w 7629525"/>
              <a:gd name="connsiteY1378" fmla="*/ 1835944 h 2362200"/>
              <a:gd name="connsiteX1379" fmla="*/ 1154906 w 7629525"/>
              <a:gd name="connsiteY1379" fmla="*/ 1831181 h 2362200"/>
              <a:gd name="connsiteX1380" fmla="*/ 1154906 w 7629525"/>
              <a:gd name="connsiteY1380" fmla="*/ 1831181 h 2362200"/>
              <a:gd name="connsiteX1381" fmla="*/ 1156811 w 7629525"/>
              <a:gd name="connsiteY1381" fmla="*/ 1829276 h 2362200"/>
              <a:gd name="connsiteX1382" fmla="*/ 1154906 w 7629525"/>
              <a:gd name="connsiteY1382" fmla="*/ 1827371 h 2362200"/>
              <a:gd name="connsiteX1383" fmla="*/ 1153001 w 7629525"/>
              <a:gd name="connsiteY1383" fmla="*/ 1829276 h 2362200"/>
              <a:gd name="connsiteX1384" fmla="*/ 1153001 w 7629525"/>
              <a:gd name="connsiteY1384" fmla="*/ 1830229 h 2362200"/>
              <a:gd name="connsiteX1385" fmla="*/ 1150144 w 7629525"/>
              <a:gd name="connsiteY1385" fmla="*/ 1834039 h 2362200"/>
              <a:gd name="connsiteX1386" fmla="*/ 1138714 w 7629525"/>
              <a:gd name="connsiteY1386" fmla="*/ 1833086 h 2362200"/>
              <a:gd name="connsiteX1387" fmla="*/ 1145381 w 7629525"/>
              <a:gd name="connsiteY1387" fmla="*/ 1818799 h 2362200"/>
              <a:gd name="connsiteX1388" fmla="*/ 1150144 w 7629525"/>
              <a:gd name="connsiteY1388" fmla="*/ 1814036 h 2362200"/>
              <a:gd name="connsiteX1389" fmla="*/ 1150144 w 7629525"/>
              <a:gd name="connsiteY1389" fmla="*/ 1814036 h 2362200"/>
              <a:gd name="connsiteX1390" fmla="*/ 1152049 w 7629525"/>
              <a:gd name="connsiteY1390" fmla="*/ 1812131 h 2362200"/>
              <a:gd name="connsiteX1391" fmla="*/ 1150144 w 7629525"/>
              <a:gd name="connsiteY1391" fmla="*/ 1810226 h 2362200"/>
              <a:gd name="connsiteX1392" fmla="*/ 1148239 w 7629525"/>
              <a:gd name="connsiteY1392" fmla="*/ 1812131 h 2362200"/>
              <a:gd name="connsiteX1393" fmla="*/ 1148239 w 7629525"/>
              <a:gd name="connsiteY1393" fmla="*/ 1813084 h 2362200"/>
              <a:gd name="connsiteX1394" fmla="*/ 1143476 w 7629525"/>
              <a:gd name="connsiteY1394" fmla="*/ 1817846 h 2362200"/>
              <a:gd name="connsiteX1395" fmla="*/ 1143476 w 7629525"/>
              <a:gd name="connsiteY1395" fmla="*/ 1817846 h 2362200"/>
              <a:gd name="connsiteX1396" fmla="*/ 1138714 w 7629525"/>
              <a:gd name="connsiteY1396" fmla="*/ 1818799 h 2362200"/>
              <a:gd name="connsiteX1397" fmla="*/ 1132999 w 7629525"/>
              <a:gd name="connsiteY1397" fmla="*/ 1816894 h 2362200"/>
              <a:gd name="connsiteX1398" fmla="*/ 1127284 w 7629525"/>
              <a:gd name="connsiteY1398" fmla="*/ 1819751 h 2362200"/>
              <a:gd name="connsiteX1399" fmla="*/ 1127284 w 7629525"/>
              <a:gd name="connsiteY1399" fmla="*/ 1819751 h 2362200"/>
              <a:gd name="connsiteX1400" fmla="*/ 1118711 w 7629525"/>
              <a:gd name="connsiteY1400" fmla="*/ 1818799 h 2362200"/>
              <a:gd name="connsiteX1401" fmla="*/ 1118711 w 7629525"/>
              <a:gd name="connsiteY1401" fmla="*/ 1811179 h 2362200"/>
              <a:gd name="connsiteX1402" fmla="*/ 1118711 w 7629525"/>
              <a:gd name="connsiteY1402" fmla="*/ 1808321 h 2362200"/>
              <a:gd name="connsiteX1403" fmla="*/ 1118711 w 7629525"/>
              <a:gd name="connsiteY1403" fmla="*/ 1800701 h 2362200"/>
              <a:gd name="connsiteX1404" fmla="*/ 1112044 w 7629525"/>
              <a:gd name="connsiteY1404" fmla="*/ 1800701 h 2362200"/>
              <a:gd name="connsiteX1405" fmla="*/ 1112044 w 7629525"/>
              <a:gd name="connsiteY1405" fmla="*/ 1794034 h 2362200"/>
              <a:gd name="connsiteX1406" fmla="*/ 1105376 w 7629525"/>
              <a:gd name="connsiteY1406" fmla="*/ 1794034 h 2362200"/>
              <a:gd name="connsiteX1407" fmla="*/ 1105376 w 7629525"/>
              <a:gd name="connsiteY1407" fmla="*/ 1798796 h 2362200"/>
              <a:gd name="connsiteX1408" fmla="*/ 1099661 w 7629525"/>
              <a:gd name="connsiteY1408" fmla="*/ 1798796 h 2362200"/>
              <a:gd name="connsiteX1409" fmla="*/ 1099661 w 7629525"/>
              <a:gd name="connsiteY1409" fmla="*/ 1784509 h 2362200"/>
              <a:gd name="connsiteX1410" fmla="*/ 1113949 w 7629525"/>
              <a:gd name="connsiteY1410" fmla="*/ 1782604 h 2362200"/>
              <a:gd name="connsiteX1411" fmla="*/ 1115854 w 7629525"/>
              <a:gd name="connsiteY1411" fmla="*/ 1782604 h 2362200"/>
              <a:gd name="connsiteX1412" fmla="*/ 1146334 w 7629525"/>
              <a:gd name="connsiteY1412" fmla="*/ 1766411 h 2362200"/>
              <a:gd name="connsiteX1413" fmla="*/ 1151096 w 7629525"/>
              <a:gd name="connsiteY1413" fmla="*/ 1761649 h 2362200"/>
              <a:gd name="connsiteX1414" fmla="*/ 1151096 w 7629525"/>
              <a:gd name="connsiteY1414" fmla="*/ 1761649 h 2362200"/>
              <a:gd name="connsiteX1415" fmla="*/ 1153001 w 7629525"/>
              <a:gd name="connsiteY1415" fmla="*/ 1759744 h 2362200"/>
              <a:gd name="connsiteX1416" fmla="*/ 1151096 w 7629525"/>
              <a:gd name="connsiteY1416" fmla="*/ 1757839 h 2362200"/>
              <a:gd name="connsiteX1417" fmla="*/ 1149191 w 7629525"/>
              <a:gd name="connsiteY1417" fmla="*/ 1759744 h 2362200"/>
              <a:gd name="connsiteX1418" fmla="*/ 1149191 w 7629525"/>
              <a:gd name="connsiteY1418" fmla="*/ 1760696 h 2362200"/>
              <a:gd name="connsiteX1419" fmla="*/ 1146334 w 7629525"/>
              <a:gd name="connsiteY1419" fmla="*/ 1763554 h 2362200"/>
              <a:gd name="connsiteX1420" fmla="*/ 1134904 w 7629525"/>
              <a:gd name="connsiteY1420" fmla="*/ 1762601 h 2362200"/>
              <a:gd name="connsiteX1421" fmla="*/ 1140619 w 7629525"/>
              <a:gd name="connsiteY1421" fmla="*/ 1749266 h 2362200"/>
              <a:gd name="connsiteX1422" fmla="*/ 1144429 w 7629525"/>
              <a:gd name="connsiteY1422" fmla="*/ 1744504 h 2362200"/>
              <a:gd name="connsiteX1423" fmla="*/ 1144429 w 7629525"/>
              <a:gd name="connsiteY1423" fmla="*/ 1744504 h 2362200"/>
              <a:gd name="connsiteX1424" fmla="*/ 1146334 w 7629525"/>
              <a:gd name="connsiteY1424" fmla="*/ 1742599 h 2362200"/>
              <a:gd name="connsiteX1425" fmla="*/ 1144429 w 7629525"/>
              <a:gd name="connsiteY1425" fmla="*/ 1740694 h 2362200"/>
              <a:gd name="connsiteX1426" fmla="*/ 1142524 w 7629525"/>
              <a:gd name="connsiteY1426" fmla="*/ 1742599 h 2362200"/>
              <a:gd name="connsiteX1427" fmla="*/ 1142524 w 7629525"/>
              <a:gd name="connsiteY1427" fmla="*/ 1743551 h 2362200"/>
              <a:gd name="connsiteX1428" fmla="*/ 1137761 w 7629525"/>
              <a:gd name="connsiteY1428" fmla="*/ 1748314 h 2362200"/>
              <a:gd name="connsiteX1429" fmla="*/ 1137761 w 7629525"/>
              <a:gd name="connsiteY1429" fmla="*/ 1748314 h 2362200"/>
              <a:gd name="connsiteX1430" fmla="*/ 1132999 w 7629525"/>
              <a:gd name="connsiteY1430" fmla="*/ 1749266 h 2362200"/>
              <a:gd name="connsiteX1431" fmla="*/ 1127284 w 7629525"/>
              <a:gd name="connsiteY1431" fmla="*/ 1747361 h 2362200"/>
              <a:gd name="connsiteX1432" fmla="*/ 1121569 w 7629525"/>
              <a:gd name="connsiteY1432" fmla="*/ 1749266 h 2362200"/>
              <a:gd name="connsiteX1433" fmla="*/ 1121569 w 7629525"/>
              <a:gd name="connsiteY1433" fmla="*/ 1749266 h 2362200"/>
              <a:gd name="connsiteX1434" fmla="*/ 1113949 w 7629525"/>
              <a:gd name="connsiteY1434" fmla="*/ 1748314 h 2362200"/>
              <a:gd name="connsiteX1435" fmla="*/ 1113949 w 7629525"/>
              <a:gd name="connsiteY1435" fmla="*/ 1740694 h 2362200"/>
              <a:gd name="connsiteX1436" fmla="*/ 1113949 w 7629525"/>
              <a:gd name="connsiteY1436" fmla="*/ 1737836 h 2362200"/>
              <a:gd name="connsiteX1437" fmla="*/ 1113949 w 7629525"/>
              <a:gd name="connsiteY1437" fmla="*/ 1730216 h 2362200"/>
              <a:gd name="connsiteX1438" fmla="*/ 1107281 w 7629525"/>
              <a:gd name="connsiteY1438" fmla="*/ 1730216 h 2362200"/>
              <a:gd name="connsiteX1439" fmla="*/ 1107281 w 7629525"/>
              <a:gd name="connsiteY1439" fmla="*/ 1723549 h 2362200"/>
              <a:gd name="connsiteX1440" fmla="*/ 1101566 w 7629525"/>
              <a:gd name="connsiteY1440" fmla="*/ 1723549 h 2362200"/>
              <a:gd name="connsiteX1441" fmla="*/ 1101566 w 7629525"/>
              <a:gd name="connsiteY1441" fmla="*/ 1728311 h 2362200"/>
              <a:gd name="connsiteX1442" fmla="*/ 1095851 w 7629525"/>
              <a:gd name="connsiteY1442" fmla="*/ 1728311 h 2362200"/>
              <a:gd name="connsiteX1443" fmla="*/ 1095851 w 7629525"/>
              <a:gd name="connsiteY1443" fmla="*/ 1713071 h 2362200"/>
              <a:gd name="connsiteX1444" fmla="*/ 1070134 w 7629525"/>
              <a:gd name="connsiteY1444" fmla="*/ 1713071 h 2362200"/>
              <a:gd name="connsiteX1445" fmla="*/ 1070134 w 7629525"/>
              <a:gd name="connsiteY1445" fmla="*/ 1711166 h 2362200"/>
              <a:gd name="connsiteX1446" fmla="*/ 1058704 w 7629525"/>
              <a:gd name="connsiteY1446" fmla="*/ 1701641 h 2362200"/>
              <a:gd name="connsiteX1447" fmla="*/ 1061561 w 7629525"/>
              <a:gd name="connsiteY1447" fmla="*/ 1682591 h 2362200"/>
              <a:gd name="connsiteX1448" fmla="*/ 1053941 w 7629525"/>
              <a:gd name="connsiteY1448" fmla="*/ 1655921 h 2362200"/>
              <a:gd name="connsiteX1449" fmla="*/ 1054894 w 7629525"/>
              <a:gd name="connsiteY1449" fmla="*/ 1648301 h 2362200"/>
              <a:gd name="connsiteX1450" fmla="*/ 1054894 w 7629525"/>
              <a:gd name="connsiteY1450" fmla="*/ 1648301 h 2362200"/>
              <a:gd name="connsiteX1451" fmla="*/ 1058704 w 7629525"/>
              <a:gd name="connsiteY1451" fmla="*/ 1646396 h 2362200"/>
              <a:gd name="connsiteX1452" fmla="*/ 1054894 w 7629525"/>
              <a:gd name="connsiteY1452" fmla="*/ 1644491 h 2362200"/>
              <a:gd name="connsiteX1453" fmla="*/ 1054894 w 7629525"/>
              <a:gd name="connsiteY1453" fmla="*/ 1643539 h 2362200"/>
              <a:gd name="connsiteX1454" fmla="*/ 1059656 w 7629525"/>
              <a:gd name="connsiteY1454" fmla="*/ 1637824 h 2362200"/>
              <a:gd name="connsiteX1455" fmla="*/ 1056799 w 7629525"/>
              <a:gd name="connsiteY1455" fmla="*/ 1633061 h 2362200"/>
              <a:gd name="connsiteX1456" fmla="*/ 1057751 w 7629525"/>
              <a:gd name="connsiteY1456" fmla="*/ 1631156 h 2362200"/>
              <a:gd name="connsiteX1457" fmla="*/ 1054894 w 7629525"/>
              <a:gd name="connsiteY1457" fmla="*/ 1628299 h 2362200"/>
              <a:gd name="connsiteX1458" fmla="*/ 1054894 w 7629525"/>
              <a:gd name="connsiteY1458" fmla="*/ 1614964 h 2362200"/>
              <a:gd name="connsiteX1459" fmla="*/ 1053941 w 7629525"/>
              <a:gd name="connsiteY1459" fmla="*/ 1614011 h 2362200"/>
              <a:gd name="connsiteX1460" fmla="*/ 1052989 w 7629525"/>
              <a:gd name="connsiteY1460" fmla="*/ 1614964 h 2362200"/>
              <a:gd name="connsiteX1461" fmla="*/ 1052989 w 7629525"/>
              <a:gd name="connsiteY1461" fmla="*/ 1628299 h 2362200"/>
              <a:gd name="connsiteX1462" fmla="*/ 1050131 w 7629525"/>
              <a:gd name="connsiteY1462" fmla="*/ 1631156 h 2362200"/>
              <a:gd name="connsiteX1463" fmla="*/ 1051084 w 7629525"/>
              <a:gd name="connsiteY1463" fmla="*/ 1633061 h 2362200"/>
              <a:gd name="connsiteX1464" fmla="*/ 1048226 w 7629525"/>
              <a:gd name="connsiteY1464" fmla="*/ 1637824 h 2362200"/>
              <a:gd name="connsiteX1465" fmla="*/ 1052989 w 7629525"/>
              <a:gd name="connsiteY1465" fmla="*/ 1643539 h 2362200"/>
              <a:gd name="connsiteX1466" fmla="*/ 1052989 w 7629525"/>
              <a:gd name="connsiteY1466" fmla="*/ 1644491 h 2362200"/>
              <a:gd name="connsiteX1467" fmla="*/ 1049179 w 7629525"/>
              <a:gd name="connsiteY1467" fmla="*/ 1646396 h 2362200"/>
              <a:gd name="connsiteX1468" fmla="*/ 1052989 w 7629525"/>
              <a:gd name="connsiteY1468" fmla="*/ 1648301 h 2362200"/>
              <a:gd name="connsiteX1469" fmla="*/ 1052989 w 7629525"/>
              <a:gd name="connsiteY1469" fmla="*/ 1648301 h 2362200"/>
              <a:gd name="connsiteX1470" fmla="*/ 1053941 w 7629525"/>
              <a:gd name="connsiteY1470" fmla="*/ 1655921 h 2362200"/>
              <a:gd name="connsiteX1471" fmla="*/ 1046321 w 7629525"/>
              <a:gd name="connsiteY1471" fmla="*/ 1682591 h 2362200"/>
              <a:gd name="connsiteX1472" fmla="*/ 1049179 w 7629525"/>
              <a:gd name="connsiteY1472" fmla="*/ 1701641 h 2362200"/>
              <a:gd name="connsiteX1473" fmla="*/ 1037749 w 7629525"/>
              <a:gd name="connsiteY1473" fmla="*/ 1711166 h 2362200"/>
              <a:gd name="connsiteX1474" fmla="*/ 1037749 w 7629525"/>
              <a:gd name="connsiteY1474" fmla="*/ 1713071 h 2362200"/>
              <a:gd name="connsiteX1475" fmla="*/ 1014889 w 7629525"/>
              <a:gd name="connsiteY1475" fmla="*/ 1713071 h 2362200"/>
              <a:gd name="connsiteX1476" fmla="*/ 1014889 w 7629525"/>
              <a:gd name="connsiteY1476" fmla="*/ 1574006 h 2362200"/>
              <a:gd name="connsiteX1477" fmla="*/ 979646 w 7629525"/>
              <a:gd name="connsiteY1477" fmla="*/ 1574006 h 2362200"/>
              <a:gd name="connsiteX1478" fmla="*/ 943451 w 7629525"/>
              <a:gd name="connsiteY1478" fmla="*/ 1563529 h 2362200"/>
              <a:gd name="connsiteX1479" fmla="*/ 943451 w 7629525"/>
              <a:gd name="connsiteY1479" fmla="*/ 1559719 h 2362200"/>
              <a:gd name="connsiteX1480" fmla="*/ 951071 w 7629525"/>
              <a:gd name="connsiteY1480" fmla="*/ 1556861 h 2362200"/>
              <a:gd name="connsiteX1481" fmla="*/ 954881 w 7629525"/>
              <a:gd name="connsiteY1481" fmla="*/ 1554956 h 2362200"/>
              <a:gd name="connsiteX1482" fmla="*/ 955834 w 7629525"/>
              <a:gd name="connsiteY1482" fmla="*/ 1553051 h 2362200"/>
              <a:gd name="connsiteX1483" fmla="*/ 955834 w 7629525"/>
              <a:gd name="connsiteY1483" fmla="*/ 1551146 h 2362200"/>
              <a:gd name="connsiteX1484" fmla="*/ 955834 w 7629525"/>
              <a:gd name="connsiteY1484" fmla="*/ 1549241 h 2362200"/>
              <a:gd name="connsiteX1485" fmla="*/ 952976 w 7629525"/>
              <a:gd name="connsiteY1485" fmla="*/ 1547336 h 2362200"/>
              <a:gd name="connsiteX1486" fmla="*/ 945356 w 7629525"/>
              <a:gd name="connsiteY1486" fmla="*/ 1544479 h 2362200"/>
              <a:gd name="connsiteX1487" fmla="*/ 928211 w 7629525"/>
              <a:gd name="connsiteY1487" fmla="*/ 1541621 h 2362200"/>
              <a:gd name="connsiteX1488" fmla="*/ 906304 w 7629525"/>
              <a:gd name="connsiteY1488" fmla="*/ 1540669 h 2362200"/>
              <a:gd name="connsiteX1489" fmla="*/ 882491 w 7629525"/>
              <a:gd name="connsiteY1489" fmla="*/ 1541621 h 2362200"/>
              <a:gd name="connsiteX1490" fmla="*/ 882491 w 7629525"/>
              <a:gd name="connsiteY1490" fmla="*/ 1541621 h 2362200"/>
              <a:gd name="connsiteX1491" fmla="*/ 872966 w 7629525"/>
              <a:gd name="connsiteY1491" fmla="*/ 1542574 h 2362200"/>
              <a:gd name="connsiteX1492" fmla="*/ 862489 w 7629525"/>
              <a:gd name="connsiteY1492" fmla="*/ 1545431 h 2362200"/>
              <a:gd name="connsiteX1493" fmla="*/ 859631 w 7629525"/>
              <a:gd name="connsiteY1493" fmla="*/ 1547336 h 2362200"/>
              <a:gd name="connsiteX1494" fmla="*/ 858679 w 7629525"/>
              <a:gd name="connsiteY1494" fmla="*/ 1548289 h 2362200"/>
              <a:gd name="connsiteX1495" fmla="*/ 857726 w 7629525"/>
              <a:gd name="connsiteY1495" fmla="*/ 1550194 h 2362200"/>
              <a:gd name="connsiteX1496" fmla="*/ 858679 w 7629525"/>
              <a:gd name="connsiteY1496" fmla="*/ 1552099 h 2362200"/>
              <a:gd name="connsiteX1497" fmla="*/ 861536 w 7629525"/>
              <a:gd name="connsiteY1497" fmla="*/ 1554956 h 2362200"/>
              <a:gd name="connsiteX1498" fmla="*/ 869156 w 7629525"/>
              <a:gd name="connsiteY1498" fmla="*/ 1557814 h 2362200"/>
              <a:gd name="connsiteX1499" fmla="*/ 871061 w 7629525"/>
              <a:gd name="connsiteY1499" fmla="*/ 1557814 h 2362200"/>
              <a:gd name="connsiteX1500" fmla="*/ 871061 w 7629525"/>
              <a:gd name="connsiteY1500" fmla="*/ 1564481 h 2362200"/>
              <a:gd name="connsiteX1501" fmla="*/ 796766 w 7629525"/>
              <a:gd name="connsiteY1501" fmla="*/ 1564481 h 2362200"/>
              <a:gd name="connsiteX1502" fmla="*/ 796766 w 7629525"/>
              <a:gd name="connsiteY1502" fmla="*/ 1591151 h 2362200"/>
              <a:gd name="connsiteX1503" fmla="*/ 805339 w 7629525"/>
              <a:gd name="connsiteY1503" fmla="*/ 1591151 h 2362200"/>
              <a:gd name="connsiteX1504" fmla="*/ 805339 w 7629525"/>
              <a:gd name="connsiteY1504" fmla="*/ 1938814 h 2362200"/>
              <a:gd name="connsiteX1505" fmla="*/ 797719 w 7629525"/>
              <a:gd name="connsiteY1505" fmla="*/ 1940719 h 2362200"/>
              <a:gd name="connsiteX1506" fmla="*/ 798671 w 7629525"/>
              <a:gd name="connsiteY1506" fmla="*/ 1940719 h 2362200"/>
              <a:gd name="connsiteX1507" fmla="*/ 798671 w 7629525"/>
              <a:gd name="connsiteY1507" fmla="*/ 1885474 h 2362200"/>
              <a:gd name="connsiteX1508" fmla="*/ 795814 w 7629525"/>
              <a:gd name="connsiteY1508" fmla="*/ 1885474 h 2362200"/>
              <a:gd name="connsiteX1509" fmla="*/ 795814 w 7629525"/>
              <a:gd name="connsiteY1509" fmla="*/ 1884521 h 2362200"/>
              <a:gd name="connsiteX1510" fmla="*/ 798671 w 7629525"/>
              <a:gd name="connsiteY1510" fmla="*/ 1884521 h 2362200"/>
              <a:gd name="connsiteX1511" fmla="*/ 798671 w 7629525"/>
              <a:gd name="connsiteY1511" fmla="*/ 1880711 h 2362200"/>
              <a:gd name="connsiteX1512" fmla="*/ 794861 w 7629525"/>
              <a:gd name="connsiteY1512" fmla="*/ 1880711 h 2362200"/>
              <a:gd name="connsiteX1513" fmla="*/ 789146 w 7629525"/>
              <a:gd name="connsiteY1513" fmla="*/ 1848326 h 2362200"/>
              <a:gd name="connsiteX1514" fmla="*/ 786289 w 7629525"/>
              <a:gd name="connsiteY1514" fmla="*/ 1864519 h 2362200"/>
              <a:gd name="connsiteX1515" fmla="*/ 766286 w 7629525"/>
              <a:gd name="connsiteY1515" fmla="*/ 1740694 h 2362200"/>
              <a:gd name="connsiteX1516" fmla="*/ 766286 w 7629525"/>
              <a:gd name="connsiteY1516" fmla="*/ 1718786 h 2362200"/>
              <a:gd name="connsiteX1517" fmla="*/ 764381 w 7629525"/>
              <a:gd name="connsiteY1517" fmla="*/ 1718786 h 2362200"/>
              <a:gd name="connsiteX1518" fmla="*/ 764381 w 7629525"/>
              <a:gd name="connsiteY1518" fmla="*/ 1740694 h 2362200"/>
              <a:gd name="connsiteX1519" fmla="*/ 743426 w 7629525"/>
              <a:gd name="connsiteY1519" fmla="*/ 1863566 h 2362200"/>
              <a:gd name="connsiteX1520" fmla="*/ 740569 w 7629525"/>
              <a:gd name="connsiteY1520" fmla="*/ 1847374 h 2362200"/>
              <a:gd name="connsiteX1521" fmla="*/ 734854 w 7629525"/>
              <a:gd name="connsiteY1521" fmla="*/ 1879759 h 2362200"/>
              <a:gd name="connsiteX1522" fmla="*/ 733901 w 7629525"/>
              <a:gd name="connsiteY1522" fmla="*/ 1879759 h 2362200"/>
              <a:gd name="connsiteX1523" fmla="*/ 733901 w 7629525"/>
              <a:gd name="connsiteY1523" fmla="*/ 1883569 h 2362200"/>
              <a:gd name="connsiteX1524" fmla="*/ 734854 w 7629525"/>
              <a:gd name="connsiteY1524" fmla="*/ 1883569 h 2362200"/>
              <a:gd name="connsiteX1525" fmla="*/ 734854 w 7629525"/>
              <a:gd name="connsiteY1525" fmla="*/ 1884521 h 2362200"/>
              <a:gd name="connsiteX1526" fmla="*/ 732949 w 7629525"/>
              <a:gd name="connsiteY1526" fmla="*/ 1884521 h 2362200"/>
              <a:gd name="connsiteX1527" fmla="*/ 732949 w 7629525"/>
              <a:gd name="connsiteY1527" fmla="*/ 1894046 h 2362200"/>
              <a:gd name="connsiteX1528" fmla="*/ 732949 w 7629525"/>
              <a:gd name="connsiteY1528" fmla="*/ 1894999 h 2362200"/>
              <a:gd name="connsiteX1529" fmla="*/ 732949 w 7629525"/>
              <a:gd name="connsiteY1529" fmla="*/ 1894999 h 2362200"/>
              <a:gd name="connsiteX1530" fmla="*/ 732949 w 7629525"/>
              <a:gd name="connsiteY1530" fmla="*/ 1937861 h 2362200"/>
              <a:gd name="connsiteX1531" fmla="*/ 730091 w 7629525"/>
              <a:gd name="connsiteY1531" fmla="*/ 1937861 h 2362200"/>
              <a:gd name="connsiteX1532" fmla="*/ 730091 w 7629525"/>
              <a:gd name="connsiteY1532" fmla="*/ 1939766 h 2362200"/>
              <a:gd name="connsiteX1533" fmla="*/ 727234 w 7629525"/>
              <a:gd name="connsiteY1533" fmla="*/ 1937861 h 2362200"/>
              <a:gd name="connsiteX1534" fmla="*/ 727234 w 7629525"/>
              <a:gd name="connsiteY1534" fmla="*/ 1935004 h 2362200"/>
              <a:gd name="connsiteX1535" fmla="*/ 723424 w 7629525"/>
              <a:gd name="connsiteY1535" fmla="*/ 1935004 h 2362200"/>
              <a:gd name="connsiteX1536" fmla="*/ 723424 w 7629525"/>
              <a:gd name="connsiteY1536" fmla="*/ 1935004 h 2362200"/>
              <a:gd name="connsiteX1537" fmla="*/ 723424 w 7629525"/>
              <a:gd name="connsiteY1537" fmla="*/ 1932146 h 2362200"/>
              <a:gd name="connsiteX1538" fmla="*/ 719614 w 7629525"/>
              <a:gd name="connsiteY1538" fmla="*/ 1932146 h 2362200"/>
              <a:gd name="connsiteX1539" fmla="*/ 719614 w 7629525"/>
              <a:gd name="connsiteY1539" fmla="*/ 1932146 h 2362200"/>
              <a:gd name="connsiteX1540" fmla="*/ 719614 w 7629525"/>
              <a:gd name="connsiteY1540" fmla="*/ 1929289 h 2362200"/>
              <a:gd name="connsiteX1541" fmla="*/ 715804 w 7629525"/>
              <a:gd name="connsiteY1541" fmla="*/ 1929289 h 2362200"/>
              <a:gd name="connsiteX1542" fmla="*/ 715804 w 7629525"/>
              <a:gd name="connsiteY1542" fmla="*/ 1929289 h 2362200"/>
              <a:gd name="connsiteX1543" fmla="*/ 715804 w 7629525"/>
              <a:gd name="connsiteY1543" fmla="*/ 1926431 h 2362200"/>
              <a:gd name="connsiteX1544" fmla="*/ 711994 w 7629525"/>
              <a:gd name="connsiteY1544" fmla="*/ 1926431 h 2362200"/>
              <a:gd name="connsiteX1545" fmla="*/ 711994 w 7629525"/>
              <a:gd name="connsiteY1545" fmla="*/ 1926431 h 2362200"/>
              <a:gd name="connsiteX1546" fmla="*/ 711994 w 7629525"/>
              <a:gd name="connsiteY1546" fmla="*/ 1923574 h 2362200"/>
              <a:gd name="connsiteX1547" fmla="*/ 708184 w 7629525"/>
              <a:gd name="connsiteY1547" fmla="*/ 1923574 h 2362200"/>
              <a:gd name="connsiteX1548" fmla="*/ 708184 w 7629525"/>
              <a:gd name="connsiteY1548" fmla="*/ 1923574 h 2362200"/>
              <a:gd name="connsiteX1549" fmla="*/ 708184 w 7629525"/>
              <a:gd name="connsiteY1549" fmla="*/ 1920716 h 2362200"/>
              <a:gd name="connsiteX1550" fmla="*/ 704374 w 7629525"/>
              <a:gd name="connsiteY1550" fmla="*/ 1920716 h 2362200"/>
              <a:gd name="connsiteX1551" fmla="*/ 704374 w 7629525"/>
              <a:gd name="connsiteY1551" fmla="*/ 1920716 h 2362200"/>
              <a:gd name="connsiteX1552" fmla="*/ 704374 w 7629525"/>
              <a:gd name="connsiteY1552" fmla="*/ 1917859 h 2362200"/>
              <a:gd name="connsiteX1553" fmla="*/ 700564 w 7629525"/>
              <a:gd name="connsiteY1553" fmla="*/ 1917859 h 2362200"/>
              <a:gd name="connsiteX1554" fmla="*/ 700564 w 7629525"/>
              <a:gd name="connsiteY1554" fmla="*/ 1915001 h 2362200"/>
              <a:gd name="connsiteX1555" fmla="*/ 696754 w 7629525"/>
              <a:gd name="connsiteY1555" fmla="*/ 1915001 h 2362200"/>
              <a:gd name="connsiteX1556" fmla="*/ 693896 w 7629525"/>
              <a:gd name="connsiteY1556" fmla="*/ 1913096 h 2362200"/>
              <a:gd name="connsiteX1557" fmla="*/ 693896 w 7629525"/>
              <a:gd name="connsiteY1557" fmla="*/ 1911191 h 2362200"/>
              <a:gd name="connsiteX1558" fmla="*/ 695801 w 7629525"/>
              <a:gd name="connsiteY1558" fmla="*/ 1909286 h 2362200"/>
              <a:gd name="connsiteX1559" fmla="*/ 698659 w 7629525"/>
              <a:gd name="connsiteY1559" fmla="*/ 1909286 h 2362200"/>
              <a:gd name="connsiteX1560" fmla="*/ 698659 w 7629525"/>
              <a:gd name="connsiteY1560" fmla="*/ 1908334 h 2362200"/>
              <a:gd name="connsiteX1561" fmla="*/ 695801 w 7629525"/>
              <a:gd name="connsiteY1561" fmla="*/ 1908334 h 2362200"/>
              <a:gd name="connsiteX1562" fmla="*/ 693896 w 7629525"/>
              <a:gd name="connsiteY1562" fmla="*/ 1906429 h 2362200"/>
              <a:gd name="connsiteX1563" fmla="*/ 693896 w 7629525"/>
              <a:gd name="connsiteY1563" fmla="*/ 1903571 h 2362200"/>
              <a:gd name="connsiteX1564" fmla="*/ 691991 w 7629525"/>
              <a:gd name="connsiteY1564" fmla="*/ 1903571 h 2362200"/>
              <a:gd name="connsiteX1565" fmla="*/ 691991 w 7629525"/>
              <a:gd name="connsiteY1565" fmla="*/ 1906429 h 2362200"/>
              <a:gd name="connsiteX1566" fmla="*/ 690086 w 7629525"/>
              <a:gd name="connsiteY1566" fmla="*/ 1908334 h 2362200"/>
              <a:gd name="connsiteX1567" fmla="*/ 687229 w 7629525"/>
              <a:gd name="connsiteY1567" fmla="*/ 1908334 h 2362200"/>
              <a:gd name="connsiteX1568" fmla="*/ 687229 w 7629525"/>
              <a:gd name="connsiteY1568" fmla="*/ 1909286 h 2362200"/>
              <a:gd name="connsiteX1569" fmla="*/ 690086 w 7629525"/>
              <a:gd name="connsiteY1569" fmla="*/ 1909286 h 2362200"/>
              <a:gd name="connsiteX1570" fmla="*/ 691991 w 7629525"/>
              <a:gd name="connsiteY1570" fmla="*/ 1911191 h 2362200"/>
              <a:gd name="connsiteX1571" fmla="*/ 691991 w 7629525"/>
              <a:gd name="connsiteY1571" fmla="*/ 1914049 h 2362200"/>
              <a:gd name="connsiteX1572" fmla="*/ 690086 w 7629525"/>
              <a:gd name="connsiteY1572" fmla="*/ 1915954 h 2362200"/>
              <a:gd name="connsiteX1573" fmla="*/ 686276 w 7629525"/>
              <a:gd name="connsiteY1573" fmla="*/ 1915954 h 2362200"/>
              <a:gd name="connsiteX1574" fmla="*/ 686276 w 7629525"/>
              <a:gd name="connsiteY1574" fmla="*/ 1918811 h 2362200"/>
              <a:gd name="connsiteX1575" fmla="*/ 682466 w 7629525"/>
              <a:gd name="connsiteY1575" fmla="*/ 1918811 h 2362200"/>
              <a:gd name="connsiteX1576" fmla="*/ 682466 w 7629525"/>
              <a:gd name="connsiteY1576" fmla="*/ 1921669 h 2362200"/>
              <a:gd name="connsiteX1577" fmla="*/ 678656 w 7629525"/>
              <a:gd name="connsiteY1577" fmla="*/ 1921669 h 2362200"/>
              <a:gd name="connsiteX1578" fmla="*/ 678656 w 7629525"/>
              <a:gd name="connsiteY1578" fmla="*/ 1924526 h 2362200"/>
              <a:gd name="connsiteX1579" fmla="*/ 678656 w 7629525"/>
              <a:gd name="connsiteY1579" fmla="*/ 1924526 h 2362200"/>
              <a:gd name="connsiteX1580" fmla="*/ 674846 w 7629525"/>
              <a:gd name="connsiteY1580" fmla="*/ 1924526 h 2362200"/>
              <a:gd name="connsiteX1581" fmla="*/ 674846 w 7629525"/>
              <a:gd name="connsiteY1581" fmla="*/ 1927384 h 2362200"/>
              <a:gd name="connsiteX1582" fmla="*/ 674846 w 7629525"/>
              <a:gd name="connsiteY1582" fmla="*/ 1927384 h 2362200"/>
              <a:gd name="connsiteX1583" fmla="*/ 671036 w 7629525"/>
              <a:gd name="connsiteY1583" fmla="*/ 1927384 h 2362200"/>
              <a:gd name="connsiteX1584" fmla="*/ 671036 w 7629525"/>
              <a:gd name="connsiteY1584" fmla="*/ 1930241 h 2362200"/>
              <a:gd name="connsiteX1585" fmla="*/ 671036 w 7629525"/>
              <a:gd name="connsiteY1585" fmla="*/ 1930241 h 2362200"/>
              <a:gd name="connsiteX1586" fmla="*/ 667226 w 7629525"/>
              <a:gd name="connsiteY1586" fmla="*/ 1930241 h 2362200"/>
              <a:gd name="connsiteX1587" fmla="*/ 667226 w 7629525"/>
              <a:gd name="connsiteY1587" fmla="*/ 1933099 h 2362200"/>
              <a:gd name="connsiteX1588" fmla="*/ 667226 w 7629525"/>
              <a:gd name="connsiteY1588" fmla="*/ 1933099 h 2362200"/>
              <a:gd name="connsiteX1589" fmla="*/ 663416 w 7629525"/>
              <a:gd name="connsiteY1589" fmla="*/ 1933099 h 2362200"/>
              <a:gd name="connsiteX1590" fmla="*/ 663416 w 7629525"/>
              <a:gd name="connsiteY1590" fmla="*/ 1935956 h 2362200"/>
              <a:gd name="connsiteX1591" fmla="*/ 663416 w 7629525"/>
              <a:gd name="connsiteY1591" fmla="*/ 1935956 h 2362200"/>
              <a:gd name="connsiteX1592" fmla="*/ 659606 w 7629525"/>
              <a:gd name="connsiteY1592" fmla="*/ 1935956 h 2362200"/>
              <a:gd name="connsiteX1593" fmla="*/ 659606 w 7629525"/>
              <a:gd name="connsiteY1593" fmla="*/ 1938814 h 2362200"/>
              <a:gd name="connsiteX1594" fmla="*/ 656749 w 7629525"/>
              <a:gd name="connsiteY1594" fmla="*/ 1940719 h 2362200"/>
              <a:gd name="connsiteX1595" fmla="*/ 656749 w 7629525"/>
              <a:gd name="connsiteY1595" fmla="*/ 1938814 h 2362200"/>
              <a:gd name="connsiteX1596" fmla="*/ 653891 w 7629525"/>
              <a:gd name="connsiteY1596" fmla="*/ 1938814 h 2362200"/>
              <a:gd name="connsiteX1597" fmla="*/ 653891 w 7629525"/>
              <a:gd name="connsiteY1597" fmla="*/ 1895951 h 2362200"/>
              <a:gd name="connsiteX1598" fmla="*/ 653891 w 7629525"/>
              <a:gd name="connsiteY1598" fmla="*/ 1895951 h 2362200"/>
              <a:gd name="connsiteX1599" fmla="*/ 653891 w 7629525"/>
              <a:gd name="connsiteY1599" fmla="*/ 1894999 h 2362200"/>
              <a:gd name="connsiteX1600" fmla="*/ 653891 w 7629525"/>
              <a:gd name="connsiteY1600" fmla="*/ 1885474 h 2362200"/>
              <a:gd name="connsiteX1601" fmla="*/ 651986 w 7629525"/>
              <a:gd name="connsiteY1601" fmla="*/ 1885474 h 2362200"/>
              <a:gd name="connsiteX1602" fmla="*/ 651986 w 7629525"/>
              <a:gd name="connsiteY1602" fmla="*/ 1884521 h 2362200"/>
              <a:gd name="connsiteX1603" fmla="*/ 652939 w 7629525"/>
              <a:gd name="connsiteY1603" fmla="*/ 1884521 h 2362200"/>
              <a:gd name="connsiteX1604" fmla="*/ 652939 w 7629525"/>
              <a:gd name="connsiteY1604" fmla="*/ 1880711 h 2362200"/>
              <a:gd name="connsiteX1605" fmla="*/ 651986 w 7629525"/>
              <a:gd name="connsiteY1605" fmla="*/ 1880711 h 2362200"/>
              <a:gd name="connsiteX1606" fmla="*/ 646271 w 7629525"/>
              <a:gd name="connsiteY1606" fmla="*/ 1848326 h 2362200"/>
              <a:gd name="connsiteX1607" fmla="*/ 643414 w 7629525"/>
              <a:gd name="connsiteY1607" fmla="*/ 1864519 h 2362200"/>
              <a:gd name="connsiteX1608" fmla="*/ 622459 w 7629525"/>
              <a:gd name="connsiteY1608" fmla="*/ 1740694 h 2362200"/>
              <a:gd name="connsiteX1609" fmla="*/ 622459 w 7629525"/>
              <a:gd name="connsiteY1609" fmla="*/ 1718786 h 2362200"/>
              <a:gd name="connsiteX1610" fmla="*/ 620554 w 7629525"/>
              <a:gd name="connsiteY1610" fmla="*/ 1718786 h 2362200"/>
              <a:gd name="connsiteX1611" fmla="*/ 620554 w 7629525"/>
              <a:gd name="connsiteY1611" fmla="*/ 1740694 h 2362200"/>
              <a:gd name="connsiteX1612" fmla="*/ 599599 w 7629525"/>
              <a:gd name="connsiteY1612" fmla="*/ 1863566 h 2362200"/>
              <a:gd name="connsiteX1613" fmla="*/ 596741 w 7629525"/>
              <a:gd name="connsiteY1613" fmla="*/ 1847374 h 2362200"/>
              <a:gd name="connsiteX1614" fmla="*/ 591979 w 7629525"/>
              <a:gd name="connsiteY1614" fmla="*/ 1876901 h 2362200"/>
              <a:gd name="connsiteX1615" fmla="*/ 591979 w 7629525"/>
              <a:gd name="connsiteY1615" fmla="*/ 1627346 h 2362200"/>
              <a:gd name="connsiteX1616" fmla="*/ 574834 w 7629525"/>
              <a:gd name="connsiteY1616" fmla="*/ 1627346 h 2362200"/>
              <a:gd name="connsiteX1617" fmla="*/ 574834 w 7629525"/>
              <a:gd name="connsiteY1617" fmla="*/ 1615916 h 2362200"/>
              <a:gd name="connsiteX1618" fmla="*/ 596741 w 7629525"/>
              <a:gd name="connsiteY1618" fmla="*/ 1615916 h 2362200"/>
              <a:gd name="connsiteX1619" fmla="*/ 596741 w 7629525"/>
              <a:gd name="connsiteY1619" fmla="*/ 1607344 h 2362200"/>
              <a:gd name="connsiteX1620" fmla="*/ 574834 w 7629525"/>
              <a:gd name="connsiteY1620" fmla="*/ 1607344 h 2362200"/>
              <a:gd name="connsiteX1621" fmla="*/ 574834 w 7629525"/>
              <a:gd name="connsiteY1621" fmla="*/ 1592104 h 2362200"/>
              <a:gd name="connsiteX1622" fmla="*/ 574834 w 7629525"/>
              <a:gd name="connsiteY1622" fmla="*/ 1591151 h 2362200"/>
              <a:gd name="connsiteX1623" fmla="*/ 591979 w 7629525"/>
              <a:gd name="connsiteY1623" fmla="*/ 1591151 h 2362200"/>
              <a:gd name="connsiteX1624" fmla="*/ 591979 w 7629525"/>
              <a:gd name="connsiteY1624" fmla="*/ 1588294 h 2362200"/>
              <a:gd name="connsiteX1625" fmla="*/ 591979 w 7629525"/>
              <a:gd name="connsiteY1625" fmla="*/ 1579721 h 2362200"/>
              <a:gd name="connsiteX1626" fmla="*/ 577691 w 7629525"/>
              <a:gd name="connsiteY1626" fmla="*/ 1579721 h 2362200"/>
              <a:gd name="connsiteX1627" fmla="*/ 572929 w 7629525"/>
              <a:gd name="connsiteY1627" fmla="*/ 1572101 h 2362200"/>
              <a:gd name="connsiteX1628" fmla="*/ 551974 w 7629525"/>
              <a:gd name="connsiteY1628" fmla="*/ 1561624 h 2362200"/>
              <a:gd name="connsiteX1629" fmla="*/ 550069 w 7629525"/>
              <a:gd name="connsiteY1629" fmla="*/ 1561624 h 2362200"/>
              <a:gd name="connsiteX1630" fmla="*/ 550069 w 7629525"/>
              <a:gd name="connsiteY1630" fmla="*/ 1560671 h 2362200"/>
              <a:gd name="connsiteX1631" fmla="*/ 547211 w 7629525"/>
              <a:gd name="connsiteY1631" fmla="*/ 1560671 h 2362200"/>
              <a:gd name="connsiteX1632" fmla="*/ 525304 w 7629525"/>
              <a:gd name="connsiteY1632" fmla="*/ 1557814 h 2362200"/>
              <a:gd name="connsiteX1633" fmla="*/ 514826 w 7629525"/>
              <a:gd name="connsiteY1633" fmla="*/ 1557814 h 2362200"/>
              <a:gd name="connsiteX1634" fmla="*/ 514826 w 7629525"/>
              <a:gd name="connsiteY1634" fmla="*/ 1557814 h 2362200"/>
              <a:gd name="connsiteX1635" fmla="*/ 482441 w 7629525"/>
              <a:gd name="connsiteY1635" fmla="*/ 1564481 h 2362200"/>
              <a:gd name="connsiteX1636" fmla="*/ 472916 w 7629525"/>
              <a:gd name="connsiteY1636" fmla="*/ 1569244 h 2362200"/>
              <a:gd name="connsiteX1637" fmla="*/ 447199 w 7629525"/>
              <a:gd name="connsiteY1637" fmla="*/ 1569244 h 2362200"/>
              <a:gd name="connsiteX1638" fmla="*/ 438626 w 7629525"/>
              <a:gd name="connsiteY1638" fmla="*/ 1569244 h 2362200"/>
              <a:gd name="connsiteX1639" fmla="*/ 393859 w 7629525"/>
              <a:gd name="connsiteY1639" fmla="*/ 1569244 h 2362200"/>
              <a:gd name="connsiteX1640" fmla="*/ 393859 w 7629525"/>
              <a:gd name="connsiteY1640" fmla="*/ 1608296 h 2362200"/>
              <a:gd name="connsiteX1641" fmla="*/ 397669 w 7629525"/>
              <a:gd name="connsiteY1641" fmla="*/ 1608296 h 2362200"/>
              <a:gd name="connsiteX1642" fmla="*/ 397669 w 7629525"/>
              <a:gd name="connsiteY1642" fmla="*/ 1869281 h 2362200"/>
              <a:gd name="connsiteX1643" fmla="*/ 296704 w 7629525"/>
              <a:gd name="connsiteY1643" fmla="*/ 1869281 h 2362200"/>
              <a:gd name="connsiteX1644" fmla="*/ 296704 w 7629525"/>
              <a:gd name="connsiteY1644" fmla="*/ 1901666 h 2362200"/>
              <a:gd name="connsiteX1645" fmla="*/ 235744 w 7629525"/>
              <a:gd name="connsiteY1645" fmla="*/ 1901666 h 2362200"/>
              <a:gd name="connsiteX1646" fmla="*/ 235744 w 7629525"/>
              <a:gd name="connsiteY1646" fmla="*/ 2052161 h 2362200"/>
              <a:gd name="connsiteX1647" fmla="*/ 201454 w 7629525"/>
              <a:gd name="connsiteY1647" fmla="*/ 2052161 h 2362200"/>
              <a:gd name="connsiteX1648" fmla="*/ 201454 w 7629525"/>
              <a:gd name="connsiteY1648" fmla="*/ 1970246 h 2362200"/>
              <a:gd name="connsiteX1649" fmla="*/ 222409 w 7629525"/>
              <a:gd name="connsiteY1649" fmla="*/ 1970246 h 2362200"/>
              <a:gd name="connsiteX1650" fmla="*/ 222409 w 7629525"/>
              <a:gd name="connsiteY1650" fmla="*/ 1945481 h 2362200"/>
              <a:gd name="connsiteX1651" fmla="*/ 201454 w 7629525"/>
              <a:gd name="connsiteY1651" fmla="*/ 1945481 h 2362200"/>
              <a:gd name="connsiteX1652" fmla="*/ 201454 w 7629525"/>
              <a:gd name="connsiteY1652" fmla="*/ 1919764 h 2362200"/>
              <a:gd name="connsiteX1653" fmla="*/ 187166 w 7629525"/>
              <a:gd name="connsiteY1653" fmla="*/ 1919764 h 2362200"/>
              <a:gd name="connsiteX1654" fmla="*/ 187166 w 7629525"/>
              <a:gd name="connsiteY1654" fmla="*/ 1874044 h 2362200"/>
              <a:gd name="connsiteX1655" fmla="*/ 143351 w 7629525"/>
              <a:gd name="connsiteY1655" fmla="*/ 1874044 h 2362200"/>
              <a:gd name="connsiteX1656" fmla="*/ 143351 w 7629525"/>
              <a:gd name="connsiteY1656" fmla="*/ 1919764 h 2362200"/>
              <a:gd name="connsiteX1657" fmla="*/ 111919 w 7629525"/>
              <a:gd name="connsiteY1657" fmla="*/ 1919764 h 2362200"/>
              <a:gd name="connsiteX1658" fmla="*/ 111919 w 7629525"/>
              <a:gd name="connsiteY1658" fmla="*/ 1945481 h 2362200"/>
              <a:gd name="connsiteX1659" fmla="*/ 103346 w 7629525"/>
              <a:gd name="connsiteY1659" fmla="*/ 1945481 h 2362200"/>
              <a:gd name="connsiteX1660" fmla="*/ 103346 w 7629525"/>
              <a:gd name="connsiteY1660" fmla="*/ 1963579 h 2362200"/>
              <a:gd name="connsiteX1661" fmla="*/ 71914 w 7629525"/>
              <a:gd name="connsiteY1661" fmla="*/ 1963579 h 2362200"/>
              <a:gd name="connsiteX1662" fmla="*/ 71914 w 7629525"/>
              <a:gd name="connsiteY1662" fmla="*/ 2201704 h 2362200"/>
              <a:gd name="connsiteX1663" fmla="*/ 7144 w 7629525"/>
              <a:gd name="connsiteY1663" fmla="*/ 2201704 h 2362200"/>
              <a:gd name="connsiteX1664" fmla="*/ 7144 w 7629525"/>
              <a:gd name="connsiteY1664" fmla="*/ 2356961 h 2362200"/>
              <a:gd name="connsiteX1665" fmla="*/ 7628096 w 7629525"/>
              <a:gd name="connsiteY1665" fmla="*/ 2356961 h 2362200"/>
              <a:gd name="connsiteX1666" fmla="*/ 7628096 w 7629525"/>
              <a:gd name="connsiteY1666" fmla="*/ 2201704 h 2362200"/>
              <a:gd name="connsiteX1667" fmla="*/ 7604284 w 7629525"/>
              <a:gd name="connsiteY1667" fmla="*/ 2201704 h 2362200"/>
              <a:gd name="connsiteX1668" fmla="*/ 6343174 w 7629525"/>
              <a:gd name="connsiteY1668" fmla="*/ 2096929 h 2362200"/>
              <a:gd name="connsiteX1669" fmla="*/ 6420326 w 7629525"/>
              <a:gd name="connsiteY1669" fmla="*/ 2096929 h 2362200"/>
              <a:gd name="connsiteX1670" fmla="*/ 6335554 w 7629525"/>
              <a:gd name="connsiteY1670" fmla="*/ 2121694 h 2362200"/>
              <a:gd name="connsiteX1671" fmla="*/ 6343174 w 7629525"/>
              <a:gd name="connsiteY1671" fmla="*/ 2096929 h 2362200"/>
              <a:gd name="connsiteX1672" fmla="*/ 6166009 w 7629525"/>
              <a:gd name="connsiteY1672" fmla="*/ 2096929 h 2362200"/>
              <a:gd name="connsiteX1673" fmla="*/ 6326029 w 7629525"/>
              <a:gd name="connsiteY1673" fmla="*/ 2096929 h 2362200"/>
              <a:gd name="connsiteX1674" fmla="*/ 6318409 w 7629525"/>
              <a:gd name="connsiteY1674" fmla="*/ 2123599 h 2362200"/>
              <a:gd name="connsiteX1675" fmla="*/ 6166009 w 7629525"/>
              <a:gd name="connsiteY1675" fmla="*/ 2134076 h 2362200"/>
              <a:gd name="connsiteX1676" fmla="*/ 6166009 w 7629525"/>
              <a:gd name="connsiteY1676" fmla="*/ 2096929 h 2362200"/>
              <a:gd name="connsiteX1677" fmla="*/ 6155531 w 7629525"/>
              <a:gd name="connsiteY1677" fmla="*/ 2096929 h 2362200"/>
              <a:gd name="connsiteX1678" fmla="*/ 6155531 w 7629525"/>
              <a:gd name="connsiteY1678" fmla="*/ 2134076 h 2362200"/>
              <a:gd name="connsiteX1679" fmla="*/ 6003131 w 7629525"/>
              <a:gd name="connsiteY1679" fmla="*/ 2124551 h 2362200"/>
              <a:gd name="connsiteX1680" fmla="*/ 5995512 w 7629525"/>
              <a:gd name="connsiteY1680" fmla="*/ 2096929 h 2362200"/>
              <a:gd name="connsiteX1681" fmla="*/ 6155531 w 7629525"/>
              <a:gd name="connsiteY1681" fmla="*/ 2096929 h 2362200"/>
              <a:gd name="connsiteX1682" fmla="*/ 5979319 w 7629525"/>
              <a:gd name="connsiteY1682" fmla="*/ 2096929 h 2362200"/>
              <a:gd name="connsiteX1683" fmla="*/ 5986939 w 7629525"/>
              <a:gd name="connsiteY1683" fmla="*/ 2121694 h 2362200"/>
              <a:gd name="connsiteX1684" fmla="*/ 5898356 w 7629525"/>
              <a:gd name="connsiteY1684" fmla="*/ 2096929 h 2362200"/>
              <a:gd name="connsiteX1685" fmla="*/ 5979319 w 7629525"/>
              <a:gd name="connsiteY1685" fmla="*/ 2096929 h 2362200"/>
              <a:gd name="connsiteX1686" fmla="*/ 3749516 w 7629525"/>
              <a:gd name="connsiteY1686" fmla="*/ 1923574 h 2362200"/>
              <a:gd name="connsiteX1687" fmla="*/ 3761899 w 7629525"/>
              <a:gd name="connsiteY1687" fmla="*/ 1923574 h 2362200"/>
              <a:gd name="connsiteX1688" fmla="*/ 3757136 w 7629525"/>
              <a:gd name="connsiteY1688" fmla="*/ 2055971 h 2362200"/>
              <a:gd name="connsiteX1689" fmla="*/ 3745706 w 7629525"/>
              <a:gd name="connsiteY1689" fmla="*/ 2055971 h 2362200"/>
              <a:gd name="connsiteX1690" fmla="*/ 3745706 w 7629525"/>
              <a:gd name="connsiteY1690" fmla="*/ 1908334 h 2362200"/>
              <a:gd name="connsiteX1691" fmla="*/ 3749516 w 7629525"/>
              <a:gd name="connsiteY1691" fmla="*/ 1923574 h 2362200"/>
              <a:gd name="connsiteX1692" fmla="*/ 3716179 w 7629525"/>
              <a:gd name="connsiteY1692" fmla="*/ 1193959 h 2362200"/>
              <a:gd name="connsiteX1693" fmla="*/ 3706654 w 7629525"/>
              <a:gd name="connsiteY1693" fmla="*/ 1253966 h 2362200"/>
              <a:gd name="connsiteX1694" fmla="*/ 3594259 w 7629525"/>
              <a:gd name="connsiteY1694" fmla="*/ 1253966 h 2362200"/>
              <a:gd name="connsiteX1695" fmla="*/ 3584734 w 7629525"/>
              <a:gd name="connsiteY1695" fmla="*/ 1193959 h 2362200"/>
              <a:gd name="connsiteX1696" fmla="*/ 3716179 w 7629525"/>
              <a:gd name="connsiteY1696" fmla="*/ 1193959 h 2362200"/>
              <a:gd name="connsiteX1697" fmla="*/ 3745706 w 7629525"/>
              <a:gd name="connsiteY1697" fmla="*/ 2072164 h 2362200"/>
              <a:gd name="connsiteX1698" fmla="*/ 3746659 w 7629525"/>
              <a:gd name="connsiteY1698" fmla="*/ 2075021 h 2362200"/>
              <a:gd name="connsiteX1699" fmla="*/ 3756184 w 7629525"/>
              <a:gd name="connsiteY1699" fmla="*/ 2075021 h 2362200"/>
              <a:gd name="connsiteX1700" fmla="*/ 3752374 w 7629525"/>
              <a:gd name="connsiteY1700" fmla="*/ 2186464 h 2362200"/>
              <a:gd name="connsiteX1701" fmla="*/ 3747611 w 7629525"/>
              <a:gd name="connsiteY1701" fmla="*/ 2186464 h 2362200"/>
              <a:gd name="connsiteX1702" fmla="*/ 3747611 w 7629525"/>
              <a:gd name="connsiteY1702" fmla="*/ 2203609 h 2362200"/>
              <a:gd name="connsiteX1703" fmla="*/ 3745706 w 7629525"/>
              <a:gd name="connsiteY1703" fmla="*/ 2203609 h 2362200"/>
              <a:gd name="connsiteX1704" fmla="*/ 3745706 w 7629525"/>
              <a:gd name="connsiteY1704" fmla="*/ 2072164 h 2362200"/>
              <a:gd name="connsiteX1705" fmla="*/ 2406491 w 7629525"/>
              <a:gd name="connsiteY1705" fmla="*/ 1555909 h 2362200"/>
              <a:gd name="connsiteX1706" fmla="*/ 2385536 w 7629525"/>
              <a:gd name="connsiteY1706" fmla="*/ 1555909 h 2362200"/>
              <a:gd name="connsiteX1707" fmla="*/ 2385536 w 7629525"/>
              <a:gd name="connsiteY1707" fmla="*/ 1554004 h 2362200"/>
              <a:gd name="connsiteX1708" fmla="*/ 2386489 w 7629525"/>
              <a:gd name="connsiteY1708" fmla="*/ 1554004 h 2362200"/>
              <a:gd name="connsiteX1709" fmla="*/ 2406491 w 7629525"/>
              <a:gd name="connsiteY1709" fmla="*/ 1549241 h 2362200"/>
              <a:gd name="connsiteX1710" fmla="*/ 2406491 w 7629525"/>
              <a:gd name="connsiteY1710" fmla="*/ 1555909 h 2362200"/>
              <a:gd name="connsiteX1711" fmla="*/ 2366486 w 7629525"/>
              <a:gd name="connsiteY1711" fmla="*/ 1034891 h 2362200"/>
              <a:gd name="connsiteX1712" fmla="*/ 2386489 w 7629525"/>
              <a:gd name="connsiteY1712" fmla="*/ 1035844 h 2362200"/>
              <a:gd name="connsiteX1713" fmla="*/ 2406491 w 7629525"/>
              <a:gd name="connsiteY1713" fmla="*/ 1034891 h 2362200"/>
              <a:gd name="connsiteX1714" fmla="*/ 2406491 w 7629525"/>
              <a:gd name="connsiteY1714" fmla="*/ 1076801 h 2362200"/>
              <a:gd name="connsiteX1715" fmla="*/ 2386489 w 7629525"/>
              <a:gd name="connsiteY1715" fmla="*/ 1072039 h 2362200"/>
              <a:gd name="connsiteX1716" fmla="*/ 2366486 w 7629525"/>
              <a:gd name="connsiteY1716" fmla="*/ 1076801 h 2362200"/>
              <a:gd name="connsiteX1717" fmla="*/ 2366486 w 7629525"/>
              <a:gd name="connsiteY1717" fmla="*/ 1034891 h 2362200"/>
              <a:gd name="connsiteX1718" fmla="*/ 2366486 w 7629525"/>
              <a:gd name="connsiteY1718" fmla="*/ 1129189 h 2362200"/>
              <a:gd name="connsiteX1719" fmla="*/ 2386489 w 7629525"/>
              <a:gd name="connsiteY1719" fmla="*/ 1133951 h 2362200"/>
              <a:gd name="connsiteX1720" fmla="*/ 2406491 w 7629525"/>
              <a:gd name="connsiteY1720" fmla="*/ 1129189 h 2362200"/>
              <a:gd name="connsiteX1721" fmla="*/ 2406491 w 7629525"/>
              <a:gd name="connsiteY1721" fmla="*/ 1181576 h 2362200"/>
              <a:gd name="connsiteX1722" fmla="*/ 2386489 w 7629525"/>
              <a:gd name="connsiteY1722" fmla="*/ 1176814 h 2362200"/>
              <a:gd name="connsiteX1723" fmla="*/ 2366486 w 7629525"/>
              <a:gd name="connsiteY1723" fmla="*/ 1181576 h 2362200"/>
              <a:gd name="connsiteX1724" fmla="*/ 2366486 w 7629525"/>
              <a:gd name="connsiteY1724" fmla="*/ 1129189 h 2362200"/>
              <a:gd name="connsiteX1725" fmla="*/ 2366486 w 7629525"/>
              <a:gd name="connsiteY1725" fmla="*/ 1233964 h 2362200"/>
              <a:gd name="connsiteX1726" fmla="*/ 2386489 w 7629525"/>
              <a:gd name="connsiteY1726" fmla="*/ 1238726 h 2362200"/>
              <a:gd name="connsiteX1727" fmla="*/ 2406491 w 7629525"/>
              <a:gd name="connsiteY1727" fmla="*/ 1233964 h 2362200"/>
              <a:gd name="connsiteX1728" fmla="*/ 2406491 w 7629525"/>
              <a:gd name="connsiteY1728" fmla="*/ 1286351 h 2362200"/>
              <a:gd name="connsiteX1729" fmla="*/ 2386489 w 7629525"/>
              <a:gd name="connsiteY1729" fmla="*/ 1281589 h 2362200"/>
              <a:gd name="connsiteX1730" fmla="*/ 2366486 w 7629525"/>
              <a:gd name="connsiteY1730" fmla="*/ 1286351 h 2362200"/>
              <a:gd name="connsiteX1731" fmla="*/ 2366486 w 7629525"/>
              <a:gd name="connsiteY1731" fmla="*/ 1233964 h 2362200"/>
              <a:gd name="connsiteX1732" fmla="*/ 2366486 w 7629525"/>
              <a:gd name="connsiteY1732" fmla="*/ 1339691 h 2362200"/>
              <a:gd name="connsiteX1733" fmla="*/ 2386489 w 7629525"/>
              <a:gd name="connsiteY1733" fmla="*/ 1344454 h 2362200"/>
              <a:gd name="connsiteX1734" fmla="*/ 2406491 w 7629525"/>
              <a:gd name="connsiteY1734" fmla="*/ 1339691 h 2362200"/>
              <a:gd name="connsiteX1735" fmla="*/ 2406491 w 7629525"/>
              <a:gd name="connsiteY1735" fmla="*/ 1393031 h 2362200"/>
              <a:gd name="connsiteX1736" fmla="*/ 2386489 w 7629525"/>
              <a:gd name="connsiteY1736" fmla="*/ 1388269 h 2362200"/>
              <a:gd name="connsiteX1737" fmla="*/ 2366486 w 7629525"/>
              <a:gd name="connsiteY1737" fmla="*/ 1393031 h 2362200"/>
              <a:gd name="connsiteX1738" fmla="*/ 2366486 w 7629525"/>
              <a:gd name="connsiteY1738" fmla="*/ 1339691 h 2362200"/>
              <a:gd name="connsiteX1739" fmla="*/ 2386489 w 7629525"/>
              <a:gd name="connsiteY1739" fmla="*/ 1449229 h 2362200"/>
              <a:gd name="connsiteX1740" fmla="*/ 2406491 w 7629525"/>
              <a:gd name="connsiteY1740" fmla="*/ 1444466 h 2362200"/>
              <a:gd name="connsiteX1741" fmla="*/ 2406491 w 7629525"/>
              <a:gd name="connsiteY1741" fmla="*/ 1496854 h 2362200"/>
              <a:gd name="connsiteX1742" fmla="*/ 2386489 w 7629525"/>
              <a:gd name="connsiteY1742" fmla="*/ 1492091 h 2362200"/>
              <a:gd name="connsiteX1743" fmla="*/ 2385536 w 7629525"/>
              <a:gd name="connsiteY1743" fmla="*/ 1492091 h 2362200"/>
              <a:gd name="connsiteX1744" fmla="*/ 2385536 w 7629525"/>
              <a:gd name="connsiteY1744" fmla="*/ 1478756 h 2362200"/>
              <a:gd name="connsiteX1745" fmla="*/ 2381726 w 7629525"/>
              <a:gd name="connsiteY1745" fmla="*/ 1478756 h 2362200"/>
              <a:gd name="connsiteX1746" fmla="*/ 2366486 w 7629525"/>
              <a:gd name="connsiteY1746" fmla="*/ 1465421 h 2362200"/>
              <a:gd name="connsiteX1747" fmla="*/ 2366486 w 7629525"/>
              <a:gd name="connsiteY1747" fmla="*/ 1444466 h 2362200"/>
              <a:gd name="connsiteX1748" fmla="*/ 2386489 w 7629525"/>
              <a:gd name="connsiteY1748" fmla="*/ 1449229 h 2362200"/>
              <a:gd name="connsiteX1749" fmla="*/ 1112044 w 7629525"/>
              <a:gd name="connsiteY1749" fmla="*/ 2009299 h 2362200"/>
              <a:gd name="connsiteX1750" fmla="*/ 1112044 w 7629525"/>
              <a:gd name="connsiteY1750" fmla="*/ 2015014 h 2362200"/>
              <a:gd name="connsiteX1751" fmla="*/ 1105376 w 7629525"/>
              <a:gd name="connsiteY1751" fmla="*/ 2014061 h 2362200"/>
              <a:gd name="connsiteX1752" fmla="*/ 1105376 w 7629525"/>
              <a:gd name="connsiteY1752" fmla="*/ 2009299 h 2362200"/>
              <a:gd name="connsiteX1753" fmla="*/ 1112044 w 7629525"/>
              <a:gd name="connsiteY1753" fmla="*/ 2009299 h 2362200"/>
              <a:gd name="connsiteX1754" fmla="*/ 1109186 w 7629525"/>
              <a:gd name="connsiteY1754" fmla="*/ 1940719 h 2362200"/>
              <a:gd name="connsiteX1755" fmla="*/ 1109186 w 7629525"/>
              <a:gd name="connsiteY1755" fmla="*/ 1945481 h 2362200"/>
              <a:gd name="connsiteX1756" fmla="*/ 1102519 w 7629525"/>
              <a:gd name="connsiteY1756" fmla="*/ 1944529 h 2362200"/>
              <a:gd name="connsiteX1757" fmla="*/ 1102519 w 7629525"/>
              <a:gd name="connsiteY1757" fmla="*/ 1940719 h 2362200"/>
              <a:gd name="connsiteX1758" fmla="*/ 1109186 w 7629525"/>
              <a:gd name="connsiteY1758" fmla="*/ 1940719 h 2362200"/>
              <a:gd name="connsiteX1759" fmla="*/ 1106329 w 7629525"/>
              <a:gd name="connsiteY1759" fmla="*/ 1872139 h 2362200"/>
              <a:gd name="connsiteX1760" fmla="*/ 1106329 w 7629525"/>
              <a:gd name="connsiteY1760" fmla="*/ 1876901 h 2362200"/>
              <a:gd name="connsiteX1761" fmla="*/ 1100614 w 7629525"/>
              <a:gd name="connsiteY1761" fmla="*/ 1875949 h 2362200"/>
              <a:gd name="connsiteX1762" fmla="*/ 1100614 w 7629525"/>
              <a:gd name="connsiteY1762" fmla="*/ 1872139 h 2362200"/>
              <a:gd name="connsiteX1763" fmla="*/ 1106329 w 7629525"/>
              <a:gd name="connsiteY1763" fmla="*/ 1872139 h 2362200"/>
              <a:gd name="connsiteX1764" fmla="*/ 1103471 w 7629525"/>
              <a:gd name="connsiteY1764" fmla="*/ 1802606 h 2362200"/>
              <a:gd name="connsiteX1765" fmla="*/ 1103471 w 7629525"/>
              <a:gd name="connsiteY1765" fmla="*/ 1807369 h 2362200"/>
              <a:gd name="connsiteX1766" fmla="*/ 1097756 w 7629525"/>
              <a:gd name="connsiteY1766" fmla="*/ 1806416 h 2362200"/>
              <a:gd name="connsiteX1767" fmla="*/ 1097756 w 7629525"/>
              <a:gd name="connsiteY1767" fmla="*/ 1802606 h 2362200"/>
              <a:gd name="connsiteX1768" fmla="*/ 1103471 w 7629525"/>
              <a:gd name="connsiteY1768" fmla="*/ 1802606 h 2362200"/>
              <a:gd name="connsiteX1769" fmla="*/ 1095851 w 7629525"/>
              <a:gd name="connsiteY1769" fmla="*/ 1734026 h 2362200"/>
              <a:gd name="connsiteX1770" fmla="*/ 1101566 w 7629525"/>
              <a:gd name="connsiteY1770" fmla="*/ 1734026 h 2362200"/>
              <a:gd name="connsiteX1771" fmla="*/ 1101566 w 7629525"/>
              <a:gd name="connsiteY1771" fmla="*/ 1737836 h 2362200"/>
              <a:gd name="connsiteX1772" fmla="*/ 1095851 w 7629525"/>
              <a:gd name="connsiteY1772" fmla="*/ 1736884 h 2362200"/>
              <a:gd name="connsiteX1773" fmla="*/ 1095851 w 7629525"/>
              <a:gd name="connsiteY1773" fmla="*/ 1734026 h 2362200"/>
              <a:gd name="connsiteX1774" fmla="*/ 959644 w 7629525"/>
              <a:gd name="connsiteY1774" fmla="*/ 1575911 h 2362200"/>
              <a:gd name="connsiteX1775" fmla="*/ 939641 w 7629525"/>
              <a:gd name="connsiteY1775" fmla="*/ 1575911 h 2362200"/>
              <a:gd name="connsiteX1776" fmla="*/ 939641 w 7629525"/>
              <a:gd name="connsiteY1776" fmla="*/ 1569244 h 2362200"/>
              <a:gd name="connsiteX1777" fmla="*/ 959644 w 7629525"/>
              <a:gd name="connsiteY1777" fmla="*/ 1575911 h 2362200"/>
              <a:gd name="connsiteX1778" fmla="*/ 931069 w 7629525"/>
              <a:gd name="connsiteY1778" fmla="*/ 1549241 h 2362200"/>
              <a:gd name="connsiteX1779" fmla="*/ 934879 w 7629525"/>
              <a:gd name="connsiteY1779" fmla="*/ 1550194 h 2362200"/>
              <a:gd name="connsiteX1780" fmla="*/ 944404 w 7629525"/>
              <a:gd name="connsiteY1780" fmla="*/ 1553051 h 2362200"/>
              <a:gd name="connsiteX1781" fmla="*/ 946309 w 7629525"/>
              <a:gd name="connsiteY1781" fmla="*/ 1554004 h 2362200"/>
              <a:gd name="connsiteX1782" fmla="*/ 946309 w 7629525"/>
              <a:gd name="connsiteY1782" fmla="*/ 1554004 h 2362200"/>
              <a:gd name="connsiteX1783" fmla="*/ 945356 w 7629525"/>
              <a:gd name="connsiteY1783" fmla="*/ 1554956 h 2362200"/>
              <a:gd name="connsiteX1784" fmla="*/ 939641 w 7629525"/>
              <a:gd name="connsiteY1784" fmla="*/ 1556861 h 2362200"/>
              <a:gd name="connsiteX1785" fmla="*/ 938689 w 7629525"/>
              <a:gd name="connsiteY1785" fmla="*/ 1556861 h 2362200"/>
              <a:gd name="connsiteX1786" fmla="*/ 938689 w 7629525"/>
              <a:gd name="connsiteY1786" fmla="*/ 1551146 h 2362200"/>
              <a:gd name="connsiteX1787" fmla="*/ 931069 w 7629525"/>
              <a:gd name="connsiteY1787" fmla="*/ 1551146 h 2362200"/>
              <a:gd name="connsiteX1788" fmla="*/ 931069 w 7629525"/>
              <a:gd name="connsiteY1788" fmla="*/ 1549241 h 2362200"/>
              <a:gd name="connsiteX1789" fmla="*/ 905351 w 7629525"/>
              <a:gd name="connsiteY1789" fmla="*/ 1547336 h 2362200"/>
              <a:gd name="connsiteX1790" fmla="*/ 925354 w 7629525"/>
              <a:gd name="connsiteY1790" fmla="*/ 1548289 h 2362200"/>
              <a:gd name="connsiteX1791" fmla="*/ 925354 w 7629525"/>
              <a:gd name="connsiteY1791" fmla="*/ 1551146 h 2362200"/>
              <a:gd name="connsiteX1792" fmla="*/ 905351 w 7629525"/>
              <a:gd name="connsiteY1792" fmla="*/ 1551146 h 2362200"/>
              <a:gd name="connsiteX1793" fmla="*/ 905351 w 7629525"/>
              <a:gd name="connsiteY1793" fmla="*/ 1547336 h 2362200"/>
              <a:gd name="connsiteX1794" fmla="*/ 882491 w 7629525"/>
              <a:gd name="connsiteY1794" fmla="*/ 1548289 h 2362200"/>
              <a:gd name="connsiteX1795" fmla="*/ 900589 w 7629525"/>
              <a:gd name="connsiteY1795" fmla="*/ 1547336 h 2362200"/>
              <a:gd name="connsiteX1796" fmla="*/ 900589 w 7629525"/>
              <a:gd name="connsiteY1796" fmla="*/ 1551146 h 2362200"/>
              <a:gd name="connsiteX1797" fmla="*/ 882491 w 7629525"/>
              <a:gd name="connsiteY1797" fmla="*/ 1551146 h 2362200"/>
              <a:gd name="connsiteX1798" fmla="*/ 882491 w 7629525"/>
              <a:gd name="connsiteY1798" fmla="*/ 1548289 h 2362200"/>
              <a:gd name="connsiteX1799" fmla="*/ 861536 w 7629525"/>
              <a:gd name="connsiteY1799" fmla="*/ 1555909 h 2362200"/>
              <a:gd name="connsiteX1800" fmla="*/ 859631 w 7629525"/>
              <a:gd name="connsiteY1800" fmla="*/ 1554956 h 2362200"/>
              <a:gd name="connsiteX1801" fmla="*/ 859631 w 7629525"/>
              <a:gd name="connsiteY1801" fmla="*/ 1554956 h 2362200"/>
              <a:gd name="connsiteX1802" fmla="*/ 860584 w 7629525"/>
              <a:gd name="connsiteY1802" fmla="*/ 1554004 h 2362200"/>
              <a:gd name="connsiteX1803" fmla="*/ 866299 w 7629525"/>
              <a:gd name="connsiteY1803" fmla="*/ 1552099 h 2362200"/>
              <a:gd name="connsiteX1804" fmla="*/ 877729 w 7629525"/>
              <a:gd name="connsiteY1804" fmla="*/ 1550194 h 2362200"/>
              <a:gd name="connsiteX1805" fmla="*/ 877729 w 7629525"/>
              <a:gd name="connsiteY1805" fmla="*/ 1553051 h 2362200"/>
              <a:gd name="connsiteX1806" fmla="*/ 866299 w 7629525"/>
              <a:gd name="connsiteY1806" fmla="*/ 1553051 h 2362200"/>
              <a:gd name="connsiteX1807" fmla="*/ 866299 w 7629525"/>
              <a:gd name="connsiteY1807" fmla="*/ 1558766 h 2362200"/>
              <a:gd name="connsiteX1808" fmla="*/ 861536 w 7629525"/>
              <a:gd name="connsiteY1808" fmla="*/ 1555909 h 2362200"/>
              <a:gd name="connsiteX1809" fmla="*/ 852011 w 7629525"/>
              <a:gd name="connsiteY1809" fmla="*/ 1572101 h 2362200"/>
              <a:gd name="connsiteX1810" fmla="*/ 865346 w 7629525"/>
              <a:gd name="connsiteY1810" fmla="*/ 1572101 h 2362200"/>
              <a:gd name="connsiteX1811" fmla="*/ 865346 w 7629525"/>
              <a:gd name="connsiteY1811" fmla="*/ 1582579 h 2362200"/>
              <a:gd name="connsiteX1812" fmla="*/ 852011 w 7629525"/>
              <a:gd name="connsiteY1812" fmla="*/ 1582579 h 2362200"/>
              <a:gd name="connsiteX1813" fmla="*/ 852011 w 7629525"/>
              <a:gd name="connsiteY1813" fmla="*/ 1572101 h 2362200"/>
              <a:gd name="connsiteX1814" fmla="*/ 825341 w 7629525"/>
              <a:gd name="connsiteY1814" fmla="*/ 1572101 h 2362200"/>
              <a:gd name="connsiteX1815" fmla="*/ 846296 w 7629525"/>
              <a:gd name="connsiteY1815" fmla="*/ 1572101 h 2362200"/>
              <a:gd name="connsiteX1816" fmla="*/ 846296 w 7629525"/>
              <a:gd name="connsiteY1816" fmla="*/ 1582579 h 2362200"/>
              <a:gd name="connsiteX1817" fmla="*/ 825341 w 7629525"/>
              <a:gd name="connsiteY1817" fmla="*/ 1582579 h 2362200"/>
              <a:gd name="connsiteX1818" fmla="*/ 825341 w 7629525"/>
              <a:gd name="connsiteY1818" fmla="*/ 1572101 h 2362200"/>
              <a:gd name="connsiteX1819" fmla="*/ 810101 w 7629525"/>
              <a:gd name="connsiteY1819" fmla="*/ 1572101 h 2362200"/>
              <a:gd name="connsiteX1820" fmla="*/ 820579 w 7629525"/>
              <a:gd name="connsiteY1820" fmla="*/ 1572101 h 2362200"/>
              <a:gd name="connsiteX1821" fmla="*/ 820579 w 7629525"/>
              <a:gd name="connsiteY1821" fmla="*/ 1582579 h 2362200"/>
              <a:gd name="connsiteX1822" fmla="*/ 810101 w 7629525"/>
              <a:gd name="connsiteY1822" fmla="*/ 1582579 h 2362200"/>
              <a:gd name="connsiteX1823" fmla="*/ 810101 w 7629525"/>
              <a:gd name="connsiteY1823" fmla="*/ 1572101 h 2362200"/>
              <a:gd name="connsiteX1824" fmla="*/ 796766 w 7629525"/>
              <a:gd name="connsiteY1824" fmla="*/ 1591151 h 2362200"/>
              <a:gd name="connsiteX1825" fmla="*/ 796766 w 7629525"/>
              <a:gd name="connsiteY1825" fmla="*/ 1573054 h 2362200"/>
              <a:gd name="connsiteX1826" fmla="*/ 804386 w 7629525"/>
              <a:gd name="connsiteY1826" fmla="*/ 1573054 h 2362200"/>
              <a:gd name="connsiteX1827" fmla="*/ 804386 w 7629525"/>
              <a:gd name="connsiteY1827" fmla="*/ 1583531 h 2362200"/>
              <a:gd name="connsiteX1828" fmla="*/ 800576 w 7629525"/>
              <a:gd name="connsiteY1828" fmla="*/ 1583531 h 2362200"/>
              <a:gd name="connsiteX1829" fmla="*/ 800576 w 7629525"/>
              <a:gd name="connsiteY1829" fmla="*/ 1591151 h 2362200"/>
              <a:gd name="connsiteX1830" fmla="*/ 796766 w 7629525"/>
              <a:gd name="connsiteY1830" fmla="*/ 1591151 h 2362200"/>
              <a:gd name="connsiteX1831" fmla="*/ 550069 w 7629525"/>
              <a:gd name="connsiteY1831" fmla="*/ 1568291 h 2362200"/>
              <a:gd name="connsiteX1832" fmla="*/ 556736 w 7629525"/>
              <a:gd name="connsiteY1832" fmla="*/ 1571149 h 2362200"/>
              <a:gd name="connsiteX1833" fmla="*/ 567214 w 7629525"/>
              <a:gd name="connsiteY1833" fmla="*/ 1576864 h 2362200"/>
              <a:gd name="connsiteX1834" fmla="*/ 568166 w 7629525"/>
              <a:gd name="connsiteY1834" fmla="*/ 1577816 h 2362200"/>
              <a:gd name="connsiteX1835" fmla="*/ 550069 w 7629525"/>
              <a:gd name="connsiteY1835" fmla="*/ 1577816 h 2362200"/>
              <a:gd name="connsiteX1836" fmla="*/ 550069 w 7629525"/>
              <a:gd name="connsiteY1836" fmla="*/ 1568291 h 2362200"/>
              <a:gd name="connsiteX1837" fmla="*/ 524351 w 7629525"/>
              <a:gd name="connsiteY1837" fmla="*/ 1564481 h 2362200"/>
              <a:gd name="connsiteX1838" fmla="*/ 542449 w 7629525"/>
              <a:gd name="connsiteY1838" fmla="*/ 1566386 h 2362200"/>
              <a:gd name="connsiteX1839" fmla="*/ 542449 w 7629525"/>
              <a:gd name="connsiteY1839" fmla="*/ 1577816 h 2362200"/>
              <a:gd name="connsiteX1840" fmla="*/ 524351 w 7629525"/>
              <a:gd name="connsiteY1840" fmla="*/ 1577816 h 2362200"/>
              <a:gd name="connsiteX1841" fmla="*/ 524351 w 7629525"/>
              <a:gd name="connsiteY1841" fmla="*/ 1564481 h 2362200"/>
              <a:gd name="connsiteX1842" fmla="*/ 492919 w 7629525"/>
              <a:gd name="connsiteY1842" fmla="*/ 1568291 h 2362200"/>
              <a:gd name="connsiteX1843" fmla="*/ 514826 w 7629525"/>
              <a:gd name="connsiteY1843" fmla="*/ 1565434 h 2362200"/>
              <a:gd name="connsiteX1844" fmla="*/ 514826 w 7629525"/>
              <a:gd name="connsiteY1844" fmla="*/ 1571149 h 2362200"/>
              <a:gd name="connsiteX1845" fmla="*/ 486251 w 7629525"/>
              <a:gd name="connsiteY1845" fmla="*/ 1571149 h 2362200"/>
              <a:gd name="connsiteX1846" fmla="*/ 492919 w 7629525"/>
              <a:gd name="connsiteY1846" fmla="*/ 1568291 h 2362200"/>
              <a:gd name="connsiteX1847" fmla="*/ 474821 w 7629525"/>
              <a:gd name="connsiteY1847" fmla="*/ 1576864 h 2362200"/>
              <a:gd name="connsiteX1848" fmla="*/ 474821 w 7629525"/>
              <a:gd name="connsiteY1848" fmla="*/ 1576864 h 2362200"/>
              <a:gd name="connsiteX1849" fmla="*/ 510064 w 7629525"/>
              <a:gd name="connsiteY1849" fmla="*/ 1575911 h 2362200"/>
              <a:gd name="connsiteX1850" fmla="*/ 510064 w 7629525"/>
              <a:gd name="connsiteY1850" fmla="*/ 1577816 h 2362200"/>
              <a:gd name="connsiteX1851" fmla="*/ 503396 w 7629525"/>
              <a:gd name="connsiteY1851" fmla="*/ 1577816 h 2362200"/>
              <a:gd name="connsiteX1852" fmla="*/ 503396 w 7629525"/>
              <a:gd name="connsiteY1852" fmla="*/ 1588294 h 2362200"/>
              <a:gd name="connsiteX1853" fmla="*/ 473869 w 7629525"/>
              <a:gd name="connsiteY1853" fmla="*/ 1588294 h 2362200"/>
              <a:gd name="connsiteX1854" fmla="*/ 471964 w 7629525"/>
              <a:gd name="connsiteY1854" fmla="*/ 1582579 h 2362200"/>
              <a:gd name="connsiteX1855" fmla="*/ 474821 w 7629525"/>
              <a:gd name="connsiteY1855" fmla="*/ 1576864 h 2362200"/>
              <a:gd name="connsiteX1856" fmla="*/ 447199 w 7629525"/>
              <a:gd name="connsiteY1856" fmla="*/ 1575911 h 2362200"/>
              <a:gd name="connsiteX1857" fmla="*/ 467201 w 7629525"/>
              <a:gd name="connsiteY1857" fmla="*/ 1575911 h 2362200"/>
              <a:gd name="connsiteX1858" fmla="*/ 465296 w 7629525"/>
              <a:gd name="connsiteY1858" fmla="*/ 1582579 h 2362200"/>
              <a:gd name="connsiteX1859" fmla="*/ 466249 w 7629525"/>
              <a:gd name="connsiteY1859" fmla="*/ 1588294 h 2362200"/>
              <a:gd name="connsiteX1860" fmla="*/ 447199 w 7629525"/>
              <a:gd name="connsiteY1860" fmla="*/ 1588294 h 2362200"/>
              <a:gd name="connsiteX1861" fmla="*/ 447199 w 7629525"/>
              <a:gd name="connsiteY1861" fmla="*/ 1575911 h 2362200"/>
              <a:gd name="connsiteX1862" fmla="*/ 401479 w 7629525"/>
              <a:gd name="connsiteY1862" fmla="*/ 1575911 h 2362200"/>
              <a:gd name="connsiteX1863" fmla="*/ 438626 w 7629525"/>
              <a:gd name="connsiteY1863" fmla="*/ 1575911 h 2362200"/>
              <a:gd name="connsiteX1864" fmla="*/ 438626 w 7629525"/>
              <a:gd name="connsiteY1864" fmla="*/ 1588294 h 2362200"/>
              <a:gd name="connsiteX1865" fmla="*/ 401479 w 7629525"/>
              <a:gd name="connsiteY1865" fmla="*/ 1588294 h 2362200"/>
              <a:gd name="connsiteX1866" fmla="*/ 401479 w 7629525"/>
              <a:gd name="connsiteY1866" fmla="*/ 1575911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</a:cxnLst>
            <a:rect l="l" t="t" r="r" b="b"/>
            <a:pathLst>
              <a:path w="7629525" h="2362200">
                <a:moveTo>
                  <a:pt x="7604284" y="2203609"/>
                </a:moveTo>
                <a:lnTo>
                  <a:pt x="7604284" y="1939766"/>
                </a:lnTo>
                <a:lnTo>
                  <a:pt x="7576662" y="1939766"/>
                </a:lnTo>
                <a:lnTo>
                  <a:pt x="7576662" y="1926431"/>
                </a:lnTo>
                <a:lnTo>
                  <a:pt x="7561421" y="1926431"/>
                </a:lnTo>
                <a:lnTo>
                  <a:pt x="7561421" y="1921669"/>
                </a:lnTo>
                <a:lnTo>
                  <a:pt x="7539514" y="1921669"/>
                </a:lnTo>
                <a:lnTo>
                  <a:pt x="7539514" y="1914049"/>
                </a:lnTo>
                <a:lnTo>
                  <a:pt x="7539514" y="1897856"/>
                </a:lnTo>
                <a:lnTo>
                  <a:pt x="7539514" y="1890236"/>
                </a:lnTo>
                <a:lnTo>
                  <a:pt x="7529989" y="1890236"/>
                </a:lnTo>
                <a:lnTo>
                  <a:pt x="7529989" y="1897856"/>
                </a:lnTo>
                <a:lnTo>
                  <a:pt x="7510939" y="1897856"/>
                </a:lnTo>
                <a:lnTo>
                  <a:pt x="7510939" y="1853089"/>
                </a:lnTo>
                <a:lnTo>
                  <a:pt x="7498556" y="1853089"/>
                </a:lnTo>
                <a:lnTo>
                  <a:pt x="7498556" y="1876901"/>
                </a:lnTo>
                <a:lnTo>
                  <a:pt x="7489984" y="1876901"/>
                </a:lnTo>
                <a:lnTo>
                  <a:pt x="7489984" y="1884521"/>
                </a:lnTo>
                <a:lnTo>
                  <a:pt x="7474744" y="1884521"/>
                </a:lnTo>
                <a:lnTo>
                  <a:pt x="7474744" y="1890236"/>
                </a:lnTo>
                <a:lnTo>
                  <a:pt x="7460456" y="1890236"/>
                </a:lnTo>
                <a:lnTo>
                  <a:pt x="7460456" y="1879759"/>
                </a:lnTo>
                <a:lnTo>
                  <a:pt x="7442359" y="1879759"/>
                </a:lnTo>
                <a:lnTo>
                  <a:pt x="7442359" y="1897856"/>
                </a:lnTo>
                <a:lnTo>
                  <a:pt x="7442359" y="1909286"/>
                </a:lnTo>
                <a:lnTo>
                  <a:pt x="7442359" y="1939766"/>
                </a:lnTo>
                <a:lnTo>
                  <a:pt x="7429976" y="1939766"/>
                </a:lnTo>
                <a:lnTo>
                  <a:pt x="7429976" y="2049304"/>
                </a:lnTo>
                <a:lnTo>
                  <a:pt x="7331869" y="2049304"/>
                </a:lnTo>
                <a:lnTo>
                  <a:pt x="7331869" y="2026444"/>
                </a:lnTo>
                <a:lnTo>
                  <a:pt x="7323296" y="2026444"/>
                </a:lnTo>
                <a:lnTo>
                  <a:pt x="7323296" y="2018824"/>
                </a:lnTo>
                <a:lnTo>
                  <a:pt x="7359492" y="2018824"/>
                </a:lnTo>
                <a:lnTo>
                  <a:pt x="7359492" y="2007394"/>
                </a:lnTo>
                <a:lnTo>
                  <a:pt x="7279481" y="2007394"/>
                </a:lnTo>
                <a:lnTo>
                  <a:pt x="7279481" y="2014061"/>
                </a:lnTo>
                <a:lnTo>
                  <a:pt x="7279481" y="2018824"/>
                </a:lnTo>
                <a:lnTo>
                  <a:pt x="7279481" y="2026444"/>
                </a:lnTo>
                <a:lnTo>
                  <a:pt x="7214712" y="2026444"/>
                </a:lnTo>
                <a:lnTo>
                  <a:pt x="7214712" y="1912144"/>
                </a:lnTo>
                <a:lnTo>
                  <a:pt x="7205187" y="1912144"/>
                </a:lnTo>
                <a:lnTo>
                  <a:pt x="7205187" y="1902619"/>
                </a:lnTo>
                <a:lnTo>
                  <a:pt x="7188994" y="1902619"/>
                </a:lnTo>
                <a:lnTo>
                  <a:pt x="7188994" y="1911191"/>
                </a:lnTo>
                <a:lnTo>
                  <a:pt x="7173754" y="1911191"/>
                </a:lnTo>
                <a:lnTo>
                  <a:pt x="7173754" y="1868329"/>
                </a:lnTo>
                <a:lnTo>
                  <a:pt x="7134701" y="1868329"/>
                </a:lnTo>
                <a:lnTo>
                  <a:pt x="7134701" y="1855946"/>
                </a:lnTo>
                <a:lnTo>
                  <a:pt x="7134701" y="1802606"/>
                </a:lnTo>
                <a:lnTo>
                  <a:pt x="7127081" y="1802606"/>
                </a:lnTo>
                <a:lnTo>
                  <a:pt x="7127081" y="1855946"/>
                </a:lnTo>
                <a:lnTo>
                  <a:pt x="7119462" y="1855946"/>
                </a:lnTo>
                <a:lnTo>
                  <a:pt x="7119462" y="1868329"/>
                </a:lnTo>
                <a:lnTo>
                  <a:pt x="7094696" y="1868329"/>
                </a:lnTo>
                <a:lnTo>
                  <a:pt x="7094696" y="1911191"/>
                </a:lnTo>
                <a:lnTo>
                  <a:pt x="7088029" y="1911191"/>
                </a:lnTo>
                <a:lnTo>
                  <a:pt x="7088029" y="1902619"/>
                </a:lnTo>
                <a:lnTo>
                  <a:pt x="7074694" y="1902619"/>
                </a:lnTo>
                <a:lnTo>
                  <a:pt x="7074694" y="1911191"/>
                </a:lnTo>
                <a:lnTo>
                  <a:pt x="7072789" y="1911191"/>
                </a:lnTo>
                <a:lnTo>
                  <a:pt x="7072789" y="1834991"/>
                </a:lnTo>
                <a:lnTo>
                  <a:pt x="7055644" y="1834991"/>
                </a:lnTo>
                <a:lnTo>
                  <a:pt x="7055644" y="1806416"/>
                </a:lnTo>
                <a:lnTo>
                  <a:pt x="7020401" y="1806416"/>
                </a:lnTo>
                <a:lnTo>
                  <a:pt x="7020401" y="1792129"/>
                </a:lnTo>
                <a:lnTo>
                  <a:pt x="6996589" y="1792129"/>
                </a:lnTo>
                <a:lnTo>
                  <a:pt x="6996589" y="1739741"/>
                </a:lnTo>
                <a:lnTo>
                  <a:pt x="6986112" y="1739741"/>
                </a:lnTo>
                <a:lnTo>
                  <a:pt x="6986112" y="1792129"/>
                </a:lnTo>
                <a:lnTo>
                  <a:pt x="6981349" y="1792129"/>
                </a:lnTo>
                <a:lnTo>
                  <a:pt x="6981349" y="1806416"/>
                </a:lnTo>
                <a:lnTo>
                  <a:pt x="6937534" y="1806416"/>
                </a:lnTo>
                <a:lnTo>
                  <a:pt x="6937534" y="1834991"/>
                </a:lnTo>
                <a:lnTo>
                  <a:pt x="6923246" y="1834991"/>
                </a:lnTo>
                <a:lnTo>
                  <a:pt x="6923246" y="1856899"/>
                </a:lnTo>
                <a:lnTo>
                  <a:pt x="6883242" y="1856899"/>
                </a:lnTo>
                <a:lnTo>
                  <a:pt x="6883242" y="1840706"/>
                </a:lnTo>
                <a:lnTo>
                  <a:pt x="6869906" y="1840706"/>
                </a:lnTo>
                <a:lnTo>
                  <a:pt x="6869906" y="1822609"/>
                </a:lnTo>
                <a:lnTo>
                  <a:pt x="6849904" y="1822609"/>
                </a:lnTo>
                <a:lnTo>
                  <a:pt x="6849904" y="1795939"/>
                </a:lnTo>
                <a:lnTo>
                  <a:pt x="6834664" y="1795939"/>
                </a:lnTo>
                <a:lnTo>
                  <a:pt x="6834664" y="1763554"/>
                </a:lnTo>
                <a:lnTo>
                  <a:pt x="6822281" y="1763554"/>
                </a:lnTo>
                <a:lnTo>
                  <a:pt x="6822281" y="1724501"/>
                </a:lnTo>
                <a:lnTo>
                  <a:pt x="6815614" y="1724501"/>
                </a:lnTo>
                <a:lnTo>
                  <a:pt x="6815614" y="1763554"/>
                </a:lnTo>
                <a:lnTo>
                  <a:pt x="6811804" y="1763554"/>
                </a:lnTo>
                <a:lnTo>
                  <a:pt x="6811804" y="1795939"/>
                </a:lnTo>
                <a:lnTo>
                  <a:pt x="6806089" y="1795939"/>
                </a:lnTo>
                <a:lnTo>
                  <a:pt x="6806089" y="1822609"/>
                </a:lnTo>
                <a:lnTo>
                  <a:pt x="6791801" y="1822609"/>
                </a:lnTo>
                <a:lnTo>
                  <a:pt x="6791801" y="1856899"/>
                </a:lnTo>
                <a:lnTo>
                  <a:pt x="6760369" y="1856899"/>
                </a:lnTo>
                <a:lnTo>
                  <a:pt x="6760369" y="2015014"/>
                </a:lnTo>
                <a:lnTo>
                  <a:pt x="6746081" y="2015966"/>
                </a:lnTo>
                <a:lnTo>
                  <a:pt x="6738462" y="2011204"/>
                </a:lnTo>
                <a:lnTo>
                  <a:pt x="6738462" y="1858804"/>
                </a:lnTo>
                <a:lnTo>
                  <a:pt x="6721317" y="1858804"/>
                </a:lnTo>
                <a:lnTo>
                  <a:pt x="6721317" y="1827371"/>
                </a:lnTo>
                <a:lnTo>
                  <a:pt x="6707029" y="1827371"/>
                </a:lnTo>
                <a:lnTo>
                  <a:pt x="6707029" y="1808321"/>
                </a:lnTo>
                <a:lnTo>
                  <a:pt x="6697504" y="1808321"/>
                </a:lnTo>
                <a:lnTo>
                  <a:pt x="6697504" y="1797844"/>
                </a:lnTo>
                <a:lnTo>
                  <a:pt x="6680359" y="1797844"/>
                </a:lnTo>
                <a:lnTo>
                  <a:pt x="6680359" y="1808321"/>
                </a:lnTo>
                <a:lnTo>
                  <a:pt x="6653689" y="1808321"/>
                </a:lnTo>
                <a:lnTo>
                  <a:pt x="6653689" y="1827371"/>
                </a:lnTo>
                <a:lnTo>
                  <a:pt x="6603206" y="1827371"/>
                </a:lnTo>
                <a:lnTo>
                  <a:pt x="6603206" y="1858804"/>
                </a:lnTo>
                <a:lnTo>
                  <a:pt x="6589871" y="1858804"/>
                </a:lnTo>
                <a:lnTo>
                  <a:pt x="6589871" y="1993106"/>
                </a:lnTo>
                <a:cubicBezTo>
                  <a:pt x="6579394" y="1995964"/>
                  <a:pt x="6530817" y="2007394"/>
                  <a:pt x="6527006" y="2004536"/>
                </a:cubicBezTo>
                <a:cubicBezTo>
                  <a:pt x="6523196" y="2001679"/>
                  <a:pt x="6439376" y="2041684"/>
                  <a:pt x="6430804" y="2046446"/>
                </a:cubicBezTo>
                <a:cubicBezTo>
                  <a:pt x="6429851" y="2047399"/>
                  <a:pt x="6418421" y="2047399"/>
                  <a:pt x="6398419" y="2048351"/>
                </a:cubicBezTo>
                <a:lnTo>
                  <a:pt x="6384131" y="2036921"/>
                </a:lnTo>
                <a:lnTo>
                  <a:pt x="6368892" y="2049304"/>
                </a:lnTo>
                <a:cubicBezTo>
                  <a:pt x="6363176" y="2049304"/>
                  <a:pt x="6357462" y="2049304"/>
                  <a:pt x="6350794" y="2049304"/>
                </a:cubicBezTo>
                <a:lnTo>
                  <a:pt x="6350794" y="2037874"/>
                </a:lnTo>
                <a:lnTo>
                  <a:pt x="6338412" y="2037874"/>
                </a:lnTo>
                <a:lnTo>
                  <a:pt x="6338412" y="2049304"/>
                </a:lnTo>
                <a:cubicBezTo>
                  <a:pt x="6311742" y="2050256"/>
                  <a:pt x="6281262" y="2050256"/>
                  <a:pt x="6246971" y="2051209"/>
                </a:cubicBezTo>
                <a:lnTo>
                  <a:pt x="6228874" y="2036921"/>
                </a:lnTo>
                <a:lnTo>
                  <a:pt x="6209824" y="2052161"/>
                </a:lnTo>
                <a:cubicBezTo>
                  <a:pt x="6199346" y="2052161"/>
                  <a:pt x="6189821" y="2052161"/>
                  <a:pt x="6179344" y="2053114"/>
                </a:cubicBezTo>
                <a:lnTo>
                  <a:pt x="6179344" y="2038826"/>
                </a:lnTo>
                <a:lnTo>
                  <a:pt x="6166962" y="2038826"/>
                </a:lnTo>
                <a:lnTo>
                  <a:pt x="6166962" y="2053114"/>
                </a:lnTo>
                <a:cubicBezTo>
                  <a:pt x="6143149" y="2053114"/>
                  <a:pt x="6119337" y="2054066"/>
                  <a:pt x="6095524" y="2054066"/>
                </a:cubicBezTo>
                <a:lnTo>
                  <a:pt x="6074569" y="2036921"/>
                </a:lnTo>
                <a:lnTo>
                  <a:pt x="6052662" y="2055019"/>
                </a:lnTo>
                <a:cubicBezTo>
                  <a:pt x="6037421" y="2055019"/>
                  <a:pt x="6023134" y="2055019"/>
                  <a:pt x="6008846" y="2055971"/>
                </a:cubicBezTo>
                <a:lnTo>
                  <a:pt x="6008846" y="2038826"/>
                </a:lnTo>
                <a:lnTo>
                  <a:pt x="5996464" y="2038826"/>
                </a:lnTo>
                <a:lnTo>
                  <a:pt x="5996464" y="2055971"/>
                </a:lnTo>
                <a:cubicBezTo>
                  <a:pt x="5978367" y="2055971"/>
                  <a:pt x="5961221" y="2055971"/>
                  <a:pt x="5944076" y="2056924"/>
                </a:cubicBezTo>
                <a:lnTo>
                  <a:pt x="5920264" y="2037874"/>
                </a:lnTo>
                <a:lnTo>
                  <a:pt x="5895499" y="2057876"/>
                </a:lnTo>
                <a:cubicBezTo>
                  <a:pt x="5873592" y="2057876"/>
                  <a:pt x="5854542" y="2058829"/>
                  <a:pt x="5837396" y="2058829"/>
                </a:cubicBezTo>
                <a:lnTo>
                  <a:pt x="5837396" y="2039779"/>
                </a:lnTo>
                <a:lnTo>
                  <a:pt x="5825014" y="2039779"/>
                </a:lnTo>
                <a:lnTo>
                  <a:pt x="5825014" y="2058829"/>
                </a:lnTo>
                <a:cubicBezTo>
                  <a:pt x="5821204" y="2058829"/>
                  <a:pt x="5818346" y="2058829"/>
                  <a:pt x="5814537" y="2058829"/>
                </a:cubicBezTo>
                <a:lnTo>
                  <a:pt x="5790724" y="2039779"/>
                </a:lnTo>
                <a:lnTo>
                  <a:pt x="5766912" y="2059781"/>
                </a:lnTo>
                <a:lnTo>
                  <a:pt x="5741194" y="2054066"/>
                </a:lnTo>
                <a:lnTo>
                  <a:pt x="5741194" y="2067401"/>
                </a:lnTo>
                <a:lnTo>
                  <a:pt x="5691664" y="2064544"/>
                </a:lnTo>
                <a:lnTo>
                  <a:pt x="5691664" y="2075974"/>
                </a:lnTo>
                <a:lnTo>
                  <a:pt x="5676424" y="2075974"/>
                </a:lnTo>
                <a:lnTo>
                  <a:pt x="5684996" y="2119789"/>
                </a:lnTo>
                <a:lnTo>
                  <a:pt x="5691664" y="2120741"/>
                </a:lnTo>
                <a:lnTo>
                  <a:pt x="5743099" y="2204561"/>
                </a:lnTo>
                <a:lnTo>
                  <a:pt x="5464969" y="2204561"/>
                </a:lnTo>
                <a:lnTo>
                  <a:pt x="5464969" y="2197894"/>
                </a:lnTo>
                <a:lnTo>
                  <a:pt x="5457349" y="2197894"/>
                </a:lnTo>
                <a:lnTo>
                  <a:pt x="5457349" y="2186464"/>
                </a:lnTo>
                <a:lnTo>
                  <a:pt x="5464969" y="2186464"/>
                </a:lnTo>
                <a:lnTo>
                  <a:pt x="5464969" y="2178844"/>
                </a:lnTo>
                <a:lnTo>
                  <a:pt x="5457349" y="2178844"/>
                </a:lnTo>
                <a:lnTo>
                  <a:pt x="5457349" y="2167414"/>
                </a:lnTo>
                <a:lnTo>
                  <a:pt x="5464969" y="2167414"/>
                </a:lnTo>
                <a:lnTo>
                  <a:pt x="5464969" y="2159794"/>
                </a:lnTo>
                <a:lnTo>
                  <a:pt x="5457349" y="2159794"/>
                </a:lnTo>
                <a:lnTo>
                  <a:pt x="5457349" y="2148364"/>
                </a:lnTo>
                <a:lnTo>
                  <a:pt x="5464969" y="2148364"/>
                </a:lnTo>
                <a:lnTo>
                  <a:pt x="5464969" y="2140744"/>
                </a:lnTo>
                <a:lnTo>
                  <a:pt x="5457349" y="2140744"/>
                </a:lnTo>
                <a:lnTo>
                  <a:pt x="5457349" y="2129314"/>
                </a:lnTo>
                <a:lnTo>
                  <a:pt x="5464969" y="2129314"/>
                </a:lnTo>
                <a:lnTo>
                  <a:pt x="5464969" y="2121694"/>
                </a:lnTo>
                <a:lnTo>
                  <a:pt x="5457349" y="2121694"/>
                </a:lnTo>
                <a:lnTo>
                  <a:pt x="5457349" y="2110264"/>
                </a:lnTo>
                <a:lnTo>
                  <a:pt x="5464969" y="2110264"/>
                </a:lnTo>
                <a:lnTo>
                  <a:pt x="5464969" y="2102644"/>
                </a:lnTo>
                <a:lnTo>
                  <a:pt x="5457349" y="2102644"/>
                </a:lnTo>
                <a:lnTo>
                  <a:pt x="5457349" y="2091214"/>
                </a:lnTo>
                <a:lnTo>
                  <a:pt x="5464969" y="2091214"/>
                </a:lnTo>
                <a:lnTo>
                  <a:pt x="5464969" y="2083594"/>
                </a:lnTo>
                <a:lnTo>
                  <a:pt x="5457349" y="2083594"/>
                </a:lnTo>
                <a:lnTo>
                  <a:pt x="5457349" y="2072164"/>
                </a:lnTo>
                <a:lnTo>
                  <a:pt x="5464969" y="2072164"/>
                </a:lnTo>
                <a:lnTo>
                  <a:pt x="5464969" y="2064544"/>
                </a:lnTo>
                <a:lnTo>
                  <a:pt x="5457349" y="2064544"/>
                </a:lnTo>
                <a:lnTo>
                  <a:pt x="5457349" y="2053114"/>
                </a:lnTo>
                <a:lnTo>
                  <a:pt x="5464969" y="2053114"/>
                </a:lnTo>
                <a:lnTo>
                  <a:pt x="5464969" y="2045494"/>
                </a:lnTo>
                <a:lnTo>
                  <a:pt x="5457349" y="2045494"/>
                </a:lnTo>
                <a:lnTo>
                  <a:pt x="5457349" y="2034064"/>
                </a:lnTo>
                <a:lnTo>
                  <a:pt x="5464969" y="2034064"/>
                </a:lnTo>
                <a:lnTo>
                  <a:pt x="5464969" y="2026444"/>
                </a:lnTo>
                <a:lnTo>
                  <a:pt x="5457349" y="2026444"/>
                </a:lnTo>
                <a:lnTo>
                  <a:pt x="5457349" y="2015014"/>
                </a:lnTo>
                <a:lnTo>
                  <a:pt x="5464969" y="2015014"/>
                </a:lnTo>
                <a:lnTo>
                  <a:pt x="5464969" y="2007394"/>
                </a:lnTo>
                <a:lnTo>
                  <a:pt x="5457349" y="2007394"/>
                </a:lnTo>
                <a:lnTo>
                  <a:pt x="5457349" y="1995964"/>
                </a:lnTo>
                <a:lnTo>
                  <a:pt x="5464969" y="1995964"/>
                </a:lnTo>
                <a:lnTo>
                  <a:pt x="5464969" y="1988344"/>
                </a:lnTo>
                <a:lnTo>
                  <a:pt x="5457349" y="1988344"/>
                </a:lnTo>
                <a:lnTo>
                  <a:pt x="5457349" y="1976914"/>
                </a:lnTo>
                <a:lnTo>
                  <a:pt x="5464969" y="1976914"/>
                </a:lnTo>
                <a:lnTo>
                  <a:pt x="5464969" y="1969294"/>
                </a:lnTo>
                <a:lnTo>
                  <a:pt x="5457349" y="1969294"/>
                </a:lnTo>
                <a:lnTo>
                  <a:pt x="5457349" y="1957864"/>
                </a:lnTo>
                <a:lnTo>
                  <a:pt x="5464969" y="1957864"/>
                </a:lnTo>
                <a:lnTo>
                  <a:pt x="5464969" y="1950244"/>
                </a:lnTo>
                <a:lnTo>
                  <a:pt x="5457349" y="1950244"/>
                </a:lnTo>
                <a:lnTo>
                  <a:pt x="5457349" y="1931194"/>
                </a:lnTo>
                <a:lnTo>
                  <a:pt x="5464969" y="1931194"/>
                </a:lnTo>
                <a:lnTo>
                  <a:pt x="5464969" y="1923574"/>
                </a:lnTo>
                <a:lnTo>
                  <a:pt x="5457349" y="1923574"/>
                </a:lnTo>
                <a:lnTo>
                  <a:pt x="5457349" y="1912144"/>
                </a:lnTo>
                <a:lnTo>
                  <a:pt x="5464969" y="1912144"/>
                </a:lnTo>
                <a:lnTo>
                  <a:pt x="5464969" y="1904524"/>
                </a:lnTo>
                <a:lnTo>
                  <a:pt x="5457349" y="1904524"/>
                </a:lnTo>
                <a:lnTo>
                  <a:pt x="5457349" y="1893094"/>
                </a:lnTo>
                <a:lnTo>
                  <a:pt x="5464969" y="1893094"/>
                </a:lnTo>
                <a:lnTo>
                  <a:pt x="5464969" y="1885474"/>
                </a:lnTo>
                <a:lnTo>
                  <a:pt x="5457349" y="1885474"/>
                </a:lnTo>
                <a:lnTo>
                  <a:pt x="5457349" y="1874044"/>
                </a:lnTo>
                <a:lnTo>
                  <a:pt x="5464969" y="1874044"/>
                </a:lnTo>
                <a:lnTo>
                  <a:pt x="5464969" y="1864519"/>
                </a:lnTo>
                <a:lnTo>
                  <a:pt x="5457349" y="1864519"/>
                </a:lnTo>
                <a:lnTo>
                  <a:pt x="5457349" y="1853089"/>
                </a:lnTo>
                <a:lnTo>
                  <a:pt x="5464969" y="1853089"/>
                </a:lnTo>
                <a:lnTo>
                  <a:pt x="5464969" y="1845469"/>
                </a:lnTo>
                <a:lnTo>
                  <a:pt x="5457349" y="1845469"/>
                </a:lnTo>
                <a:lnTo>
                  <a:pt x="5457349" y="1834039"/>
                </a:lnTo>
                <a:lnTo>
                  <a:pt x="5464969" y="1834039"/>
                </a:lnTo>
                <a:lnTo>
                  <a:pt x="5464969" y="1826419"/>
                </a:lnTo>
                <a:lnTo>
                  <a:pt x="5457349" y="1826419"/>
                </a:lnTo>
                <a:lnTo>
                  <a:pt x="5457349" y="1814989"/>
                </a:lnTo>
                <a:lnTo>
                  <a:pt x="5464969" y="1814989"/>
                </a:lnTo>
                <a:lnTo>
                  <a:pt x="5464969" y="1807369"/>
                </a:lnTo>
                <a:lnTo>
                  <a:pt x="5457349" y="1807369"/>
                </a:lnTo>
                <a:lnTo>
                  <a:pt x="5457349" y="1795939"/>
                </a:lnTo>
                <a:lnTo>
                  <a:pt x="5464969" y="1795939"/>
                </a:lnTo>
                <a:lnTo>
                  <a:pt x="5464969" y="1788319"/>
                </a:lnTo>
                <a:lnTo>
                  <a:pt x="5457349" y="1788319"/>
                </a:lnTo>
                <a:lnTo>
                  <a:pt x="5457349" y="1776889"/>
                </a:lnTo>
                <a:lnTo>
                  <a:pt x="5464969" y="1776889"/>
                </a:lnTo>
                <a:lnTo>
                  <a:pt x="5464969" y="1769269"/>
                </a:lnTo>
                <a:lnTo>
                  <a:pt x="5457349" y="1769269"/>
                </a:lnTo>
                <a:lnTo>
                  <a:pt x="5457349" y="1757839"/>
                </a:lnTo>
                <a:lnTo>
                  <a:pt x="5464969" y="1757839"/>
                </a:lnTo>
                <a:lnTo>
                  <a:pt x="5464969" y="1750219"/>
                </a:lnTo>
                <a:lnTo>
                  <a:pt x="5457349" y="1750219"/>
                </a:lnTo>
                <a:lnTo>
                  <a:pt x="5457349" y="1738789"/>
                </a:lnTo>
                <a:lnTo>
                  <a:pt x="5464969" y="1738789"/>
                </a:lnTo>
                <a:lnTo>
                  <a:pt x="5464969" y="1731169"/>
                </a:lnTo>
                <a:lnTo>
                  <a:pt x="5457349" y="1731169"/>
                </a:lnTo>
                <a:lnTo>
                  <a:pt x="5457349" y="1703546"/>
                </a:lnTo>
                <a:lnTo>
                  <a:pt x="5464969" y="1703546"/>
                </a:lnTo>
                <a:lnTo>
                  <a:pt x="5464969" y="1695926"/>
                </a:lnTo>
                <a:lnTo>
                  <a:pt x="5457349" y="1695926"/>
                </a:lnTo>
                <a:lnTo>
                  <a:pt x="5457349" y="1685449"/>
                </a:lnTo>
                <a:lnTo>
                  <a:pt x="5464969" y="1685449"/>
                </a:lnTo>
                <a:lnTo>
                  <a:pt x="5464969" y="1677829"/>
                </a:lnTo>
                <a:lnTo>
                  <a:pt x="5457349" y="1677829"/>
                </a:lnTo>
                <a:lnTo>
                  <a:pt x="5457349" y="1662589"/>
                </a:lnTo>
                <a:lnTo>
                  <a:pt x="5449729" y="1662589"/>
                </a:lnTo>
                <a:lnTo>
                  <a:pt x="5449729" y="1607344"/>
                </a:lnTo>
                <a:lnTo>
                  <a:pt x="5419249" y="1593056"/>
                </a:lnTo>
                <a:lnTo>
                  <a:pt x="5419249" y="1575911"/>
                </a:lnTo>
                <a:lnTo>
                  <a:pt x="5393531" y="1575911"/>
                </a:lnTo>
                <a:lnTo>
                  <a:pt x="5393531" y="1556861"/>
                </a:lnTo>
                <a:lnTo>
                  <a:pt x="5384006" y="1556861"/>
                </a:lnTo>
                <a:lnTo>
                  <a:pt x="5384006" y="1575911"/>
                </a:lnTo>
                <a:lnTo>
                  <a:pt x="5375434" y="1575911"/>
                </a:lnTo>
                <a:lnTo>
                  <a:pt x="5375434" y="1538764"/>
                </a:lnTo>
                <a:lnTo>
                  <a:pt x="5368767" y="1538764"/>
                </a:lnTo>
                <a:lnTo>
                  <a:pt x="5368767" y="1575911"/>
                </a:lnTo>
                <a:lnTo>
                  <a:pt x="5353526" y="1575911"/>
                </a:lnTo>
                <a:lnTo>
                  <a:pt x="5353526" y="1593056"/>
                </a:lnTo>
                <a:lnTo>
                  <a:pt x="5314474" y="1593056"/>
                </a:lnTo>
                <a:lnTo>
                  <a:pt x="5314474" y="1662589"/>
                </a:lnTo>
                <a:lnTo>
                  <a:pt x="5286851" y="1662589"/>
                </a:lnTo>
                <a:lnTo>
                  <a:pt x="5286851" y="1677829"/>
                </a:lnTo>
                <a:lnTo>
                  <a:pt x="5279231" y="1677829"/>
                </a:lnTo>
                <a:lnTo>
                  <a:pt x="5279231" y="1685449"/>
                </a:lnTo>
                <a:lnTo>
                  <a:pt x="5286851" y="1685449"/>
                </a:lnTo>
                <a:lnTo>
                  <a:pt x="5286851" y="1695926"/>
                </a:lnTo>
                <a:lnTo>
                  <a:pt x="5279231" y="1695926"/>
                </a:lnTo>
                <a:lnTo>
                  <a:pt x="5279231" y="1703546"/>
                </a:lnTo>
                <a:lnTo>
                  <a:pt x="5286851" y="1703546"/>
                </a:lnTo>
                <a:lnTo>
                  <a:pt x="5286851" y="1731169"/>
                </a:lnTo>
                <a:lnTo>
                  <a:pt x="5279231" y="1731169"/>
                </a:lnTo>
                <a:lnTo>
                  <a:pt x="5279231" y="1738789"/>
                </a:lnTo>
                <a:lnTo>
                  <a:pt x="5286851" y="1738789"/>
                </a:lnTo>
                <a:lnTo>
                  <a:pt x="5286851" y="1750219"/>
                </a:lnTo>
                <a:lnTo>
                  <a:pt x="5279231" y="1750219"/>
                </a:lnTo>
                <a:lnTo>
                  <a:pt x="5279231" y="1757839"/>
                </a:lnTo>
                <a:lnTo>
                  <a:pt x="5286851" y="1757839"/>
                </a:lnTo>
                <a:lnTo>
                  <a:pt x="5286851" y="1769269"/>
                </a:lnTo>
                <a:lnTo>
                  <a:pt x="5279231" y="1769269"/>
                </a:lnTo>
                <a:lnTo>
                  <a:pt x="5279231" y="1776889"/>
                </a:lnTo>
                <a:lnTo>
                  <a:pt x="5286851" y="1776889"/>
                </a:lnTo>
                <a:lnTo>
                  <a:pt x="5286851" y="1788319"/>
                </a:lnTo>
                <a:lnTo>
                  <a:pt x="5279231" y="1788319"/>
                </a:lnTo>
                <a:lnTo>
                  <a:pt x="5279231" y="1795939"/>
                </a:lnTo>
                <a:lnTo>
                  <a:pt x="5286851" y="1795939"/>
                </a:lnTo>
                <a:lnTo>
                  <a:pt x="5286851" y="1807369"/>
                </a:lnTo>
                <a:lnTo>
                  <a:pt x="5279231" y="1807369"/>
                </a:lnTo>
                <a:lnTo>
                  <a:pt x="5279231" y="1814989"/>
                </a:lnTo>
                <a:lnTo>
                  <a:pt x="5286851" y="1814989"/>
                </a:lnTo>
                <a:lnTo>
                  <a:pt x="5286851" y="1826419"/>
                </a:lnTo>
                <a:lnTo>
                  <a:pt x="5279231" y="1826419"/>
                </a:lnTo>
                <a:lnTo>
                  <a:pt x="5279231" y="1834039"/>
                </a:lnTo>
                <a:lnTo>
                  <a:pt x="5286851" y="1834039"/>
                </a:lnTo>
                <a:lnTo>
                  <a:pt x="5286851" y="1845469"/>
                </a:lnTo>
                <a:lnTo>
                  <a:pt x="5279231" y="1845469"/>
                </a:lnTo>
                <a:lnTo>
                  <a:pt x="5279231" y="1853089"/>
                </a:lnTo>
                <a:lnTo>
                  <a:pt x="5286851" y="1853089"/>
                </a:lnTo>
                <a:lnTo>
                  <a:pt x="5286851" y="1864519"/>
                </a:lnTo>
                <a:lnTo>
                  <a:pt x="5279231" y="1864519"/>
                </a:lnTo>
                <a:lnTo>
                  <a:pt x="5279231" y="1872139"/>
                </a:lnTo>
                <a:lnTo>
                  <a:pt x="5286851" y="1872139"/>
                </a:lnTo>
                <a:lnTo>
                  <a:pt x="5286851" y="1883569"/>
                </a:lnTo>
                <a:lnTo>
                  <a:pt x="5279231" y="1883569"/>
                </a:lnTo>
                <a:lnTo>
                  <a:pt x="5279231" y="1891189"/>
                </a:lnTo>
                <a:lnTo>
                  <a:pt x="5286851" y="1891189"/>
                </a:lnTo>
                <a:lnTo>
                  <a:pt x="5286851" y="1902619"/>
                </a:lnTo>
                <a:lnTo>
                  <a:pt x="5279231" y="1902619"/>
                </a:lnTo>
                <a:lnTo>
                  <a:pt x="5279231" y="1910239"/>
                </a:lnTo>
                <a:lnTo>
                  <a:pt x="5286851" y="1910239"/>
                </a:lnTo>
                <a:lnTo>
                  <a:pt x="5286851" y="1921669"/>
                </a:lnTo>
                <a:lnTo>
                  <a:pt x="5279231" y="1921669"/>
                </a:lnTo>
                <a:lnTo>
                  <a:pt x="5279231" y="1929289"/>
                </a:lnTo>
                <a:lnTo>
                  <a:pt x="5286851" y="1929289"/>
                </a:lnTo>
                <a:lnTo>
                  <a:pt x="5286851" y="1940719"/>
                </a:lnTo>
                <a:lnTo>
                  <a:pt x="5279231" y="1940719"/>
                </a:lnTo>
                <a:lnTo>
                  <a:pt x="5279231" y="1948339"/>
                </a:lnTo>
                <a:lnTo>
                  <a:pt x="5286851" y="1948339"/>
                </a:lnTo>
                <a:lnTo>
                  <a:pt x="5286851" y="1959769"/>
                </a:lnTo>
                <a:lnTo>
                  <a:pt x="5279231" y="1959769"/>
                </a:lnTo>
                <a:lnTo>
                  <a:pt x="5279231" y="1967389"/>
                </a:lnTo>
                <a:lnTo>
                  <a:pt x="5286851" y="1967389"/>
                </a:lnTo>
                <a:lnTo>
                  <a:pt x="5286851" y="1978819"/>
                </a:lnTo>
                <a:lnTo>
                  <a:pt x="5279231" y="1978819"/>
                </a:lnTo>
                <a:lnTo>
                  <a:pt x="5279231" y="1986439"/>
                </a:lnTo>
                <a:lnTo>
                  <a:pt x="5286851" y="1986439"/>
                </a:lnTo>
                <a:lnTo>
                  <a:pt x="5286851" y="1997869"/>
                </a:lnTo>
                <a:lnTo>
                  <a:pt x="5279231" y="1997869"/>
                </a:lnTo>
                <a:lnTo>
                  <a:pt x="5279231" y="2005489"/>
                </a:lnTo>
                <a:lnTo>
                  <a:pt x="5286851" y="2005489"/>
                </a:lnTo>
                <a:lnTo>
                  <a:pt x="5286851" y="2016919"/>
                </a:lnTo>
                <a:lnTo>
                  <a:pt x="5279231" y="2016919"/>
                </a:lnTo>
                <a:lnTo>
                  <a:pt x="5279231" y="2024539"/>
                </a:lnTo>
                <a:lnTo>
                  <a:pt x="5286851" y="2024539"/>
                </a:lnTo>
                <a:lnTo>
                  <a:pt x="5286851" y="2035969"/>
                </a:lnTo>
                <a:lnTo>
                  <a:pt x="5279231" y="2035969"/>
                </a:lnTo>
                <a:lnTo>
                  <a:pt x="5279231" y="2043589"/>
                </a:lnTo>
                <a:lnTo>
                  <a:pt x="5286851" y="2043589"/>
                </a:lnTo>
                <a:lnTo>
                  <a:pt x="5286851" y="2055019"/>
                </a:lnTo>
                <a:lnTo>
                  <a:pt x="5279231" y="2055019"/>
                </a:lnTo>
                <a:lnTo>
                  <a:pt x="5279231" y="2062639"/>
                </a:lnTo>
                <a:lnTo>
                  <a:pt x="5286851" y="2062639"/>
                </a:lnTo>
                <a:lnTo>
                  <a:pt x="5286851" y="2074069"/>
                </a:lnTo>
                <a:lnTo>
                  <a:pt x="5279231" y="2074069"/>
                </a:lnTo>
                <a:lnTo>
                  <a:pt x="5279231" y="2081689"/>
                </a:lnTo>
                <a:lnTo>
                  <a:pt x="5286851" y="2081689"/>
                </a:lnTo>
                <a:lnTo>
                  <a:pt x="5286851" y="2093119"/>
                </a:lnTo>
                <a:lnTo>
                  <a:pt x="5279231" y="2093119"/>
                </a:lnTo>
                <a:lnTo>
                  <a:pt x="5279231" y="2100739"/>
                </a:lnTo>
                <a:lnTo>
                  <a:pt x="5286851" y="2100739"/>
                </a:lnTo>
                <a:lnTo>
                  <a:pt x="5286851" y="2112169"/>
                </a:lnTo>
                <a:lnTo>
                  <a:pt x="5279231" y="2112169"/>
                </a:lnTo>
                <a:lnTo>
                  <a:pt x="5279231" y="2119789"/>
                </a:lnTo>
                <a:lnTo>
                  <a:pt x="5286851" y="2119789"/>
                </a:lnTo>
                <a:lnTo>
                  <a:pt x="5286851" y="2131219"/>
                </a:lnTo>
                <a:lnTo>
                  <a:pt x="5279231" y="2131219"/>
                </a:lnTo>
                <a:lnTo>
                  <a:pt x="5279231" y="2138839"/>
                </a:lnTo>
                <a:lnTo>
                  <a:pt x="5286851" y="2138839"/>
                </a:lnTo>
                <a:lnTo>
                  <a:pt x="5286851" y="2150269"/>
                </a:lnTo>
                <a:lnTo>
                  <a:pt x="5279231" y="2150269"/>
                </a:lnTo>
                <a:lnTo>
                  <a:pt x="5279231" y="2157889"/>
                </a:lnTo>
                <a:lnTo>
                  <a:pt x="5286851" y="2157889"/>
                </a:lnTo>
                <a:lnTo>
                  <a:pt x="5286851" y="2169319"/>
                </a:lnTo>
                <a:lnTo>
                  <a:pt x="5279231" y="2169319"/>
                </a:lnTo>
                <a:lnTo>
                  <a:pt x="5279231" y="2176939"/>
                </a:lnTo>
                <a:lnTo>
                  <a:pt x="5286851" y="2176939"/>
                </a:lnTo>
                <a:lnTo>
                  <a:pt x="5286851" y="2188369"/>
                </a:lnTo>
                <a:lnTo>
                  <a:pt x="5279231" y="2188369"/>
                </a:lnTo>
                <a:lnTo>
                  <a:pt x="5279231" y="2195036"/>
                </a:lnTo>
                <a:lnTo>
                  <a:pt x="5275421" y="2195036"/>
                </a:lnTo>
                <a:lnTo>
                  <a:pt x="5275421" y="2188369"/>
                </a:lnTo>
                <a:lnTo>
                  <a:pt x="5267801" y="2188369"/>
                </a:lnTo>
                <a:lnTo>
                  <a:pt x="5267801" y="2175986"/>
                </a:lnTo>
                <a:lnTo>
                  <a:pt x="5275421" y="2175986"/>
                </a:lnTo>
                <a:lnTo>
                  <a:pt x="5275421" y="2168366"/>
                </a:lnTo>
                <a:lnTo>
                  <a:pt x="5267801" y="2168366"/>
                </a:lnTo>
                <a:lnTo>
                  <a:pt x="5267801" y="2156936"/>
                </a:lnTo>
                <a:lnTo>
                  <a:pt x="5275421" y="2156936"/>
                </a:lnTo>
                <a:lnTo>
                  <a:pt x="5275421" y="2149316"/>
                </a:lnTo>
                <a:lnTo>
                  <a:pt x="5267801" y="2149316"/>
                </a:lnTo>
                <a:lnTo>
                  <a:pt x="5267801" y="2136934"/>
                </a:lnTo>
                <a:lnTo>
                  <a:pt x="5275421" y="2136934"/>
                </a:lnTo>
                <a:lnTo>
                  <a:pt x="5275421" y="2129314"/>
                </a:lnTo>
                <a:lnTo>
                  <a:pt x="5267801" y="2129314"/>
                </a:lnTo>
                <a:lnTo>
                  <a:pt x="5267801" y="2117884"/>
                </a:lnTo>
                <a:lnTo>
                  <a:pt x="5275421" y="2117884"/>
                </a:lnTo>
                <a:lnTo>
                  <a:pt x="5275421" y="2110264"/>
                </a:lnTo>
                <a:lnTo>
                  <a:pt x="5267801" y="2110264"/>
                </a:lnTo>
                <a:lnTo>
                  <a:pt x="5267801" y="2098834"/>
                </a:lnTo>
                <a:lnTo>
                  <a:pt x="5275421" y="2098834"/>
                </a:lnTo>
                <a:lnTo>
                  <a:pt x="5275421" y="2091214"/>
                </a:lnTo>
                <a:lnTo>
                  <a:pt x="5267801" y="2091214"/>
                </a:lnTo>
                <a:lnTo>
                  <a:pt x="5267801" y="2079784"/>
                </a:lnTo>
                <a:lnTo>
                  <a:pt x="5275421" y="2079784"/>
                </a:lnTo>
                <a:lnTo>
                  <a:pt x="5275421" y="2072164"/>
                </a:lnTo>
                <a:lnTo>
                  <a:pt x="5267801" y="2072164"/>
                </a:lnTo>
                <a:lnTo>
                  <a:pt x="5267801" y="2059781"/>
                </a:lnTo>
                <a:lnTo>
                  <a:pt x="5275421" y="2059781"/>
                </a:lnTo>
                <a:lnTo>
                  <a:pt x="5275421" y="2052161"/>
                </a:lnTo>
                <a:lnTo>
                  <a:pt x="5267801" y="2052161"/>
                </a:lnTo>
                <a:lnTo>
                  <a:pt x="5267801" y="2045494"/>
                </a:lnTo>
                <a:lnTo>
                  <a:pt x="5275421" y="2045494"/>
                </a:lnTo>
                <a:lnTo>
                  <a:pt x="5275421" y="2037874"/>
                </a:lnTo>
                <a:lnTo>
                  <a:pt x="5267801" y="2037874"/>
                </a:lnTo>
                <a:lnTo>
                  <a:pt x="5267801" y="2026444"/>
                </a:lnTo>
                <a:lnTo>
                  <a:pt x="5275421" y="2026444"/>
                </a:lnTo>
                <a:lnTo>
                  <a:pt x="5275421" y="2018824"/>
                </a:lnTo>
                <a:lnTo>
                  <a:pt x="5267801" y="2018824"/>
                </a:lnTo>
                <a:lnTo>
                  <a:pt x="5267801" y="2006441"/>
                </a:lnTo>
                <a:lnTo>
                  <a:pt x="5275421" y="2006441"/>
                </a:lnTo>
                <a:lnTo>
                  <a:pt x="5275421" y="1997869"/>
                </a:lnTo>
                <a:lnTo>
                  <a:pt x="5267801" y="1997869"/>
                </a:lnTo>
                <a:lnTo>
                  <a:pt x="5267801" y="1986439"/>
                </a:lnTo>
                <a:lnTo>
                  <a:pt x="5275421" y="1986439"/>
                </a:lnTo>
                <a:lnTo>
                  <a:pt x="5275421" y="1978819"/>
                </a:lnTo>
                <a:lnTo>
                  <a:pt x="5267801" y="1978819"/>
                </a:lnTo>
                <a:lnTo>
                  <a:pt x="5267801" y="1967389"/>
                </a:lnTo>
                <a:lnTo>
                  <a:pt x="5275421" y="1967389"/>
                </a:lnTo>
                <a:lnTo>
                  <a:pt x="5275421" y="1959769"/>
                </a:lnTo>
                <a:lnTo>
                  <a:pt x="5267801" y="1959769"/>
                </a:lnTo>
                <a:lnTo>
                  <a:pt x="5267801" y="1947386"/>
                </a:lnTo>
                <a:lnTo>
                  <a:pt x="5275421" y="1947386"/>
                </a:lnTo>
                <a:lnTo>
                  <a:pt x="5275421" y="1939766"/>
                </a:lnTo>
                <a:lnTo>
                  <a:pt x="5267801" y="1939766"/>
                </a:lnTo>
                <a:lnTo>
                  <a:pt x="5267801" y="1927384"/>
                </a:lnTo>
                <a:lnTo>
                  <a:pt x="5275421" y="1927384"/>
                </a:lnTo>
                <a:lnTo>
                  <a:pt x="5275421" y="1919764"/>
                </a:lnTo>
                <a:lnTo>
                  <a:pt x="5267801" y="1919764"/>
                </a:lnTo>
                <a:lnTo>
                  <a:pt x="5267801" y="1908334"/>
                </a:lnTo>
                <a:lnTo>
                  <a:pt x="5275421" y="1908334"/>
                </a:lnTo>
                <a:lnTo>
                  <a:pt x="5275421" y="1900714"/>
                </a:lnTo>
                <a:lnTo>
                  <a:pt x="5267801" y="1900714"/>
                </a:lnTo>
                <a:lnTo>
                  <a:pt x="5267801" y="1889284"/>
                </a:lnTo>
                <a:lnTo>
                  <a:pt x="5275421" y="1889284"/>
                </a:lnTo>
                <a:lnTo>
                  <a:pt x="5275421" y="1881664"/>
                </a:lnTo>
                <a:lnTo>
                  <a:pt x="5267801" y="1881664"/>
                </a:lnTo>
                <a:lnTo>
                  <a:pt x="5267801" y="1870234"/>
                </a:lnTo>
                <a:lnTo>
                  <a:pt x="5275421" y="1870234"/>
                </a:lnTo>
                <a:lnTo>
                  <a:pt x="5275421" y="1862614"/>
                </a:lnTo>
                <a:lnTo>
                  <a:pt x="5267801" y="1862614"/>
                </a:lnTo>
                <a:lnTo>
                  <a:pt x="5267801" y="1850231"/>
                </a:lnTo>
                <a:lnTo>
                  <a:pt x="5275421" y="1850231"/>
                </a:lnTo>
                <a:lnTo>
                  <a:pt x="5275421" y="1842611"/>
                </a:lnTo>
                <a:lnTo>
                  <a:pt x="5267801" y="1842611"/>
                </a:lnTo>
                <a:lnTo>
                  <a:pt x="5267801" y="1830229"/>
                </a:lnTo>
                <a:lnTo>
                  <a:pt x="5275421" y="1830229"/>
                </a:lnTo>
                <a:lnTo>
                  <a:pt x="5275421" y="1822609"/>
                </a:lnTo>
                <a:lnTo>
                  <a:pt x="5267801" y="1822609"/>
                </a:lnTo>
                <a:lnTo>
                  <a:pt x="5267801" y="1807369"/>
                </a:lnTo>
                <a:lnTo>
                  <a:pt x="5275421" y="1807369"/>
                </a:lnTo>
                <a:lnTo>
                  <a:pt x="5275421" y="1799749"/>
                </a:lnTo>
                <a:lnTo>
                  <a:pt x="5267801" y="1799749"/>
                </a:lnTo>
                <a:lnTo>
                  <a:pt x="5267801" y="1788319"/>
                </a:lnTo>
                <a:lnTo>
                  <a:pt x="5275421" y="1788319"/>
                </a:lnTo>
                <a:lnTo>
                  <a:pt x="5275421" y="1780699"/>
                </a:lnTo>
                <a:lnTo>
                  <a:pt x="5267801" y="1780699"/>
                </a:lnTo>
                <a:lnTo>
                  <a:pt x="5267801" y="1769269"/>
                </a:lnTo>
                <a:lnTo>
                  <a:pt x="5275421" y="1769269"/>
                </a:lnTo>
                <a:lnTo>
                  <a:pt x="5275421" y="1759744"/>
                </a:lnTo>
                <a:lnTo>
                  <a:pt x="5267801" y="1759744"/>
                </a:lnTo>
                <a:lnTo>
                  <a:pt x="5267801" y="1748314"/>
                </a:lnTo>
                <a:lnTo>
                  <a:pt x="5275421" y="1748314"/>
                </a:lnTo>
                <a:lnTo>
                  <a:pt x="5275421" y="1740694"/>
                </a:lnTo>
                <a:lnTo>
                  <a:pt x="5267801" y="1740694"/>
                </a:lnTo>
                <a:lnTo>
                  <a:pt x="5267801" y="1729264"/>
                </a:lnTo>
                <a:lnTo>
                  <a:pt x="5275421" y="1729264"/>
                </a:lnTo>
                <a:lnTo>
                  <a:pt x="5275421" y="1721644"/>
                </a:lnTo>
                <a:lnTo>
                  <a:pt x="5267801" y="1721644"/>
                </a:lnTo>
                <a:lnTo>
                  <a:pt x="5267801" y="1693069"/>
                </a:lnTo>
                <a:lnTo>
                  <a:pt x="5275421" y="1693069"/>
                </a:lnTo>
                <a:lnTo>
                  <a:pt x="5275421" y="1683544"/>
                </a:lnTo>
                <a:lnTo>
                  <a:pt x="5267801" y="1683544"/>
                </a:lnTo>
                <a:lnTo>
                  <a:pt x="5267801" y="1673066"/>
                </a:lnTo>
                <a:lnTo>
                  <a:pt x="5275421" y="1673066"/>
                </a:lnTo>
                <a:lnTo>
                  <a:pt x="5275421" y="1665446"/>
                </a:lnTo>
                <a:lnTo>
                  <a:pt x="5267801" y="1665446"/>
                </a:lnTo>
                <a:lnTo>
                  <a:pt x="5267801" y="1649254"/>
                </a:lnTo>
                <a:lnTo>
                  <a:pt x="5260181" y="1649254"/>
                </a:lnTo>
                <a:lnTo>
                  <a:pt x="5260181" y="1635919"/>
                </a:lnTo>
                <a:lnTo>
                  <a:pt x="5270659" y="1635919"/>
                </a:lnTo>
                <a:lnTo>
                  <a:pt x="5270659" y="1611154"/>
                </a:lnTo>
                <a:lnTo>
                  <a:pt x="5260181" y="1611154"/>
                </a:lnTo>
                <a:lnTo>
                  <a:pt x="5260181" y="1594009"/>
                </a:lnTo>
                <a:lnTo>
                  <a:pt x="5229701" y="1579721"/>
                </a:lnTo>
                <a:lnTo>
                  <a:pt x="5171599" y="1579721"/>
                </a:lnTo>
                <a:lnTo>
                  <a:pt x="5171599" y="1534954"/>
                </a:lnTo>
                <a:lnTo>
                  <a:pt x="5159217" y="1534954"/>
                </a:lnTo>
                <a:lnTo>
                  <a:pt x="5159217" y="1555909"/>
                </a:lnTo>
                <a:lnTo>
                  <a:pt x="5138262" y="1555909"/>
                </a:lnTo>
                <a:lnTo>
                  <a:pt x="5138262" y="1579721"/>
                </a:lnTo>
                <a:lnTo>
                  <a:pt x="5124926" y="1579721"/>
                </a:lnTo>
                <a:lnTo>
                  <a:pt x="5124926" y="1612106"/>
                </a:lnTo>
                <a:lnTo>
                  <a:pt x="5097304" y="1612106"/>
                </a:lnTo>
                <a:lnTo>
                  <a:pt x="5097304" y="1636871"/>
                </a:lnTo>
                <a:lnTo>
                  <a:pt x="5124926" y="1636871"/>
                </a:lnTo>
                <a:lnTo>
                  <a:pt x="5124926" y="1650206"/>
                </a:lnTo>
                <a:lnTo>
                  <a:pt x="5097304" y="1650206"/>
                </a:lnTo>
                <a:lnTo>
                  <a:pt x="5097304" y="1666399"/>
                </a:lnTo>
                <a:lnTo>
                  <a:pt x="5089684" y="1666399"/>
                </a:lnTo>
                <a:lnTo>
                  <a:pt x="5089684" y="1674019"/>
                </a:lnTo>
                <a:lnTo>
                  <a:pt x="5097304" y="1674019"/>
                </a:lnTo>
                <a:lnTo>
                  <a:pt x="5097304" y="1684496"/>
                </a:lnTo>
                <a:lnTo>
                  <a:pt x="5089684" y="1684496"/>
                </a:lnTo>
                <a:lnTo>
                  <a:pt x="5089684" y="1692116"/>
                </a:lnTo>
                <a:lnTo>
                  <a:pt x="5097304" y="1692116"/>
                </a:lnTo>
                <a:lnTo>
                  <a:pt x="5097304" y="1720691"/>
                </a:lnTo>
                <a:lnTo>
                  <a:pt x="5089684" y="1720691"/>
                </a:lnTo>
                <a:lnTo>
                  <a:pt x="5089684" y="1728311"/>
                </a:lnTo>
                <a:lnTo>
                  <a:pt x="5097304" y="1728311"/>
                </a:lnTo>
                <a:lnTo>
                  <a:pt x="5097304" y="1739741"/>
                </a:lnTo>
                <a:lnTo>
                  <a:pt x="5089684" y="1739741"/>
                </a:lnTo>
                <a:lnTo>
                  <a:pt x="5089684" y="1747361"/>
                </a:lnTo>
                <a:lnTo>
                  <a:pt x="5097304" y="1747361"/>
                </a:lnTo>
                <a:lnTo>
                  <a:pt x="5097304" y="1758791"/>
                </a:lnTo>
                <a:lnTo>
                  <a:pt x="5089684" y="1758791"/>
                </a:lnTo>
                <a:lnTo>
                  <a:pt x="5089684" y="1766411"/>
                </a:lnTo>
                <a:lnTo>
                  <a:pt x="5097304" y="1766411"/>
                </a:lnTo>
                <a:lnTo>
                  <a:pt x="5097304" y="1777841"/>
                </a:lnTo>
                <a:lnTo>
                  <a:pt x="5089684" y="1777841"/>
                </a:lnTo>
                <a:lnTo>
                  <a:pt x="5089684" y="1785461"/>
                </a:lnTo>
                <a:lnTo>
                  <a:pt x="5097304" y="1785461"/>
                </a:lnTo>
                <a:lnTo>
                  <a:pt x="5097304" y="1796891"/>
                </a:lnTo>
                <a:lnTo>
                  <a:pt x="5089684" y="1796891"/>
                </a:lnTo>
                <a:lnTo>
                  <a:pt x="5089684" y="1804511"/>
                </a:lnTo>
                <a:lnTo>
                  <a:pt x="5097304" y="1804511"/>
                </a:lnTo>
                <a:lnTo>
                  <a:pt x="5097304" y="1815941"/>
                </a:lnTo>
                <a:lnTo>
                  <a:pt x="5089684" y="1815941"/>
                </a:lnTo>
                <a:lnTo>
                  <a:pt x="5089684" y="1823561"/>
                </a:lnTo>
                <a:lnTo>
                  <a:pt x="5097304" y="1823561"/>
                </a:lnTo>
                <a:lnTo>
                  <a:pt x="5097304" y="1835944"/>
                </a:lnTo>
                <a:lnTo>
                  <a:pt x="5089684" y="1835944"/>
                </a:lnTo>
                <a:lnTo>
                  <a:pt x="5089684" y="1843564"/>
                </a:lnTo>
                <a:lnTo>
                  <a:pt x="5097304" y="1843564"/>
                </a:lnTo>
                <a:lnTo>
                  <a:pt x="5097304" y="1855946"/>
                </a:lnTo>
                <a:lnTo>
                  <a:pt x="5089684" y="1855946"/>
                </a:lnTo>
                <a:lnTo>
                  <a:pt x="5089684" y="1863566"/>
                </a:lnTo>
                <a:lnTo>
                  <a:pt x="5097304" y="1863566"/>
                </a:lnTo>
                <a:lnTo>
                  <a:pt x="5097304" y="1874996"/>
                </a:lnTo>
                <a:lnTo>
                  <a:pt x="5089684" y="1874996"/>
                </a:lnTo>
                <a:lnTo>
                  <a:pt x="5089684" y="1882616"/>
                </a:lnTo>
                <a:lnTo>
                  <a:pt x="5097304" y="1882616"/>
                </a:lnTo>
                <a:lnTo>
                  <a:pt x="5097304" y="1894046"/>
                </a:lnTo>
                <a:lnTo>
                  <a:pt x="5089684" y="1894046"/>
                </a:lnTo>
                <a:lnTo>
                  <a:pt x="5089684" y="1901666"/>
                </a:lnTo>
                <a:lnTo>
                  <a:pt x="5097304" y="1901666"/>
                </a:lnTo>
                <a:lnTo>
                  <a:pt x="5097304" y="1913096"/>
                </a:lnTo>
                <a:lnTo>
                  <a:pt x="5089684" y="1913096"/>
                </a:lnTo>
                <a:lnTo>
                  <a:pt x="5089684" y="1920716"/>
                </a:lnTo>
                <a:lnTo>
                  <a:pt x="5097304" y="1920716"/>
                </a:lnTo>
                <a:lnTo>
                  <a:pt x="5097304" y="1933099"/>
                </a:lnTo>
                <a:lnTo>
                  <a:pt x="5089684" y="1933099"/>
                </a:lnTo>
                <a:lnTo>
                  <a:pt x="5089684" y="1940719"/>
                </a:lnTo>
                <a:lnTo>
                  <a:pt x="5097304" y="1940719"/>
                </a:lnTo>
                <a:lnTo>
                  <a:pt x="5097304" y="1953101"/>
                </a:lnTo>
                <a:lnTo>
                  <a:pt x="5089684" y="1953101"/>
                </a:lnTo>
                <a:lnTo>
                  <a:pt x="5089684" y="1960721"/>
                </a:lnTo>
                <a:lnTo>
                  <a:pt x="5097304" y="1960721"/>
                </a:lnTo>
                <a:lnTo>
                  <a:pt x="5097304" y="1972151"/>
                </a:lnTo>
                <a:lnTo>
                  <a:pt x="5089684" y="1972151"/>
                </a:lnTo>
                <a:lnTo>
                  <a:pt x="5089684" y="1979771"/>
                </a:lnTo>
                <a:lnTo>
                  <a:pt x="5097304" y="1979771"/>
                </a:lnTo>
                <a:lnTo>
                  <a:pt x="5097304" y="1991201"/>
                </a:lnTo>
                <a:lnTo>
                  <a:pt x="5089684" y="1991201"/>
                </a:lnTo>
                <a:lnTo>
                  <a:pt x="5089684" y="1998821"/>
                </a:lnTo>
                <a:lnTo>
                  <a:pt x="5097304" y="1998821"/>
                </a:lnTo>
                <a:lnTo>
                  <a:pt x="5097304" y="2011204"/>
                </a:lnTo>
                <a:lnTo>
                  <a:pt x="5089684" y="2011204"/>
                </a:lnTo>
                <a:lnTo>
                  <a:pt x="5089684" y="2018824"/>
                </a:lnTo>
                <a:lnTo>
                  <a:pt x="5097304" y="2018824"/>
                </a:lnTo>
                <a:lnTo>
                  <a:pt x="5097304" y="2030254"/>
                </a:lnTo>
                <a:lnTo>
                  <a:pt x="5089684" y="2030254"/>
                </a:lnTo>
                <a:lnTo>
                  <a:pt x="5089684" y="2037874"/>
                </a:lnTo>
                <a:lnTo>
                  <a:pt x="5097304" y="2037874"/>
                </a:lnTo>
                <a:lnTo>
                  <a:pt x="5097304" y="2050256"/>
                </a:lnTo>
                <a:lnTo>
                  <a:pt x="5089684" y="2050256"/>
                </a:lnTo>
                <a:lnTo>
                  <a:pt x="5089684" y="2057876"/>
                </a:lnTo>
                <a:lnTo>
                  <a:pt x="5097304" y="2057876"/>
                </a:lnTo>
                <a:lnTo>
                  <a:pt x="5097304" y="2070259"/>
                </a:lnTo>
                <a:lnTo>
                  <a:pt x="5089684" y="2070259"/>
                </a:lnTo>
                <a:lnTo>
                  <a:pt x="5089684" y="2077879"/>
                </a:lnTo>
                <a:lnTo>
                  <a:pt x="5097304" y="2077879"/>
                </a:lnTo>
                <a:lnTo>
                  <a:pt x="5097304" y="2089309"/>
                </a:lnTo>
                <a:lnTo>
                  <a:pt x="5089684" y="2089309"/>
                </a:lnTo>
                <a:lnTo>
                  <a:pt x="5089684" y="2096929"/>
                </a:lnTo>
                <a:lnTo>
                  <a:pt x="5097304" y="2096929"/>
                </a:lnTo>
                <a:lnTo>
                  <a:pt x="5097304" y="2108359"/>
                </a:lnTo>
                <a:lnTo>
                  <a:pt x="5089684" y="2108359"/>
                </a:lnTo>
                <a:lnTo>
                  <a:pt x="5089684" y="2115979"/>
                </a:lnTo>
                <a:lnTo>
                  <a:pt x="5097304" y="2115979"/>
                </a:lnTo>
                <a:lnTo>
                  <a:pt x="5097304" y="2127409"/>
                </a:lnTo>
                <a:lnTo>
                  <a:pt x="5089684" y="2127409"/>
                </a:lnTo>
                <a:lnTo>
                  <a:pt x="5089684" y="2135029"/>
                </a:lnTo>
                <a:lnTo>
                  <a:pt x="5097304" y="2135029"/>
                </a:lnTo>
                <a:lnTo>
                  <a:pt x="5097304" y="2147411"/>
                </a:lnTo>
                <a:lnTo>
                  <a:pt x="5089684" y="2147411"/>
                </a:lnTo>
                <a:lnTo>
                  <a:pt x="5089684" y="2155031"/>
                </a:lnTo>
                <a:lnTo>
                  <a:pt x="5097304" y="2155031"/>
                </a:lnTo>
                <a:lnTo>
                  <a:pt x="5097304" y="2166461"/>
                </a:lnTo>
                <a:lnTo>
                  <a:pt x="5089684" y="2166461"/>
                </a:lnTo>
                <a:lnTo>
                  <a:pt x="5089684" y="2174081"/>
                </a:lnTo>
                <a:lnTo>
                  <a:pt x="5097304" y="2174081"/>
                </a:lnTo>
                <a:lnTo>
                  <a:pt x="5097304" y="2186464"/>
                </a:lnTo>
                <a:lnTo>
                  <a:pt x="5089684" y="2186464"/>
                </a:lnTo>
                <a:lnTo>
                  <a:pt x="5089684" y="2193131"/>
                </a:lnTo>
                <a:lnTo>
                  <a:pt x="5074444" y="2193131"/>
                </a:lnTo>
                <a:lnTo>
                  <a:pt x="5074444" y="2185511"/>
                </a:lnTo>
                <a:lnTo>
                  <a:pt x="5066824" y="2185511"/>
                </a:lnTo>
                <a:lnTo>
                  <a:pt x="5066824" y="2173129"/>
                </a:lnTo>
                <a:lnTo>
                  <a:pt x="5074444" y="2173129"/>
                </a:lnTo>
                <a:lnTo>
                  <a:pt x="5074444" y="2164556"/>
                </a:lnTo>
                <a:lnTo>
                  <a:pt x="5066824" y="2164556"/>
                </a:lnTo>
                <a:lnTo>
                  <a:pt x="5066824" y="2152174"/>
                </a:lnTo>
                <a:lnTo>
                  <a:pt x="5074444" y="2152174"/>
                </a:lnTo>
                <a:lnTo>
                  <a:pt x="5074444" y="2143601"/>
                </a:lnTo>
                <a:lnTo>
                  <a:pt x="5066824" y="2143601"/>
                </a:lnTo>
                <a:lnTo>
                  <a:pt x="5066824" y="2140744"/>
                </a:lnTo>
                <a:lnTo>
                  <a:pt x="5074444" y="2140744"/>
                </a:lnTo>
                <a:lnTo>
                  <a:pt x="5074444" y="2132171"/>
                </a:lnTo>
                <a:lnTo>
                  <a:pt x="5066824" y="2132171"/>
                </a:lnTo>
                <a:lnTo>
                  <a:pt x="5066824" y="2119789"/>
                </a:lnTo>
                <a:lnTo>
                  <a:pt x="5074444" y="2119789"/>
                </a:lnTo>
                <a:lnTo>
                  <a:pt x="5074444" y="2111216"/>
                </a:lnTo>
                <a:lnTo>
                  <a:pt x="5066824" y="2111216"/>
                </a:lnTo>
                <a:lnTo>
                  <a:pt x="5066824" y="2098834"/>
                </a:lnTo>
                <a:lnTo>
                  <a:pt x="5074444" y="2098834"/>
                </a:lnTo>
                <a:lnTo>
                  <a:pt x="5074444" y="2090261"/>
                </a:lnTo>
                <a:lnTo>
                  <a:pt x="5066824" y="2090261"/>
                </a:lnTo>
                <a:lnTo>
                  <a:pt x="5066824" y="2077879"/>
                </a:lnTo>
                <a:lnTo>
                  <a:pt x="5074444" y="2077879"/>
                </a:lnTo>
                <a:lnTo>
                  <a:pt x="5074444" y="2069306"/>
                </a:lnTo>
                <a:lnTo>
                  <a:pt x="5066824" y="2069306"/>
                </a:lnTo>
                <a:lnTo>
                  <a:pt x="5066824" y="2056924"/>
                </a:lnTo>
                <a:lnTo>
                  <a:pt x="5074444" y="2056924"/>
                </a:lnTo>
                <a:lnTo>
                  <a:pt x="5074444" y="2048351"/>
                </a:lnTo>
                <a:lnTo>
                  <a:pt x="5066824" y="2048351"/>
                </a:lnTo>
                <a:lnTo>
                  <a:pt x="5066824" y="2035969"/>
                </a:lnTo>
                <a:lnTo>
                  <a:pt x="5074444" y="2035969"/>
                </a:lnTo>
                <a:lnTo>
                  <a:pt x="5074444" y="2026444"/>
                </a:lnTo>
                <a:lnTo>
                  <a:pt x="5066824" y="2026444"/>
                </a:lnTo>
                <a:lnTo>
                  <a:pt x="5066824" y="2014061"/>
                </a:lnTo>
                <a:lnTo>
                  <a:pt x="5074444" y="2014061"/>
                </a:lnTo>
                <a:lnTo>
                  <a:pt x="5074444" y="2005489"/>
                </a:lnTo>
                <a:lnTo>
                  <a:pt x="5066824" y="2005489"/>
                </a:lnTo>
                <a:lnTo>
                  <a:pt x="5066824" y="1993106"/>
                </a:lnTo>
                <a:lnTo>
                  <a:pt x="5074444" y="1993106"/>
                </a:lnTo>
                <a:lnTo>
                  <a:pt x="5074444" y="1984534"/>
                </a:lnTo>
                <a:lnTo>
                  <a:pt x="5066824" y="1984534"/>
                </a:lnTo>
                <a:lnTo>
                  <a:pt x="5066824" y="1972151"/>
                </a:lnTo>
                <a:lnTo>
                  <a:pt x="5074444" y="1972151"/>
                </a:lnTo>
                <a:lnTo>
                  <a:pt x="5074444" y="1963579"/>
                </a:lnTo>
                <a:lnTo>
                  <a:pt x="5066824" y="1963579"/>
                </a:lnTo>
                <a:lnTo>
                  <a:pt x="5066824" y="1951196"/>
                </a:lnTo>
                <a:lnTo>
                  <a:pt x="5074444" y="1951196"/>
                </a:lnTo>
                <a:lnTo>
                  <a:pt x="5074444" y="1940719"/>
                </a:lnTo>
                <a:lnTo>
                  <a:pt x="5066824" y="1940719"/>
                </a:lnTo>
                <a:lnTo>
                  <a:pt x="5066824" y="1928336"/>
                </a:lnTo>
                <a:lnTo>
                  <a:pt x="5074444" y="1928336"/>
                </a:lnTo>
                <a:lnTo>
                  <a:pt x="5074444" y="1919764"/>
                </a:lnTo>
                <a:lnTo>
                  <a:pt x="5066824" y="1919764"/>
                </a:lnTo>
                <a:lnTo>
                  <a:pt x="5066824" y="1907381"/>
                </a:lnTo>
                <a:lnTo>
                  <a:pt x="5074444" y="1907381"/>
                </a:lnTo>
                <a:lnTo>
                  <a:pt x="5074444" y="1898809"/>
                </a:lnTo>
                <a:lnTo>
                  <a:pt x="5066824" y="1898809"/>
                </a:lnTo>
                <a:lnTo>
                  <a:pt x="5066824" y="1886426"/>
                </a:lnTo>
                <a:lnTo>
                  <a:pt x="5074444" y="1886426"/>
                </a:lnTo>
                <a:lnTo>
                  <a:pt x="5074444" y="1877854"/>
                </a:lnTo>
                <a:lnTo>
                  <a:pt x="5066824" y="1877854"/>
                </a:lnTo>
                <a:lnTo>
                  <a:pt x="5066824" y="1864519"/>
                </a:lnTo>
                <a:lnTo>
                  <a:pt x="5074444" y="1864519"/>
                </a:lnTo>
                <a:lnTo>
                  <a:pt x="5074444" y="1855946"/>
                </a:lnTo>
                <a:lnTo>
                  <a:pt x="5066824" y="1855946"/>
                </a:lnTo>
                <a:lnTo>
                  <a:pt x="5066824" y="1843564"/>
                </a:lnTo>
                <a:lnTo>
                  <a:pt x="5074444" y="1843564"/>
                </a:lnTo>
                <a:lnTo>
                  <a:pt x="5074444" y="1834991"/>
                </a:lnTo>
                <a:lnTo>
                  <a:pt x="5066824" y="1834991"/>
                </a:lnTo>
                <a:lnTo>
                  <a:pt x="5066824" y="1822609"/>
                </a:lnTo>
                <a:lnTo>
                  <a:pt x="5074444" y="1822609"/>
                </a:lnTo>
                <a:lnTo>
                  <a:pt x="5074444" y="1814036"/>
                </a:lnTo>
                <a:lnTo>
                  <a:pt x="5066824" y="1814036"/>
                </a:lnTo>
                <a:lnTo>
                  <a:pt x="5066824" y="1801654"/>
                </a:lnTo>
                <a:lnTo>
                  <a:pt x="5074444" y="1801654"/>
                </a:lnTo>
                <a:lnTo>
                  <a:pt x="5074444" y="1793081"/>
                </a:lnTo>
                <a:lnTo>
                  <a:pt x="5066824" y="1793081"/>
                </a:lnTo>
                <a:lnTo>
                  <a:pt x="5066824" y="1780699"/>
                </a:lnTo>
                <a:lnTo>
                  <a:pt x="5074444" y="1780699"/>
                </a:lnTo>
                <a:lnTo>
                  <a:pt x="5074444" y="1772126"/>
                </a:lnTo>
                <a:lnTo>
                  <a:pt x="5066824" y="1772126"/>
                </a:lnTo>
                <a:lnTo>
                  <a:pt x="5066824" y="1759744"/>
                </a:lnTo>
                <a:lnTo>
                  <a:pt x="5074444" y="1759744"/>
                </a:lnTo>
                <a:lnTo>
                  <a:pt x="5074444" y="1750219"/>
                </a:lnTo>
                <a:lnTo>
                  <a:pt x="5066824" y="1750219"/>
                </a:lnTo>
                <a:lnTo>
                  <a:pt x="5066824" y="1737836"/>
                </a:lnTo>
                <a:lnTo>
                  <a:pt x="5074444" y="1737836"/>
                </a:lnTo>
                <a:lnTo>
                  <a:pt x="5074444" y="1729264"/>
                </a:lnTo>
                <a:lnTo>
                  <a:pt x="5066824" y="1729264"/>
                </a:lnTo>
                <a:lnTo>
                  <a:pt x="5066824" y="1716881"/>
                </a:lnTo>
                <a:lnTo>
                  <a:pt x="5074444" y="1716881"/>
                </a:lnTo>
                <a:lnTo>
                  <a:pt x="5074444" y="1708309"/>
                </a:lnTo>
                <a:lnTo>
                  <a:pt x="5066824" y="1708309"/>
                </a:lnTo>
                <a:lnTo>
                  <a:pt x="5066824" y="1695926"/>
                </a:lnTo>
                <a:lnTo>
                  <a:pt x="5074444" y="1695926"/>
                </a:lnTo>
                <a:lnTo>
                  <a:pt x="5074444" y="1687354"/>
                </a:lnTo>
                <a:lnTo>
                  <a:pt x="5066824" y="1687354"/>
                </a:lnTo>
                <a:lnTo>
                  <a:pt x="5066824" y="1656874"/>
                </a:lnTo>
                <a:lnTo>
                  <a:pt x="5074444" y="1656874"/>
                </a:lnTo>
                <a:lnTo>
                  <a:pt x="5074444" y="1648301"/>
                </a:lnTo>
                <a:lnTo>
                  <a:pt x="5066824" y="1648301"/>
                </a:lnTo>
                <a:lnTo>
                  <a:pt x="5066824" y="1637824"/>
                </a:lnTo>
                <a:lnTo>
                  <a:pt x="5074444" y="1637824"/>
                </a:lnTo>
                <a:lnTo>
                  <a:pt x="5074444" y="1629251"/>
                </a:lnTo>
                <a:lnTo>
                  <a:pt x="5066824" y="1629251"/>
                </a:lnTo>
                <a:lnTo>
                  <a:pt x="5066824" y="1612106"/>
                </a:lnTo>
                <a:lnTo>
                  <a:pt x="5059204" y="1612106"/>
                </a:lnTo>
                <a:lnTo>
                  <a:pt x="5059204" y="1577816"/>
                </a:lnTo>
                <a:lnTo>
                  <a:pt x="5082064" y="1577816"/>
                </a:lnTo>
                <a:lnTo>
                  <a:pt x="5082064" y="1563529"/>
                </a:lnTo>
                <a:lnTo>
                  <a:pt x="5059204" y="1563529"/>
                </a:lnTo>
                <a:lnTo>
                  <a:pt x="5059204" y="1552099"/>
                </a:lnTo>
                <a:lnTo>
                  <a:pt x="5082064" y="1552099"/>
                </a:lnTo>
                <a:lnTo>
                  <a:pt x="5082064" y="1535906"/>
                </a:lnTo>
                <a:lnTo>
                  <a:pt x="5059204" y="1535906"/>
                </a:lnTo>
                <a:lnTo>
                  <a:pt x="5040154" y="1535906"/>
                </a:lnTo>
                <a:lnTo>
                  <a:pt x="5027771" y="1535906"/>
                </a:lnTo>
                <a:lnTo>
                  <a:pt x="5027771" y="1517809"/>
                </a:lnTo>
                <a:lnTo>
                  <a:pt x="4961096" y="1517809"/>
                </a:lnTo>
                <a:lnTo>
                  <a:pt x="4961096" y="1535906"/>
                </a:lnTo>
                <a:lnTo>
                  <a:pt x="4922044" y="1535906"/>
                </a:lnTo>
                <a:lnTo>
                  <a:pt x="4922044" y="1611154"/>
                </a:lnTo>
                <a:lnTo>
                  <a:pt x="4893469" y="1611154"/>
                </a:lnTo>
                <a:lnTo>
                  <a:pt x="4893469" y="1628299"/>
                </a:lnTo>
                <a:lnTo>
                  <a:pt x="4885849" y="1628299"/>
                </a:lnTo>
                <a:lnTo>
                  <a:pt x="4885849" y="1636871"/>
                </a:lnTo>
                <a:lnTo>
                  <a:pt x="4893469" y="1636871"/>
                </a:lnTo>
                <a:lnTo>
                  <a:pt x="4893469" y="1647349"/>
                </a:lnTo>
                <a:lnTo>
                  <a:pt x="4885849" y="1647349"/>
                </a:lnTo>
                <a:lnTo>
                  <a:pt x="4885849" y="1655921"/>
                </a:lnTo>
                <a:lnTo>
                  <a:pt x="4893469" y="1655921"/>
                </a:lnTo>
                <a:lnTo>
                  <a:pt x="4893469" y="1686401"/>
                </a:lnTo>
                <a:lnTo>
                  <a:pt x="4885849" y="1686401"/>
                </a:lnTo>
                <a:lnTo>
                  <a:pt x="4885849" y="1694974"/>
                </a:lnTo>
                <a:lnTo>
                  <a:pt x="4893469" y="1694974"/>
                </a:lnTo>
                <a:lnTo>
                  <a:pt x="4893469" y="1707356"/>
                </a:lnTo>
                <a:lnTo>
                  <a:pt x="4885849" y="1707356"/>
                </a:lnTo>
                <a:lnTo>
                  <a:pt x="4885849" y="1715929"/>
                </a:lnTo>
                <a:lnTo>
                  <a:pt x="4893469" y="1715929"/>
                </a:lnTo>
                <a:lnTo>
                  <a:pt x="4893469" y="1728311"/>
                </a:lnTo>
                <a:lnTo>
                  <a:pt x="4885849" y="1728311"/>
                </a:lnTo>
                <a:lnTo>
                  <a:pt x="4885849" y="1736884"/>
                </a:lnTo>
                <a:lnTo>
                  <a:pt x="4893469" y="1736884"/>
                </a:lnTo>
                <a:lnTo>
                  <a:pt x="4893469" y="1749266"/>
                </a:lnTo>
                <a:lnTo>
                  <a:pt x="4885849" y="1749266"/>
                </a:lnTo>
                <a:lnTo>
                  <a:pt x="4885849" y="1757839"/>
                </a:lnTo>
                <a:lnTo>
                  <a:pt x="4893469" y="1757839"/>
                </a:lnTo>
                <a:lnTo>
                  <a:pt x="4893469" y="1770221"/>
                </a:lnTo>
                <a:lnTo>
                  <a:pt x="4885849" y="1770221"/>
                </a:lnTo>
                <a:lnTo>
                  <a:pt x="4885849" y="1778794"/>
                </a:lnTo>
                <a:lnTo>
                  <a:pt x="4893469" y="1778794"/>
                </a:lnTo>
                <a:lnTo>
                  <a:pt x="4893469" y="1791176"/>
                </a:lnTo>
                <a:lnTo>
                  <a:pt x="4885849" y="1791176"/>
                </a:lnTo>
                <a:lnTo>
                  <a:pt x="4885849" y="1799749"/>
                </a:lnTo>
                <a:lnTo>
                  <a:pt x="4893469" y="1799749"/>
                </a:lnTo>
                <a:lnTo>
                  <a:pt x="4893469" y="1812131"/>
                </a:lnTo>
                <a:lnTo>
                  <a:pt x="4885849" y="1812131"/>
                </a:lnTo>
                <a:lnTo>
                  <a:pt x="4885849" y="1820704"/>
                </a:lnTo>
                <a:lnTo>
                  <a:pt x="4893469" y="1820704"/>
                </a:lnTo>
                <a:lnTo>
                  <a:pt x="4893469" y="1833086"/>
                </a:lnTo>
                <a:lnTo>
                  <a:pt x="4885849" y="1833086"/>
                </a:lnTo>
                <a:lnTo>
                  <a:pt x="4885849" y="1841659"/>
                </a:lnTo>
                <a:lnTo>
                  <a:pt x="4893469" y="1841659"/>
                </a:lnTo>
                <a:lnTo>
                  <a:pt x="4893469" y="1854041"/>
                </a:lnTo>
                <a:lnTo>
                  <a:pt x="4885849" y="1854041"/>
                </a:lnTo>
                <a:lnTo>
                  <a:pt x="4885849" y="1862614"/>
                </a:lnTo>
                <a:lnTo>
                  <a:pt x="4893469" y="1862614"/>
                </a:lnTo>
                <a:lnTo>
                  <a:pt x="4893469" y="1874996"/>
                </a:lnTo>
                <a:lnTo>
                  <a:pt x="4885849" y="1874996"/>
                </a:lnTo>
                <a:lnTo>
                  <a:pt x="4885849" y="1883569"/>
                </a:lnTo>
                <a:lnTo>
                  <a:pt x="4893469" y="1883569"/>
                </a:lnTo>
                <a:lnTo>
                  <a:pt x="4893469" y="1895951"/>
                </a:lnTo>
                <a:lnTo>
                  <a:pt x="4885849" y="1895951"/>
                </a:lnTo>
                <a:lnTo>
                  <a:pt x="4885849" y="1904524"/>
                </a:lnTo>
                <a:lnTo>
                  <a:pt x="4893469" y="1904524"/>
                </a:lnTo>
                <a:lnTo>
                  <a:pt x="4893469" y="1916906"/>
                </a:lnTo>
                <a:lnTo>
                  <a:pt x="4885849" y="1916906"/>
                </a:lnTo>
                <a:lnTo>
                  <a:pt x="4885849" y="1925479"/>
                </a:lnTo>
                <a:lnTo>
                  <a:pt x="4893469" y="1925479"/>
                </a:lnTo>
                <a:lnTo>
                  <a:pt x="4893469" y="1937861"/>
                </a:lnTo>
                <a:lnTo>
                  <a:pt x="4885849" y="1937861"/>
                </a:lnTo>
                <a:lnTo>
                  <a:pt x="4885849" y="1946434"/>
                </a:lnTo>
                <a:lnTo>
                  <a:pt x="4893469" y="1946434"/>
                </a:lnTo>
                <a:lnTo>
                  <a:pt x="4893469" y="1958816"/>
                </a:lnTo>
                <a:lnTo>
                  <a:pt x="4885849" y="1958816"/>
                </a:lnTo>
                <a:lnTo>
                  <a:pt x="4885849" y="1967389"/>
                </a:lnTo>
                <a:lnTo>
                  <a:pt x="4893469" y="1967389"/>
                </a:lnTo>
                <a:lnTo>
                  <a:pt x="4893469" y="1979771"/>
                </a:lnTo>
                <a:lnTo>
                  <a:pt x="4885849" y="1979771"/>
                </a:lnTo>
                <a:lnTo>
                  <a:pt x="4885849" y="1988344"/>
                </a:lnTo>
                <a:lnTo>
                  <a:pt x="4893469" y="1988344"/>
                </a:lnTo>
                <a:lnTo>
                  <a:pt x="4893469" y="2000726"/>
                </a:lnTo>
                <a:lnTo>
                  <a:pt x="4885849" y="2000726"/>
                </a:lnTo>
                <a:lnTo>
                  <a:pt x="4885849" y="2009299"/>
                </a:lnTo>
                <a:lnTo>
                  <a:pt x="4893469" y="2009299"/>
                </a:lnTo>
                <a:lnTo>
                  <a:pt x="4893469" y="2021681"/>
                </a:lnTo>
                <a:lnTo>
                  <a:pt x="4885849" y="2021681"/>
                </a:lnTo>
                <a:lnTo>
                  <a:pt x="4885849" y="2030254"/>
                </a:lnTo>
                <a:lnTo>
                  <a:pt x="4893469" y="2030254"/>
                </a:lnTo>
                <a:lnTo>
                  <a:pt x="4893469" y="2042636"/>
                </a:lnTo>
                <a:lnTo>
                  <a:pt x="4885849" y="2042636"/>
                </a:lnTo>
                <a:lnTo>
                  <a:pt x="4885849" y="2051209"/>
                </a:lnTo>
                <a:lnTo>
                  <a:pt x="4893469" y="2051209"/>
                </a:lnTo>
                <a:lnTo>
                  <a:pt x="4893469" y="2063591"/>
                </a:lnTo>
                <a:lnTo>
                  <a:pt x="4885849" y="2063591"/>
                </a:lnTo>
                <a:lnTo>
                  <a:pt x="4885849" y="2072164"/>
                </a:lnTo>
                <a:lnTo>
                  <a:pt x="4893469" y="2072164"/>
                </a:lnTo>
                <a:lnTo>
                  <a:pt x="4893469" y="2084546"/>
                </a:lnTo>
                <a:lnTo>
                  <a:pt x="4885849" y="2084546"/>
                </a:lnTo>
                <a:lnTo>
                  <a:pt x="4885849" y="2093119"/>
                </a:lnTo>
                <a:lnTo>
                  <a:pt x="4893469" y="2093119"/>
                </a:lnTo>
                <a:lnTo>
                  <a:pt x="4893469" y="2105501"/>
                </a:lnTo>
                <a:lnTo>
                  <a:pt x="4885849" y="2105501"/>
                </a:lnTo>
                <a:lnTo>
                  <a:pt x="4885849" y="2114074"/>
                </a:lnTo>
                <a:lnTo>
                  <a:pt x="4893469" y="2114074"/>
                </a:lnTo>
                <a:lnTo>
                  <a:pt x="4893469" y="2126456"/>
                </a:lnTo>
                <a:lnTo>
                  <a:pt x="4885849" y="2126456"/>
                </a:lnTo>
                <a:lnTo>
                  <a:pt x="4885849" y="2135029"/>
                </a:lnTo>
                <a:lnTo>
                  <a:pt x="4893469" y="2135029"/>
                </a:lnTo>
                <a:lnTo>
                  <a:pt x="4893469" y="2147411"/>
                </a:lnTo>
                <a:lnTo>
                  <a:pt x="4885849" y="2147411"/>
                </a:lnTo>
                <a:lnTo>
                  <a:pt x="4885849" y="2155984"/>
                </a:lnTo>
                <a:lnTo>
                  <a:pt x="4893469" y="2155984"/>
                </a:lnTo>
                <a:lnTo>
                  <a:pt x="4893469" y="2168366"/>
                </a:lnTo>
                <a:lnTo>
                  <a:pt x="4885849" y="2168366"/>
                </a:lnTo>
                <a:lnTo>
                  <a:pt x="4885849" y="2176939"/>
                </a:lnTo>
                <a:lnTo>
                  <a:pt x="4893469" y="2176939"/>
                </a:lnTo>
                <a:lnTo>
                  <a:pt x="4893469" y="2189321"/>
                </a:lnTo>
                <a:lnTo>
                  <a:pt x="4885849" y="2189321"/>
                </a:lnTo>
                <a:lnTo>
                  <a:pt x="4885849" y="2196941"/>
                </a:lnTo>
                <a:lnTo>
                  <a:pt x="4678204" y="2196941"/>
                </a:lnTo>
                <a:lnTo>
                  <a:pt x="4678204" y="1193959"/>
                </a:lnTo>
                <a:lnTo>
                  <a:pt x="4657249" y="1193959"/>
                </a:lnTo>
                <a:lnTo>
                  <a:pt x="4657249" y="1178719"/>
                </a:lnTo>
                <a:lnTo>
                  <a:pt x="4541044" y="1178719"/>
                </a:lnTo>
                <a:lnTo>
                  <a:pt x="4541044" y="2203609"/>
                </a:lnTo>
                <a:lnTo>
                  <a:pt x="4407694" y="2203609"/>
                </a:lnTo>
                <a:lnTo>
                  <a:pt x="4407694" y="1636871"/>
                </a:lnTo>
                <a:lnTo>
                  <a:pt x="4416266" y="1636871"/>
                </a:lnTo>
                <a:lnTo>
                  <a:pt x="4416266" y="1625441"/>
                </a:lnTo>
                <a:lnTo>
                  <a:pt x="4407694" y="1625441"/>
                </a:lnTo>
                <a:lnTo>
                  <a:pt x="4389597" y="1625441"/>
                </a:lnTo>
                <a:lnTo>
                  <a:pt x="4389597" y="1587341"/>
                </a:lnTo>
                <a:lnTo>
                  <a:pt x="4402931" y="1587341"/>
                </a:lnTo>
                <a:lnTo>
                  <a:pt x="4402931" y="1575911"/>
                </a:lnTo>
                <a:lnTo>
                  <a:pt x="4362926" y="1575911"/>
                </a:lnTo>
                <a:lnTo>
                  <a:pt x="4319112" y="1487329"/>
                </a:lnTo>
                <a:lnTo>
                  <a:pt x="4167664" y="1487329"/>
                </a:lnTo>
                <a:lnTo>
                  <a:pt x="4123849" y="1576864"/>
                </a:lnTo>
                <a:lnTo>
                  <a:pt x="4083844" y="1576864"/>
                </a:lnTo>
                <a:lnTo>
                  <a:pt x="4083844" y="1588294"/>
                </a:lnTo>
                <a:lnTo>
                  <a:pt x="4097179" y="1588294"/>
                </a:lnTo>
                <a:lnTo>
                  <a:pt x="4097179" y="1625441"/>
                </a:lnTo>
                <a:lnTo>
                  <a:pt x="4079081" y="1625441"/>
                </a:lnTo>
                <a:lnTo>
                  <a:pt x="4070509" y="1625441"/>
                </a:lnTo>
                <a:lnTo>
                  <a:pt x="4070509" y="1636871"/>
                </a:lnTo>
                <a:lnTo>
                  <a:pt x="4079081" y="1636871"/>
                </a:lnTo>
                <a:lnTo>
                  <a:pt x="4079081" y="2203609"/>
                </a:lnTo>
                <a:lnTo>
                  <a:pt x="3952399" y="2203609"/>
                </a:lnTo>
                <a:lnTo>
                  <a:pt x="3952399" y="2186464"/>
                </a:lnTo>
                <a:lnTo>
                  <a:pt x="3947636" y="2186464"/>
                </a:lnTo>
                <a:lnTo>
                  <a:pt x="3943826" y="2075021"/>
                </a:lnTo>
                <a:lnTo>
                  <a:pt x="3953351" y="2075021"/>
                </a:lnTo>
                <a:lnTo>
                  <a:pt x="3958114" y="2055971"/>
                </a:lnTo>
                <a:lnTo>
                  <a:pt x="3940969" y="2055971"/>
                </a:lnTo>
                <a:lnTo>
                  <a:pt x="3936206" y="1923574"/>
                </a:lnTo>
                <a:lnTo>
                  <a:pt x="3948589" y="1923574"/>
                </a:lnTo>
                <a:lnTo>
                  <a:pt x="3953351" y="1904524"/>
                </a:lnTo>
                <a:lnTo>
                  <a:pt x="3936206" y="1904524"/>
                </a:lnTo>
                <a:lnTo>
                  <a:pt x="3932396" y="1808321"/>
                </a:lnTo>
                <a:lnTo>
                  <a:pt x="3946684" y="1808321"/>
                </a:lnTo>
                <a:lnTo>
                  <a:pt x="3951446" y="1789271"/>
                </a:lnTo>
                <a:lnTo>
                  <a:pt x="3932396" y="1789271"/>
                </a:lnTo>
                <a:lnTo>
                  <a:pt x="3929539" y="1713071"/>
                </a:lnTo>
                <a:lnTo>
                  <a:pt x="3942874" y="1713071"/>
                </a:lnTo>
                <a:lnTo>
                  <a:pt x="3947636" y="1694021"/>
                </a:lnTo>
                <a:lnTo>
                  <a:pt x="3928586" y="1694021"/>
                </a:lnTo>
                <a:lnTo>
                  <a:pt x="3926681" y="1638776"/>
                </a:lnTo>
                <a:lnTo>
                  <a:pt x="3938111" y="1638776"/>
                </a:lnTo>
                <a:lnTo>
                  <a:pt x="3941921" y="1619726"/>
                </a:lnTo>
                <a:lnTo>
                  <a:pt x="3925729" y="1619726"/>
                </a:lnTo>
                <a:lnTo>
                  <a:pt x="3924776" y="1587341"/>
                </a:lnTo>
                <a:lnTo>
                  <a:pt x="3935254" y="1587341"/>
                </a:lnTo>
                <a:lnTo>
                  <a:pt x="3939064" y="1568291"/>
                </a:lnTo>
                <a:lnTo>
                  <a:pt x="3923824" y="1568291"/>
                </a:lnTo>
                <a:lnTo>
                  <a:pt x="3922871" y="1545431"/>
                </a:lnTo>
                <a:lnTo>
                  <a:pt x="3932396" y="1545431"/>
                </a:lnTo>
                <a:lnTo>
                  <a:pt x="3936206" y="1528286"/>
                </a:lnTo>
                <a:lnTo>
                  <a:pt x="3921919" y="1528286"/>
                </a:lnTo>
                <a:lnTo>
                  <a:pt x="3920966" y="1511141"/>
                </a:lnTo>
                <a:lnTo>
                  <a:pt x="3930491" y="1511141"/>
                </a:lnTo>
                <a:lnTo>
                  <a:pt x="3934301" y="1494949"/>
                </a:lnTo>
                <a:lnTo>
                  <a:pt x="3920014" y="1494949"/>
                </a:lnTo>
                <a:lnTo>
                  <a:pt x="3919061" y="1479709"/>
                </a:lnTo>
                <a:lnTo>
                  <a:pt x="3928586" y="1479709"/>
                </a:lnTo>
                <a:lnTo>
                  <a:pt x="3932396" y="1465421"/>
                </a:lnTo>
                <a:lnTo>
                  <a:pt x="3918109" y="1465421"/>
                </a:lnTo>
                <a:lnTo>
                  <a:pt x="3918109" y="1456849"/>
                </a:lnTo>
                <a:lnTo>
                  <a:pt x="3927634" y="1456849"/>
                </a:lnTo>
                <a:lnTo>
                  <a:pt x="3931444" y="1444466"/>
                </a:lnTo>
                <a:lnTo>
                  <a:pt x="3918109" y="1444466"/>
                </a:lnTo>
                <a:lnTo>
                  <a:pt x="3918109" y="1434941"/>
                </a:lnTo>
                <a:lnTo>
                  <a:pt x="3925729" y="1434941"/>
                </a:lnTo>
                <a:lnTo>
                  <a:pt x="3929539" y="1422559"/>
                </a:lnTo>
                <a:lnTo>
                  <a:pt x="3917156" y="1422559"/>
                </a:lnTo>
                <a:lnTo>
                  <a:pt x="3917156" y="1412081"/>
                </a:lnTo>
                <a:lnTo>
                  <a:pt x="3924776" y="1412081"/>
                </a:lnTo>
                <a:lnTo>
                  <a:pt x="3928586" y="1400651"/>
                </a:lnTo>
                <a:lnTo>
                  <a:pt x="3917156" y="1400651"/>
                </a:lnTo>
                <a:lnTo>
                  <a:pt x="3917156" y="1390174"/>
                </a:lnTo>
                <a:lnTo>
                  <a:pt x="3921919" y="1390174"/>
                </a:lnTo>
                <a:lnTo>
                  <a:pt x="3925729" y="1377791"/>
                </a:lnTo>
                <a:lnTo>
                  <a:pt x="3917156" y="1377791"/>
                </a:lnTo>
                <a:lnTo>
                  <a:pt x="3917156" y="1370171"/>
                </a:lnTo>
                <a:lnTo>
                  <a:pt x="3900011" y="1370171"/>
                </a:lnTo>
                <a:lnTo>
                  <a:pt x="3900011" y="1357789"/>
                </a:lnTo>
                <a:lnTo>
                  <a:pt x="3893344" y="1357789"/>
                </a:lnTo>
                <a:lnTo>
                  <a:pt x="3893344" y="1349216"/>
                </a:lnTo>
                <a:lnTo>
                  <a:pt x="3888581" y="1349216"/>
                </a:lnTo>
                <a:lnTo>
                  <a:pt x="3888581" y="1336834"/>
                </a:lnTo>
                <a:lnTo>
                  <a:pt x="3884771" y="1336834"/>
                </a:lnTo>
                <a:lnTo>
                  <a:pt x="3884771" y="1329214"/>
                </a:lnTo>
                <a:lnTo>
                  <a:pt x="3869531" y="1329214"/>
                </a:lnTo>
                <a:lnTo>
                  <a:pt x="3869531" y="1313021"/>
                </a:lnTo>
                <a:lnTo>
                  <a:pt x="3862864" y="1313021"/>
                </a:lnTo>
                <a:lnTo>
                  <a:pt x="3862864" y="1298734"/>
                </a:lnTo>
                <a:lnTo>
                  <a:pt x="3866674" y="1298734"/>
                </a:lnTo>
                <a:lnTo>
                  <a:pt x="3866674" y="1288256"/>
                </a:lnTo>
                <a:lnTo>
                  <a:pt x="3862864" y="1288256"/>
                </a:lnTo>
                <a:lnTo>
                  <a:pt x="3862864" y="1274921"/>
                </a:lnTo>
                <a:lnTo>
                  <a:pt x="3854291" y="1274921"/>
                </a:lnTo>
                <a:lnTo>
                  <a:pt x="3854291" y="1224439"/>
                </a:lnTo>
                <a:lnTo>
                  <a:pt x="3844766" y="1224439"/>
                </a:lnTo>
                <a:lnTo>
                  <a:pt x="3844766" y="1274921"/>
                </a:lnTo>
                <a:lnTo>
                  <a:pt x="3836194" y="1274921"/>
                </a:lnTo>
                <a:lnTo>
                  <a:pt x="3836194" y="1288256"/>
                </a:lnTo>
                <a:lnTo>
                  <a:pt x="3832384" y="1288256"/>
                </a:lnTo>
                <a:lnTo>
                  <a:pt x="3832384" y="1298734"/>
                </a:lnTo>
                <a:lnTo>
                  <a:pt x="3836194" y="1298734"/>
                </a:lnTo>
                <a:lnTo>
                  <a:pt x="3836194" y="1313021"/>
                </a:lnTo>
                <a:lnTo>
                  <a:pt x="3829526" y="1313021"/>
                </a:lnTo>
                <a:lnTo>
                  <a:pt x="3829526" y="1329214"/>
                </a:lnTo>
                <a:lnTo>
                  <a:pt x="3814286" y="1329214"/>
                </a:lnTo>
                <a:lnTo>
                  <a:pt x="3814286" y="1336834"/>
                </a:lnTo>
                <a:lnTo>
                  <a:pt x="3810476" y="1336834"/>
                </a:lnTo>
                <a:lnTo>
                  <a:pt x="3810476" y="1349216"/>
                </a:lnTo>
                <a:lnTo>
                  <a:pt x="3805714" y="1349216"/>
                </a:lnTo>
                <a:lnTo>
                  <a:pt x="3805714" y="1357789"/>
                </a:lnTo>
                <a:lnTo>
                  <a:pt x="3799999" y="1357789"/>
                </a:lnTo>
                <a:lnTo>
                  <a:pt x="3799999" y="1370171"/>
                </a:lnTo>
                <a:lnTo>
                  <a:pt x="3782854" y="1370171"/>
                </a:lnTo>
                <a:lnTo>
                  <a:pt x="3782854" y="1377791"/>
                </a:lnTo>
                <a:lnTo>
                  <a:pt x="3774281" y="1377791"/>
                </a:lnTo>
                <a:lnTo>
                  <a:pt x="3778091" y="1390174"/>
                </a:lnTo>
                <a:lnTo>
                  <a:pt x="3782854" y="1390174"/>
                </a:lnTo>
                <a:lnTo>
                  <a:pt x="3782854" y="1400651"/>
                </a:lnTo>
                <a:lnTo>
                  <a:pt x="3769519" y="1400651"/>
                </a:lnTo>
                <a:lnTo>
                  <a:pt x="3773329" y="1412081"/>
                </a:lnTo>
                <a:lnTo>
                  <a:pt x="3780949" y="1412081"/>
                </a:lnTo>
                <a:lnTo>
                  <a:pt x="3780949" y="1422559"/>
                </a:lnTo>
                <a:lnTo>
                  <a:pt x="3769519" y="1422559"/>
                </a:lnTo>
                <a:lnTo>
                  <a:pt x="3773329" y="1434941"/>
                </a:lnTo>
                <a:lnTo>
                  <a:pt x="3780949" y="1434941"/>
                </a:lnTo>
                <a:lnTo>
                  <a:pt x="3780949" y="1444466"/>
                </a:lnTo>
                <a:lnTo>
                  <a:pt x="3767614" y="1444466"/>
                </a:lnTo>
                <a:lnTo>
                  <a:pt x="3771424" y="1456849"/>
                </a:lnTo>
                <a:lnTo>
                  <a:pt x="3780949" y="1456849"/>
                </a:lnTo>
                <a:lnTo>
                  <a:pt x="3780949" y="1465421"/>
                </a:lnTo>
                <a:lnTo>
                  <a:pt x="3766661" y="1465421"/>
                </a:lnTo>
                <a:lnTo>
                  <a:pt x="3770471" y="1479709"/>
                </a:lnTo>
                <a:lnTo>
                  <a:pt x="3779996" y="1479709"/>
                </a:lnTo>
                <a:lnTo>
                  <a:pt x="3779044" y="1494949"/>
                </a:lnTo>
                <a:lnTo>
                  <a:pt x="3764756" y="1494949"/>
                </a:lnTo>
                <a:lnTo>
                  <a:pt x="3768566" y="1511141"/>
                </a:lnTo>
                <a:lnTo>
                  <a:pt x="3778091" y="1511141"/>
                </a:lnTo>
                <a:lnTo>
                  <a:pt x="3777139" y="1528286"/>
                </a:lnTo>
                <a:lnTo>
                  <a:pt x="3762851" y="1528286"/>
                </a:lnTo>
                <a:lnTo>
                  <a:pt x="3766661" y="1545431"/>
                </a:lnTo>
                <a:lnTo>
                  <a:pt x="3776186" y="1545431"/>
                </a:lnTo>
                <a:lnTo>
                  <a:pt x="3775234" y="1568291"/>
                </a:lnTo>
                <a:lnTo>
                  <a:pt x="3759994" y="1568291"/>
                </a:lnTo>
                <a:lnTo>
                  <a:pt x="3763804" y="1587341"/>
                </a:lnTo>
                <a:lnTo>
                  <a:pt x="3774281" y="1587341"/>
                </a:lnTo>
                <a:lnTo>
                  <a:pt x="3773329" y="1619726"/>
                </a:lnTo>
                <a:lnTo>
                  <a:pt x="3757136" y="1619726"/>
                </a:lnTo>
                <a:lnTo>
                  <a:pt x="3760946" y="1638776"/>
                </a:lnTo>
                <a:lnTo>
                  <a:pt x="3772376" y="1638776"/>
                </a:lnTo>
                <a:lnTo>
                  <a:pt x="3770471" y="1694021"/>
                </a:lnTo>
                <a:lnTo>
                  <a:pt x="3751421" y="1694021"/>
                </a:lnTo>
                <a:lnTo>
                  <a:pt x="3756184" y="1713071"/>
                </a:lnTo>
                <a:lnTo>
                  <a:pt x="3769519" y="1713071"/>
                </a:lnTo>
                <a:lnTo>
                  <a:pt x="3766661" y="1789271"/>
                </a:lnTo>
                <a:lnTo>
                  <a:pt x="3747611" y="1789271"/>
                </a:lnTo>
                <a:lnTo>
                  <a:pt x="3752374" y="1808321"/>
                </a:lnTo>
                <a:lnTo>
                  <a:pt x="3766661" y="1808321"/>
                </a:lnTo>
                <a:lnTo>
                  <a:pt x="3762851" y="1904524"/>
                </a:lnTo>
                <a:lnTo>
                  <a:pt x="3746659" y="1904524"/>
                </a:lnTo>
                <a:lnTo>
                  <a:pt x="3746659" y="1152049"/>
                </a:lnTo>
                <a:lnTo>
                  <a:pt x="3554254" y="1152049"/>
                </a:lnTo>
                <a:lnTo>
                  <a:pt x="3554254" y="2203609"/>
                </a:lnTo>
                <a:lnTo>
                  <a:pt x="3468529" y="2203609"/>
                </a:lnTo>
                <a:lnTo>
                  <a:pt x="3468529" y="2149316"/>
                </a:lnTo>
                <a:lnTo>
                  <a:pt x="3453289" y="2149316"/>
                </a:lnTo>
                <a:lnTo>
                  <a:pt x="3453289" y="2135981"/>
                </a:lnTo>
                <a:lnTo>
                  <a:pt x="3462814" y="2135981"/>
                </a:lnTo>
                <a:lnTo>
                  <a:pt x="3462814" y="2127409"/>
                </a:lnTo>
                <a:lnTo>
                  <a:pt x="3453289" y="2127409"/>
                </a:lnTo>
                <a:lnTo>
                  <a:pt x="3453289" y="2114074"/>
                </a:lnTo>
                <a:lnTo>
                  <a:pt x="3462814" y="2114074"/>
                </a:lnTo>
                <a:lnTo>
                  <a:pt x="3462814" y="2105501"/>
                </a:lnTo>
                <a:lnTo>
                  <a:pt x="3453289" y="2105501"/>
                </a:lnTo>
                <a:lnTo>
                  <a:pt x="3453289" y="2101691"/>
                </a:lnTo>
                <a:lnTo>
                  <a:pt x="3439954" y="2101691"/>
                </a:lnTo>
                <a:lnTo>
                  <a:pt x="3439954" y="2091214"/>
                </a:lnTo>
                <a:lnTo>
                  <a:pt x="3410426" y="2091214"/>
                </a:lnTo>
                <a:cubicBezTo>
                  <a:pt x="3433286" y="2067401"/>
                  <a:pt x="3447574" y="2037874"/>
                  <a:pt x="3447574" y="2004536"/>
                </a:cubicBezTo>
                <a:cubicBezTo>
                  <a:pt x="3447574" y="1934051"/>
                  <a:pt x="3382804" y="1875949"/>
                  <a:pt x="3299936" y="1869281"/>
                </a:cubicBezTo>
                <a:lnTo>
                  <a:pt x="3299936" y="1859756"/>
                </a:lnTo>
                <a:lnTo>
                  <a:pt x="3267551" y="1859756"/>
                </a:lnTo>
                <a:lnTo>
                  <a:pt x="3267551" y="1869281"/>
                </a:lnTo>
                <a:cubicBezTo>
                  <a:pt x="3184684" y="1875949"/>
                  <a:pt x="3119914" y="1934051"/>
                  <a:pt x="3119914" y="2004536"/>
                </a:cubicBezTo>
                <a:cubicBezTo>
                  <a:pt x="3119914" y="2036921"/>
                  <a:pt x="3134201" y="2067401"/>
                  <a:pt x="3157061" y="2091214"/>
                </a:cubicBezTo>
                <a:lnTo>
                  <a:pt x="3127534" y="2091214"/>
                </a:lnTo>
                <a:lnTo>
                  <a:pt x="3127534" y="2101691"/>
                </a:lnTo>
                <a:lnTo>
                  <a:pt x="3114199" y="2101691"/>
                </a:lnTo>
                <a:lnTo>
                  <a:pt x="3114199" y="2105501"/>
                </a:lnTo>
                <a:lnTo>
                  <a:pt x="3104674" y="2105501"/>
                </a:lnTo>
                <a:lnTo>
                  <a:pt x="3104674" y="2114074"/>
                </a:lnTo>
                <a:lnTo>
                  <a:pt x="3114199" y="2114074"/>
                </a:lnTo>
                <a:lnTo>
                  <a:pt x="3114199" y="2127409"/>
                </a:lnTo>
                <a:lnTo>
                  <a:pt x="3104674" y="2127409"/>
                </a:lnTo>
                <a:lnTo>
                  <a:pt x="3104674" y="2135981"/>
                </a:lnTo>
                <a:lnTo>
                  <a:pt x="3114199" y="2135981"/>
                </a:lnTo>
                <a:lnTo>
                  <a:pt x="3114199" y="2149316"/>
                </a:lnTo>
                <a:lnTo>
                  <a:pt x="3102769" y="2149316"/>
                </a:lnTo>
                <a:lnTo>
                  <a:pt x="3102769" y="1848326"/>
                </a:lnTo>
                <a:lnTo>
                  <a:pt x="2959894" y="1848326"/>
                </a:lnTo>
                <a:lnTo>
                  <a:pt x="2959894" y="1923574"/>
                </a:lnTo>
                <a:lnTo>
                  <a:pt x="2902744" y="1923574"/>
                </a:lnTo>
                <a:lnTo>
                  <a:pt x="2884646" y="1923574"/>
                </a:lnTo>
                <a:lnTo>
                  <a:pt x="2884646" y="1951196"/>
                </a:lnTo>
                <a:lnTo>
                  <a:pt x="2902744" y="1951196"/>
                </a:lnTo>
                <a:lnTo>
                  <a:pt x="2902744" y="1964531"/>
                </a:lnTo>
                <a:lnTo>
                  <a:pt x="2873216" y="1964531"/>
                </a:lnTo>
                <a:lnTo>
                  <a:pt x="2872264" y="1996916"/>
                </a:lnTo>
                <a:cubicBezTo>
                  <a:pt x="2842736" y="2011204"/>
                  <a:pt x="2788444" y="2021681"/>
                  <a:pt x="2725579" y="2023586"/>
                </a:cubicBezTo>
                <a:lnTo>
                  <a:pt x="2725579" y="1698784"/>
                </a:lnTo>
                <a:lnTo>
                  <a:pt x="2595086" y="1634014"/>
                </a:lnTo>
                <a:lnTo>
                  <a:pt x="2595086" y="1540669"/>
                </a:lnTo>
                <a:lnTo>
                  <a:pt x="2566511" y="1540669"/>
                </a:lnTo>
                <a:lnTo>
                  <a:pt x="2564606" y="1542574"/>
                </a:lnTo>
                <a:lnTo>
                  <a:pt x="2564606" y="1462564"/>
                </a:lnTo>
                <a:lnTo>
                  <a:pt x="2550319" y="1462564"/>
                </a:lnTo>
                <a:lnTo>
                  <a:pt x="2550319" y="1551146"/>
                </a:lnTo>
                <a:lnTo>
                  <a:pt x="2461736" y="1611154"/>
                </a:lnTo>
                <a:lnTo>
                  <a:pt x="2461736" y="1019651"/>
                </a:lnTo>
                <a:cubicBezTo>
                  <a:pt x="2499836" y="999649"/>
                  <a:pt x="2525554" y="964406"/>
                  <a:pt x="2525554" y="924401"/>
                </a:cubicBezTo>
                <a:cubicBezTo>
                  <a:pt x="2525554" y="869156"/>
                  <a:pt x="2476024" y="822484"/>
                  <a:pt x="2410301" y="813911"/>
                </a:cubicBezTo>
                <a:lnTo>
                  <a:pt x="2410301" y="776764"/>
                </a:lnTo>
                <a:cubicBezTo>
                  <a:pt x="2422684" y="774859"/>
                  <a:pt x="2431256" y="771049"/>
                  <a:pt x="2431256" y="766286"/>
                </a:cubicBezTo>
                <a:cubicBezTo>
                  <a:pt x="2431256" y="761524"/>
                  <a:pt x="2422684" y="757714"/>
                  <a:pt x="2410301" y="755809"/>
                </a:cubicBezTo>
                <a:lnTo>
                  <a:pt x="2410301" y="652939"/>
                </a:lnTo>
                <a:cubicBezTo>
                  <a:pt x="2423636" y="646271"/>
                  <a:pt x="2432209" y="634841"/>
                  <a:pt x="2432209" y="621506"/>
                </a:cubicBezTo>
                <a:cubicBezTo>
                  <a:pt x="2432209" y="606266"/>
                  <a:pt x="2420779" y="592931"/>
                  <a:pt x="2403634" y="587216"/>
                </a:cubicBezTo>
                <a:lnTo>
                  <a:pt x="2403634" y="581501"/>
                </a:lnTo>
                <a:cubicBezTo>
                  <a:pt x="2417921" y="580549"/>
                  <a:pt x="2427446" y="579596"/>
                  <a:pt x="2427446" y="577691"/>
                </a:cubicBezTo>
                <a:cubicBezTo>
                  <a:pt x="2427446" y="575786"/>
                  <a:pt x="2417921" y="573881"/>
                  <a:pt x="2403634" y="573881"/>
                </a:cubicBezTo>
                <a:lnTo>
                  <a:pt x="2403634" y="452914"/>
                </a:lnTo>
                <a:cubicBezTo>
                  <a:pt x="2410301" y="451961"/>
                  <a:pt x="2415064" y="450056"/>
                  <a:pt x="2415064" y="448151"/>
                </a:cubicBezTo>
                <a:cubicBezTo>
                  <a:pt x="2415064" y="445294"/>
                  <a:pt x="2407444" y="443389"/>
                  <a:pt x="2396014" y="442436"/>
                </a:cubicBezTo>
                <a:lnTo>
                  <a:pt x="2396014" y="333851"/>
                </a:lnTo>
                <a:cubicBezTo>
                  <a:pt x="2402681" y="331946"/>
                  <a:pt x="2406491" y="329089"/>
                  <a:pt x="2406491" y="325279"/>
                </a:cubicBezTo>
                <a:cubicBezTo>
                  <a:pt x="2406491" y="321469"/>
                  <a:pt x="2400776" y="317659"/>
                  <a:pt x="2393156" y="316706"/>
                </a:cubicBezTo>
                <a:cubicBezTo>
                  <a:pt x="2393156" y="305276"/>
                  <a:pt x="2393156" y="292894"/>
                  <a:pt x="2393156" y="280511"/>
                </a:cubicBezTo>
                <a:lnTo>
                  <a:pt x="2393156" y="135731"/>
                </a:lnTo>
                <a:cubicBezTo>
                  <a:pt x="2393156" y="64294"/>
                  <a:pt x="2390299" y="7144"/>
                  <a:pt x="2386489" y="7144"/>
                </a:cubicBezTo>
                <a:cubicBezTo>
                  <a:pt x="2382679" y="7144"/>
                  <a:pt x="2379821" y="65246"/>
                  <a:pt x="2379821" y="135731"/>
                </a:cubicBezTo>
                <a:lnTo>
                  <a:pt x="2379821" y="279559"/>
                </a:lnTo>
                <a:cubicBezTo>
                  <a:pt x="2379821" y="291941"/>
                  <a:pt x="2379821" y="304324"/>
                  <a:pt x="2379821" y="315754"/>
                </a:cubicBezTo>
                <a:cubicBezTo>
                  <a:pt x="2372201" y="316706"/>
                  <a:pt x="2366486" y="320516"/>
                  <a:pt x="2366486" y="324326"/>
                </a:cubicBezTo>
                <a:cubicBezTo>
                  <a:pt x="2366486" y="328136"/>
                  <a:pt x="2371249" y="330994"/>
                  <a:pt x="2376964" y="332899"/>
                </a:cubicBezTo>
                <a:lnTo>
                  <a:pt x="2376964" y="441484"/>
                </a:lnTo>
                <a:cubicBezTo>
                  <a:pt x="2365534" y="442436"/>
                  <a:pt x="2357914" y="444341"/>
                  <a:pt x="2357914" y="447199"/>
                </a:cubicBezTo>
                <a:cubicBezTo>
                  <a:pt x="2357914" y="449104"/>
                  <a:pt x="2362676" y="451009"/>
                  <a:pt x="2369344" y="451961"/>
                </a:cubicBezTo>
                <a:lnTo>
                  <a:pt x="2369344" y="572929"/>
                </a:lnTo>
                <a:cubicBezTo>
                  <a:pt x="2355056" y="573881"/>
                  <a:pt x="2345531" y="574834"/>
                  <a:pt x="2345531" y="576739"/>
                </a:cubicBezTo>
                <a:cubicBezTo>
                  <a:pt x="2345531" y="578644"/>
                  <a:pt x="2355056" y="580549"/>
                  <a:pt x="2369344" y="580549"/>
                </a:cubicBezTo>
                <a:lnTo>
                  <a:pt x="2369344" y="586264"/>
                </a:lnTo>
                <a:cubicBezTo>
                  <a:pt x="2352199" y="591979"/>
                  <a:pt x="2340769" y="605314"/>
                  <a:pt x="2340769" y="620554"/>
                </a:cubicBezTo>
                <a:cubicBezTo>
                  <a:pt x="2340769" y="633889"/>
                  <a:pt x="2349341" y="645319"/>
                  <a:pt x="2362676" y="651986"/>
                </a:cubicBezTo>
                <a:lnTo>
                  <a:pt x="2362676" y="754856"/>
                </a:lnTo>
                <a:cubicBezTo>
                  <a:pt x="2350294" y="756761"/>
                  <a:pt x="2341721" y="760571"/>
                  <a:pt x="2341721" y="765334"/>
                </a:cubicBezTo>
                <a:cubicBezTo>
                  <a:pt x="2341721" y="770096"/>
                  <a:pt x="2350294" y="773906"/>
                  <a:pt x="2362676" y="775811"/>
                </a:cubicBezTo>
                <a:lnTo>
                  <a:pt x="2362676" y="812959"/>
                </a:lnTo>
                <a:cubicBezTo>
                  <a:pt x="2296954" y="821531"/>
                  <a:pt x="2247424" y="868204"/>
                  <a:pt x="2247424" y="923449"/>
                </a:cubicBezTo>
                <a:cubicBezTo>
                  <a:pt x="2247424" y="963454"/>
                  <a:pt x="2273141" y="997744"/>
                  <a:pt x="2311241" y="1018699"/>
                </a:cubicBezTo>
                <a:lnTo>
                  <a:pt x="2311241" y="1391126"/>
                </a:lnTo>
                <a:lnTo>
                  <a:pt x="2290286" y="1391126"/>
                </a:lnTo>
                <a:lnTo>
                  <a:pt x="2290286" y="1421606"/>
                </a:lnTo>
                <a:lnTo>
                  <a:pt x="2227421" y="1478756"/>
                </a:lnTo>
                <a:lnTo>
                  <a:pt x="2223611" y="1478756"/>
                </a:lnTo>
                <a:lnTo>
                  <a:pt x="2223611" y="1555909"/>
                </a:lnTo>
                <a:lnTo>
                  <a:pt x="2177891" y="1555909"/>
                </a:lnTo>
                <a:lnTo>
                  <a:pt x="2177891" y="2202656"/>
                </a:lnTo>
                <a:lnTo>
                  <a:pt x="2072164" y="2202656"/>
                </a:lnTo>
                <a:lnTo>
                  <a:pt x="2072164" y="2064544"/>
                </a:lnTo>
                <a:cubicBezTo>
                  <a:pt x="2077879" y="2056924"/>
                  <a:pt x="2081689" y="2050256"/>
                  <a:pt x="2081689" y="2050256"/>
                </a:cubicBezTo>
                <a:cubicBezTo>
                  <a:pt x="2081689" y="2050256"/>
                  <a:pt x="2079784" y="2049304"/>
                  <a:pt x="2072164" y="2048351"/>
                </a:cubicBezTo>
                <a:lnTo>
                  <a:pt x="2072164" y="1875949"/>
                </a:lnTo>
                <a:lnTo>
                  <a:pt x="2045494" y="1875949"/>
                </a:lnTo>
                <a:lnTo>
                  <a:pt x="2045494" y="1386364"/>
                </a:lnTo>
                <a:lnTo>
                  <a:pt x="2016919" y="1386364"/>
                </a:lnTo>
                <a:lnTo>
                  <a:pt x="2016919" y="1275874"/>
                </a:lnTo>
                <a:lnTo>
                  <a:pt x="2004536" y="1275874"/>
                </a:lnTo>
                <a:lnTo>
                  <a:pt x="2004536" y="1293019"/>
                </a:lnTo>
                <a:lnTo>
                  <a:pt x="1995011" y="1293019"/>
                </a:lnTo>
                <a:lnTo>
                  <a:pt x="1995011" y="1190149"/>
                </a:lnTo>
                <a:lnTo>
                  <a:pt x="1986439" y="1190149"/>
                </a:lnTo>
                <a:lnTo>
                  <a:pt x="1986439" y="1293019"/>
                </a:lnTo>
                <a:lnTo>
                  <a:pt x="1974056" y="1293019"/>
                </a:lnTo>
                <a:lnTo>
                  <a:pt x="1974056" y="1275874"/>
                </a:lnTo>
                <a:lnTo>
                  <a:pt x="1964531" y="1275874"/>
                </a:lnTo>
                <a:lnTo>
                  <a:pt x="1964531" y="1331119"/>
                </a:lnTo>
                <a:cubicBezTo>
                  <a:pt x="1962626" y="1332071"/>
                  <a:pt x="1959769" y="1333976"/>
                  <a:pt x="1956911" y="1334929"/>
                </a:cubicBezTo>
                <a:lnTo>
                  <a:pt x="1956911" y="1329214"/>
                </a:lnTo>
                <a:lnTo>
                  <a:pt x="1951196" y="1329214"/>
                </a:lnTo>
                <a:lnTo>
                  <a:pt x="1951196" y="1337786"/>
                </a:lnTo>
                <a:cubicBezTo>
                  <a:pt x="1950244" y="1337786"/>
                  <a:pt x="1949291" y="1338739"/>
                  <a:pt x="1948339" y="1338739"/>
                </a:cubicBezTo>
                <a:lnTo>
                  <a:pt x="1948339" y="1329214"/>
                </a:lnTo>
                <a:lnTo>
                  <a:pt x="1942624" y="1329214"/>
                </a:lnTo>
                <a:lnTo>
                  <a:pt x="1942624" y="1339691"/>
                </a:lnTo>
                <a:cubicBezTo>
                  <a:pt x="1941671" y="1339691"/>
                  <a:pt x="1940719" y="1339691"/>
                  <a:pt x="1939766" y="1340644"/>
                </a:cubicBezTo>
                <a:lnTo>
                  <a:pt x="1939766" y="1329214"/>
                </a:lnTo>
                <a:lnTo>
                  <a:pt x="1934051" y="1329214"/>
                </a:lnTo>
                <a:lnTo>
                  <a:pt x="1934051" y="1342549"/>
                </a:lnTo>
                <a:cubicBezTo>
                  <a:pt x="1933099" y="1342549"/>
                  <a:pt x="1932146" y="1342549"/>
                  <a:pt x="1931194" y="1343501"/>
                </a:cubicBezTo>
                <a:lnTo>
                  <a:pt x="1931194" y="1330166"/>
                </a:lnTo>
                <a:lnTo>
                  <a:pt x="1925479" y="1330166"/>
                </a:lnTo>
                <a:lnTo>
                  <a:pt x="1925479" y="1344454"/>
                </a:lnTo>
                <a:cubicBezTo>
                  <a:pt x="1924526" y="1344454"/>
                  <a:pt x="1923574" y="1344454"/>
                  <a:pt x="1922621" y="1344454"/>
                </a:cubicBezTo>
                <a:lnTo>
                  <a:pt x="1922621" y="1329214"/>
                </a:lnTo>
                <a:lnTo>
                  <a:pt x="1916906" y="1329214"/>
                </a:lnTo>
                <a:lnTo>
                  <a:pt x="1916906" y="1345406"/>
                </a:lnTo>
                <a:cubicBezTo>
                  <a:pt x="1915954" y="1345406"/>
                  <a:pt x="1915001" y="1345406"/>
                  <a:pt x="1914049" y="1345406"/>
                </a:cubicBezTo>
                <a:lnTo>
                  <a:pt x="1914049" y="1329214"/>
                </a:lnTo>
                <a:lnTo>
                  <a:pt x="1908334" y="1329214"/>
                </a:lnTo>
                <a:lnTo>
                  <a:pt x="1908334" y="1346359"/>
                </a:lnTo>
                <a:lnTo>
                  <a:pt x="1905476" y="1346359"/>
                </a:lnTo>
                <a:lnTo>
                  <a:pt x="1905476" y="1329214"/>
                </a:lnTo>
                <a:lnTo>
                  <a:pt x="1899761" y="1329214"/>
                </a:lnTo>
                <a:lnTo>
                  <a:pt x="1899761" y="1346359"/>
                </a:lnTo>
                <a:cubicBezTo>
                  <a:pt x="1898809" y="1346359"/>
                  <a:pt x="1897856" y="1346359"/>
                  <a:pt x="1897856" y="1346359"/>
                </a:cubicBezTo>
                <a:lnTo>
                  <a:pt x="1896904" y="1329214"/>
                </a:lnTo>
                <a:lnTo>
                  <a:pt x="1891189" y="1329214"/>
                </a:lnTo>
                <a:lnTo>
                  <a:pt x="1891189" y="1347311"/>
                </a:lnTo>
                <a:cubicBezTo>
                  <a:pt x="1890236" y="1347311"/>
                  <a:pt x="1889284" y="1347311"/>
                  <a:pt x="1888331" y="1347311"/>
                </a:cubicBezTo>
                <a:lnTo>
                  <a:pt x="1888331" y="1329214"/>
                </a:lnTo>
                <a:lnTo>
                  <a:pt x="1882616" y="1329214"/>
                </a:lnTo>
                <a:lnTo>
                  <a:pt x="1882616" y="1347311"/>
                </a:lnTo>
                <a:lnTo>
                  <a:pt x="1881664" y="1347311"/>
                </a:lnTo>
                <a:lnTo>
                  <a:pt x="1880711" y="1347311"/>
                </a:lnTo>
                <a:lnTo>
                  <a:pt x="1880711" y="1329214"/>
                </a:lnTo>
                <a:lnTo>
                  <a:pt x="1874996" y="1329214"/>
                </a:lnTo>
                <a:lnTo>
                  <a:pt x="1874996" y="1347311"/>
                </a:lnTo>
                <a:cubicBezTo>
                  <a:pt x="1874044" y="1347311"/>
                  <a:pt x="1873091" y="1347311"/>
                  <a:pt x="1872139" y="1347311"/>
                </a:cubicBezTo>
                <a:lnTo>
                  <a:pt x="1872139" y="1329214"/>
                </a:lnTo>
                <a:lnTo>
                  <a:pt x="1866424" y="1329214"/>
                </a:lnTo>
                <a:lnTo>
                  <a:pt x="1866424" y="1346359"/>
                </a:lnTo>
                <a:cubicBezTo>
                  <a:pt x="1865471" y="1346359"/>
                  <a:pt x="1864519" y="1346359"/>
                  <a:pt x="1863566" y="1346359"/>
                </a:cubicBezTo>
                <a:lnTo>
                  <a:pt x="1863566" y="1329214"/>
                </a:lnTo>
                <a:lnTo>
                  <a:pt x="1857851" y="1329214"/>
                </a:lnTo>
                <a:lnTo>
                  <a:pt x="1857851" y="1346359"/>
                </a:lnTo>
                <a:cubicBezTo>
                  <a:pt x="1856899" y="1346359"/>
                  <a:pt x="1855946" y="1346359"/>
                  <a:pt x="1854994" y="1346359"/>
                </a:cubicBezTo>
                <a:lnTo>
                  <a:pt x="1854994" y="1329214"/>
                </a:lnTo>
                <a:lnTo>
                  <a:pt x="1849279" y="1329214"/>
                </a:lnTo>
                <a:lnTo>
                  <a:pt x="1849279" y="1345406"/>
                </a:lnTo>
                <a:cubicBezTo>
                  <a:pt x="1848326" y="1345406"/>
                  <a:pt x="1847374" y="1345406"/>
                  <a:pt x="1846421" y="1345406"/>
                </a:cubicBezTo>
                <a:lnTo>
                  <a:pt x="1846421" y="1329214"/>
                </a:lnTo>
                <a:lnTo>
                  <a:pt x="1840706" y="1329214"/>
                </a:lnTo>
                <a:lnTo>
                  <a:pt x="1840706" y="1344454"/>
                </a:lnTo>
                <a:cubicBezTo>
                  <a:pt x="1839754" y="1344454"/>
                  <a:pt x="1838801" y="1344454"/>
                  <a:pt x="1837849" y="1344454"/>
                </a:cubicBezTo>
                <a:lnTo>
                  <a:pt x="1837849" y="1330166"/>
                </a:lnTo>
                <a:lnTo>
                  <a:pt x="1835944" y="1330166"/>
                </a:lnTo>
                <a:lnTo>
                  <a:pt x="1835944" y="1343501"/>
                </a:lnTo>
                <a:cubicBezTo>
                  <a:pt x="1834991" y="1343501"/>
                  <a:pt x="1834039" y="1343501"/>
                  <a:pt x="1833086" y="1342549"/>
                </a:cubicBezTo>
                <a:lnTo>
                  <a:pt x="1833086" y="1329214"/>
                </a:lnTo>
                <a:lnTo>
                  <a:pt x="1827371" y="1329214"/>
                </a:lnTo>
                <a:lnTo>
                  <a:pt x="1827371" y="1340644"/>
                </a:lnTo>
                <a:cubicBezTo>
                  <a:pt x="1826419" y="1340644"/>
                  <a:pt x="1825466" y="1340644"/>
                  <a:pt x="1824514" y="1339691"/>
                </a:cubicBezTo>
                <a:lnTo>
                  <a:pt x="1824514" y="1328261"/>
                </a:lnTo>
                <a:lnTo>
                  <a:pt x="1818799" y="1328261"/>
                </a:lnTo>
                <a:lnTo>
                  <a:pt x="1818799" y="1337786"/>
                </a:lnTo>
                <a:cubicBezTo>
                  <a:pt x="1817846" y="1337786"/>
                  <a:pt x="1816894" y="1336834"/>
                  <a:pt x="1815941" y="1336834"/>
                </a:cubicBezTo>
                <a:lnTo>
                  <a:pt x="1815941" y="1328261"/>
                </a:lnTo>
                <a:lnTo>
                  <a:pt x="1810226" y="1328261"/>
                </a:lnTo>
                <a:lnTo>
                  <a:pt x="1810226" y="1333976"/>
                </a:lnTo>
                <a:cubicBezTo>
                  <a:pt x="1807369" y="1333024"/>
                  <a:pt x="1804511" y="1331119"/>
                  <a:pt x="1802606" y="1330166"/>
                </a:cubicBezTo>
                <a:lnTo>
                  <a:pt x="1802606" y="1263491"/>
                </a:lnTo>
                <a:lnTo>
                  <a:pt x="1790224" y="1263491"/>
                </a:lnTo>
                <a:lnTo>
                  <a:pt x="1790224" y="1280636"/>
                </a:lnTo>
                <a:lnTo>
                  <a:pt x="1780699" y="1280636"/>
                </a:lnTo>
                <a:lnTo>
                  <a:pt x="1780699" y="1178719"/>
                </a:lnTo>
                <a:lnTo>
                  <a:pt x="1772126" y="1178719"/>
                </a:lnTo>
                <a:lnTo>
                  <a:pt x="1772126" y="1281589"/>
                </a:lnTo>
                <a:lnTo>
                  <a:pt x="1759744" y="1281589"/>
                </a:lnTo>
                <a:lnTo>
                  <a:pt x="1759744" y="1264444"/>
                </a:lnTo>
                <a:lnTo>
                  <a:pt x="1750219" y="1264444"/>
                </a:lnTo>
                <a:lnTo>
                  <a:pt x="1750219" y="1386364"/>
                </a:lnTo>
                <a:lnTo>
                  <a:pt x="1721644" y="1386364"/>
                </a:lnTo>
                <a:lnTo>
                  <a:pt x="1721644" y="1658779"/>
                </a:lnTo>
                <a:lnTo>
                  <a:pt x="1695926" y="1658779"/>
                </a:lnTo>
                <a:lnTo>
                  <a:pt x="1695926" y="1572101"/>
                </a:lnTo>
                <a:lnTo>
                  <a:pt x="1685449" y="1572101"/>
                </a:lnTo>
                <a:lnTo>
                  <a:pt x="1685449" y="1516856"/>
                </a:lnTo>
                <a:lnTo>
                  <a:pt x="1674019" y="1516856"/>
                </a:lnTo>
                <a:lnTo>
                  <a:pt x="1620679" y="1477804"/>
                </a:lnTo>
                <a:lnTo>
                  <a:pt x="1620679" y="1465421"/>
                </a:lnTo>
                <a:lnTo>
                  <a:pt x="1630204" y="1465421"/>
                </a:lnTo>
                <a:lnTo>
                  <a:pt x="1630204" y="1449229"/>
                </a:lnTo>
                <a:lnTo>
                  <a:pt x="1620679" y="1449229"/>
                </a:lnTo>
                <a:lnTo>
                  <a:pt x="1620679" y="1432084"/>
                </a:lnTo>
                <a:lnTo>
                  <a:pt x="1632109" y="1432084"/>
                </a:lnTo>
                <a:lnTo>
                  <a:pt x="1632109" y="1418749"/>
                </a:lnTo>
                <a:lnTo>
                  <a:pt x="1620679" y="1418749"/>
                </a:lnTo>
                <a:lnTo>
                  <a:pt x="1620679" y="1382554"/>
                </a:lnTo>
                <a:lnTo>
                  <a:pt x="1604486" y="1382554"/>
                </a:lnTo>
                <a:lnTo>
                  <a:pt x="1604486" y="1418749"/>
                </a:lnTo>
                <a:lnTo>
                  <a:pt x="1593056" y="1418749"/>
                </a:lnTo>
                <a:lnTo>
                  <a:pt x="1593056" y="1432084"/>
                </a:lnTo>
                <a:lnTo>
                  <a:pt x="1604486" y="1432084"/>
                </a:lnTo>
                <a:lnTo>
                  <a:pt x="1604486" y="1449229"/>
                </a:lnTo>
                <a:lnTo>
                  <a:pt x="1595914" y="1449229"/>
                </a:lnTo>
                <a:lnTo>
                  <a:pt x="1595914" y="1465421"/>
                </a:lnTo>
                <a:lnTo>
                  <a:pt x="1604486" y="1465421"/>
                </a:lnTo>
                <a:lnTo>
                  <a:pt x="1604486" y="1477804"/>
                </a:lnTo>
                <a:lnTo>
                  <a:pt x="1551146" y="1516856"/>
                </a:lnTo>
                <a:lnTo>
                  <a:pt x="1539716" y="1516856"/>
                </a:lnTo>
                <a:lnTo>
                  <a:pt x="1539716" y="1572101"/>
                </a:lnTo>
                <a:lnTo>
                  <a:pt x="1531144" y="1572101"/>
                </a:lnTo>
                <a:lnTo>
                  <a:pt x="1531144" y="1712119"/>
                </a:lnTo>
                <a:lnTo>
                  <a:pt x="1480661" y="1712119"/>
                </a:lnTo>
                <a:lnTo>
                  <a:pt x="1480661" y="2000726"/>
                </a:lnTo>
                <a:cubicBezTo>
                  <a:pt x="1413034" y="1982629"/>
                  <a:pt x="1357789" y="1972151"/>
                  <a:pt x="1362551" y="1992154"/>
                </a:cubicBezTo>
                <a:cubicBezTo>
                  <a:pt x="1374934" y="2048351"/>
                  <a:pt x="1397794" y="2087404"/>
                  <a:pt x="1394936" y="2125504"/>
                </a:cubicBezTo>
                <a:lnTo>
                  <a:pt x="1392079" y="2202656"/>
                </a:lnTo>
                <a:lnTo>
                  <a:pt x="1193006" y="2202656"/>
                </a:lnTo>
                <a:lnTo>
                  <a:pt x="1193006" y="2137886"/>
                </a:lnTo>
                <a:lnTo>
                  <a:pt x="1168241" y="2137886"/>
                </a:lnTo>
                <a:lnTo>
                  <a:pt x="1127284" y="2107406"/>
                </a:lnTo>
                <a:lnTo>
                  <a:pt x="1142524" y="2107406"/>
                </a:lnTo>
                <a:lnTo>
                  <a:pt x="1142524" y="2083594"/>
                </a:lnTo>
                <a:lnTo>
                  <a:pt x="1126331" y="2083594"/>
                </a:lnTo>
                <a:lnTo>
                  <a:pt x="1126331" y="2076926"/>
                </a:lnTo>
                <a:lnTo>
                  <a:pt x="1113949" y="2076926"/>
                </a:lnTo>
                <a:lnTo>
                  <a:pt x="1113949" y="2071211"/>
                </a:lnTo>
                <a:cubicBezTo>
                  <a:pt x="1118711" y="2070259"/>
                  <a:pt x="1122521" y="2070259"/>
                  <a:pt x="1126331" y="2069306"/>
                </a:cubicBezTo>
                <a:cubicBezTo>
                  <a:pt x="1127284" y="2069306"/>
                  <a:pt x="1128236" y="2069306"/>
                  <a:pt x="1128236" y="2069306"/>
                </a:cubicBezTo>
                <a:cubicBezTo>
                  <a:pt x="1149191" y="2068354"/>
                  <a:pt x="1161574" y="2055971"/>
                  <a:pt x="1165384" y="2049304"/>
                </a:cubicBezTo>
                <a:lnTo>
                  <a:pt x="1171099" y="2043589"/>
                </a:lnTo>
                <a:cubicBezTo>
                  <a:pt x="1172051" y="2043589"/>
                  <a:pt x="1173004" y="2042636"/>
                  <a:pt x="1173004" y="2041684"/>
                </a:cubicBezTo>
                <a:cubicBezTo>
                  <a:pt x="1173004" y="2040731"/>
                  <a:pt x="1172051" y="2039779"/>
                  <a:pt x="1171099" y="2039779"/>
                </a:cubicBezTo>
                <a:cubicBezTo>
                  <a:pt x="1170146" y="2039779"/>
                  <a:pt x="1169194" y="2040731"/>
                  <a:pt x="1169194" y="2041684"/>
                </a:cubicBezTo>
                <a:cubicBezTo>
                  <a:pt x="1169194" y="2041684"/>
                  <a:pt x="1169194" y="2042636"/>
                  <a:pt x="1169194" y="2042636"/>
                </a:cubicBezTo>
                <a:lnTo>
                  <a:pt x="1165384" y="2046446"/>
                </a:lnTo>
                <a:cubicBezTo>
                  <a:pt x="1160621" y="2048351"/>
                  <a:pt x="1149191" y="2049304"/>
                  <a:pt x="1152049" y="2045494"/>
                </a:cubicBezTo>
                <a:cubicBezTo>
                  <a:pt x="1154906" y="2041684"/>
                  <a:pt x="1157764" y="2033111"/>
                  <a:pt x="1159669" y="2029301"/>
                </a:cubicBezTo>
                <a:lnTo>
                  <a:pt x="1164431" y="2023586"/>
                </a:lnTo>
                <a:lnTo>
                  <a:pt x="1164431" y="2023586"/>
                </a:lnTo>
                <a:cubicBezTo>
                  <a:pt x="1165384" y="2023586"/>
                  <a:pt x="1166336" y="2022634"/>
                  <a:pt x="1166336" y="2021681"/>
                </a:cubicBezTo>
                <a:cubicBezTo>
                  <a:pt x="1166336" y="2020729"/>
                  <a:pt x="1165384" y="2019776"/>
                  <a:pt x="1164431" y="2019776"/>
                </a:cubicBezTo>
                <a:cubicBezTo>
                  <a:pt x="1163479" y="2019776"/>
                  <a:pt x="1162526" y="2020729"/>
                  <a:pt x="1162526" y="2021681"/>
                </a:cubicBezTo>
                <a:cubicBezTo>
                  <a:pt x="1162526" y="2021681"/>
                  <a:pt x="1162526" y="2022634"/>
                  <a:pt x="1162526" y="2022634"/>
                </a:cubicBezTo>
                <a:lnTo>
                  <a:pt x="1156811" y="2028349"/>
                </a:lnTo>
                <a:cubicBezTo>
                  <a:pt x="1156811" y="2028349"/>
                  <a:pt x="1156811" y="2028349"/>
                  <a:pt x="1156811" y="2028349"/>
                </a:cubicBezTo>
                <a:cubicBezTo>
                  <a:pt x="1154906" y="2029301"/>
                  <a:pt x="1153001" y="2029301"/>
                  <a:pt x="1151096" y="2030254"/>
                </a:cubicBezTo>
                <a:cubicBezTo>
                  <a:pt x="1150144" y="2029301"/>
                  <a:pt x="1147286" y="2028349"/>
                  <a:pt x="1144429" y="2028349"/>
                </a:cubicBezTo>
                <a:cubicBezTo>
                  <a:pt x="1140619" y="2028349"/>
                  <a:pt x="1137761" y="2029301"/>
                  <a:pt x="1137761" y="2031206"/>
                </a:cubicBezTo>
                <a:cubicBezTo>
                  <a:pt x="1137761" y="2031206"/>
                  <a:pt x="1137761" y="2031206"/>
                  <a:pt x="1137761" y="2031206"/>
                </a:cubicBezTo>
                <a:cubicBezTo>
                  <a:pt x="1133951" y="2031206"/>
                  <a:pt x="1131094" y="2031206"/>
                  <a:pt x="1128236" y="2030254"/>
                </a:cubicBezTo>
                <a:lnTo>
                  <a:pt x="1128236" y="2020729"/>
                </a:lnTo>
                <a:lnTo>
                  <a:pt x="1128236" y="2016919"/>
                </a:lnTo>
                <a:lnTo>
                  <a:pt x="1128236" y="2007394"/>
                </a:lnTo>
                <a:lnTo>
                  <a:pt x="1120616" y="2007394"/>
                </a:lnTo>
                <a:lnTo>
                  <a:pt x="1120616" y="1998821"/>
                </a:lnTo>
                <a:lnTo>
                  <a:pt x="1112044" y="1998821"/>
                </a:lnTo>
                <a:lnTo>
                  <a:pt x="1112044" y="2004536"/>
                </a:lnTo>
                <a:lnTo>
                  <a:pt x="1105376" y="2004536"/>
                </a:lnTo>
                <a:lnTo>
                  <a:pt x="1105376" y="1998821"/>
                </a:lnTo>
                <a:cubicBezTo>
                  <a:pt x="1111091" y="1997869"/>
                  <a:pt x="1116806" y="1996916"/>
                  <a:pt x="1121569" y="1995964"/>
                </a:cubicBezTo>
                <a:cubicBezTo>
                  <a:pt x="1122521" y="1995964"/>
                  <a:pt x="1123474" y="1995964"/>
                  <a:pt x="1124426" y="1995964"/>
                </a:cubicBezTo>
                <a:cubicBezTo>
                  <a:pt x="1143476" y="1995964"/>
                  <a:pt x="1154906" y="1983581"/>
                  <a:pt x="1158716" y="1976914"/>
                </a:cubicBezTo>
                <a:lnTo>
                  <a:pt x="1163479" y="1971199"/>
                </a:lnTo>
                <a:cubicBezTo>
                  <a:pt x="1164431" y="1971199"/>
                  <a:pt x="1165384" y="1970246"/>
                  <a:pt x="1165384" y="1969294"/>
                </a:cubicBezTo>
                <a:cubicBezTo>
                  <a:pt x="1165384" y="1968341"/>
                  <a:pt x="1164431" y="1967389"/>
                  <a:pt x="1163479" y="1967389"/>
                </a:cubicBezTo>
                <a:cubicBezTo>
                  <a:pt x="1162526" y="1967389"/>
                  <a:pt x="1161574" y="1968341"/>
                  <a:pt x="1161574" y="1969294"/>
                </a:cubicBezTo>
                <a:cubicBezTo>
                  <a:pt x="1161574" y="1969294"/>
                  <a:pt x="1161574" y="1969294"/>
                  <a:pt x="1161574" y="1970246"/>
                </a:cubicBezTo>
                <a:lnTo>
                  <a:pt x="1157764" y="1974056"/>
                </a:lnTo>
                <a:cubicBezTo>
                  <a:pt x="1153001" y="1975961"/>
                  <a:pt x="1142524" y="1976914"/>
                  <a:pt x="1145381" y="1973104"/>
                </a:cubicBezTo>
                <a:cubicBezTo>
                  <a:pt x="1147286" y="1969294"/>
                  <a:pt x="1151096" y="1960721"/>
                  <a:pt x="1152049" y="1957864"/>
                </a:cubicBezTo>
                <a:lnTo>
                  <a:pt x="1156811" y="1953101"/>
                </a:lnTo>
                <a:lnTo>
                  <a:pt x="1156811" y="1953101"/>
                </a:lnTo>
                <a:cubicBezTo>
                  <a:pt x="1157764" y="1953101"/>
                  <a:pt x="1158716" y="1952149"/>
                  <a:pt x="1158716" y="1951196"/>
                </a:cubicBezTo>
                <a:cubicBezTo>
                  <a:pt x="1158716" y="1950244"/>
                  <a:pt x="1157764" y="1949291"/>
                  <a:pt x="1156811" y="1949291"/>
                </a:cubicBezTo>
                <a:cubicBezTo>
                  <a:pt x="1155859" y="1949291"/>
                  <a:pt x="1154906" y="1950244"/>
                  <a:pt x="1154906" y="1951196"/>
                </a:cubicBezTo>
                <a:cubicBezTo>
                  <a:pt x="1154906" y="1951196"/>
                  <a:pt x="1154906" y="1952149"/>
                  <a:pt x="1154906" y="1952149"/>
                </a:cubicBezTo>
                <a:lnTo>
                  <a:pt x="1150144" y="1957864"/>
                </a:lnTo>
                <a:cubicBezTo>
                  <a:pt x="1150144" y="1957864"/>
                  <a:pt x="1150144" y="1957864"/>
                  <a:pt x="1150144" y="1957864"/>
                </a:cubicBezTo>
                <a:cubicBezTo>
                  <a:pt x="1148239" y="1958816"/>
                  <a:pt x="1146334" y="1958816"/>
                  <a:pt x="1144429" y="1959769"/>
                </a:cubicBezTo>
                <a:cubicBezTo>
                  <a:pt x="1143476" y="1958816"/>
                  <a:pt x="1141571" y="1957864"/>
                  <a:pt x="1138714" y="1957864"/>
                </a:cubicBezTo>
                <a:cubicBezTo>
                  <a:pt x="1134904" y="1957864"/>
                  <a:pt x="1132046" y="1958816"/>
                  <a:pt x="1132046" y="1960721"/>
                </a:cubicBezTo>
                <a:cubicBezTo>
                  <a:pt x="1132046" y="1960721"/>
                  <a:pt x="1132046" y="1960721"/>
                  <a:pt x="1132046" y="1960721"/>
                </a:cubicBezTo>
                <a:cubicBezTo>
                  <a:pt x="1128236" y="1960721"/>
                  <a:pt x="1125379" y="1960721"/>
                  <a:pt x="1123474" y="1959769"/>
                </a:cubicBezTo>
                <a:lnTo>
                  <a:pt x="1123474" y="1951196"/>
                </a:lnTo>
                <a:lnTo>
                  <a:pt x="1123474" y="1947386"/>
                </a:lnTo>
                <a:lnTo>
                  <a:pt x="1123474" y="1938814"/>
                </a:lnTo>
                <a:lnTo>
                  <a:pt x="1115854" y="1938814"/>
                </a:lnTo>
                <a:lnTo>
                  <a:pt x="1115854" y="1931194"/>
                </a:lnTo>
                <a:lnTo>
                  <a:pt x="1109186" y="1931194"/>
                </a:lnTo>
                <a:lnTo>
                  <a:pt x="1109186" y="1936909"/>
                </a:lnTo>
                <a:lnTo>
                  <a:pt x="1102519" y="1936909"/>
                </a:lnTo>
                <a:lnTo>
                  <a:pt x="1102519" y="1928336"/>
                </a:lnTo>
                <a:cubicBezTo>
                  <a:pt x="1108234" y="1927384"/>
                  <a:pt x="1113949" y="1926431"/>
                  <a:pt x="1118711" y="1925479"/>
                </a:cubicBezTo>
                <a:cubicBezTo>
                  <a:pt x="1119664" y="1925479"/>
                  <a:pt x="1120616" y="1925479"/>
                  <a:pt x="1121569" y="1925479"/>
                </a:cubicBezTo>
                <a:cubicBezTo>
                  <a:pt x="1139666" y="1925479"/>
                  <a:pt x="1150144" y="1913096"/>
                  <a:pt x="1153954" y="1907381"/>
                </a:cubicBezTo>
                <a:lnTo>
                  <a:pt x="1158716" y="1902619"/>
                </a:lnTo>
                <a:cubicBezTo>
                  <a:pt x="1159669" y="1902619"/>
                  <a:pt x="1160621" y="1901666"/>
                  <a:pt x="1160621" y="1900714"/>
                </a:cubicBezTo>
                <a:cubicBezTo>
                  <a:pt x="1160621" y="1899761"/>
                  <a:pt x="1159669" y="1898809"/>
                  <a:pt x="1158716" y="1898809"/>
                </a:cubicBezTo>
                <a:cubicBezTo>
                  <a:pt x="1157764" y="1898809"/>
                  <a:pt x="1156811" y="1899761"/>
                  <a:pt x="1156811" y="1900714"/>
                </a:cubicBezTo>
                <a:cubicBezTo>
                  <a:pt x="1156811" y="1900714"/>
                  <a:pt x="1156811" y="1901666"/>
                  <a:pt x="1156811" y="1901666"/>
                </a:cubicBezTo>
                <a:lnTo>
                  <a:pt x="1153001" y="1905476"/>
                </a:lnTo>
                <a:cubicBezTo>
                  <a:pt x="1148239" y="1907381"/>
                  <a:pt x="1138714" y="1908334"/>
                  <a:pt x="1140619" y="1904524"/>
                </a:cubicBezTo>
                <a:cubicBezTo>
                  <a:pt x="1142524" y="1900714"/>
                  <a:pt x="1146334" y="1893094"/>
                  <a:pt x="1147286" y="1889284"/>
                </a:cubicBezTo>
                <a:lnTo>
                  <a:pt x="1152049" y="1884521"/>
                </a:lnTo>
                <a:lnTo>
                  <a:pt x="1152049" y="1884521"/>
                </a:lnTo>
                <a:cubicBezTo>
                  <a:pt x="1153001" y="1884521"/>
                  <a:pt x="1153954" y="1883569"/>
                  <a:pt x="1153954" y="1882616"/>
                </a:cubicBezTo>
                <a:cubicBezTo>
                  <a:pt x="1153954" y="1881664"/>
                  <a:pt x="1153001" y="1880711"/>
                  <a:pt x="1152049" y="1880711"/>
                </a:cubicBezTo>
                <a:cubicBezTo>
                  <a:pt x="1151096" y="1880711"/>
                  <a:pt x="1150144" y="1881664"/>
                  <a:pt x="1150144" y="1882616"/>
                </a:cubicBezTo>
                <a:cubicBezTo>
                  <a:pt x="1150144" y="1882616"/>
                  <a:pt x="1150144" y="1882616"/>
                  <a:pt x="1150144" y="1883569"/>
                </a:cubicBezTo>
                <a:lnTo>
                  <a:pt x="1145381" y="1888331"/>
                </a:lnTo>
                <a:cubicBezTo>
                  <a:pt x="1145381" y="1888331"/>
                  <a:pt x="1145381" y="1888331"/>
                  <a:pt x="1145381" y="1888331"/>
                </a:cubicBezTo>
                <a:cubicBezTo>
                  <a:pt x="1143476" y="1889284"/>
                  <a:pt x="1141571" y="1889284"/>
                  <a:pt x="1139666" y="1890236"/>
                </a:cubicBezTo>
                <a:cubicBezTo>
                  <a:pt x="1138714" y="1889284"/>
                  <a:pt x="1136809" y="1888331"/>
                  <a:pt x="1133951" y="1888331"/>
                </a:cubicBezTo>
                <a:cubicBezTo>
                  <a:pt x="1130141" y="1888331"/>
                  <a:pt x="1128236" y="1889284"/>
                  <a:pt x="1128236" y="1891189"/>
                </a:cubicBezTo>
                <a:cubicBezTo>
                  <a:pt x="1128236" y="1891189"/>
                  <a:pt x="1128236" y="1891189"/>
                  <a:pt x="1128236" y="1891189"/>
                </a:cubicBezTo>
                <a:cubicBezTo>
                  <a:pt x="1125379" y="1891189"/>
                  <a:pt x="1122521" y="1891189"/>
                  <a:pt x="1119664" y="1890236"/>
                </a:cubicBezTo>
                <a:lnTo>
                  <a:pt x="1119664" y="1881664"/>
                </a:lnTo>
                <a:lnTo>
                  <a:pt x="1119664" y="1877854"/>
                </a:lnTo>
                <a:lnTo>
                  <a:pt x="1119664" y="1869281"/>
                </a:lnTo>
                <a:lnTo>
                  <a:pt x="1112996" y="1869281"/>
                </a:lnTo>
                <a:lnTo>
                  <a:pt x="1112996" y="1861661"/>
                </a:lnTo>
                <a:lnTo>
                  <a:pt x="1106329" y="1861661"/>
                </a:lnTo>
                <a:lnTo>
                  <a:pt x="1106329" y="1867376"/>
                </a:lnTo>
                <a:lnTo>
                  <a:pt x="1100614" y="1867376"/>
                </a:lnTo>
                <a:lnTo>
                  <a:pt x="1100614" y="1854994"/>
                </a:lnTo>
                <a:cubicBezTo>
                  <a:pt x="1106329" y="1854041"/>
                  <a:pt x="1111091" y="1854041"/>
                  <a:pt x="1115854" y="1853089"/>
                </a:cubicBezTo>
                <a:lnTo>
                  <a:pt x="1118711" y="1853089"/>
                </a:lnTo>
                <a:cubicBezTo>
                  <a:pt x="1135856" y="1853089"/>
                  <a:pt x="1146334" y="1841659"/>
                  <a:pt x="1150144" y="1835944"/>
                </a:cubicBezTo>
                <a:lnTo>
                  <a:pt x="1154906" y="1831181"/>
                </a:lnTo>
                <a:lnTo>
                  <a:pt x="1154906" y="1831181"/>
                </a:lnTo>
                <a:cubicBezTo>
                  <a:pt x="1155859" y="1831181"/>
                  <a:pt x="1156811" y="1830229"/>
                  <a:pt x="1156811" y="1829276"/>
                </a:cubicBezTo>
                <a:cubicBezTo>
                  <a:pt x="1156811" y="1828324"/>
                  <a:pt x="1155859" y="1827371"/>
                  <a:pt x="1154906" y="1827371"/>
                </a:cubicBezTo>
                <a:cubicBezTo>
                  <a:pt x="1153954" y="1827371"/>
                  <a:pt x="1153001" y="1828324"/>
                  <a:pt x="1153001" y="1829276"/>
                </a:cubicBezTo>
                <a:cubicBezTo>
                  <a:pt x="1153001" y="1829276"/>
                  <a:pt x="1153001" y="1829276"/>
                  <a:pt x="1153001" y="1830229"/>
                </a:cubicBezTo>
                <a:lnTo>
                  <a:pt x="1150144" y="1834039"/>
                </a:lnTo>
                <a:cubicBezTo>
                  <a:pt x="1146334" y="1835944"/>
                  <a:pt x="1136809" y="1836896"/>
                  <a:pt x="1138714" y="1833086"/>
                </a:cubicBezTo>
                <a:cubicBezTo>
                  <a:pt x="1140619" y="1830229"/>
                  <a:pt x="1143476" y="1822609"/>
                  <a:pt x="1145381" y="1818799"/>
                </a:cubicBezTo>
                <a:lnTo>
                  <a:pt x="1150144" y="1814036"/>
                </a:lnTo>
                <a:lnTo>
                  <a:pt x="1150144" y="1814036"/>
                </a:lnTo>
                <a:cubicBezTo>
                  <a:pt x="1151096" y="1814036"/>
                  <a:pt x="1152049" y="1813084"/>
                  <a:pt x="1152049" y="1812131"/>
                </a:cubicBezTo>
                <a:cubicBezTo>
                  <a:pt x="1152049" y="1811179"/>
                  <a:pt x="1151096" y="1810226"/>
                  <a:pt x="1150144" y="1810226"/>
                </a:cubicBezTo>
                <a:cubicBezTo>
                  <a:pt x="1149191" y="1810226"/>
                  <a:pt x="1148239" y="1811179"/>
                  <a:pt x="1148239" y="1812131"/>
                </a:cubicBezTo>
                <a:cubicBezTo>
                  <a:pt x="1148239" y="1812131"/>
                  <a:pt x="1148239" y="1812131"/>
                  <a:pt x="1148239" y="1813084"/>
                </a:cubicBezTo>
                <a:lnTo>
                  <a:pt x="1143476" y="1817846"/>
                </a:lnTo>
                <a:cubicBezTo>
                  <a:pt x="1143476" y="1817846"/>
                  <a:pt x="1143476" y="1817846"/>
                  <a:pt x="1143476" y="1817846"/>
                </a:cubicBezTo>
                <a:cubicBezTo>
                  <a:pt x="1141571" y="1818799"/>
                  <a:pt x="1139666" y="1818799"/>
                  <a:pt x="1138714" y="1818799"/>
                </a:cubicBezTo>
                <a:cubicBezTo>
                  <a:pt x="1137761" y="1817846"/>
                  <a:pt x="1135856" y="1816894"/>
                  <a:pt x="1132999" y="1816894"/>
                </a:cubicBezTo>
                <a:cubicBezTo>
                  <a:pt x="1129189" y="1816894"/>
                  <a:pt x="1127284" y="1817846"/>
                  <a:pt x="1127284" y="1819751"/>
                </a:cubicBezTo>
                <a:cubicBezTo>
                  <a:pt x="1127284" y="1819751"/>
                  <a:pt x="1127284" y="1819751"/>
                  <a:pt x="1127284" y="1819751"/>
                </a:cubicBezTo>
                <a:cubicBezTo>
                  <a:pt x="1124426" y="1819751"/>
                  <a:pt x="1121569" y="1819751"/>
                  <a:pt x="1118711" y="1818799"/>
                </a:cubicBezTo>
                <a:lnTo>
                  <a:pt x="1118711" y="1811179"/>
                </a:lnTo>
                <a:lnTo>
                  <a:pt x="1118711" y="1808321"/>
                </a:lnTo>
                <a:lnTo>
                  <a:pt x="1118711" y="1800701"/>
                </a:lnTo>
                <a:lnTo>
                  <a:pt x="1112044" y="1800701"/>
                </a:lnTo>
                <a:lnTo>
                  <a:pt x="1112044" y="1794034"/>
                </a:lnTo>
                <a:lnTo>
                  <a:pt x="1105376" y="1794034"/>
                </a:lnTo>
                <a:lnTo>
                  <a:pt x="1105376" y="1798796"/>
                </a:lnTo>
                <a:lnTo>
                  <a:pt x="1099661" y="1798796"/>
                </a:lnTo>
                <a:lnTo>
                  <a:pt x="1099661" y="1784509"/>
                </a:lnTo>
                <a:cubicBezTo>
                  <a:pt x="1105376" y="1783556"/>
                  <a:pt x="1110139" y="1783556"/>
                  <a:pt x="1113949" y="1782604"/>
                </a:cubicBezTo>
                <a:lnTo>
                  <a:pt x="1115854" y="1782604"/>
                </a:lnTo>
                <a:cubicBezTo>
                  <a:pt x="1132999" y="1782604"/>
                  <a:pt x="1142524" y="1772126"/>
                  <a:pt x="1146334" y="1766411"/>
                </a:cubicBezTo>
                <a:lnTo>
                  <a:pt x="1151096" y="1761649"/>
                </a:lnTo>
                <a:lnTo>
                  <a:pt x="1151096" y="1761649"/>
                </a:lnTo>
                <a:cubicBezTo>
                  <a:pt x="1152049" y="1761649"/>
                  <a:pt x="1153001" y="1760696"/>
                  <a:pt x="1153001" y="1759744"/>
                </a:cubicBezTo>
                <a:cubicBezTo>
                  <a:pt x="1153001" y="1758791"/>
                  <a:pt x="1152049" y="1757839"/>
                  <a:pt x="1151096" y="1757839"/>
                </a:cubicBezTo>
                <a:cubicBezTo>
                  <a:pt x="1151096" y="1757839"/>
                  <a:pt x="1149191" y="1758791"/>
                  <a:pt x="1149191" y="1759744"/>
                </a:cubicBezTo>
                <a:cubicBezTo>
                  <a:pt x="1149191" y="1759744"/>
                  <a:pt x="1149191" y="1759744"/>
                  <a:pt x="1149191" y="1760696"/>
                </a:cubicBezTo>
                <a:lnTo>
                  <a:pt x="1146334" y="1763554"/>
                </a:lnTo>
                <a:cubicBezTo>
                  <a:pt x="1142524" y="1765459"/>
                  <a:pt x="1132999" y="1765459"/>
                  <a:pt x="1134904" y="1762601"/>
                </a:cubicBezTo>
                <a:cubicBezTo>
                  <a:pt x="1136809" y="1759744"/>
                  <a:pt x="1139666" y="1752124"/>
                  <a:pt x="1140619" y="1749266"/>
                </a:cubicBezTo>
                <a:lnTo>
                  <a:pt x="1144429" y="1744504"/>
                </a:lnTo>
                <a:lnTo>
                  <a:pt x="1144429" y="1744504"/>
                </a:lnTo>
                <a:cubicBezTo>
                  <a:pt x="1145381" y="1744504"/>
                  <a:pt x="1146334" y="1743551"/>
                  <a:pt x="1146334" y="1742599"/>
                </a:cubicBezTo>
                <a:cubicBezTo>
                  <a:pt x="1146334" y="1741646"/>
                  <a:pt x="1145381" y="1740694"/>
                  <a:pt x="1144429" y="1740694"/>
                </a:cubicBezTo>
                <a:cubicBezTo>
                  <a:pt x="1143476" y="1740694"/>
                  <a:pt x="1142524" y="1741646"/>
                  <a:pt x="1142524" y="1742599"/>
                </a:cubicBezTo>
                <a:cubicBezTo>
                  <a:pt x="1142524" y="1742599"/>
                  <a:pt x="1142524" y="1742599"/>
                  <a:pt x="1142524" y="1743551"/>
                </a:cubicBezTo>
                <a:lnTo>
                  <a:pt x="1137761" y="1748314"/>
                </a:lnTo>
                <a:cubicBezTo>
                  <a:pt x="1137761" y="1748314"/>
                  <a:pt x="1137761" y="1748314"/>
                  <a:pt x="1137761" y="1748314"/>
                </a:cubicBezTo>
                <a:cubicBezTo>
                  <a:pt x="1135856" y="1749266"/>
                  <a:pt x="1133951" y="1749266"/>
                  <a:pt x="1132999" y="1749266"/>
                </a:cubicBezTo>
                <a:cubicBezTo>
                  <a:pt x="1132046" y="1748314"/>
                  <a:pt x="1130141" y="1747361"/>
                  <a:pt x="1127284" y="1747361"/>
                </a:cubicBezTo>
                <a:cubicBezTo>
                  <a:pt x="1124426" y="1747361"/>
                  <a:pt x="1121569" y="1748314"/>
                  <a:pt x="1121569" y="1749266"/>
                </a:cubicBezTo>
                <a:cubicBezTo>
                  <a:pt x="1121569" y="1749266"/>
                  <a:pt x="1121569" y="1749266"/>
                  <a:pt x="1121569" y="1749266"/>
                </a:cubicBezTo>
                <a:cubicBezTo>
                  <a:pt x="1118711" y="1749266"/>
                  <a:pt x="1115854" y="1749266"/>
                  <a:pt x="1113949" y="1748314"/>
                </a:cubicBezTo>
                <a:lnTo>
                  <a:pt x="1113949" y="1740694"/>
                </a:lnTo>
                <a:lnTo>
                  <a:pt x="1113949" y="1737836"/>
                </a:lnTo>
                <a:lnTo>
                  <a:pt x="1113949" y="1730216"/>
                </a:lnTo>
                <a:lnTo>
                  <a:pt x="1107281" y="1730216"/>
                </a:lnTo>
                <a:lnTo>
                  <a:pt x="1107281" y="1723549"/>
                </a:lnTo>
                <a:lnTo>
                  <a:pt x="1101566" y="1723549"/>
                </a:lnTo>
                <a:lnTo>
                  <a:pt x="1101566" y="1728311"/>
                </a:lnTo>
                <a:lnTo>
                  <a:pt x="1095851" y="1728311"/>
                </a:lnTo>
                <a:lnTo>
                  <a:pt x="1095851" y="1713071"/>
                </a:lnTo>
                <a:lnTo>
                  <a:pt x="1070134" y="1713071"/>
                </a:lnTo>
                <a:cubicBezTo>
                  <a:pt x="1070134" y="1712119"/>
                  <a:pt x="1070134" y="1712119"/>
                  <a:pt x="1070134" y="1711166"/>
                </a:cubicBezTo>
                <a:cubicBezTo>
                  <a:pt x="1070134" y="1707356"/>
                  <a:pt x="1065371" y="1703546"/>
                  <a:pt x="1058704" y="1701641"/>
                </a:cubicBezTo>
                <a:cubicBezTo>
                  <a:pt x="1060609" y="1696879"/>
                  <a:pt x="1061561" y="1690211"/>
                  <a:pt x="1061561" y="1682591"/>
                </a:cubicBezTo>
                <a:cubicBezTo>
                  <a:pt x="1061561" y="1669256"/>
                  <a:pt x="1058704" y="1657826"/>
                  <a:pt x="1053941" y="1655921"/>
                </a:cubicBezTo>
                <a:cubicBezTo>
                  <a:pt x="1053941" y="1654016"/>
                  <a:pt x="1054894" y="1651159"/>
                  <a:pt x="1054894" y="1648301"/>
                </a:cubicBezTo>
                <a:lnTo>
                  <a:pt x="1054894" y="1648301"/>
                </a:lnTo>
                <a:cubicBezTo>
                  <a:pt x="1056799" y="1648301"/>
                  <a:pt x="1058704" y="1647349"/>
                  <a:pt x="1058704" y="1646396"/>
                </a:cubicBezTo>
                <a:cubicBezTo>
                  <a:pt x="1058704" y="1645444"/>
                  <a:pt x="1056799" y="1644491"/>
                  <a:pt x="1054894" y="1644491"/>
                </a:cubicBezTo>
                <a:cubicBezTo>
                  <a:pt x="1054894" y="1644491"/>
                  <a:pt x="1054894" y="1643539"/>
                  <a:pt x="1054894" y="1643539"/>
                </a:cubicBezTo>
                <a:cubicBezTo>
                  <a:pt x="1057751" y="1642586"/>
                  <a:pt x="1059656" y="1640681"/>
                  <a:pt x="1059656" y="1637824"/>
                </a:cubicBezTo>
                <a:cubicBezTo>
                  <a:pt x="1059656" y="1635919"/>
                  <a:pt x="1058704" y="1634014"/>
                  <a:pt x="1056799" y="1633061"/>
                </a:cubicBezTo>
                <a:cubicBezTo>
                  <a:pt x="1056799" y="1632109"/>
                  <a:pt x="1057751" y="1632109"/>
                  <a:pt x="1057751" y="1631156"/>
                </a:cubicBezTo>
                <a:cubicBezTo>
                  <a:pt x="1057751" y="1629251"/>
                  <a:pt x="1056799" y="1628299"/>
                  <a:pt x="1054894" y="1628299"/>
                </a:cubicBezTo>
                <a:lnTo>
                  <a:pt x="1054894" y="1614964"/>
                </a:lnTo>
                <a:cubicBezTo>
                  <a:pt x="1054894" y="1614011"/>
                  <a:pt x="1053941" y="1614011"/>
                  <a:pt x="1053941" y="1614011"/>
                </a:cubicBezTo>
                <a:cubicBezTo>
                  <a:pt x="1053941" y="1614011"/>
                  <a:pt x="1052989" y="1614964"/>
                  <a:pt x="1052989" y="1614964"/>
                </a:cubicBezTo>
                <a:lnTo>
                  <a:pt x="1052989" y="1628299"/>
                </a:lnTo>
                <a:cubicBezTo>
                  <a:pt x="1051084" y="1628299"/>
                  <a:pt x="1050131" y="1630204"/>
                  <a:pt x="1050131" y="1631156"/>
                </a:cubicBezTo>
                <a:cubicBezTo>
                  <a:pt x="1050131" y="1632109"/>
                  <a:pt x="1050131" y="1632109"/>
                  <a:pt x="1051084" y="1633061"/>
                </a:cubicBezTo>
                <a:cubicBezTo>
                  <a:pt x="1049179" y="1634014"/>
                  <a:pt x="1048226" y="1635919"/>
                  <a:pt x="1048226" y="1637824"/>
                </a:cubicBezTo>
                <a:cubicBezTo>
                  <a:pt x="1048226" y="1640681"/>
                  <a:pt x="1050131" y="1642586"/>
                  <a:pt x="1052989" y="1643539"/>
                </a:cubicBezTo>
                <a:cubicBezTo>
                  <a:pt x="1052989" y="1643539"/>
                  <a:pt x="1052989" y="1644491"/>
                  <a:pt x="1052989" y="1644491"/>
                </a:cubicBezTo>
                <a:cubicBezTo>
                  <a:pt x="1051084" y="1644491"/>
                  <a:pt x="1049179" y="1645444"/>
                  <a:pt x="1049179" y="1646396"/>
                </a:cubicBezTo>
                <a:cubicBezTo>
                  <a:pt x="1049179" y="1647349"/>
                  <a:pt x="1051084" y="1648301"/>
                  <a:pt x="1052989" y="1648301"/>
                </a:cubicBezTo>
                <a:lnTo>
                  <a:pt x="1052989" y="1648301"/>
                </a:lnTo>
                <a:cubicBezTo>
                  <a:pt x="1052989" y="1651159"/>
                  <a:pt x="1052989" y="1654016"/>
                  <a:pt x="1053941" y="1655921"/>
                </a:cubicBezTo>
                <a:cubicBezTo>
                  <a:pt x="1049179" y="1658779"/>
                  <a:pt x="1046321" y="1669256"/>
                  <a:pt x="1046321" y="1682591"/>
                </a:cubicBezTo>
                <a:cubicBezTo>
                  <a:pt x="1046321" y="1690211"/>
                  <a:pt x="1047274" y="1696879"/>
                  <a:pt x="1049179" y="1701641"/>
                </a:cubicBezTo>
                <a:cubicBezTo>
                  <a:pt x="1042511" y="1703546"/>
                  <a:pt x="1037749" y="1706404"/>
                  <a:pt x="1037749" y="1711166"/>
                </a:cubicBezTo>
                <a:cubicBezTo>
                  <a:pt x="1037749" y="1712119"/>
                  <a:pt x="1037749" y="1712119"/>
                  <a:pt x="1037749" y="1713071"/>
                </a:cubicBezTo>
                <a:lnTo>
                  <a:pt x="1014889" y="1713071"/>
                </a:lnTo>
                <a:lnTo>
                  <a:pt x="1014889" y="1574006"/>
                </a:lnTo>
                <a:lnTo>
                  <a:pt x="979646" y="1574006"/>
                </a:lnTo>
                <a:lnTo>
                  <a:pt x="943451" y="1563529"/>
                </a:lnTo>
                <a:lnTo>
                  <a:pt x="943451" y="1559719"/>
                </a:lnTo>
                <a:cubicBezTo>
                  <a:pt x="946309" y="1558766"/>
                  <a:pt x="949166" y="1557814"/>
                  <a:pt x="951071" y="1556861"/>
                </a:cubicBezTo>
                <a:cubicBezTo>
                  <a:pt x="952024" y="1555909"/>
                  <a:pt x="953929" y="1555909"/>
                  <a:pt x="954881" y="1554956"/>
                </a:cubicBezTo>
                <a:cubicBezTo>
                  <a:pt x="954881" y="1554956"/>
                  <a:pt x="955834" y="1554004"/>
                  <a:pt x="955834" y="1553051"/>
                </a:cubicBezTo>
                <a:cubicBezTo>
                  <a:pt x="955834" y="1553051"/>
                  <a:pt x="956786" y="1552099"/>
                  <a:pt x="955834" y="1551146"/>
                </a:cubicBezTo>
                <a:cubicBezTo>
                  <a:pt x="955834" y="1550194"/>
                  <a:pt x="955834" y="1550194"/>
                  <a:pt x="955834" y="1549241"/>
                </a:cubicBezTo>
                <a:cubicBezTo>
                  <a:pt x="954881" y="1548289"/>
                  <a:pt x="954881" y="1547336"/>
                  <a:pt x="952976" y="1547336"/>
                </a:cubicBezTo>
                <a:cubicBezTo>
                  <a:pt x="951071" y="1546384"/>
                  <a:pt x="949166" y="1545431"/>
                  <a:pt x="945356" y="1544479"/>
                </a:cubicBezTo>
                <a:cubicBezTo>
                  <a:pt x="940594" y="1543526"/>
                  <a:pt x="934879" y="1542574"/>
                  <a:pt x="928211" y="1541621"/>
                </a:cubicBezTo>
                <a:cubicBezTo>
                  <a:pt x="921544" y="1540669"/>
                  <a:pt x="913924" y="1540669"/>
                  <a:pt x="906304" y="1540669"/>
                </a:cubicBezTo>
                <a:cubicBezTo>
                  <a:pt x="897731" y="1540669"/>
                  <a:pt x="890111" y="1540669"/>
                  <a:pt x="882491" y="1541621"/>
                </a:cubicBezTo>
                <a:lnTo>
                  <a:pt x="882491" y="1541621"/>
                </a:lnTo>
                <a:cubicBezTo>
                  <a:pt x="878681" y="1541621"/>
                  <a:pt x="875824" y="1542574"/>
                  <a:pt x="872966" y="1542574"/>
                </a:cubicBezTo>
                <a:cubicBezTo>
                  <a:pt x="868204" y="1543526"/>
                  <a:pt x="865346" y="1544479"/>
                  <a:pt x="862489" y="1545431"/>
                </a:cubicBezTo>
                <a:cubicBezTo>
                  <a:pt x="861536" y="1546384"/>
                  <a:pt x="859631" y="1546384"/>
                  <a:pt x="859631" y="1547336"/>
                </a:cubicBezTo>
                <a:cubicBezTo>
                  <a:pt x="859631" y="1547336"/>
                  <a:pt x="858679" y="1548289"/>
                  <a:pt x="858679" y="1548289"/>
                </a:cubicBezTo>
                <a:cubicBezTo>
                  <a:pt x="858679" y="1549241"/>
                  <a:pt x="857726" y="1549241"/>
                  <a:pt x="857726" y="1550194"/>
                </a:cubicBezTo>
                <a:cubicBezTo>
                  <a:pt x="857726" y="1551146"/>
                  <a:pt x="857726" y="1551146"/>
                  <a:pt x="858679" y="1552099"/>
                </a:cubicBezTo>
                <a:cubicBezTo>
                  <a:pt x="859631" y="1553051"/>
                  <a:pt x="859631" y="1554004"/>
                  <a:pt x="861536" y="1554956"/>
                </a:cubicBezTo>
                <a:cubicBezTo>
                  <a:pt x="863441" y="1555909"/>
                  <a:pt x="865346" y="1556861"/>
                  <a:pt x="869156" y="1557814"/>
                </a:cubicBezTo>
                <a:cubicBezTo>
                  <a:pt x="870109" y="1557814"/>
                  <a:pt x="870109" y="1557814"/>
                  <a:pt x="871061" y="1557814"/>
                </a:cubicBezTo>
                <a:lnTo>
                  <a:pt x="871061" y="1564481"/>
                </a:lnTo>
                <a:lnTo>
                  <a:pt x="796766" y="1564481"/>
                </a:lnTo>
                <a:lnTo>
                  <a:pt x="796766" y="1591151"/>
                </a:lnTo>
                <a:lnTo>
                  <a:pt x="805339" y="1591151"/>
                </a:lnTo>
                <a:lnTo>
                  <a:pt x="805339" y="1938814"/>
                </a:lnTo>
                <a:lnTo>
                  <a:pt x="797719" y="1940719"/>
                </a:lnTo>
                <a:lnTo>
                  <a:pt x="798671" y="1940719"/>
                </a:lnTo>
                <a:lnTo>
                  <a:pt x="798671" y="1885474"/>
                </a:lnTo>
                <a:lnTo>
                  <a:pt x="795814" y="1885474"/>
                </a:lnTo>
                <a:lnTo>
                  <a:pt x="795814" y="1884521"/>
                </a:lnTo>
                <a:lnTo>
                  <a:pt x="798671" y="1884521"/>
                </a:lnTo>
                <a:lnTo>
                  <a:pt x="798671" y="1880711"/>
                </a:lnTo>
                <a:lnTo>
                  <a:pt x="794861" y="1880711"/>
                </a:lnTo>
                <a:lnTo>
                  <a:pt x="789146" y="1848326"/>
                </a:lnTo>
                <a:lnTo>
                  <a:pt x="786289" y="1864519"/>
                </a:lnTo>
                <a:lnTo>
                  <a:pt x="766286" y="1740694"/>
                </a:lnTo>
                <a:lnTo>
                  <a:pt x="766286" y="1718786"/>
                </a:lnTo>
                <a:lnTo>
                  <a:pt x="764381" y="1718786"/>
                </a:lnTo>
                <a:lnTo>
                  <a:pt x="764381" y="1740694"/>
                </a:lnTo>
                <a:lnTo>
                  <a:pt x="743426" y="1863566"/>
                </a:lnTo>
                <a:lnTo>
                  <a:pt x="740569" y="1847374"/>
                </a:lnTo>
                <a:lnTo>
                  <a:pt x="734854" y="1879759"/>
                </a:lnTo>
                <a:lnTo>
                  <a:pt x="733901" y="1879759"/>
                </a:lnTo>
                <a:lnTo>
                  <a:pt x="733901" y="1883569"/>
                </a:lnTo>
                <a:lnTo>
                  <a:pt x="734854" y="1883569"/>
                </a:lnTo>
                <a:lnTo>
                  <a:pt x="734854" y="1884521"/>
                </a:lnTo>
                <a:lnTo>
                  <a:pt x="732949" y="1884521"/>
                </a:lnTo>
                <a:lnTo>
                  <a:pt x="732949" y="1894046"/>
                </a:lnTo>
                <a:lnTo>
                  <a:pt x="732949" y="1894999"/>
                </a:lnTo>
                <a:lnTo>
                  <a:pt x="732949" y="1894999"/>
                </a:lnTo>
                <a:lnTo>
                  <a:pt x="732949" y="1937861"/>
                </a:lnTo>
                <a:lnTo>
                  <a:pt x="730091" y="1937861"/>
                </a:lnTo>
                <a:lnTo>
                  <a:pt x="730091" y="1939766"/>
                </a:lnTo>
                <a:lnTo>
                  <a:pt x="727234" y="1937861"/>
                </a:lnTo>
                <a:lnTo>
                  <a:pt x="727234" y="1935004"/>
                </a:lnTo>
                <a:lnTo>
                  <a:pt x="723424" y="1935004"/>
                </a:lnTo>
                <a:lnTo>
                  <a:pt x="723424" y="1935004"/>
                </a:lnTo>
                <a:lnTo>
                  <a:pt x="723424" y="1932146"/>
                </a:lnTo>
                <a:lnTo>
                  <a:pt x="719614" y="1932146"/>
                </a:lnTo>
                <a:lnTo>
                  <a:pt x="719614" y="1932146"/>
                </a:lnTo>
                <a:lnTo>
                  <a:pt x="719614" y="1929289"/>
                </a:lnTo>
                <a:lnTo>
                  <a:pt x="715804" y="1929289"/>
                </a:lnTo>
                <a:lnTo>
                  <a:pt x="715804" y="1929289"/>
                </a:lnTo>
                <a:lnTo>
                  <a:pt x="715804" y="1926431"/>
                </a:lnTo>
                <a:lnTo>
                  <a:pt x="711994" y="1926431"/>
                </a:lnTo>
                <a:lnTo>
                  <a:pt x="711994" y="1926431"/>
                </a:lnTo>
                <a:lnTo>
                  <a:pt x="711994" y="1923574"/>
                </a:lnTo>
                <a:lnTo>
                  <a:pt x="708184" y="1923574"/>
                </a:lnTo>
                <a:lnTo>
                  <a:pt x="708184" y="1923574"/>
                </a:lnTo>
                <a:lnTo>
                  <a:pt x="708184" y="1920716"/>
                </a:lnTo>
                <a:lnTo>
                  <a:pt x="704374" y="1920716"/>
                </a:lnTo>
                <a:lnTo>
                  <a:pt x="704374" y="1920716"/>
                </a:lnTo>
                <a:lnTo>
                  <a:pt x="704374" y="1917859"/>
                </a:lnTo>
                <a:lnTo>
                  <a:pt x="700564" y="1917859"/>
                </a:lnTo>
                <a:lnTo>
                  <a:pt x="700564" y="1915001"/>
                </a:lnTo>
                <a:lnTo>
                  <a:pt x="696754" y="1915001"/>
                </a:lnTo>
                <a:lnTo>
                  <a:pt x="693896" y="1913096"/>
                </a:lnTo>
                <a:lnTo>
                  <a:pt x="693896" y="1911191"/>
                </a:lnTo>
                <a:cubicBezTo>
                  <a:pt x="694849" y="1911191"/>
                  <a:pt x="695801" y="1910239"/>
                  <a:pt x="695801" y="1909286"/>
                </a:cubicBezTo>
                <a:lnTo>
                  <a:pt x="698659" y="1909286"/>
                </a:lnTo>
                <a:lnTo>
                  <a:pt x="698659" y="1908334"/>
                </a:lnTo>
                <a:lnTo>
                  <a:pt x="695801" y="1908334"/>
                </a:lnTo>
                <a:cubicBezTo>
                  <a:pt x="695801" y="1907381"/>
                  <a:pt x="694849" y="1906429"/>
                  <a:pt x="693896" y="1906429"/>
                </a:cubicBezTo>
                <a:lnTo>
                  <a:pt x="693896" y="1903571"/>
                </a:lnTo>
                <a:lnTo>
                  <a:pt x="691991" y="1903571"/>
                </a:lnTo>
                <a:lnTo>
                  <a:pt x="691991" y="1906429"/>
                </a:lnTo>
                <a:cubicBezTo>
                  <a:pt x="691039" y="1906429"/>
                  <a:pt x="690086" y="1907381"/>
                  <a:pt x="690086" y="1908334"/>
                </a:cubicBezTo>
                <a:lnTo>
                  <a:pt x="687229" y="1908334"/>
                </a:lnTo>
                <a:lnTo>
                  <a:pt x="687229" y="1909286"/>
                </a:lnTo>
                <a:lnTo>
                  <a:pt x="690086" y="1909286"/>
                </a:lnTo>
                <a:cubicBezTo>
                  <a:pt x="690086" y="1910239"/>
                  <a:pt x="691039" y="1911191"/>
                  <a:pt x="691991" y="1911191"/>
                </a:cubicBezTo>
                <a:lnTo>
                  <a:pt x="691991" y="1914049"/>
                </a:lnTo>
                <a:lnTo>
                  <a:pt x="690086" y="1915954"/>
                </a:lnTo>
                <a:lnTo>
                  <a:pt x="686276" y="1915954"/>
                </a:lnTo>
                <a:lnTo>
                  <a:pt x="686276" y="1918811"/>
                </a:lnTo>
                <a:lnTo>
                  <a:pt x="682466" y="1918811"/>
                </a:lnTo>
                <a:lnTo>
                  <a:pt x="682466" y="1921669"/>
                </a:lnTo>
                <a:lnTo>
                  <a:pt x="678656" y="1921669"/>
                </a:lnTo>
                <a:lnTo>
                  <a:pt x="678656" y="1924526"/>
                </a:lnTo>
                <a:lnTo>
                  <a:pt x="678656" y="1924526"/>
                </a:lnTo>
                <a:lnTo>
                  <a:pt x="674846" y="1924526"/>
                </a:lnTo>
                <a:lnTo>
                  <a:pt x="674846" y="1927384"/>
                </a:lnTo>
                <a:lnTo>
                  <a:pt x="674846" y="1927384"/>
                </a:lnTo>
                <a:lnTo>
                  <a:pt x="671036" y="1927384"/>
                </a:lnTo>
                <a:lnTo>
                  <a:pt x="671036" y="1930241"/>
                </a:lnTo>
                <a:lnTo>
                  <a:pt x="671036" y="1930241"/>
                </a:lnTo>
                <a:lnTo>
                  <a:pt x="667226" y="1930241"/>
                </a:lnTo>
                <a:lnTo>
                  <a:pt x="667226" y="1933099"/>
                </a:lnTo>
                <a:lnTo>
                  <a:pt x="667226" y="1933099"/>
                </a:lnTo>
                <a:lnTo>
                  <a:pt x="663416" y="1933099"/>
                </a:lnTo>
                <a:lnTo>
                  <a:pt x="663416" y="1935956"/>
                </a:lnTo>
                <a:lnTo>
                  <a:pt x="663416" y="1935956"/>
                </a:lnTo>
                <a:lnTo>
                  <a:pt x="659606" y="1935956"/>
                </a:lnTo>
                <a:lnTo>
                  <a:pt x="659606" y="1938814"/>
                </a:lnTo>
                <a:lnTo>
                  <a:pt x="656749" y="1940719"/>
                </a:lnTo>
                <a:lnTo>
                  <a:pt x="656749" y="1938814"/>
                </a:lnTo>
                <a:lnTo>
                  <a:pt x="653891" y="1938814"/>
                </a:lnTo>
                <a:lnTo>
                  <a:pt x="653891" y="1895951"/>
                </a:lnTo>
                <a:lnTo>
                  <a:pt x="653891" y="1895951"/>
                </a:lnTo>
                <a:lnTo>
                  <a:pt x="653891" y="1894999"/>
                </a:lnTo>
                <a:lnTo>
                  <a:pt x="653891" y="1885474"/>
                </a:lnTo>
                <a:lnTo>
                  <a:pt x="651986" y="1885474"/>
                </a:lnTo>
                <a:lnTo>
                  <a:pt x="651986" y="1884521"/>
                </a:lnTo>
                <a:lnTo>
                  <a:pt x="652939" y="1884521"/>
                </a:lnTo>
                <a:lnTo>
                  <a:pt x="652939" y="1880711"/>
                </a:lnTo>
                <a:lnTo>
                  <a:pt x="651986" y="1880711"/>
                </a:lnTo>
                <a:lnTo>
                  <a:pt x="646271" y="1848326"/>
                </a:lnTo>
                <a:lnTo>
                  <a:pt x="643414" y="1864519"/>
                </a:lnTo>
                <a:lnTo>
                  <a:pt x="622459" y="1740694"/>
                </a:lnTo>
                <a:lnTo>
                  <a:pt x="622459" y="1718786"/>
                </a:lnTo>
                <a:lnTo>
                  <a:pt x="620554" y="1718786"/>
                </a:lnTo>
                <a:lnTo>
                  <a:pt x="620554" y="1740694"/>
                </a:lnTo>
                <a:lnTo>
                  <a:pt x="599599" y="1863566"/>
                </a:lnTo>
                <a:lnTo>
                  <a:pt x="596741" y="1847374"/>
                </a:lnTo>
                <a:lnTo>
                  <a:pt x="591979" y="1876901"/>
                </a:lnTo>
                <a:lnTo>
                  <a:pt x="591979" y="1627346"/>
                </a:lnTo>
                <a:lnTo>
                  <a:pt x="574834" y="1627346"/>
                </a:lnTo>
                <a:lnTo>
                  <a:pt x="574834" y="1615916"/>
                </a:lnTo>
                <a:lnTo>
                  <a:pt x="596741" y="1615916"/>
                </a:lnTo>
                <a:lnTo>
                  <a:pt x="596741" y="1607344"/>
                </a:lnTo>
                <a:lnTo>
                  <a:pt x="574834" y="1607344"/>
                </a:lnTo>
                <a:lnTo>
                  <a:pt x="574834" y="1592104"/>
                </a:lnTo>
                <a:cubicBezTo>
                  <a:pt x="574834" y="1592104"/>
                  <a:pt x="574834" y="1592104"/>
                  <a:pt x="574834" y="1591151"/>
                </a:cubicBezTo>
                <a:lnTo>
                  <a:pt x="591979" y="1591151"/>
                </a:lnTo>
                <a:lnTo>
                  <a:pt x="591979" y="1588294"/>
                </a:lnTo>
                <a:lnTo>
                  <a:pt x="591979" y="1579721"/>
                </a:lnTo>
                <a:lnTo>
                  <a:pt x="577691" y="1579721"/>
                </a:lnTo>
                <a:cubicBezTo>
                  <a:pt x="576739" y="1576864"/>
                  <a:pt x="574834" y="1574959"/>
                  <a:pt x="572929" y="1572101"/>
                </a:cubicBezTo>
                <a:cubicBezTo>
                  <a:pt x="568166" y="1567339"/>
                  <a:pt x="561499" y="1564481"/>
                  <a:pt x="551974" y="1561624"/>
                </a:cubicBezTo>
                <a:cubicBezTo>
                  <a:pt x="551021" y="1561624"/>
                  <a:pt x="551021" y="1561624"/>
                  <a:pt x="550069" y="1561624"/>
                </a:cubicBezTo>
                <a:lnTo>
                  <a:pt x="550069" y="1560671"/>
                </a:lnTo>
                <a:lnTo>
                  <a:pt x="547211" y="1560671"/>
                </a:lnTo>
                <a:cubicBezTo>
                  <a:pt x="540544" y="1559719"/>
                  <a:pt x="532924" y="1558766"/>
                  <a:pt x="525304" y="1557814"/>
                </a:cubicBezTo>
                <a:lnTo>
                  <a:pt x="514826" y="1557814"/>
                </a:lnTo>
                <a:lnTo>
                  <a:pt x="514826" y="1557814"/>
                </a:lnTo>
                <a:cubicBezTo>
                  <a:pt x="502444" y="1558766"/>
                  <a:pt x="491014" y="1560671"/>
                  <a:pt x="482441" y="1564481"/>
                </a:cubicBezTo>
                <a:cubicBezTo>
                  <a:pt x="478631" y="1566386"/>
                  <a:pt x="475774" y="1567339"/>
                  <a:pt x="472916" y="1569244"/>
                </a:cubicBezTo>
                <a:lnTo>
                  <a:pt x="447199" y="1569244"/>
                </a:lnTo>
                <a:lnTo>
                  <a:pt x="438626" y="1569244"/>
                </a:lnTo>
                <a:lnTo>
                  <a:pt x="393859" y="1569244"/>
                </a:lnTo>
                <a:lnTo>
                  <a:pt x="393859" y="1608296"/>
                </a:lnTo>
                <a:lnTo>
                  <a:pt x="397669" y="1608296"/>
                </a:lnTo>
                <a:lnTo>
                  <a:pt x="397669" y="1869281"/>
                </a:lnTo>
                <a:lnTo>
                  <a:pt x="296704" y="1869281"/>
                </a:lnTo>
                <a:lnTo>
                  <a:pt x="296704" y="1901666"/>
                </a:lnTo>
                <a:lnTo>
                  <a:pt x="235744" y="1901666"/>
                </a:lnTo>
                <a:lnTo>
                  <a:pt x="235744" y="2052161"/>
                </a:lnTo>
                <a:lnTo>
                  <a:pt x="201454" y="2052161"/>
                </a:lnTo>
                <a:lnTo>
                  <a:pt x="201454" y="1970246"/>
                </a:lnTo>
                <a:lnTo>
                  <a:pt x="222409" y="1970246"/>
                </a:lnTo>
                <a:lnTo>
                  <a:pt x="222409" y="1945481"/>
                </a:lnTo>
                <a:lnTo>
                  <a:pt x="201454" y="1945481"/>
                </a:lnTo>
                <a:lnTo>
                  <a:pt x="201454" y="1919764"/>
                </a:lnTo>
                <a:lnTo>
                  <a:pt x="187166" y="1919764"/>
                </a:lnTo>
                <a:lnTo>
                  <a:pt x="187166" y="1874044"/>
                </a:lnTo>
                <a:lnTo>
                  <a:pt x="143351" y="1874044"/>
                </a:lnTo>
                <a:lnTo>
                  <a:pt x="143351" y="1919764"/>
                </a:lnTo>
                <a:lnTo>
                  <a:pt x="111919" y="1919764"/>
                </a:lnTo>
                <a:lnTo>
                  <a:pt x="111919" y="1945481"/>
                </a:lnTo>
                <a:lnTo>
                  <a:pt x="103346" y="1945481"/>
                </a:lnTo>
                <a:lnTo>
                  <a:pt x="103346" y="1963579"/>
                </a:lnTo>
                <a:lnTo>
                  <a:pt x="71914" y="1963579"/>
                </a:lnTo>
                <a:lnTo>
                  <a:pt x="71914" y="2201704"/>
                </a:lnTo>
                <a:lnTo>
                  <a:pt x="7144" y="2201704"/>
                </a:lnTo>
                <a:lnTo>
                  <a:pt x="7144" y="2356961"/>
                </a:lnTo>
                <a:lnTo>
                  <a:pt x="7628096" y="2356961"/>
                </a:lnTo>
                <a:lnTo>
                  <a:pt x="7628096" y="2201704"/>
                </a:lnTo>
                <a:lnTo>
                  <a:pt x="7604284" y="2201704"/>
                </a:lnTo>
                <a:close/>
                <a:moveTo>
                  <a:pt x="6343174" y="2096929"/>
                </a:moveTo>
                <a:lnTo>
                  <a:pt x="6420326" y="2096929"/>
                </a:lnTo>
                <a:cubicBezTo>
                  <a:pt x="6404134" y="2106454"/>
                  <a:pt x="6374606" y="2115026"/>
                  <a:pt x="6335554" y="2121694"/>
                </a:cubicBezTo>
                <a:lnTo>
                  <a:pt x="6343174" y="2096929"/>
                </a:lnTo>
                <a:close/>
                <a:moveTo>
                  <a:pt x="6166009" y="2096929"/>
                </a:moveTo>
                <a:lnTo>
                  <a:pt x="6326029" y="2096929"/>
                </a:lnTo>
                <a:lnTo>
                  <a:pt x="6318409" y="2123599"/>
                </a:lnTo>
                <a:cubicBezTo>
                  <a:pt x="6275546" y="2129314"/>
                  <a:pt x="6222206" y="2133124"/>
                  <a:pt x="6166009" y="2134076"/>
                </a:cubicBezTo>
                <a:lnTo>
                  <a:pt x="6166009" y="2096929"/>
                </a:lnTo>
                <a:close/>
                <a:moveTo>
                  <a:pt x="6155531" y="2096929"/>
                </a:moveTo>
                <a:lnTo>
                  <a:pt x="6155531" y="2134076"/>
                </a:lnTo>
                <a:cubicBezTo>
                  <a:pt x="6099334" y="2134076"/>
                  <a:pt x="6045994" y="2130266"/>
                  <a:pt x="6003131" y="2124551"/>
                </a:cubicBezTo>
                <a:lnTo>
                  <a:pt x="5995512" y="2096929"/>
                </a:lnTo>
                <a:lnTo>
                  <a:pt x="6155531" y="2096929"/>
                </a:lnTo>
                <a:close/>
                <a:moveTo>
                  <a:pt x="5979319" y="2096929"/>
                </a:moveTo>
                <a:lnTo>
                  <a:pt x="5986939" y="2121694"/>
                </a:lnTo>
                <a:cubicBezTo>
                  <a:pt x="5946934" y="2115026"/>
                  <a:pt x="5915501" y="2106454"/>
                  <a:pt x="5898356" y="2096929"/>
                </a:cubicBezTo>
                <a:lnTo>
                  <a:pt x="5979319" y="2096929"/>
                </a:lnTo>
                <a:close/>
                <a:moveTo>
                  <a:pt x="3749516" y="1923574"/>
                </a:moveTo>
                <a:lnTo>
                  <a:pt x="3761899" y="1923574"/>
                </a:lnTo>
                <a:lnTo>
                  <a:pt x="3757136" y="2055971"/>
                </a:lnTo>
                <a:lnTo>
                  <a:pt x="3745706" y="2055971"/>
                </a:lnTo>
                <a:lnTo>
                  <a:pt x="3745706" y="1908334"/>
                </a:lnTo>
                <a:lnTo>
                  <a:pt x="3749516" y="1923574"/>
                </a:lnTo>
                <a:close/>
                <a:moveTo>
                  <a:pt x="3716179" y="1193959"/>
                </a:moveTo>
                <a:lnTo>
                  <a:pt x="3706654" y="1253966"/>
                </a:lnTo>
                <a:lnTo>
                  <a:pt x="3594259" y="1253966"/>
                </a:lnTo>
                <a:lnTo>
                  <a:pt x="3584734" y="1193959"/>
                </a:lnTo>
                <a:lnTo>
                  <a:pt x="3716179" y="1193959"/>
                </a:lnTo>
                <a:close/>
                <a:moveTo>
                  <a:pt x="3745706" y="2072164"/>
                </a:moveTo>
                <a:lnTo>
                  <a:pt x="3746659" y="2075021"/>
                </a:lnTo>
                <a:lnTo>
                  <a:pt x="3756184" y="2075021"/>
                </a:lnTo>
                <a:lnTo>
                  <a:pt x="3752374" y="2186464"/>
                </a:lnTo>
                <a:lnTo>
                  <a:pt x="3747611" y="2186464"/>
                </a:lnTo>
                <a:lnTo>
                  <a:pt x="3747611" y="2203609"/>
                </a:lnTo>
                <a:lnTo>
                  <a:pt x="3745706" y="2203609"/>
                </a:lnTo>
                <a:lnTo>
                  <a:pt x="3745706" y="2072164"/>
                </a:lnTo>
                <a:close/>
                <a:moveTo>
                  <a:pt x="2406491" y="1555909"/>
                </a:moveTo>
                <a:lnTo>
                  <a:pt x="2385536" y="1555909"/>
                </a:lnTo>
                <a:lnTo>
                  <a:pt x="2385536" y="1554004"/>
                </a:lnTo>
                <a:cubicBezTo>
                  <a:pt x="2385536" y="1554004"/>
                  <a:pt x="2385536" y="1554004"/>
                  <a:pt x="2386489" y="1554004"/>
                </a:cubicBezTo>
                <a:cubicBezTo>
                  <a:pt x="2394109" y="1554004"/>
                  <a:pt x="2400776" y="1552099"/>
                  <a:pt x="2406491" y="1549241"/>
                </a:cubicBezTo>
                <a:lnTo>
                  <a:pt x="2406491" y="1555909"/>
                </a:lnTo>
                <a:close/>
                <a:moveTo>
                  <a:pt x="2366486" y="1034891"/>
                </a:moveTo>
                <a:cubicBezTo>
                  <a:pt x="2373154" y="1035844"/>
                  <a:pt x="2379821" y="1035844"/>
                  <a:pt x="2386489" y="1035844"/>
                </a:cubicBezTo>
                <a:cubicBezTo>
                  <a:pt x="2393156" y="1035844"/>
                  <a:pt x="2399824" y="1035844"/>
                  <a:pt x="2406491" y="1034891"/>
                </a:cubicBezTo>
                <a:lnTo>
                  <a:pt x="2406491" y="1076801"/>
                </a:lnTo>
                <a:cubicBezTo>
                  <a:pt x="2400776" y="1073944"/>
                  <a:pt x="2394109" y="1072039"/>
                  <a:pt x="2386489" y="1072039"/>
                </a:cubicBezTo>
                <a:cubicBezTo>
                  <a:pt x="2378869" y="1072039"/>
                  <a:pt x="2372201" y="1073944"/>
                  <a:pt x="2366486" y="1076801"/>
                </a:cubicBezTo>
                <a:lnTo>
                  <a:pt x="2366486" y="1034891"/>
                </a:lnTo>
                <a:close/>
                <a:moveTo>
                  <a:pt x="2366486" y="1129189"/>
                </a:moveTo>
                <a:cubicBezTo>
                  <a:pt x="2372201" y="1132046"/>
                  <a:pt x="2378869" y="1133951"/>
                  <a:pt x="2386489" y="1133951"/>
                </a:cubicBezTo>
                <a:cubicBezTo>
                  <a:pt x="2394109" y="1133951"/>
                  <a:pt x="2400776" y="1132046"/>
                  <a:pt x="2406491" y="1129189"/>
                </a:cubicBezTo>
                <a:lnTo>
                  <a:pt x="2406491" y="1181576"/>
                </a:lnTo>
                <a:cubicBezTo>
                  <a:pt x="2400776" y="1178719"/>
                  <a:pt x="2394109" y="1176814"/>
                  <a:pt x="2386489" y="1176814"/>
                </a:cubicBezTo>
                <a:cubicBezTo>
                  <a:pt x="2378869" y="1176814"/>
                  <a:pt x="2372201" y="1178719"/>
                  <a:pt x="2366486" y="1181576"/>
                </a:cubicBezTo>
                <a:lnTo>
                  <a:pt x="2366486" y="1129189"/>
                </a:lnTo>
                <a:close/>
                <a:moveTo>
                  <a:pt x="2366486" y="1233964"/>
                </a:moveTo>
                <a:cubicBezTo>
                  <a:pt x="2372201" y="1236821"/>
                  <a:pt x="2378869" y="1238726"/>
                  <a:pt x="2386489" y="1238726"/>
                </a:cubicBezTo>
                <a:cubicBezTo>
                  <a:pt x="2394109" y="1238726"/>
                  <a:pt x="2400776" y="1236821"/>
                  <a:pt x="2406491" y="1233964"/>
                </a:cubicBezTo>
                <a:lnTo>
                  <a:pt x="2406491" y="1286351"/>
                </a:lnTo>
                <a:cubicBezTo>
                  <a:pt x="2400776" y="1283494"/>
                  <a:pt x="2394109" y="1281589"/>
                  <a:pt x="2386489" y="1281589"/>
                </a:cubicBezTo>
                <a:cubicBezTo>
                  <a:pt x="2378869" y="1281589"/>
                  <a:pt x="2372201" y="1283494"/>
                  <a:pt x="2366486" y="1286351"/>
                </a:cubicBezTo>
                <a:lnTo>
                  <a:pt x="2366486" y="1233964"/>
                </a:lnTo>
                <a:close/>
                <a:moveTo>
                  <a:pt x="2366486" y="1339691"/>
                </a:moveTo>
                <a:cubicBezTo>
                  <a:pt x="2372201" y="1342549"/>
                  <a:pt x="2378869" y="1344454"/>
                  <a:pt x="2386489" y="1344454"/>
                </a:cubicBezTo>
                <a:cubicBezTo>
                  <a:pt x="2394109" y="1344454"/>
                  <a:pt x="2400776" y="1342549"/>
                  <a:pt x="2406491" y="1339691"/>
                </a:cubicBezTo>
                <a:lnTo>
                  <a:pt x="2406491" y="1393031"/>
                </a:lnTo>
                <a:cubicBezTo>
                  <a:pt x="2400776" y="1390174"/>
                  <a:pt x="2394109" y="1388269"/>
                  <a:pt x="2386489" y="1388269"/>
                </a:cubicBezTo>
                <a:cubicBezTo>
                  <a:pt x="2378869" y="1388269"/>
                  <a:pt x="2372201" y="1390174"/>
                  <a:pt x="2366486" y="1393031"/>
                </a:cubicBezTo>
                <a:lnTo>
                  <a:pt x="2366486" y="1339691"/>
                </a:lnTo>
                <a:close/>
                <a:moveTo>
                  <a:pt x="2386489" y="1449229"/>
                </a:moveTo>
                <a:cubicBezTo>
                  <a:pt x="2394109" y="1449229"/>
                  <a:pt x="2400776" y="1447324"/>
                  <a:pt x="2406491" y="1444466"/>
                </a:cubicBezTo>
                <a:lnTo>
                  <a:pt x="2406491" y="1496854"/>
                </a:lnTo>
                <a:cubicBezTo>
                  <a:pt x="2400776" y="1493996"/>
                  <a:pt x="2394109" y="1492091"/>
                  <a:pt x="2386489" y="1492091"/>
                </a:cubicBezTo>
                <a:cubicBezTo>
                  <a:pt x="2386489" y="1492091"/>
                  <a:pt x="2386489" y="1492091"/>
                  <a:pt x="2385536" y="1492091"/>
                </a:cubicBezTo>
                <a:lnTo>
                  <a:pt x="2385536" y="1478756"/>
                </a:lnTo>
                <a:lnTo>
                  <a:pt x="2381726" y="1478756"/>
                </a:lnTo>
                <a:lnTo>
                  <a:pt x="2366486" y="1465421"/>
                </a:lnTo>
                <a:lnTo>
                  <a:pt x="2366486" y="1444466"/>
                </a:lnTo>
                <a:cubicBezTo>
                  <a:pt x="2372201" y="1447324"/>
                  <a:pt x="2378869" y="1449229"/>
                  <a:pt x="2386489" y="1449229"/>
                </a:cubicBezTo>
                <a:moveTo>
                  <a:pt x="1112044" y="2009299"/>
                </a:moveTo>
                <a:lnTo>
                  <a:pt x="1112044" y="2015014"/>
                </a:lnTo>
                <a:lnTo>
                  <a:pt x="1105376" y="2014061"/>
                </a:lnTo>
                <a:lnTo>
                  <a:pt x="1105376" y="2009299"/>
                </a:lnTo>
                <a:lnTo>
                  <a:pt x="1112044" y="2009299"/>
                </a:lnTo>
                <a:close/>
                <a:moveTo>
                  <a:pt x="1109186" y="1940719"/>
                </a:moveTo>
                <a:lnTo>
                  <a:pt x="1109186" y="1945481"/>
                </a:lnTo>
                <a:lnTo>
                  <a:pt x="1102519" y="1944529"/>
                </a:lnTo>
                <a:lnTo>
                  <a:pt x="1102519" y="1940719"/>
                </a:lnTo>
                <a:lnTo>
                  <a:pt x="1109186" y="1940719"/>
                </a:lnTo>
                <a:close/>
                <a:moveTo>
                  <a:pt x="1106329" y="1872139"/>
                </a:moveTo>
                <a:lnTo>
                  <a:pt x="1106329" y="1876901"/>
                </a:lnTo>
                <a:lnTo>
                  <a:pt x="1100614" y="1875949"/>
                </a:lnTo>
                <a:lnTo>
                  <a:pt x="1100614" y="1872139"/>
                </a:lnTo>
                <a:lnTo>
                  <a:pt x="1106329" y="1872139"/>
                </a:lnTo>
                <a:close/>
                <a:moveTo>
                  <a:pt x="1103471" y="1802606"/>
                </a:moveTo>
                <a:lnTo>
                  <a:pt x="1103471" y="1807369"/>
                </a:lnTo>
                <a:lnTo>
                  <a:pt x="1097756" y="1806416"/>
                </a:lnTo>
                <a:lnTo>
                  <a:pt x="1097756" y="1802606"/>
                </a:lnTo>
                <a:lnTo>
                  <a:pt x="1103471" y="1802606"/>
                </a:lnTo>
                <a:close/>
                <a:moveTo>
                  <a:pt x="1095851" y="1734026"/>
                </a:moveTo>
                <a:lnTo>
                  <a:pt x="1101566" y="1734026"/>
                </a:lnTo>
                <a:lnTo>
                  <a:pt x="1101566" y="1737836"/>
                </a:lnTo>
                <a:lnTo>
                  <a:pt x="1095851" y="1736884"/>
                </a:lnTo>
                <a:lnTo>
                  <a:pt x="1095851" y="1734026"/>
                </a:lnTo>
                <a:close/>
                <a:moveTo>
                  <a:pt x="959644" y="1575911"/>
                </a:moveTo>
                <a:lnTo>
                  <a:pt x="939641" y="1575911"/>
                </a:lnTo>
                <a:lnTo>
                  <a:pt x="939641" y="1569244"/>
                </a:lnTo>
                <a:lnTo>
                  <a:pt x="959644" y="1575911"/>
                </a:lnTo>
                <a:close/>
                <a:moveTo>
                  <a:pt x="931069" y="1549241"/>
                </a:moveTo>
                <a:cubicBezTo>
                  <a:pt x="932974" y="1549241"/>
                  <a:pt x="933926" y="1550194"/>
                  <a:pt x="934879" y="1550194"/>
                </a:cubicBezTo>
                <a:cubicBezTo>
                  <a:pt x="938689" y="1551146"/>
                  <a:pt x="942499" y="1552099"/>
                  <a:pt x="944404" y="1553051"/>
                </a:cubicBezTo>
                <a:cubicBezTo>
                  <a:pt x="945356" y="1553051"/>
                  <a:pt x="946309" y="1554004"/>
                  <a:pt x="946309" y="1554004"/>
                </a:cubicBezTo>
                <a:cubicBezTo>
                  <a:pt x="946309" y="1554004"/>
                  <a:pt x="946309" y="1554004"/>
                  <a:pt x="946309" y="1554004"/>
                </a:cubicBezTo>
                <a:cubicBezTo>
                  <a:pt x="946309" y="1554004"/>
                  <a:pt x="946309" y="1554004"/>
                  <a:pt x="945356" y="1554956"/>
                </a:cubicBezTo>
                <a:cubicBezTo>
                  <a:pt x="944404" y="1555909"/>
                  <a:pt x="942499" y="1556861"/>
                  <a:pt x="939641" y="1556861"/>
                </a:cubicBezTo>
                <a:cubicBezTo>
                  <a:pt x="939641" y="1556861"/>
                  <a:pt x="938689" y="1556861"/>
                  <a:pt x="938689" y="1556861"/>
                </a:cubicBezTo>
                <a:lnTo>
                  <a:pt x="938689" y="1551146"/>
                </a:lnTo>
                <a:lnTo>
                  <a:pt x="931069" y="1551146"/>
                </a:lnTo>
                <a:lnTo>
                  <a:pt x="931069" y="1549241"/>
                </a:lnTo>
                <a:close/>
                <a:moveTo>
                  <a:pt x="905351" y="1547336"/>
                </a:moveTo>
                <a:cubicBezTo>
                  <a:pt x="912971" y="1547336"/>
                  <a:pt x="919639" y="1547336"/>
                  <a:pt x="925354" y="1548289"/>
                </a:cubicBezTo>
                <a:lnTo>
                  <a:pt x="925354" y="1551146"/>
                </a:lnTo>
                <a:lnTo>
                  <a:pt x="905351" y="1551146"/>
                </a:lnTo>
                <a:lnTo>
                  <a:pt x="905351" y="1547336"/>
                </a:lnTo>
                <a:close/>
                <a:moveTo>
                  <a:pt x="882491" y="1548289"/>
                </a:moveTo>
                <a:cubicBezTo>
                  <a:pt x="888206" y="1548289"/>
                  <a:pt x="893921" y="1547336"/>
                  <a:pt x="900589" y="1547336"/>
                </a:cubicBezTo>
                <a:lnTo>
                  <a:pt x="900589" y="1551146"/>
                </a:lnTo>
                <a:lnTo>
                  <a:pt x="882491" y="1551146"/>
                </a:lnTo>
                <a:lnTo>
                  <a:pt x="882491" y="1548289"/>
                </a:lnTo>
                <a:close/>
                <a:moveTo>
                  <a:pt x="861536" y="1555909"/>
                </a:moveTo>
                <a:cubicBezTo>
                  <a:pt x="860584" y="1555909"/>
                  <a:pt x="859631" y="1554956"/>
                  <a:pt x="859631" y="1554956"/>
                </a:cubicBezTo>
                <a:cubicBezTo>
                  <a:pt x="859631" y="1554956"/>
                  <a:pt x="859631" y="1554956"/>
                  <a:pt x="859631" y="1554956"/>
                </a:cubicBezTo>
                <a:cubicBezTo>
                  <a:pt x="859631" y="1554956"/>
                  <a:pt x="859631" y="1554004"/>
                  <a:pt x="860584" y="1554004"/>
                </a:cubicBezTo>
                <a:cubicBezTo>
                  <a:pt x="861536" y="1553051"/>
                  <a:pt x="863441" y="1553051"/>
                  <a:pt x="866299" y="1552099"/>
                </a:cubicBezTo>
                <a:cubicBezTo>
                  <a:pt x="869156" y="1551146"/>
                  <a:pt x="872966" y="1550194"/>
                  <a:pt x="877729" y="1550194"/>
                </a:cubicBezTo>
                <a:lnTo>
                  <a:pt x="877729" y="1553051"/>
                </a:lnTo>
                <a:lnTo>
                  <a:pt x="866299" y="1553051"/>
                </a:lnTo>
                <a:lnTo>
                  <a:pt x="866299" y="1558766"/>
                </a:lnTo>
                <a:cubicBezTo>
                  <a:pt x="863441" y="1556861"/>
                  <a:pt x="862489" y="1555909"/>
                  <a:pt x="861536" y="1555909"/>
                </a:cubicBezTo>
                <a:moveTo>
                  <a:pt x="852011" y="1572101"/>
                </a:moveTo>
                <a:lnTo>
                  <a:pt x="865346" y="1572101"/>
                </a:lnTo>
                <a:lnTo>
                  <a:pt x="865346" y="1582579"/>
                </a:lnTo>
                <a:lnTo>
                  <a:pt x="852011" y="1582579"/>
                </a:lnTo>
                <a:lnTo>
                  <a:pt x="852011" y="1572101"/>
                </a:lnTo>
                <a:close/>
                <a:moveTo>
                  <a:pt x="825341" y="1572101"/>
                </a:moveTo>
                <a:lnTo>
                  <a:pt x="846296" y="1572101"/>
                </a:lnTo>
                <a:lnTo>
                  <a:pt x="846296" y="1582579"/>
                </a:lnTo>
                <a:lnTo>
                  <a:pt x="825341" y="1582579"/>
                </a:lnTo>
                <a:lnTo>
                  <a:pt x="825341" y="1572101"/>
                </a:lnTo>
                <a:close/>
                <a:moveTo>
                  <a:pt x="810101" y="1572101"/>
                </a:moveTo>
                <a:lnTo>
                  <a:pt x="820579" y="1572101"/>
                </a:lnTo>
                <a:lnTo>
                  <a:pt x="820579" y="1582579"/>
                </a:lnTo>
                <a:lnTo>
                  <a:pt x="810101" y="1582579"/>
                </a:lnTo>
                <a:lnTo>
                  <a:pt x="810101" y="1572101"/>
                </a:lnTo>
                <a:close/>
                <a:moveTo>
                  <a:pt x="796766" y="1591151"/>
                </a:moveTo>
                <a:lnTo>
                  <a:pt x="796766" y="1573054"/>
                </a:lnTo>
                <a:lnTo>
                  <a:pt x="804386" y="1573054"/>
                </a:lnTo>
                <a:lnTo>
                  <a:pt x="804386" y="1583531"/>
                </a:lnTo>
                <a:lnTo>
                  <a:pt x="800576" y="1583531"/>
                </a:lnTo>
                <a:lnTo>
                  <a:pt x="800576" y="1591151"/>
                </a:lnTo>
                <a:lnTo>
                  <a:pt x="796766" y="1591151"/>
                </a:lnTo>
                <a:close/>
                <a:moveTo>
                  <a:pt x="550069" y="1568291"/>
                </a:moveTo>
                <a:cubicBezTo>
                  <a:pt x="552926" y="1569244"/>
                  <a:pt x="554831" y="1570196"/>
                  <a:pt x="556736" y="1571149"/>
                </a:cubicBezTo>
                <a:cubicBezTo>
                  <a:pt x="561499" y="1573054"/>
                  <a:pt x="564356" y="1574959"/>
                  <a:pt x="567214" y="1576864"/>
                </a:cubicBezTo>
                <a:cubicBezTo>
                  <a:pt x="567214" y="1576864"/>
                  <a:pt x="568166" y="1577816"/>
                  <a:pt x="568166" y="1577816"/>
                </a:cubicBezTo>
                <a:lnTo>
                  <a:pt x="550069" y="1577816"/>
                </a:lnTo>
                <a:lnTo>
                  <a:pt x="550069" y="1568291"/>
                </a:lnTo>
                <a:close/>
                <a:moveTo>
                  <a:pt x="524351" y="1564481"/>
                </a:moveTo>
                <a:cubicBezTo>
                  <a:pt x="531019" y="1564481"/>
                  <a:pt x="536734" y="1565434"/>
                  <a:pt x="542449" y="1566386"/>
                </a:cubicBezTo>
                <a:lnTo>
                  <a:pt x="542449" y="1577816"/>
                </a:lnTo>
                <a:lnTo>
                  <a:pt x="524351" y="1577816"/>
                </a:lnTo>
                <a:lnTo>
                  <a:pt x="524351" y="1564481"/>
                </a:lnTo>
                <a:close/>
                <a:moveTo>
                  <a:pt x="492919" y="1568291"/>
                </a:moveTo>
                <a:cubicBezTo>
                  <a:pt x="498634" y="1566386"/>
                  <a:pt x="506254" y="1565434"/>
                  <a:pt x="514826" y="1565434"/>
                </a:cubicBezTo>
                <a:lnTo>
                  <a:pt x="514826" y="1571149"/>
                </a:lnTo>
                <a:lnTo>
                  <a:pt x="486251" y="1571149"/>
                </a:lnTo>
                <a:cubicBezTo>
                  <a:pt x="488156" y="1570196"/>
                  <a:pt x="490061" y="1569244"/>
                  <a:pt x="492919" y="1568291"/>
                </a:cubicBezTo>
                <a:moveTo>
                  <a:pt x="474821" y="1576864"/>
                </a:moveTo>
                <a:cubicBezTo>
                  <a:pt x="475774" y="1576864"/>
                  <a:pt x="475774" y="1576864"/>
                  <a:pt x="474821" y="1576864"/>
                </a:cubicBezTo>
                <a:lnTo>
                  <a:pt x="510064" y="1575911"/>
                </a:lnTo>
                <a:lnTo>
                  <a:pt x="510064" y="1577816"/>
                </a:lnTo>
                <a:lnTo>
                  <a:pt x="503396" y="1577816"/>
                </a:lnTo>
                <a:lnTo>
                  <a:pt x="503396" y="1588294"/>
                </a:lnTo>
                <a:lnTo>
                  <a:pt x="473869" y="1588294"/>
                </a:lnTo>
                <a:cubicBezTo>
                  <a:pt x="471964" y="1586389"/>
                  <a:pt x="471964" y="1584484"/>
                  <a:pt x="471964" y="1582579"/>
                </a:cubicBezTo>
                <a:cubicBezTo>
                  <a:pt x="471964" y="1581626"/>
                  <a:pt x="472916" y="1578769"/>
                  <a:pt x="474821" y="1576864"/>
                </a:cubicBezTo>
                <a:moveTo>
                  <a:pt x="447199" y="1575911"/>
                </a:moveTo>
                <a:lnTo>
                  <a:pt x="467201" y="1575911"/>
                </a:lnTo>
                <a:cubicBezTo>
                  <a:pt x="466249" y="1577816"/>
                  <a:pt x="465296" y="1580674"/>
                  <a:pt x="465296" y="1582579"/>
                </a:cubicBezTo>
                <a:cubicBezTo>
                  <a:pt x="465296" y="1584484"/>
                  <a:pt x="466249" y="1586389"/>
                  <a:pt x="466249" y="1588294"/>
                </a:cubicBezTo>
                <a:lnTo>
                  <a:pt x="447199" y="1588294"/>
                </a:lnTo>
                <a:lnTo>
                  <a:pt x="447199" y="1575911"/>
                </a:lnTo>
                <a:close/>
                <a:moveTo>
                  <a:pt x="401479" y="1575911"/>
                </a:moveTo>
                <a:lnTo>
                  <a:pt x="438626" y="1575911"/>
                </a:lnTo>
                <a:lnTo>
                  <a:pt x="438626" y="1588294"/>
                </a:lnTo>
                <a:lnTo>
                  <a:pt x="401479" y="1588294"/>
                </a:lnTo>
                <a:lnTo>
                  <a:pt x="401479" y="1575911"/>
                </a:lnTo>
                <a:close/>
              </a:path>
            </a:pathLst>
          </a:custGeom>
          <a:solidFill>
            <a:schemeClr val="bg1"/>
          </a:solidFill>
          <a:ln w="12700" cap="rnd">
            <a:solidFill>
              <a:schemeClr val="accent1">
                <a:lumMod val="20000"/>
                <a:lumOff val="80000"/>
              </a:schemeClr>
            </a:solidFill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sz="2000" b="1" dirty="0">
              <a:solidFill>
                <a:schemeClr val="accent1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7BBF2C3-C56D-4F32-82BE-579F81209A7F}"/>
              </a:ext>
            </a:extLst>
          </p:cNvPr>
          <p:cNvSpPr txBox="1"/>
          <p:nvPr/>
        </p:nvSpPr>
        <p:spPr>
          <a:xfrm>
            <a:off x="1164820" y="2891930"/>
            <a:ext cx="9862360" cy="14465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8800" b="1" dirty="0">
                <a:solidFill>
                  <a:schemeClr val="accent1"/>
                </a:solidFill>
                <a:effectLst>
                  <a:outerShdw blurRad="177800" algn="ctr" rotWithShape="0">
                    <a:srgbClr val="213367">
                      <a:alpha val="50000"/>
                    </a:srgbClr>
                  </a:outerShdw>
                </a:effectLst>
                <a:latin typeface="MiSans Bold" panose="00000800000000000000" pitchFamily="2" charset="-122"/>
                <a:ea typeface="MiSans Bold" panose="00000800000000000000" pitchFamily="2" charset="-122"/>
                <a:cs typeface="阿里巴巴普惠体 2.0 55 Regular" panose="00020600040101010101" pitchFamily="18" charset="-122"/>
                <a:sym typeface="+mn-lt"/>
              </a:rPr>
              <a:t>政务平台工作汇报</a:t>
            </a:r>
            <a:endParaRPr lang="zh-CN" altLang="en-US" sz="8800" dirty="0">
              <a:solidFill>
                <a:schemeClr val="accent1"/>
              </a:solidFill>
              <a:effectLst>
                <a:outerShdw blurRad="177800" algn="ctr" rotWithShape="0">
                  <a:srgbClr val="213367">
                    <a:alpha val="50000"/>
                  </a:srgbClr>
                </a:outerShdw>
              </a:effectLst>
              <a:latin typeface="MiSans Bold" panose="00000800000000000000" pitchFamily="2" charset="-122"/>
              <a:ea typeface="MiSans Bold" panose="00000800000000000000" pitchFamily="2" charset="-122"/>
            </a:endParaRPr>
          </a:p>
        </p:txBody>
      </p:sp>
      <p:sp>
        <p:nvSpPr>
          <p:cNvPr id="6" name="矩形">
            <a:extLst>
              <a:ext uri="{FF2B5EF4-FFF2-40B4-BE49-F238E27FC236}">
                <a16:creationId xmlns:a16="http://schemas.microsoft.com/office/drawing/2014/main" id="{A709755D-AC90-4079-9359-54BEE80D6775}"/>
              </a:ext>
            </a:extLst>
          </p:cNvPr>
          <p:cNvSpPr txBox="1">
            <a:spLocks/>
          </p:cNvSpPr>
          <p:nvPr/>
        </p:nvSpPr>
        <p:spPr>
          <a:xfrm>
            <a:off x="2057864" y="1510037"/>
            <a:ext cx="8076272" cy="723789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10"/>
              </a:spcBef>
              <a:buFont typeface="Arial" panose="020B0604020202020204" pitchFamily="34" charset="0"/>
              <a:buNone/>
            </a:pPr>
            <a:r>
              <a:rPr lang="en-US" altLang="zh-CN" sz="4000" b="1" dirty="0">
                <a:latin typeface="MiSans Bold" panose="00000800000000000000" pitchFamily="2" charset="-122"/>
                <a:ea typeface="MiSans Bold" panose="00000800000000000000" pitchFamily="2" charset="-122"/>
              </a:rPr>
              <a:t>PowerPoint</a:t>
            </a:r>
            <a:endParaRPr lang="zh-CN" altLang="en-US" sz="4000" b="1" dirty="0">
              <a:latin typeface="MiSans Bold" panose="00000800000000000000" pitchFamily="2" charset="-122"/>
              <a:ea typeface="MiSans Bold" panose="00000800000000000000" pitchFamily="2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C62E4AF-3EA6-464E-8B69-67108A074E3D}"/>
              </a:ext>
            </a:extLst>
          </p:cNvPr>
          <p:cNvGrpSpPr/>
          <p:nvPr/>
        </p:nvGrpSpPr>
        <p:grpSpPr>
          <a:xfrm>
            <a:off x="3511550" y="2378212"/>
            <a:ext cx="5168900" cy="369332"/>
            <a:chOff x="3511550" y="2314712"/>
            <a:chExt cx="5168900" cy="369332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70A474D6-6D22-4F04-AA2C-1E2A94D68483}"/>
                </a:ext>
              </a:extLst>
            </p:cNvPr>
            <p:cNvGrpSpPr/>
            <p:nvPr/>
          </p:nvGrpSpPr>
          <p:grpSpPr>
            <a:xfrm>
              <a:off x="3511550" y="2499378"/>
              <a:ext cx="5168900" cy="0"/>
              <a:chOff x="3632200" y="2467112"/>
              <a:chExt cx="5168900" cy="0"/>
            </a:xfrm>
          </p:grpSpPr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E1B3E6CA-C5CA-4973-A640-089C97ADE1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32200" y="2467112"/>
                <a:ext cx="1435100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66F957EF-D9D1-43F3-985B-3071D9E883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66000" y="2467112"/>
                <a:ext cx="1435100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9AA3BC7-96FC-43BA-977C-D14F03C9CE8A}"/>
                </a:ext>
              </a:extLst>
            </p:cNvPr>
            <p:cNvSpPr txBox="1"/>
            <p:nvPr/>
          </p:nvSpPr>
          <p:spPr>
            <a:xfrm>
              <a:off x="5105400" y="2314712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b="1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工作汇报部门</a:t>
              </a:r>
            </a:p>
          </p:txBody>
        </p:sp>
      </p:grpSp>
      <p:sp>
        <p:nvSpPr>
          <p:cNvPr id="31" name="图形">
            <a:extLst>
              <a:ext uri="{FF2B5EF4-FFF2-40B4-BE49-F238E27FC236}">
                <a16:creationId xmlns:a16="http://schemas.microsoft.com/office/drawing/2014/main" id="{939092D0-5E17-4F53-AF75-F54D5D9C9C5A}"/>
              </a:ext>
            </a:extLst>
          </p:cNvPr>
          <p:cNvSpPr/>
          <p:nvPr/>
        </p:nvSpPr>
        <p:spPr>
          <a:xfrm flipV="1">
            <a:off x="1997011" y="5233452"/>
            <a:ext cx="8197979" cy="2538200"/>
          </a:xfrm>
          <a:custGeom>
            <a:avLst/>
            <a:gdLst>
              <a:gd name="connsiteX0" fmla="*/ 7604284 w 7629525"/>
              <a:gd name="connsiteY0" fmla="*/ 2203609 h 2362200"/>
              <a:gd name="connsiteX1" fmla="*/ 7604284 w 7629525"/>
              <a:gd name="connsiteY1" fmla="*/ 1939766 h 2362200"/>
              <a:gd name="connsiteX2" fmla="*/ 7576662 w 7629525"/>
              <a:gd name="connsiteY2" fmla="*/ 1939766 h 2362200"/>
              <a:gd name="connsiteX3" fmla="*/ 7576662 w 7629525"/>
              <a:gd name="connsiteY3" fmla="*/ 1926431 h 2362200"/>
              <a:gd name="connsiteX4" fmla="*/ 7561421 w 7629525"/>
              <a:gd name="connsiteY4" fmla="*/ 1926431 h 2362200"/>
              <a:gd name="connsiteX5" fmla="*/ 7561421 w 7629525"/>
              <a:gd name="connsiteY5" fmla="*/ 1921669 h 2362200"/>
              <a:gd name="connsiteX6" fmla="*/ 7539514 w 7629525"/>
              <a:gd name="connsiteY6" fmla="*/ 1921669 h 2362200"/>
              <a:gd name="connsiteX7" fmla="*/ 7539514 w 7629525"/>
              <a:gd name="connsiteY7" fmla="*/ 1914049 h 2362200"/>
              <a:gd name="connsiteX8" fmla="*/ 7539514 w 7629525"/>
              <a:gd name="connsiteY8" fmla="*/ 1897856 h 2362200"/>
              <a:gd name="connsiteX9" fmla="*/ 7539514 w 7629525"/>
              <a:gd name="connsiteY9" fmla="*/ 1890236 h 2362200"/>
              <a:gd name="connsiteX10" fmla="*/ 7529989 w 7629525"/>
              <a:gd name="connsiteY10" fmla="*/ 1890236 h 2362200"/>
              <a:gd name="connsiteX11" fmla="*/ 7529989 w 7629525"/>
              <a:gd name="connsiteY11" fmla="*/ 1897856 h 2362200"/>
              <a:gd name="connsiteX12" fmla="*/ 7510939 w 7629525"/>
              <a:gd name="connsiteY12" fmla="*/ 1897856 h 2362200"/>
              <a:gd name="connsiteX13" fmla="*/ 7510939 w 7629525"/>
              <a:gd name="connsiteY13" fmla="*/ 1853089 h 2362200"/>
              <a:gd name="connsiteX14" fmla="*/ 7498556 w 7629525"/>
              <a:gd name="connsiteY14" fmla="*/ 1853089 h 2362200"/>
              <a:gd name="connsiteX15" fmla="*/ 7498556 w 7629525"/>
              <a:gd name="connsiteY15" fmla="*/ 1876901 h 2362200"/>
              <a:gd name="connsiteX16" fmla="*/ 7489984 w 7629525"/>
              <a:gd name="connsiteY16" fmla="*/ 1876901 h 2362200"/>
              <a:gd name="connsiteX17" fmla="*/ 7489984 w 7629525"/>
              <a:gd name="connsiteY17" fmla="*/ 1884521 h 2362200"/>
              <a:gd name="connsiteX18" fmla="*/ 7474744 w 7629525"/>
              <a:gd name="connsiteY18" fmla="*/ 1884521 h 2362200"/>
              <a:gd name="connsiteX19" fmla="*/ 7474744 w 7629525"/>
              <a:gd name="connsiteY19" fmla="*/ 1890236 h 2362200"/>
              <a:gd name="connsiteX20" fmla="*/ 7460456 w 7629525"/>
              <a:gd name="connsiteY20" fmla="*/ 1890236 h 2362200"/>
              <a:gd name="connsiteX21" fmla="*/ 7460456 w 7629525"/>
              <a:gd name="connsiteY21" fmla="*/ 1879759 h 2362200"/>
              <a:gd name="connsiteX22" fmla="*/ 7442359 w 7629525"/>
              <a:gd name="connsiteY22" fmla="*/ 1879759 h 2362200"/>
              <a:gd name="connsiteX23" fmla="*/ 7442359 w 7629525"/>
              <a:gd name="connsiteY23" fmla="*/ 1897856 h 2362200"/>
              <a:gd name="connsiteX24" fmla="*/ 7442359 w 7629525"/>
              <a:gd name="connsiteY24" fmla="*/ 1909286 h 2362200"/>
              <a:gd name="connsiteX25" fmla="*/ 7442359 w 7629525"/>
              <a:gd name="connsiteY25" fmla="*/ 1939766 h 2362200"/>
              <a:gd name="connsiteX26" fmla="*/ 7429976 w 7629525"/>
              <a:gd name="connsiteY26" fmla="*/ 1939766 h 2362200"/>
              <a:gd name="connsiteX27" fmla="*/ 7429976 w 7629525"/>
              <a:gd name="connsiteY27" fmla="*/ 2049304 h 2362200"/>
              <a:gd name="connsiteX28" fmla="*/ 7331869 w 7629525"/>
              <a:gd name="connsiteY28" fmla="*/ 2049304 h 2362200"/>
              <a:gd name="connsiteX29" fmla="*/ 7331869 w 7629525"/>
              <a:gd name="connsiteY29" fmla="*/ 2026444 h 2362200"/>
              <a:gd name="connsiteX30" fmla="*/ 7323296 w 7629525"/>
              <a:gd name="connsiteY30" fmla="*/ 2026444 h 2362200"/>
              <a:gd name="connsiteX31" fmla="*/ 7323296 w 7629525"/>
              <a:gd name="connsiteY31" fmla="*/ 2018824 h 2362200"/>
              <a:gd name="connsiteX32" fmla="*/ 7359492 w 7629525"/>
              <a:gd name="connsiteY32" fmla="*/ 2018824 h 2362200"/>
              <a:gd name="connsiteX33" fmla="*/ 7359492 w 7629525"/>
              <a:gd name="connsiteY33" fmla="*/ 2007394 h 2362200"/>
              <a:gd name="connsiteX34" fmla="*/ 7279481 w 7629525"/>
              <a:gd name="connsiteY34" fmla="*/ 2007394 h 2362200"/>
              <a:gd name="connsiteX35" fmla="*/ 7279481 w 7629525"/>
              <a:gd name="connsiteY35" fmla="*/ 2014061 h 2362200"/>
              <a:gd name="connsiteX36" fmla="*/ 7279481 w 7629525"/>
              <a:gd name="connsiteY36" fmla="*/ 2018824 h 2362200"/>
              <a:gd name="connsiteX37" fmla="*/ 7279481 w 7629525"/>
              <a:gd name="connsiteY37" fmla="*/ 2026444 h 2362200"/>
              <a:gd name="connsiteX38" fmla="*/ 7214712 w 7629525"/>
              <a:gd name="connsiteY38" fmla="*/ 2026444 h 2362200"/>
              <a:gd name="connsiteX39" fmla="*/ 7214712 w 7629525"/>
              <a:gd name="connsiteY39" fmla="*/ 1912144 h 2362200"/>
              <a:gd name="connsiteX40" fmla="*/ 7205187 w 7629525"/>
              <a:gd name="connsiteY40" fmla="*/ 1912144 h 2362200"/>
              <a:gd name="connsiteX41" fmla="*/ 7205187 w 7629525"/>
              <a:gd name="connsiteY41" fmla="*/ 1902619 h 2362200"/>
              <a:gd name="connsiteX42" fmla="*/ 7188994 w 7629525"/>
              <a:gd name="connsiteY42" fmla="*/ 1902619 h 2362200"/>
              <a:gd name="connsiteX43" fmla="*/ 7188994 w 7629525"/>
              <a:gd name="connsiteY43" fmla="*/ 1911191 h 2362200"/>
              <a:gd name="connsiteX44" fmla="*/ 7173754 w 7629525"/>
              <a:gd name="connsiteY44" fmla="*/ 1911191 h 2362200"/>
              <a:gd name="connsiteX45" fmla="*/ 7173754 w 7629525"/>
              <a:gd name="connsiteY45" fmla="*/ 1868329 h 2362200"/>
              <a:gd name="connsiteX46" fmla="*/ 7134701 w 7629525"/>
              <a:gd name="connsiteY46" fmla="*/ 1868329 h 2362200"/>
              <a:gd name="connsiteX47" fmla="*/ 7134701 w 7629525"/>
              <a:gd name="connsiteY47" fmla="*/ 1855946 h 2362200"/>
              <a:gd name="connsiteX48" fmla="*/ 7134701 w 7629525"/>
              <a:gd name="connsiteY48" fmla="*/ 1802606 h 2362200"/>
              <a:gd name="connsiteX49" fmla="*/ 7127081 w 7629525"/>
              <a:gd name="connsiteY49" fmla="*/ 1802606 h 2362200"/>
              <a:gd name="connsiteX50" fmla="*/ 7127081 w 7629525"/>
              <a:gd name="connsiteY50" fmla="*/ 1855946 h 2362200"/>
              <a:gd name="connsiteX51" fmla="*/ 7119462 w 7629525"/>
              <a:gd name="connsiteY51" fmla="*/ 1855946 h 2362200"/>
              <a:gd name="connsiteX52" fmla="*/ 7119462 w 7629525"/>
              <a:gd name="connsiteY52" fmla="*/ 1868329 h 2362200"/>
              <a:gd name="connsiteX53" fmla="*/ 7094696 w 7629525"/>
              <a:gd name="connsiteY53" fmla="*/ 1868329 h 2362200"/>
              <a:gd name="connsiteX54" fmla="*/ 7094696 w 7629525"/>
              <a:gd name="connsiteY54" fmla="*/ 1911191 h 2362200"/>
              <a:gd name="connsiteX55" fmla="*/ 7088029 w 7629525"/>
              <a:gd name="connsiteY55" fmla="*/ 1911191 h 2362200"/>
              <a:gd name="connsiteX56" fmla="*/ 7088029 w 7629525"/>
              <a:gd name="connsiteY56" fmla="*/ 1902619 h 2362200"/>
              <a:gd name="connsiteX57" fmla="*/ 7074694 w 7629525"/>
              <a:gd name="connsiteY57" fmla="*/ 1902619 h 2362200"/>
              <a:gd name="connsiteX58" fmla="*/ 7074694 w 7629525"/>
              <a:gd name="connsiteY58" fmla="*/ 1911191 h 2362200"/>
              <a:gd name="connsiteX59" fmla="*/ 7072789 w 7629525"/>
              <a:gd name="connsiteY59" fmla="*/ 1911191 h 2362200"/>
              <a:gd name="connsiteX60" fmla="*/ 7072789 w 7629525"/>
              <a:gd name="connsiteY60" fmla="*/ 1834991 h 2362200"/>
              <a:gd name="connsiteX61" fmla="*/ 7055644 w 7629525"/>
              <a:gd name="connsiteY61" fmla="*/ 1834991 h 2362200"/>
              <a:gd name="connsiteX62" fmla="*/ 7055644 w 7629525"/>
              <a:gd name="connsiteY62" fmla="*/ 1806416 h 2362200"/>
              <a:gd name="connsiteX63" fmla="*/ 7020401 w 7629525"/>
              <a:gd name="connsiteY63" fmla="*/ 1806416 h 2362200"/>
              <a:gd name="connsiteX64" fmla="*/ 7020401 w 7629525"/>
              <a:gd name="connsiteY64" fmla="*/ 1792129 h 2362200"/>
              <a:gd name="connsiteX65" fmla="*/ 6996589 w 7629525"/>
              <a:gd name="connsiteY65" fmla="*/ 1792129 h 2362200"/>
              <a:gd name="connsiteX66" fmla="*/ 6996589 w 7629525"/>
              <a:gd name="connsiteY66" fmla="*/ 1739741 h 2362200"/>
              <a:gd name="connsiteX67" fmla="*/ 6986112 w 7629525"/>
              <a:gd name="connsiteY67" fmla="*/ 1739741 h 2362200"/>
              <a:gd name="connsiteX68" fmla="*/ 6986112 w 7629525"/>
              <a:gd name="connsiteY68" fmla="*/ 1792129 h 2362200"/>
              <a:gd name="connsiteX69" fmla="*/ 6981349 w 7629525"/>
              <a:gd name="connsiteY69" fmla="*/ 1792129 h 2362200"/>
              <a:gd name="connsiteX70" fmla="*/ 6981349 w 7629525"/>
              <a:gd name="connsiteY70" fmla="*/ 1806416 h 2362200"/>
              <a:gd name="connsiteX71" fmla="*/ 6937534 w 7629525"/>
              <a:gd name="connsiteY71" fmla="*/ 1806416 h 2362200"/>
              <a:gd name="connsiteX72" fmla="*/ 6937534 w 7629525"/>
              <a:gd name="connsiteY72" fmla="*/ 1834991 h 2362200"/>
              <a:gd name="connsiteX73" fmla="*/ 6923246 w 7629525"/>
              <a:gd name="connsiteY73" fmla="*/ 1834991 h 2362200"/>
              <a:gd name="connsiteX74" fmla="*/ 6923246 w 7629525"/>
              <a:gd name="connsiteY74" fmla="*/ 1856899 h 2362200"/>
              <a:gd name="connsiteX75" fmla="*/ 6883242 w 7629525"/>
              <a:gd name="connsiteY75" fmla="*/ 1856899 h 2362200"/>
              <a:gd name="connsiteX76" fmla="*/ 6883242 w 7629525"/>
              <a:gd name="connsiteY76" fmla="*/ 1840706 h 2362200"/>
              <a:gd name="connsiteX77" fmla="*/ 6869906 w 7629525"/>
              <a:gd name="connsiteY77" fmla="*/ 1840706 h 2362200"/>
              <a:gd name="connsiteX78" fmla="*/ 6869906 w 7629525"/>
              <a:gd name="connsiteY78" fmla="*/ 1822609 h 2362200"/>
              <a:gd name="connsiteX79" fmla="*/ 6849904 w 7629525"/>
              <a:gd name="connsiteY79" fmla="*/ 1822609 h 2362200"/>
              <a:gd name="connsiteX80" fmla="*/ 6849904 w 7629525"/>
              <a:gd name="connsiteY80" fmla="*/ 1795939 h 2362200"/>
              <a:gd name="connsiteX81" fmla="*/ 6834664 w 7629525"/>
              <a:gd name="connsiteY81" fmla="*/ 1795939 h 2362200"/>
              <a:gd name="connsiteX82" fmla="*/ 6834664 w 7629525"/>
              <a:gd name="connsiteY82" fmla="*/ 1763554 h 2362200"/>
              <a:gd name="connsiteX83" fmla="*/ 6822281 w 7629525"/>
              <a:gd name="connsiteY83" fmla="*/ 1763554 h 2362200"/>
              <a:gd name="connsiteX84" fmla="*/ 6822281 w 7629525"/>
              <a:gd name="connsiteY84" fmla="*/ 1724501 h 2362200"/>
              <a:gd name="connsiteX85" fmla="*/ 6815614 w 7629525"/>
              <a:gd name="connsiteY85" fmla="*/ 1724501 h 2362200"/>
              <a:gd name="connsiteX86" fmla="*/ 6815614 w 7629525"/>
              <a:gd name="connsiteY86" fmla="*/ 1763554 h 2362200"/>
              <a:gd name="connsiteX87" fmla="*/ 6811804 w 7629525"/>
              <a:gd name="connsiteY87" fmla="*/ 1763554 h 2362200"/>
              <a:gd name="connsiteX88" fmla="*/ 6811804 w 7629525"/>
              <a:gd name="connsiteY88" fmla="*/ 1795939 h 2362200"/>
              <a:gd name="connsiteX89" fmla="*/ 6806089 w 7629525"/>
              <a:gd name="connsiteY89" fmla="*/ 1795939 h 2362200"/>
              <a:gd name="connsiteX90" fmla="*/ 6806089 w 7629525"/>
              <a:gd name="connsiteY90" fmla="*/ 1822609 h 2362200"/>
              <a:gd name="connsiteX91" fmla="*/ 6791801 w 7629525"/>
              <a:gd name="connsiteY91" fmla="*/ 1822609 h 2362200"/>
              <a:gd name="connsiteX92" fmla="*/ 6791801 w 7629525"/>
              <a:gd name="connsiteY92" fmla="*/ 1856899 h 2362200"/>
              <a:gd name="connsiteX93" fmla="*/ 6760369 w 7629525"/>
              <a:gd name="connsiteY93" fmla="*/ 1856899 h 2362200"/>
              <a:gd name="connsiteX94" fmla="*/ 6760369 w 7629525"/>
              <a:gd name="connsiteY94" fmla="*/ 2015014 h 2362200"/>
              <a:gd name="connsiteX95" fmla="*/ 6746081 w 7629525"/>
              <a:gd name="connsiteY95" fmla="*/ 2015966 h 2362200"/>
              <a:gd name="connsiteX96" fmla="*/ 6738462 w 7629525"/>
              <a:gd name="connsiteY96" fmla="*/ 2011204 h 2362200"/>
              <a:gd name="connsiteX97" fmla="*/ 6738462 w 7629525"/>
              <a:gd name="connsiteY97" fmla="*/ 1858804 h 2362200"/>
              <a:gd name="connsiteX98" fmla="*/ 6721317 w 7629525"/>
              <a:gd name="connsiteY98" fmla="*/ 1858804 h 2362200"/>
              <a:gd name="connsiteX99" fmla="*/ 6721317 w 7629525"/>
              <a:gd name="connsiteY99" fmla="*/ 1827371 h 2362200"/>
              <a:gd name="connsiteX100" fmla="*/ 6707029 w 7629525"/>
              <a:gd name="connsiteY100" fmla="*/ 1827371 h 2362200"/>
              <a:gd name="connsiteX101" fmla="*/ 6707029 w 7629525"/>
              <a:gd name="connsiteY101" fmla="*/ 1808321 h 2362200"/>
              <a:gd name="connsiteX102" fmla="*/ 6697504 w 7629525"/>
              <a:gd name="connsiteY102" fmla="*/ 1808321 h 2362200"/>
              <a:gd name="connsiteX103" fmla="*/ 6697504 w 7629525"/>
              <a:gd name="connsiteY103" fmla="*/ 1797844 h 2362200"/>
              <a:gd name="connsiteX104" fmla="*/ 6680359 w 7629525"/>
              <a:gd name="connsiteY104" fmla="*/ 1797844 h 2362200"/>
              <a:gd name="connsiteX105" fmla="*/ 6680359 w 7629525"/>
              <a:gd name="connsiteY105" fmla="*/ 1808321 h 2362200"/>
              <a:gd name="connsiteX106" fmla="*/ 6653689 w 7629525"/>
              <a:gd name="connsiteY106" fmla="*/ 1808321 h 2362200"/>
              <a:gd name="connsiteX107" fmla="*/ 6653689 w 7629525"/>
              <a:gd name="connsiteY107" fmla="*/ 1827371 h 2362200"/>
              <a:gd name="connsiteX108" fmla="*/ 6603206 w 7629525"/>
              <a:gd name="connsiteY108" fmla="*/ 1827371 h 2362200"/>
              <a:gd name="connsiteX109" fmla="*/ 6603206 w 7629525"/>
              <a:gd name="connsiteY109" fmla="*/ 1858804 h 2362200"/>
              <a:gd name="connsiteX110" fmla="*/ 6589871 w 7629525"/>
              <a:gd name="connsiteY110" fmla="*/ 1858804 h 2362200"/>
              <a:gd name="connsiteX111" fmla="*/ 6589871 w 7629525"/>
              <a:gd name="connsiteY111" fmla="*/ 1993106 h 2362200"/>
              <a:gd name="connsiteX112" fmla="*/ 6527006 w 7629525"/>
              <a:gd name="connsiteY112" fmla="*/ 2004536 h 2362200"/>
              <a:gd name="connsiteX113" fmla="*/ 6430804 w 7629525"/>
              <a:gd name="connsiteY113" fmla="*/ 2046446 h 2362200"/>
              <a:gd name="connsiteX114" fmla="*/ 6398419 w 7629525"/>
              <a:gd name="connsiteY114" fmla="*/ 2048351 h 2362200"/>
              <a:gd name="connsiteX115" fmla="*/ 6384131 w 7629525"/>
              <a:gd name="connsiteY115" fmla="*/ 2036921 h 2362200"/>
              <a:gd name="connsiteX116" fmla="*/ 6368892 w 7629525"/>
              <a:gd name="connsiteY116" fmla="*/ 2049304 h 2362200"/>
              <a:gd name="connsiteX117" fmla="*/ 6350794 w 7629525"/>
              <a:gd name="connsiteY117" fmla="*/ 2049304 h 2362200"/>
              <a:gd name="connsiteX118" fmla="*/ 6350794 w 7629525"/>
              <a:gd name="connsiteY118" fmla="*/ 2037874 h 2362200"/>
              <a:gd name="connsiteX119" fmla="*/ 6338412 w 7629525"/>
              <a:gd name="connsiteY119" fmla="*/ 2037874 h 2362200"/>
              <a:gd name="connsiteX120" fmla="*/ 6338412 w 7629525"/>
              <a:gd name="connsiteY120" fmla="*/ 2049304 h 2362200"/>
              <a:gd name="connsiteX121" fmla="*/ 6246971 w 7629525"/>
              <a:gd name="connsiteY121" fmla="*/ 2051209 h 2362200"/>
              <a:gd name="connsiteX122" fmla="*/ 6228874 w 7629525"/>
              <a:gd name="connsiteY122" fmla="*/ 2036921 h 2362200"/>
              <a:gd name="connsiteX123" fmla="*/ 6209824 w 7629525"/>
              <a:gd name="connsiteY123" fmla="*/ 2052161 h 2362200"/>
              <a:gd name="connsiteX124" fmla="*/ 6179344 w 7629525"/>
              <a:gd name="connsiteY124" fmla="*/ 2053114 h 2362200"/>
              <a:gd name="connsiteX125" fmla="*/ 6179344 w 7629525"/>
              <a:gd name="connsiteY125" fmla="*/ 2038826 h 2362200"/>
              <a:gd name="connsiteX126" fmla="*/ 6166962 w 7629525"/>
              <a:gd name="connsiteY126" fmla="*/ 2038826 h 2362200"/>
              <a:gd name="connsiteX127" fmla="*/ 6166962 w 7629525"/>
              <a:gd name="connsiteY127" fmla="*/ 2053114 h 2362200"/>
              <a:gd name="connsiteX128" fmla="*/ 6095524 w 7629525"/>
              <a:gd name="connsiteY128" fmla="*/ 2054066 h 2362200"/>
              <a:gd name="connsiteX129" fmla="*/ 6074569 w 7629525"/>
              <a:gd name="connsiteY129" fmla="*/ 2036921 h 2362200"/>
              <a:gd name="connsiteX130" fmla="*/ 6052662 w 7629525"/>
              <a:gd name="connsiteY130" fmla="*/ 2055019 h 2362200"/>
              <a:gd name="connsiteX131" fmla="*/ 6008846 w 7629525"/>
              <a:gd name="connsiteY131" fmla="*/ 2055971 h 2362200"/>
              <a:gd name="connsiteX132" fmla="*/ 6008846 w 7629525"/>
              <a:gd name="connsiteY132" fmla="*/ 2038826 h 2362200"/>
              <a:gd name="connsiteX133" fmla="*/ 5996464 w 7629525"/>
              <a:gd name="connsiteY133" fmla="*/ 2038826 h 2362200"/>
              <a:gd name="connsiteX134" fmla="*/ 5996464 w 7629525"/>
              <a:gd name="connsiteY134" fmla="*/ 2055971 h 2362200"/>
              <a:gd name="connsiteX135" fmla="*/ 5944076 w 7629525"/>
              <a:gd name="connsiteY135" fmla="*/ 2056924 h 2362200"/>
              <a:gd name="connsiteX136" fmla="*/ 5920264 w 7629525"/>
              <a:gd name="connsiteY136" fmla="*/ 2037874 h 2362200"/>
              <a:gd name="connsiteX137" fmla="*/ 5895499 w 7629525"/>
              <a:gd name="connsiteY137" fmla="*/ 2057876 h 2362200"/>
              <a:gd name="connsiteX138" fmla="*/ 5837396 w 7629525"/>
              <a:gd name="connsiteY138" fmla="*/ 2058829 h 2362200"/>
              <a:gd name="connsiteX139" fmla="*/ 5837396 w 7629525"/>
              <a:gd name="connsiteY139" fmla="*/ 2039779 h 2362200"/>
              <a:gd name="connsiteX140" fmla="*/ 5825014 w 7629525"/>
              <a:gd name="connsiteY140" fmla="*/ 2039779 h 2362200"/>
              <a:gd name="connsiteX141" fmla="*/ 5825014 w 7629525"/>
              <a:gd name="connsiteY141" fmla="*/ 2058829 h 2362200"/>
              <a:gd name="connsiteX142" fmla="*/ 5814537 w 7629525"/>
              <a:gd name="connsiteY142" fmla="*/ 2058829 h 2362200"/>
              <a:gd name="connsiteX143" fmla="*/ 5790724 w 7629525"/>
              <a:gd name="connsiteY143" fmla="*/ 2039779 h 2362200"/>
              <a:gd name="connsiteX144" fmla="*/ 5766912 w 7629525"/>
              <a:gd name="connsiteY144" fmla="*/ 2059781 h 2362200"/>
              <a:gd name="connsiteX145" fmla="*/ 5741194 w 7629525"/>
              <a:gd name="connsiteY145" fmla="*/ 2054066 h 2362200"/>
              <a:gd name="connsiteX146" fmla="*/ 5741194 w 7629525"/>
              <a:gd name="connsiteY146" fmla="*/ 2067401 h 2362200"/>
              <a:gd name="connsiteX147" fmla="*/ 5691664 w 7629525"/>
              <a:gd name="connsiteY147" fmla="*/ 2064544 h 2362200"/>
              <a:gd name="connsiteX148" fmla="*/ 5691664 w 7629525"/>
              <a:gd name="connsiteY148" fmla="*/ 2075974 h 2362200"/>
              <a:gd name="connsiteX149" fmla="*/ 5676424 w 7629525"/>
              <a:gd name="connsiteY149" fmla="*/ 2075974 h 2362200"/>
              <a:gd name="connsiteX150" fmla="*/ 5684996 w 7629525"/>
              <a:gd name="connsiteY150" fmla="*/ 2119789 h 2362200"/>
              <a:gd name="connsiteX151" fmla="*/ 5691664 w 7629525"/>
              <a:gd name="connsiteY151" fmla="*/ 2120741 h 2362200"/>
              <a:gd name="connsiteX152" fmla="*/ 5743099 w 7629525"/>
              <a:gd name="connsiteY152" fmla="*/ 2204561 h 2362200"/>
              <a:gd name="connsiteX153" fmla="*/ 5464969 w 7629525"/>
              <a:gd name="connsiteY153" fmla="*/ 2204561 h 2362200"/>
              <a:gd name="connsiteX154" fmla="*/ 5464969 w 7629525"/>
              <a:gd name="connsiteY154" fmla="*/ 2197894 h 2362200"/>
              <a:gd name="connsiteX155" fmla="*/ 5457349 w 7629525"/>
              <a:gd name="connsiteY155" fmla="*/ 2197894 h 2362200"/>
              <a:gd name="connsiteX156" fmla="*/ 5457349 w 7629525"/>
              <a:gd name="connsiteY156" fmla="*/ 2186464 h 2362200"/>
              <a:gd name="connsiteX157" fmla="*/ 5464969 w 7629525"/>
              <a:gd name="connsiteY157" fmla="*/ 2186464 h 2362200"/>
              <a:gd name="connsiteX158" fmla="*/ 5464969 w 7629525"/>
              <a:gd name="connsiteY158" fmla="*/ 2178844 h 2362200"/>
              <a:gd name="connsiteX159" fmla="*/ 5457349 w 7629525"/>
              <a:gd name="connsiteY159" fmla="*/ 2178844 h 2362200"/>
              <a:gd name="connsiteX160" fmla="*/ 5457349 w 7629525"/>
              <a:gd name="connsiteY160" fmla="*/ 2167414 h 2362200"/>
              <a:gd name="connsiteX161" fmla="*/ 5464969 w 7629525"/>
              <a:gd name="connsiteY161" fmla="*/ 2167414 h 2362200"/>
              <a:gd name="connsiteX162" fmla="*/ 5464969 w 7629525"/>
              <a:gd name="connsiteY162" fmla="*/ 2159794 h 2362200"/>
              <a:gd name="connsiteX163" fmla="*/ 5457349 w 7629525"/>
              <a:gd name="connsiteY163" fmla="*/ 2159794 h 2362200"/>
              <a:gd name="connsiteX164" fmla="*/ 5457349 w 7629525"/>
              <a:gd name="connsiteY164" fmla="*/ 2148364 h 2362200"/>
              <a:gd name="connsiteX165" fmla="*/ 5464969 w 7629525"/>
              <a:gd name="connsiteY165" fmla="*/ 2148364 h 2362200"/>
              <a:gd name="connsiteX166" fmla="*/ 5464969 w 7629525"/>
              <a:gd name="connsiteY166" fmla="*/ 2140744 h 2362200"/>
              <a:gd name="connsiteX167" fmla="*/ 5457349 w 7629525"/>
              <a:gd name="connsiteY167" fmla="*/ 2140744 h 2362200"/>
              <a:gd name="connsiteX168" fmla="*/ 5457349 w 7629525"/>
              <a:gd name="connsiteY168" fmla="*/ 2129314 h 2362200"/>
              <a:gd name="connsiteX169" fmla="*/ 5464969 w 7629525"/>
              <a:gd name="connsiteY169" fmla="*/ 2129314 h 2362200"/>
              <a:gd name="connsiteX170" fmla="*/ 5464969 w 7629525"/>
              <a:gd name="connsiteY170" fmla="*/ 2121694 h 2362200"/>
              <a:gd name="connsiteX171" fmla="*/ 5457349 w 7629525"/>
              <a:gd name="connsiteY171" fmla="*/ 2121694 h 2362200"/>
              <a:gd name="connsiteX172" fmla="*/ 5457349 w 7629525"/>
              <a:gd name="connsiteY172" fmla="*/ 2110264 h 2362200"/>
              <a:gd name="connsiteX173" fmla="*/ 5464969 w 7629525"/>
              <a:gd name="connsiteY173" fmla="*/ 2110264 h 2362200"/>
              <a:gd name="connsiteX174" fmla="*/ 5464969 w 7629525"/>
              <a:gd name="connsiteY174" fmla="*/ 2102644 h 2362200"/>
              <a:gd name="connsiteX175" fmla="*/ 5457349 w 7629525"/>
              <a:gd name="connsiteY175" fmla="*/ 2102644 h 2362200"/>
              <a:gd name="connsiteX176" fmla="*/ 5457349 w 7629525"/>
              <a:gd name="connsiteY176" fmla="*/ 2091214 h 2362200"/>
              <a:gd name="connsiteX177" fmla="*/ 5464969 w 7629525"/>
              <a:gd name="connsiteY177" fmla="*/ 2091214 h 2362200"/>
              <a:gd name="connsiteX178" fmla="*/ 5464969 w 7629525"/>
              <a:gd name="connsiteY178" fmla="*/ 2083594 h 2362200"/>
              <a:gd name="connsiteX179" fmla="*/ 5457349 w 7629525"/>
              <a:gd name="connsiteY179" fmla="*/ 2083594 h 2362200"/>
              <a:gd name="connsiteX180" fmla="*/ 5457349 w 7629525"/>
              <a:gd name="connsiteY180" fmla="*/ 2072164 h 2362200"/>
              <a:gd name="connsiteX181" fmla="*/ 5464969 w 7629525"/>
              <a:gd name="connsiteY181" fmla="*/ 2072164 h 2362200"/>
              <a:gd name="connsiteX182" fmla="*/ 5464969 w 7629525"/>
              <a:gd name="connsiteY182" fmla="*/ 2064544 h 2362200"/>
              <a:gd name="connsiteX183" fmla="*/ 5457349 w 7629525"/>
              <a:gd name="connsiteY183" fmla="*/ 2064544 h 2362200"/>
              <a:gd name="connsiteX184" fmla="*/ 5457349 w 7629525"/>
              <a:gd name="connsiteY184" fmla="*/ 2053114 h 2362200"/>
              <a:gd name="connsiteX185" fmla="*/ 5464969 w 7629525"/>
              <a:gd name="connsiteY185" fmla="*/ 2053114 h 2362200"/>
              <a:gd name="connsiteX186" fmla="*/ 5464969 w 7629525"/>
              <a:gd name="connsiteY186" fmla="*/ 2045494 h 2362200"/>
              <a:gd name="connsiteX187" fmla="*/ 5457349 w 7629525"/>
              <a:gd name="connsiteY187" fmla="*/ 2045494 h 2362200"/>
              <a:gd name="connsiteX188" fmla="*/ 5457349 w 7629525"/>
              <a:gd name="connsiteY188" fmla="*/ 2034064 h 2362200"/>
              <a:gd name="connsiteX189" fmla="*/ 5464969 w 7629525"/>
              <a:gd name="connsiteY189" fmla="*/ 2034064 h 2362200"/>
              <a:gd name="connsiteX190" fmla="*/ 5464969 w 7629525"/>
              <a:gd name="connsiteY190" fmla="*/ 2026444 h 2362200"/>
              <a:gd name="connsiteX191" fmla="*/ 5457349 w 7629525"/>
              <a:gd name="connsiteY191" fmla="*/ 2026444 h 2362200"/>
              <a:gd name="connsiteX192" fmla="*/ 5457349 w 7629525"/>
              <a:gd name="connsiteY192" fmla="*/ 2015014 h 2362200"/>
              <a:gd name="connsiteX193" fmla="*/ 5464969 w 7629525"/>
              <a:gd name="connsiteY193" fmla="*/ 2015014 h 2362200"/>
              <a:gd name="connsiteX194" fmla="*/ 5464969 w 7629525"/>
              <a:gd name="connsiteY194" fmla="*/ 2007394 h 2362200"/>
              <a:gd name="connsiteX195" fmla="*/ 5457349 w 7629525"/>
              <a:gd name="connsiteY195" fmla="*/ 2007394 h 2362200"/>
              <a:gd name="connsiteX196" fmla="*/ 5457349 w 7629525"/>
              <a:gd name="connsiteY196" fmla="*/ 1995964 h 2362200"/>
              <a:gd name="connsiteX197" fmla="*/ 5464969 w 7629525"/>
              <a:gd name="connsiteY197" fmla="*/ 1995964 h 2362200"/>
              <a:gd name="connsiteX198" fmla="*/ 5464969 w 7629525"/>
              <a:gd name="connsiteY198" fmla="*/ 1988344 h 2362200"/>
              <a:gd name="connsiteX199" fmla="*/ 5457349 w 7629525"/>
              <a:gd name="connsiteY199" fmla="*/ 1988344 h 2362200"/>
              <a:gd name="connsiteX200" fmla="*/ 5457349 w 7629525"/>
              <a:gd name="connsiteY200" fmla="*/ 1976914 h 2362200"/>
              <a:gd name="connsiteX201" fmla="*/ 5464969 w 7629525"/>
              <a:gd name="connsiteY201" fmla="*/ 1976914 h 2362200"/>
              <a:gd name="connsiteX202" fmla="*/ 5464969 w 7629525"/>
              <a:gd name="connsiteY202" fmla="*/ 1969294 h 2362200"/>
              <a:gd name="connsiteX203" fmla="*/ 5457349 w 7629525"/>
              <a:gd name="connsiteY203" fmla="*/ 1969294 h 2362200"/>
              <a:gd name="connsiteX204" fmla="*/ 5457349 w 7629525"/>
              <a:gd name="connsiteY204" fmla="*/ 1957864 h 2362200"/>
              <a:gd name="connsiteX205" fmla="*/ 5464969 w 7629525"/>
              <a:gd name="connsiteY205" fmla="*/ 1957864 h 2362200"/>
              <a:gd name="connsiteX206" fmla="*/ 5464969 w 7629525"/>
              <a:gd name="connsiteY206" fmla="*/ 1950244 h 2362200"/>
              <a:gd name="connsiteX207" fmla="*/ 5457349 w 7629525"/>
              <a:gd name="connsiteY207" fmla="*/ 1950244 h 2362200"/>
              <a:gd name="connsiteX208" fmla="*/ 5457349 w 7629525"/>
              <a:gd name="connsiteY208" fmla="*/ 1931194 h 2362200"/>
              <a:gd name="connsiteX209" fmla="*/ 5464969 w 7629525"/>
              <a:gd name="connsiteY209" fmla="*/ 1931194 h 2362200"/>
              <a:gd name="connsiteX210" fmla="*/ 5464969 w 7629525"/>
              <a:gd name="connsiteY210" fmla="*/ 1923574 h 2362200"/>
              <a:gd name="connsiteX211" fmla="*/ 5457349 w 7629525"/>
              <a:gd name="connsiteY211" fmla="*/ 1923574 h 2362200"/>
              <a:gd name="connsiteX212" fmla="*/ 5457349 w 7629525"/>
              <a:gd name="connsiteY212" fmla="*/ 1912144 h 2362200"/>
              <a:gd name="connsiteX213" fmla="*/ 5464969 w 7629525"/>
              <a:gd name="connsiteY213" fmla="*/ 1912144 h 2362200"/>
              <a:gd name="connsiteX214" fmla="*/ 5464969 w 7629525"/>
              <a:gd name="connsiteY214" fmla="*/ 1904524 h 2362200"/>
              <a:gd name="connsiteX215" fmla="*/ 5457349 w 7629525"/>
              <a:gd name="connsiteY215" fmla="*/ 1904524 h 2362200"/>
              <a:gd name="connsiteX216" fmla="*/ 5457349 w 7629525"/>
              <a:gd name="connsiteY216" fmla="*/ 1893094 h 2362200"/>
              <a:gd name="connsiteX217" fmla="*/ 5464969 w 7629525"/>
              <a:gd name="connsiteY217" fmla="*/ 1893094 h 2362200"/>
              <a:gd name="connsiteX218" fmla="*/ 5464969 w 7629525"/>
              <a:gd name="connsiteY218" fmla="*/ 1885474 h 2362200"/>
              <a:gd name="connsiteX219" fmla="*/ 5457349 w 7629525"/>
              <a:gd name="connsiteY219" fmla="*/ 1885474 h 2362200"/>
              <a:gd name="connsiteX220" fmla="*/ 5457349 w 7629525"/>
              <a:gd name="connsiteY220" fmla="*/ 1874044 h 2362200"/>
              <a:gd name="connsiteX221" fmla="*/ 5464969 w 7629525"/>
              <a:gd name="connsiteY221" fmla="*/ 1874044 h 2362200"/>
              <a:gd name="connsiteX222" fmla="*/ 5464969 w 7629525"/>
              <a:gd name="connsiteY222" fmla="*/ 1864519 h 2362200"/>
              <a:gd name="connsiteX223" fmla="*/ 5457349 w 7629525"/>
              <a:gd name="connsiteY223" fmla="*/ 1864519 h 2362200"/>
              <a:gd name="connsiteX224" fmla="*/ 5457349 w 7629525"/>
              <a:gd name="connsiteY224" fmla="*/ 1853089 h 2362200"/>
              <a:gd name="connsiteX225" fmla="*/ 5464969 w 7629525"/>
              <a:gd name="connsiteY225" fmla="*/ 1853089 h 2362200"/>
              <a:gd name="connsiteX226" fmla="*/ 5464969 w 7629525"/>
              <a:gd name="connsiteY226" fmla="*/ 1845469 h 2362200"/>
              <a:gd name="connsiteX227" fmla="*/ 5457349 w 7629525"/>
              <a:gd name="connsiteY227" fmla="*/ 1845469 h 2362200"/>
              <a:gd name="connsiteX228" fmla="*/ 5457349 w 7629525"/>
              <a:gd name="connsiteY228" fmla="*/ 1834039 h 2362200"/>
              <a:gd name="connsiteX229" fmla="*/ 5464969 w 7629525"/>
              <a:gd name="connsiteY229" fmla="*/ 1834039 h 2362200"/>
              <a:gd name="connsiteX230" fmla="*/ 5464969 w 7629525"/>
              <a:gd name="connsiteY230" fmla="*/ 1826419 h 2362200"/>
              <a:gd name="connsiteX231" fmla="*/ 5457349 w 7629525"/>
              <a:gd name="connsiteY231" fmla="*/ 1826419 h 2362200"/>
              <a:gd name="connsiteX232" fmla="*/ 5457349 w 7629525"/>
              <a:gd name="connsiteY232" fmla="*/ 1814989 h 2362200"/>
              <a:gd name="connsiteX233" fmla="*/ 5464969 w 7629525"/>
              <a:gd name="connsiteY233" fmla="*/ 1814989 h 2362200"/>
              <a:gd name="connsiteX234" fmla="*/ 5464969 w 7629525"/>
              <a:gd name="connsiteY234" fmla="*/ 1807369 h 2362200"/>
              <a:gd name="connsiteX235" fmla="*/ 5457349 w 7629525"/>
              <a:gd name="connsiteY235" fmla="*/ 1807369 h 2362200"/>
              <a:gd name="connsiteX236" fmla="*/ 5457349 w 7629525"/>
              <a:gd name="connsiteY236" fmla="*/ 1795939 h 2362200"/>
              <a:gd name="connsiteX237" fmla="*/ 5464969 w 7629525"/>
              <a:gd name="connsiteY237" fmla="*/ 1795939 h 2362200"/>
              <a:gd name="connsiteX238" fmla="*/ 5464969 w 7629525"/>
              <a:gd name="connsiteY238" fmla="*/ 1788319 h 2362200"/>
              <a:gd name="connsiteX239" fmla="*/ 5457349 w 7629525"/>
              <a:gd name="connsiteY239" fmla="*/ 1788319 h 2362200"/>
              <a:gd name="connsiteX240" fmla="*/ 5457349 w 7629525"/>
              <a:gd name="connsiteY240" fmla="*/ 1776889 h 2362200"/>
              <a:gd name="connsiteX241" fmla="*/ 5464969 w 7629525"/>
              <a:gd name="connsiteY241" fmla="*/ 1776889 h 2362200"/>
              <a:gd name="connsiteX242" fmla="*/ 5464969 w 7629525"/>
              <a:gd name="connsiteY242" fmla="*/ 1769269 h 2362200"/>
              <a:gd name="connsiteX243" fmla="*/ 5457349 w 7629525"/>
              <a:gd name="connsiteY243" fmla="*/ 1769269 h 2362200"/>
              <a:gd name="connsiteX244" fmla="*/ 5457349 w 7629525"/>
              <a:gd name="connsiteY244" fmla="*/ 1757839 h 2362200"/>
              <a:gd name="connsiteX245" fmla="*/ 5464969 w 7629525"/>
              <a:gd name="connsiteY245" fmla="*/ 1757839 h 2362200"/>
              <a:gd name="connsiteX246" fmla="*/ 5464969 w 7629525"/>
              <a:gd name="connsiteY246" fmla="*/ 1750219 h 2362200"/>
              <a:gd name="connsiteX247" fmla="*/ 5457349 w 7629525"/>
              <a:gd name="connsiteY247" fmla="*/ 1750219 h 2362200"/>
              <a:gd name="connsiteX248" fmla="*/ 5457349 w 7629525"/>
              <a:gd name="connsiteY248" fmla="*/ 1738789 h 2362200"/>
              <a:gd name="connsiteX249" fmla="*/ 5464969 w 7629525"/>
              <a:gd name="connsiteY249" fmla="*/ 1738789 h 2362200"/>
              <a:gd name="connsiteX250" fmla="*/ 5464969 w 7629525"/>
              <a:gd name="connsiteY250" fmla="*/ 1731169 h 2362200"/>
              <a:gd name="connsiteX251" fmla="*/ 5457349 w 7629525"/>
              <a:gd name="connsiteY251" fmla="*/ 1731169 h 2362200"/>
              <a:gd name="connsiteX252" fmla="*/ 5457349 w 7629525"/>
              <a:gd name="connsiteY252" fmla="*/ 1703546 h 2362200"/>
              <a:gd name="connsiteX253" fmla="*/ 5464969 w 7629525"/>
              <a:gd name="connsiteY253" fmla="*/ 1703546 h 2362200"/>
              <a:gd name="connsiteX254" fmla="*/ 5464969 w 7629525"/>
              <a:gd name="connsiteY254" fmla="*/ 1695926 h 2362200"/>
              <a:gd name="connsiteX255" fmla="*/ 5457349 w 7629525"/>
              <a:gd name="connsiteY255" fmla="*/ 1695926 h 2362200"/>
              <a:gd name="connsiteX256" fmla="*/ 5457349 w 7629525"/>
              <a:gd name="connsiteY256" fmla="*/ 1685449 h 2362200"/>
              <a:gd name="connsiteX257" fmla="*/ 5464969 w 7629525"/>
              <a:gd name="connsiteY257" fmla="*/ 1685449 h 2362200"/>
              <a:gd name="connsiteX258" fmla="*/ 5464969 w 7629525"/>
              <a:gd name="connsiteY258" fmla="*/ 1677829 h 2362200"/>
              <a:gd name="connsiteX259" fmla="*/ 5457349 w 7629525"/>
              <a:gd name="connsiteY259" fmla="*/ 1677829 h 2362200"/>
              <a:gd name="connsiteX260" fmla="*/ 5457349 w 7629525"/>
              <a:gd name="connsiteY260" fmla="*/ 1662589 h 2362200"/>
              <a:gd name="connsiteX261" fmla="*/ 5449729 w 7629525"/>
              <a:gd name="connsiteY261" fmla="*/ 1662589 h 2362200"/>
              <a:gd name="connsiteX262" fmla="*/ 5449729 w 7629525"/>
              <a:gd name="connsiteY262" fmla="*/ 1607344 h 2362200"/>
              <a:gd name="connsiteX263" fmla="*/ 5419249 w 7629525"/>
              <a:gd name="connsiteY263" fmla="*/ 1593056 h 2362200"/>
              <a:gd name="connsiteX264" fmla="*/ 5419249 w 7629525"/>
              <a:gd name="connsiteY264" fmla="*/ 1575911 h 2362200"/>
              <a:gd name="connsiteX265" fmla="*/ 5393531 w 7629525"/>
              <a:gd name="connsiteY265" fmla="*/ 1575911 h 2362200"/>
              <a:gd name="connsiteX266" fmla="*/ 5393531 w 7629525"/>
              <a:gd name="connsiteY266" fmla="*/ 1556861 h 2362200"/>
              <a:gd name="connsiteX267" fmla="*/ 5384006 w 7629525"/>
              <a:gd name="connsiteY267" fmla="*/ 1556861 h 2362200"/>
              <a:gd name="connsiteX268" fmla="*/ 5384006 w 7629525"/>
              <a:gd name="connsiteY268" fmla="*/ 1575911 h 2362200"/>
              <a:gd name="connsiteX269" fmla="*/ 5375434 w 7629525"/>
              <a:gd name="connsiteY269" fmla="*/ 1575911 h 2362200"/>
              <a:gd name="connsiteX270" fmla="*/ 5375434 w 7629525"/>
              <a:gd name="connsiteY270" fmla="*/ 1538764 h 2362200"/>
              <a:gd name="connsiteX271" fmla="*/ 5368767 w 7629525"/>
              <a:gd name="connsiteY271" fmla="*/ 1538764 h 2362200"/>
              <a:gd name="connsiteX272" fmla="*/ 5368767 w 7629525"/>
              <a:gd name="connsiteY272" fmla="*/ 1575911 h 2362200"/>
              <a:gd name="connsiteX273" fmla="*/ 5353526 w 7629525"/>
              <a:gd name="connsiteY273" fmla="*/ 1575911 h 2362200"/>
              <a:gd name="connsiteX274" fmla="*/ 5353526 w 7629525"/>
              <a:gd name="connsiteY274" fmla="*/ 1593056 h 2362200"/>
              <a:gd name="connsiteX275" fmla="*/ 5314474 w 7629525"/>
              <a:gd name="connsiteY275" fmla="*/ 1593056 h 2362200"/>
              <a:gd name="connsiteX276" fmla="*/ 5314474 w 7629525"/>
              <a:gd name="connsiteY276" fmla="*/ 1662589 h 2362200"/>
              <a:gd name="connsiteX277" fmla="*/ 5286851 w 7629525"/>
              <a:gd name="connsiteY277" fmla="*/ 1662589 h 2362200"/>
              <a:gd name="connsiteX278" fmla="*/ 5286851 w 7629525"/>
              <a:gd name="connsiteY278" fmla="*/ 1677829 h 2362200"/>
              <a:gd name="connsiteX279" fmla="*/ 5279231 w 7629525"/>
              <a:gd name="connsiteY279" fmla="*/ 1677829 h 2362200"/>
              <a:gd name="connsiteX280" fmla="*/ 5279231 w 7629525"/>
              <a:gd name="connsiteY280" fmla="*/ 1685449 h 2362200"/>
              <a:gd name="connsiteX281" fmla="*/ 5286851 w 7629525"/>
              <a:gd name="connsiteY281" fmla="*/ 1685449 h 2362200"/>
              <a:gd name="connsiteX282" fmla="*/ 5286851 w 7629525"/>
              <a:gd name="connsiteY282" fmla="*/ 1695926 h 2362200"/>
              <a:gd name="connsiteX283" fmla="*/ 5279231 w 7629525"/>
              <a:gd name="connsiteY283" fmla="*/ 1695926 h 2362200"/>
              <a:gd name="connsiteX284" fmla="*/ 5279231 w 7629525"/>
              <a:gd name="connsiteY284" fmla="*/ 1703546 h 2362200"/>
              <a:gd name="connsiteX285" fmla="*/ 5286851 w 7629525"/>
              <a:gd name="connsiteY285" fmla="*/ 1703546 h 2362200"/>
              <a:gd name="connsiteX286" fmla="*/ 5286851 w 7629525"/>
              <a:gd name="connsiteY286" fmla="*/ 1731169 h 2362200"/>
              <a:gd name="connsiteX287" fmla="*/ 5279231 w 7629525"/>
              <a:gd name="connsiteY287" fmla="*/ 1731169 h 2362200"/>
              <a:gd name="connsiteX288" fmla="*/ 5279231 w 7629525"/>
              <a:gd name="connsiteY288" fmla="*/ 1738789 h 2362200"/>
              <a:gd name="connsiteX289" fmla="*/ 5286851 w 7629525"/>
              <a:gd name="connsiteY289" fmla="*/ 1738789 h 2362200"/>
              <a:gd name="connsiteX290" fmla="*/ 5286851 w 7629525"/>
              <a:gd name="connsiteY290" fmla="*/ 1750219 h 2362200"/>
              <a:gd name="connsiteX291" fmla="*/ 5279231 w 7629525"/>
              <a:gd name="connsiteY291" fmla="*/ 1750219 h 2362200"/>
              <a:gd name="connsiteX292" fmla="*/ 5279231 w 7629525"/>
              <a:gd name="connsiteY292" fmla="*/ 1757839 h 2362200"/>
              <a:gd name="connsiteX293" fmla="*/ 5286851 w 7629525"/>
              <a:gd name="connsiteY293" fmla="*/ 1757839 h 2362200"/>
              <a:gd name="connsiteX294" fmla="*/ 5286851 w 7629525"/>
              <a:gd name="connsiteY294" fmla="*/ 1769269 h 2362200"/>
              <a:gd name="connsiteX295" fmla="*/ 5279231 w 7629525"/>
              <a:gd name="connsiteY295" fmla="*/ 1769269 h 2362200"/>
              <a:gd name="connsiteX296" fmla="*/ 5279231 w 7629525"/>
              <a:gd name="connsiteY296" fmla="*/ 1776889 h 2362200"/>
              <a:gd name="connsiteX297" fmla="*/ 5286851 w 7629525"/>
              <a:gd name="connsiteY297" fmla="*/ 1776889 h 2362200"/>
              <a:gd name="connsiteX298" fmla="*/ 5286851 w 7629525"/>
              <a:gd name="connsiteY298" fmla="*/ 1788319 h 2362200"/>
              <a:gd name="connsiteX299" fmla="*/ 5279231 w 7629525"/>
              <a:gd name="connsiteY299" fmla="*/ 1788319 h 2362200"/>
              <a:gd name="connsiteX300" fmla="*/ 5279231 w 7629525"/>
              <a:gd name="connsiteY300" fmla="*/ 1795939 h 2362200"/>
              <a:gd name="connsiteX301" fmla="*/ 5286851 w 7629525"/>
              <a:gd name="connsiteY301" fmla="*/ 1795939 h 2362200"/>
              <a:gd name="connsiteX302" fmla="*/ 5286851 w 7629525"/>
              <a:gd name="connsiteY302" fmla="*/ 1807369 h 2362200"/>
              <a:gd name="connsiteX303" fmla="*/ 5279231 w 7629525"/>
              <a:gd name="connsiteY303" fmla="*/ 1807369 h 2362200"/>
              <a:gd name="connsiteX304" fmla="*/ 5279231 w 7629525"/>
              <a:gd name="connsiteY304" fmla="*/ 1814989 h 2362200"/>
              <a:gd name="connsiteX305" fmla="*/ 5286851 w 7629525"/>
              <a:gd name="connsiteY305" fmla="*/ 1814989 h 2362200"/>
              <a:gd name="connsiteX306" fmla="*/ 5286851 w 7629525"/>
              <a:gd name="connsiteY306" fmla="*/ 1826419 h 2362200"/>
              <a:gd name="connsiteX307" fmla="*/ 5279231 w 7629525"/>
              <a:gd name="connsiteY307" fmla="*/ 1826419 h 2362200"/>
              <a:gd name="connsiteX308" fmla="*/ 5279231 w 7629525"/>
              <a:gd name="connsiteY308" fmla="*/ 1834039 h 2362200"/>
              <a:gd name="connsiteX309" fmla="*/ 5286851 w 7629525"/>
              <a:gd name="connsiteY309" fmla="*/ 1834039 h 2362200"/>
              <a:gd name="connsiteX310" fmla="*/ 5286851 w 7629525"/>
              <a:gd name="connsiteY310" fmla="*/ 1845469 h 2362200"/>
              <a:gd name="connsiteX311" fmla="*/ 5279231 w 7629525"/>
              <a:gd name="connsiteY311" fmla="*/ 1845469 h 2362200"/>
              <a:gd name="connsiteX312" fmla="*/ 5279231 w 7629525"/>
              <a:gd name="connsiteY312" fmla="*/ 1853089 h 2362200"/>
              <a:gd name="connsiteX313" fmla="*/ 5286851 w 7629525"/>
              <a:gd name="connsiteY313" fmla="*/ 1853089 h 2362200"/>
              <a:gd name="connsiteX314" fmla="*/ 5286851 w 7629525"/>
              <a:gd name="connsiteY314" fmla="*/ 1864519 h 2362200"/>
              <a:gd name="connsiteX315" fmla="*/ 5279231 w 7629525"/>
              <a:gd name="connsiteY315" fmla="*/ 1864519 h 2362200"/>
              <a:gd name="connsiteX316" fmla="*/ 5279231 w 7629525"/>
              <a:gd name="connsiteY316" fmla="*/ 1872139 h 2362200"/>
              <a:gd name="connsiteX317" fmla="*/ 5286851 w 7629525"/>
              <a:gd name="connsiteY317" fmla="*/ 1872139 h 2362200"/>
              <a:gd name="connsiteX318" fmla="*/ 5286851 w 7629525"/>
              <a:gd name="connsiteY318" fmla="*/ 1883569 h 2362200"/>
              <a:gd name="connsiteX319" fmla="*/ 5279231 w 7629525"/>
              <a:gd name="connsiteY319" fmla="*/ 1883569 h 2362200"/>
              <a:gd name="connsiteX320" fmla="*/ 5279231 w 7629525"/>
              <a:gd name="connsiteY320" fmla="*/ 1891189 h 2362200"/>
              <a:gd name="connsiteX321" fmla="*/ 5286851 w 7629525"/>
              <a:gd name="connsiteY321" fmla="*/ 1891189 h 2362200"/>
              <a:gd name="connsiteX322" fmla="*/ 5286851 w 7629525"/>
              <a:gd name="connsiteY322" fmla="*/ 1902619 h 2362200"/>
              <a:gd name="connsiteX323" fmla="*/ 5279231 w 7629525"/>
              <a:gd name="connsiteY323" fmla="*/ 1902619 h 2362200"/>
              <a:gd name="connsiteX324" fmla="*/ 5279231 w 7629525"/>
              <a:gd name="connsiteY324" fmla="*/ 1910239 h 2362200"/>
              <a:gd name="connsiteX325" fmla="*/ 5286851 w 7629525"/>
              <a:gd name="connsiteY325" fmla="*/ 1910239 h 2362200"/>
              <a:gd name="connsiteX326" fmla="*/ 5286851 w 7629525"/>
              <a:gd name="connsiteY326" fmla="*/ 1921669 h 2362200"/>
              <a:gd name="connsiteX327" fmla="*/ 5279231 w 7629525"/>
              <a:gd name="connsiteY327" fmla="*/ 1921669 h 2362200"/>
              <a:gd name="connsiteX328" fmla="*/ 5279231 w 7629525"/>
              <a:gd name="connsiteY328" fmla="*/ 1929289 h 2362200"/>
              <a:gd name="connsiteX329" fmla="*/ 5286851 w 7629525"/>
              <a:gd name="connsiteY329" fmla="*/ 1929289 h 2362200"/>
              <a:gd name="connsiteX330" fmla="*/ 5286851 w 7629525"/>
              <a:gd name="connsiteY330" fmla="*/ 1940719 h 2362200"/>
              <a:gd name="connsiteX331" fmla="*/ 5279231 w 7629525"/>
              <a:gd name="connsiteY331" fmla="*/ 1940719 h 2362200"/>
              <a:gd name="connsiteX332" fmla="*/ 5279231 w 7629525"/>
              <a:gd name="connsiteY332" fmla="*/ 1948339 h 2362200"/>
              <a:gd name="connsiteX333" fmla="*/ 5286851 w 7629525"/>
              <a:gd name="connsiteY333" fmla="*/ 1948339 h 2362200"/>
              <a:gd name="connsiteX334" fmla="*/ 5286851 w 7629525"/>
              <a:gd name="connsiteY334" fmla="*/ 1959769 h 2362200"/>
              <a:gd name="connsiteX335" fmla="*/ 5279231 w 7629525"/>
              <a:gd name="connsiteY335" fmla="*/ 1959769 h 2362200"/>
              <a:gd name="connsiteX336" fmla="*/ 5279231 w 7629525"/>
              <a:gd name="connsiteY336" fmla="*/ 1967389 h 2362200"/>
              <a:gd name="connsiteX337" fmla="*/ 5286851 w 7629525"/>
              <a:gd name="connsiteY337" fmla="*/ 1967389 h 2362200"/>
              <a:gd name="connsiteX338" fmla="*/ 5286851 w 7629525"/>
              <a:gd name="connsiteY338" fmla="*/ 1978819 h 2362200"/>
              <a:gd name="connsiteX339" fmla="*/ 5279231 w 7629525"/>
              <a:gd name="connsiteY339" fmla="*/ 1978819 h 2362200"/>
              <a:gd name="connsiteX340" fmla="*/ 5279231 w 7629525"/>
              <a:gd name="connsiteY340" fmla="*/ 1986439 h 2362200"/>
              <a:gd name="connsiteX341" fmla="*/ 5286851 w 7629525"/>
              <a:gd name="connsiteY341" fmla="*/ 1986439 h 2362200"/>
              <a:gd name="connsiteX342" fmla="*/ 5286851 w 7629525"/>
              <a:gd name="connsiteY342" fmla="*/ 1997869 h 2362200"/>
              <a:gd name="connsiteX343" fmla="*/ 5279231 w 7629525"/>
              <a:gd name="connsiteY343" fmla="*/ 1997869 h 2362200"/>
              <a:gd name="connsiteX344" fmla="*/ 5279231 w 7629525"/>
              <a:gd name="connsiteY344" fmla="*/ 2005489 h 2362200"/>
              <a:gd name="connsiteX345" fmla="*/ 5286851 w 7629525"/>
              <a:gd name="connsiteY345" fmla="*/ 2005489 h 2362200"/>
              <a:gd name="connsiteX346" fmla="*/ 5286851 w 7629525"/>
              <a:gd name="connsiteY346" fmla="*/ 2016919 h 2362200"/>
              <a:gd name="connsiteX347" fmla="*/ 5279231 w 7629525"/>
              <a:gd name="connsiteY347" fmla="*/ 2016919 h 2362200"/>
              <a:gd name="connsiteX348" fmla="*/ 5279231 w 7629525"/>
              <a:gd name="connsiteY348" fmla="*/ 2024539 h 2362200"/>
              <a:gd name="connsiteX349" fmla="*/ 5286851 w 7629525"/>
              <a:gd name="connsiteY349" fmla="*/ 2024539 h 2362200"/>
              <a:gd name="connsiteX350" fmla="*/ 5286851 w 7629525"/>
              <a:gd name="connsiteY350" fmla="*/ 2035969 h 2362200"/>
              <a:gd name="connsiteX351" fmla="*/ 5279231 w 7629525"/>
              <a:gd name="connsiteY351" fmla="*/ 2035969 h 2362200"/>
              <a:gd name="connsiteX352" fmla="*/ 5279231 w 7629525"/>
              <a:gd name="connsiteY352" fmla="*/ 2043589 h 2362200"/>
              <a:gd name="connsiteX353" fmla="*/ 5286851 w 7629525"/>
              <a:gd name="connsiteY353" fmla="*/ 2043589 h 2362200"/>
              <a:gd name="connsiteX354" fmla="*/ 5286851 w 7629525"/>
              <a:gd name="connsiteY354" fmla="*/ 2055019 h 2362200"/>
              <a:gd name="connsiteX355" fmla="*/ 5279231 w 7629525"/>
              <a:gd name="connsiteY355" fmla="*/ 2055019 h 2362200"/>
              <a:gd name="connsiteX356" fmla="*/ 5279231 w 7629525"/>
              <a:gd name="connsiteY356" fmla="*/ 2062639 h 2362200"/>
              <a:gd name="connsiteX357" fmla="*/ 5286851 w 7629525"/>
              <a:gd name="connsiteY357" fmla="*/ 2062639 h 2362200"/>
              <a:gd name="connsiteX358" fmla="*/ 5286851 w 7629525"/>
              <a:gd name="connsiteY358" fmla="*/ 2074069 h 2362200"/>
              <a:gd name="connsiteX359" fmla="*/ 5279231 w 7629525"/>
              <a:gd name="connsiteY359" fmla="*/ 2074069 h 2362200"/>
              <a:gd name="connsiteX360" fmla="*/ 5279231 w 7629525"/>
              <a:gd name="connsiteY360" fmla="*/ 2081689 h 2362200"/>
              <a:gd name="connsiteX361" fmla="*/ 5286851 w 7629525"/>
              <a:gd name="connsiteY361" fmla="*/ 2081689 h 2362200"/>
              <a:gd name="connsiteX362" fmla="*/ 5286851 w 7629525"/>
              <a:gd name="connsiteY362" fmla="*/ 2093119 h 2362200"/>
              <a:gd name="connsiteX363" fmla="*/ 5279231 w 7629525"/>
              <a:gd name="connsiteY363" fmla="*/ 2093119 h 2362200"/>
              <a:gd name="connsiteX364" fmla="*/ 5279231 w 7629525"/>
              <a:gd name="connsiteY364" fmla="*/ 2100739 h 2362200"/>
              <a:gd name="connsiteX365" fmla="*/ 5286851 w 7629525"/>
              <a:gd name="connsiteY365" fmla="*/ 2100739 h 2362200"/>
              <a:gd name="connsiteX366" fmla="*/ 5286851 w 7629525"/>
              <a:gd name="connsiteY366" fmla="*/ 2112169 h 2362200"/>
              <a:gd name="connsiteX367" fmla="*/ 5279231 w 7629525"/>
              <a:gd name="connsiteY367" fmla="*/ 2112169 h 2362200"/>
              <a:gd name="connsiteX368" fmla="*/ 5279231 w 7629525"/>
              <a:gd name="connsiteY368" fmla="*/ 2119789 h 2362200"/>
              <a:gd name="connsiteX369" fmla="*/ 5286851 w 7629525"/>
              <a:gd name="connsiteY369" fmla="*/ 2119789 h 2362200"/>
              <a:gd name="connsiteX370" fmla="*/ 5286851 w 7629525"/>
              <a:gd name="connsiteY370" fmla="*/ 2131219 h 2362200"/>
              <a:gd name="connsiteX371" fmla="*/ 5279231 w 7629525"/>
              <a:gd name="connsiteY371" fmla="*/ 2131219 h 2362200"/>
              <a:gd name="connsiteX372" fmla="*/ 5279231 w 7629525"/>
              <a:gd name="connsiteY372" fmla="*/ 2138839 h 2362200"/>
              <a:gd name="connsiteX373" fmla="*/ 5286851 w 7629525"/>
              <a:gd name="connsiteY373" fmla="*/ 2138839 h 2362200"/>
              <a:gd name="connsiteX374" fmla="*/ 5286851 w 7629525"/>
              <a:gd name="connsiteY374" fmla="*/ 2150269 h 2362200"/>
              <a:gd name="connsiteX375" fmla="*/ 5279231 w 7629525"/>
              <a:gd name="connsiteY375" fmla="*/ 2150269 h 2362200"/>
              <a:gd name="connsiteX376" fmla="*/ 5279231 w 7629525"/>
              <a:gd name="connsiteY376" fmla="*/ 2157889 h 2362200"/>
              <a:gd name="connsiteX377" fmla="*/ 5286851 w 7629525"/>
              <a:gd name="connsiteY377" fmla="*/ 2157889 h 2362200"/>
              <a:gd name="connsiteX378" fmla="*/ 5286851 w 7629525"/>
              <a:gd name="connsiteY378" fmla="*/ 2169319 h 2362200"/>
              <a:gd name="connsiteX379" fmla="*/ 5279231 w 7629525"/>
              <a:gd name="connsiteY379" fmla="*/ 2169319 h 2362200"/>
              <a:gd name="connsiteX380" fmla="*/ 5279231 w 7629525"/>
              <a:gd name="connsiteY380" fmla="*/ 2176939 h 2362200"/>
              <a:gd name="connsiteX381" fmla="*/ 5286851 w 7629525"/>
              <a:gd name="connsiteY381" fmla="*/ 2176939 h 2362200"/>
              <a:gd name="connsiteX382" fmla="*/ 5286851 w 7629525"/>
              <a:gd name="connsiteY382" fmla="*/ 2188369 h 2362200"/>
              <a:gd name="connsiteX383" fmla="*/ 5279231 w 7629525"/>
              <a:gd name="connsiteY383" fmla="*/ 2188369 h 2362200"/>
              <a:gd name="connsiteX384" fmla="*/ 5279231 w 7629525"/>
              <a:gd name="connsiteY384" fmla="*/ 2195036 h 2362200"/>
              <a:gd name="connsiteX385" fmla="*/ 5275421 w 7629525"/>
              <a:gd name="connsiteY385" fmla="*/ 2195036 h 2362200"/>
              <a:gd name="connsiteX386" fmla="*/ 5275421 w 7629525"/>
              <a:gd name="connsiteY386" fmla="*/ 2188369 h 2362200"/>
              <a:gd name="connsiteX387" fmla="*/ 5267801 w 7629525"/>
              <a:gd name="connsiteY387" fmla="*/ 2188369 h 2362200"/>
              <a:gd name="connsiteX388" fmla="*/ 5267801 w 7629525"/>
              <a:gd name="connsiteY388" fmla="*/ 2175986 h 2362200"/>
              <a:gd name="connsiteX389" fmla="*/ 5275421 w 7629525"/>
              <a:gd name="connsiteY389" fmla="*/ 2175986 h 2362200"/>
              <a:gd name="connsiteX390" fmla="*/ 5275421 w 7629525"/>
              <a:gd name="connsiteY390" fmla="*/ 2168366 h 2362200"/>
              <a:gd name="connsiteX391" fmla="*/ 5267801 w 7629525"/>
              <a:gd name="connsiteY391" fmla="*/ 2168366 h 2362200"/>
              <a:gd name="connsiteX392" fmla="*/ 5267801 w 7629525"/>
              <a:gd name="connsiteY392" fmla="*/ 2156936 h 2362200"/>
              <a:gd name="connsiteX393" fmla="*/ 5275421 w 7629525"/>
              <a:gd name="connsiteY393" fmla="*/ 2156936 h 2362200"/>
              <a:gd name="connsiteX394" fmla="*/ 5275421 w 7629525"/>
              <a:gd name="connsiteY394" fmla="*/ 2149316 h 2362200"/>
              <a:gd name="connsiteX395" fmla="*/ 5267801 w 7629525"/>
              <a:gd name="connsiteY395" fmla="*/ 2149316 h 2362200"/>
              <a:gd name="connsiteX396" fmla="*/ 5267801 w 7629525"/>
              <a:gd name="connsiteY396" fmla="*/ 2136934 h 2362200"/>
              <a:gd name="connsiteX397" fmla="*/ 5275421 w 7629525"/>
              <a:gd name="connsiteY397" fmla="*/ 2136934 h 2362200"/>
              <a:gd name="connsiteX398" fmla="*/ 5275421 w 7629525"/>
              <a:gd name="connsiteY398" fmla="*/ 2129314 h 2362200"/>
              <a:gd name="connsiteX399" fmla="*/ 5267801 w 7629525"/>
              <a:gd name="connsiteY399" fmla="*/ 2129314 h 2362200"/>
              <a:gd name="connsiteX400" fmla="*/ 5267801 w 7629525"/>
              <a:gd name="connsiteY400" fmla="*/ 2117884 h 2362200"/>
              <a:gd name="connsiteX401" fmla="*/ 5275421 w 7629525"/>
              <a:gd name="connsiteY401" fmla="*/ 2117884 h 2362200"/>
              <a:gd name="connsiteX402" fmla="*/ 5275421 w 7629525"/>
              <a:gd name="connsiteY402" fmla="*/ 2110264 h 2362200"/>
              <a:gd name="connsiteX403" fmla="*/ 5267801 w 7629525"/>
              <a:gd name="connsiteY403" fmla="*/ 2110264 h 2362200"/>
              <a:gd name="connsiteX404" fmla="*/ 5267801 w 7629525"/>
              <a:gd name="connsiteY404" fmla="*/ 2098834 h 2362200"/>
              <a:gd name="connsiteX405" fmla="*/ 5275421 w 7629525"/>
              <a:gd name="connsiteY405" fmla="*/ 2098834 h 2362200"/>
              <a:gd name="connsiteX406" fmla="*/ 5275421 w 7629525"/>
              <a:gd name="connsiteY406" fmla="*/ 2091214 h 2362200"/>
              <a:gd name="connsiteX407" fmla="*/ 5267801 w 7629525"/>
              <a:gd name="connsiteY407" fmla="*/ 2091214 h 2362200"/>
              <a:gd name="connsiteX408" fmla="*/ 5267801 w 7629525"/>
              <a:gd name="connsiteY408" fmla="*/ 2079784 h 2362200"/>
              <a:gd name="connsiteX409" fmla="*/ 5275421 w 7629525"/>
              <a:gd name="connsiteY409" fmla="*/ 2079784 h 2362200"/>
              <a:gd name="connsiteX410" fmla="*/ 5275421 w 7629525"/>
              <a:gd name="connsiteY410" fmla="*/ 2072164 h 2362200"/>
              <a:gd name="connsiteX411" fmla="*/ 5267801 w 7629525"/>
              <a:gd name="connsiteY411" fmla="*/ 2072164 h 2362200"/>
              <a:gd name="connsiteX412" fmla="*/ 5267801 w 7629525"/>
              <a:gd name="connsiteY412" fmla="*/ 2059781 h 2362200"/>
              <a:gd name="connsiteX413" fmla="*/ 5275421 w 7629525"/>
              <a:gd name="connsiteY413" fmla="*/ 2059781 h 2362200"/>
              <a:gd name="connsiteX414" fmla="*/ 5275421 w 7629525"/>
              <a:gd name="connsiteY414" fmla="*/ 2052161 h 2362200"/>
              <a:gd name="connsiteX415" fmla="*/ 5267801 w 7629525"/>
              <a:gd name="connsiteY415" fmla="*/ 2052161 h 2362200"/>
              <a:gd name="connsiteX416" fmla="*/ 5267801 w 7629525"/>
              <a:gd name="connsiteY416" fmla="*/ 2045494 h 2362200"/>
              <a:gd name="connsiteX417" fmla="*/ 5275421 w 7629525"/>
              <a:gd name="connsiteY417" fmla="*/ 2045494 h 2362200"/>
              <a:gd name="connsiteX418" fmla="*/ 5275421 w 7629525"/>
              <a:gd name="connsiteY418" fmla="*/ 2037874 h 2362200"/>
              <a:gd name="connsiteX419" fmla="*/ 5267801 w 7629525"/>
              <a:gd name="connsiteY419" fmla="*/ 2037874 h 2362200"/>
              <a:gd name="connsiteX420" fmla="*/ 5267801 w 7629525"/>
              <a:gd name="connsiteY420" fmla="*/ 2026444 h 2362200"/>
              <a:gd name="connsiteX421" fmla="*/ 5275421 w 7629525"/>
              <a:gd name="connsiteY421" fmla="*/ 2026444 h 2362200"/>
              <a:gd name="connsiteX422" fmla="*/ 5275421 w 7629525"/>
              <a:gd name="connsiteY422" fmla="*/ 2018824 h 2362200"/>
              <a:gd name="connsiteX423" fmla="*/ 5267801 w 7629525"/>
              <a:gd name="connsiteY423" fmla="*/ 2018824 h 2362200"/>
              <a:gd name="connsiteX424" fmla="*/ 5267801 w 7629525"/>
              <a:gd name="connsiteY424" fmla="*/ 2006441 h 2362200"/>
              <a:gd name="connsiteX425" fmla="*/ 5275421 w 7629525"/>
              <a:gd name="connsiteY425" fmla="*/ 2006441 h 2362200"/>
              <a:gd name="connsiteX426" fmla="*/ 5275421 w 7629525"/>
              <a:gd name="connsiteY426" fmla="*/ 1997869 h 2362200"/>
              <a:gd name="connsiteX427" fmla="*/ 5267801 w 7629525"/>
              <a:gd name="connsiteY427" fmla="*/ 1997869 h 2362200"/>
              <a:gd name="connsiteX428" fmla="*/ 5267801 w 7629525"/>
              <a:gd name="connsiteY428" fmla="*/ 1986439 h 2362200"/>
              <a:gd name="connsiteX429" fmla="*/ 5275421 w 7629525"/>
              <a:gd name="connsiteY429" fmla="*/ 1986439 h 2362200"/>
              <a:gd name="connsiteX430" fmla="*/ 5275421 w 7629525"/>
              <a:gd name="connsiteY430" fmla="*/ 1978819 h 2362200"/>
              <a:gd name="connsiteX431" fmla="*/ 5267801 w 7629525"/>
              <a:gd name="connsiteY431" fmla="*/ 1978819 h 2362200"/>
              <a:gd name="connsiteX432" fmla="*/ 5267801 w 7629525"/>
              <a:gd name="connsiteY432" fmla="*/ 1967389 h 2362200"/>
              <a:gd name="connsiteX433" fmla="*/ 5275421 w 7629525"/>
              <a:gd name="connsiteY433" fmla="*/ 1967389 h 2362200"/>
              <a:gd name="connsiteX434" fmla="*/ 5275421 w 7629525"/>
              <a:gd name="connsiteY434" fmla="*/ 1959769 h 2362200"/>
              <a:gd name="connsiteX435" fmla="*/ 5267801 w 7629525"/>
              <a:gd name="connsiteY435" fmla="*/ 1959769 h 2362200"/>
              <a:gd name="connsiteX436" fmla="*/ 5267801 w 7629525"/>
              <a:gd name="connsiteY436" fmla="*/ 1947386 h 2362200"/>
              <a:gd name="connsiteX437" fmla="*/ 5275421 w 7629525"/>
              <a:gd name="connsiteY437" fmla="*/ 1947386 h 2362200"/>
              <a:gd name="connsiteX438" fmla="*/ 5275421 w 7629525"/>
              <a:gd name="connsiteY438" fmla="*/ 1939766 h 2362200"/>
              <a:gd name="connsiteX439" fmla="*/ 5267801 w 7629525"/>
              <a:gd name="connsiteY439" fmla="*/ 1939766 h 2362200"/>
              <a:gd name="connsiteX440" fmla="*/ 5267801 w 7629525"/>
              <a:gd name="connsiteY440" fmla="*/ 1927384 h 2362200"/>
              <a:gd name="connsiteX441" fmla="*/ 5275421 w 7629525"/>
              <a:gd name="connsiteY441" fmla="*/ 1927384 h 2362200"/>
              <a:gd name="connsiteX442" fmla="*/ 5275421 w 7629525"/>
              <a:gd name="connsiteY442" fmla="*/ 1919764 h 2362200"/>
              <a:gd name="connsiteX443" fmla="*/ 5267801 w 7629525"/>
              <a:gd name="connsiteY443" fmla="*/ 1919764 h 2362200"/>
              <a:gd name="connsiteX444" fmla="*/ 5267801 w 7629525"/>
              <a:gd name="connsiteY444" fmla="*/ 1908334 h 2362200"/>
              <a:gd name="connsiteX445" fmla="*/ 5275421 w 7629525"/>
              <a:gd name="connsiteY445" fmla="*/ 1908334 h 2362200"/>
              <a:gd name="connsiteX446" fmla="*/ 5275421 w 7629525"/>
              <a:gd name="connsiteY446" fmla="*/ 1900714 h 2362200"/>
              <a:gd name="connsiteX447" fmla="*/ 5267801 w 7629525"/>
              <a:gd name="connsiteY447" fmla="*/ 1900714 h 2362200"/>
              <a:gd name="connsiteX448" fmla="*/ 5267801 w 7629525"/>
              <a:gd name="connsiteY448" fmla="*/ 1889284 h 2362200"/>
              <a:gd name="connsiteX449" fmla="*/ 5275421 w 7629525"/>
              <a:gd name="connsiteY449" fmla="*/ 1889284 h 2362200"/>
              <a:gd name="connsiteX450" fmla="*/ 5275421 w 7629525"/>
              <a:gd name="connsiteY450" fmla="*/ 1881664 h 2362200"/>
              <a:gd name="connsiteX451" fmla="*/ 5267801 w 7629525"/>
              <a:gd name="connsiteY451" fmla="*/ 1881664 h 2362200"/>
              <a:gd name="connsiteX452" fmla="*/ 5267801 w 7629525"/>
              <a:gd name="connsiteY452" fmla="*/ 1870234 h 2362200"/>
              <a:gd name="connsiteX453" fmla="*/ 5275421 w 7629525"/>
              <a:gd name="connsiteY453" fmla="*/ 1870234 h 2362200"/>
              <a:gd name="connsiteX454" fmla="*/ 5275421 w 7629525"/>
              <a:gd name="connsiteY454" fmla="*/ 1862614 h 2362200"/>
              <a:gd name="connsiteX455" fmla="*/ 5267801 w 7629525"/>
              <a:gd name="connsiteY455" fmla="*/ 1862614 h 2362200"/>
              <a:gd name="connsiteX456" fmla="*/ 5267801 w 7629525"/>
              <a:gd name="connsiteY456" fmla="*/ 1850231 h 2362200"/>
              <a:gd name="connsiteX457" fmla="*/ 5275421 w 7629525"/>
              <a:gd name="connsiteY457" fmla="*/ 1850231 h 2362200"/>
              <a:gd name="connsiteX458" fmla="*/ 5275421 w 7629525"/>
              <a:gd name="connsiteY458" fmla="*/ 1842611 h 2362200"/>
              <a:gd name="connsiteX459" fmla="*/ 5267801 w 7629525"/>
              <a:gd name="connsiteY459" fmla="*/ 1842611 h 2362200"/>
              <a:gd name="connsiteX460" fmla="*/ 5267801 w 7629525"/>
              <a:gd name="connsiteY460" fmla="*/ 1830229 h 2362200"/>
              <a:gd name="connsiteX461" fmla="*/ 5275421 w 7629525"/>
              <a:gd name="connsiteY461" fmla="*/ 1830229 h 2362200"/>
              <a:gd name="connsiteX462" fmla="*/ 5275421 w 7629525"/>
              <a:gd name="connsiteY462" fmla="*/ 1822609 h 2362200"/>
              <a:gd name="connsiteX463" fmla="*/ 5267801 w 7629525"/>
              <a:gd name="connsiteY463" fmla="*/ 1822609 h 2362200"/>
              <a:gd name="connsiteX464" fmla="*/ 5267801 w 7629525"/>
              <a:gd name="connsiteY464" fmla="*/ 1807369 h 2362200"/>
              <a:gd name="connsiteX465" fmla="*/ 5275421 w 7629525"/>
              <a:gd name="connsiteY465" fmla="*/ 1807369 h 2362200"/>
              <a:gd name="connsiteX466" fmla="*/ 5275421 w 7629525"/>
              <a:gd name="connsiteY466" fmla="*/ 1799749 h 2362200"/>
              <a:gd name="connsiteX467" fmla="*/ 5267801 w 7629525"/>
              <a:gd name="connsiteY467" fmla="*/ 1799749 h 2362200"/>
              <a:gd name="connsiteX468" fmla="*/ 5267801 w 7629525"/>
              <a:gd name="connsiteY468" fmla="*/ 1788319 h 2362200"/>
              <a:gd name="connsiteX469" fmla="*/ 5275421 w 7629525"/>
              <a:gd name="connsiteY469" fmla="*/ 1788319 h 2362200"/>
              <a:gd name="connsiteX470" fmla="*/ 5275421 w 7629525"/>
              <a:gd name="connsiteY470" fmla="*/ 1780699 h 2362200"/>
              <a:gd name="connsiteX471" fmla="*/ 5267801 w 7629525"/>
              <a:gd name="connsiteY471" fmla="*/ 1780699 h 2362200"/>
              <a:gd name="connsiteX472" fmla="*/ 5267801 w 7629525"/>
              <a:gd name="connsiteY472" fmla="*/ 1769269 h 2362200"/>
              <a:gd name="connsiteX473" fmla="*/ 5275421 w 7629525"/>
              <a:gd name="connsiteY473" fmla="*/ 1769269 h 2362200"/>
              <a:gd name="connsiteX474" fmla="*/ 5275421 w 7629525"/>
              <a:gd name="connsiteY474" fmla="*/ 1759744 h 2362200"/>
              <a:gd name="connsiteX475" fmla="*/ 5267801 w 7629525"/>
              <a:gd name="connsiteY475" fmla="*/ 1759744 h 2362200"/>
              <a:gd name="connsiteX476" fmla="*/ 5267801 w 7629525"/>
              <a:gd name="connsiteY476" fmla="*/ 1748314 h 2362200"/>
              <a:gd name="connsiteX477" fmla="*/ 5275421 w 7629525"/>
              <a:gd name="connsiteY477" fmla="*/ 1748314 h 2362200"/>
              <a:gd name="connsiteX478" fmla="*/ 5275421 w 7629525"/>
              <a:gd name="connsiteY478" fmla="*/ 1740694 h 2362200"/>
              <a:gd name="connsiteX479" fmla="*/ 5267801 w 7629525"/>
              <a:gd name="connsiteY479" fmla="*/ 1740694 h 2362200"/>
              <a:gd name="connsiteX480" fmla="*/ 5267801 w 7629525"/>
              <a:gd name="connsiteY480" fmla="*/ 1729264 h 2362200"/>
              <a:gd name="connsiteX481" fmla="*/ 5275421 w 7629525"/>
              <a:gd name="connsiteY481" fmla="*/ 1729264 h 2362200"/>
              <a:gd name="connsiteX482" fmla="*/ 5275421 w 7629525"/>
              <a:gd name="connsiteY482" fmla="*/ 1721644 h 2362200"/>
              <a:gd name="connsiteX483" fmla="*/ 5267801 w 7629525"/>
              <a:gd name="connsiteY483" fmla="*/ 1721644 h 2362200"/>
              <a:gd name="connsiteX484" fmla="*/ 5267801 w 7629525"/>
              <a:gd name="connsiteY484" fmla="*/ 1693069 h 2362200"/>
              <a:gd name="connsiteX485" fmla="*/ 5275421 w 7629525"/>
              <a:gd name="connsiteY485" fmla="*/ 1693069 h 2362200"/>
              <a:gd name="connsiteX486" fmla="*/ 5275421 w 7629525"/>
              <a:gd name="connsiteY486" fmla="*/ 1683544 h 2362200"/>
              <a:gd name="connsiteX487" fmla="*/ 5267801 w 7629525"/>
              <a:gd name="connsiteY487" fmla="*/ 1683544 h 2362200"/>
              <a:gd name="connsiteX488" fmla="*/ 5267801 w 7629525"/>
              <a:gd name="connsiteY488" fmla="*/ 1673066 h 2362200"/>
              <a:gd name="connsiteX489" fmla="*/ 5275421 w 7629525"/>
              <a:gd name="connsiteY489" fmla="*/ 1673066 h 2362200"/>
              <a:gd name="connsiteX490" fmla="*/ 5275421 w 7629525"/>
              <a:gd name="connsiteY490" fmla="*/ 1665446 h 2362200"/>
              <a:gd name="connsiteX491" fmla="*/ 5267801 w 7629525"/>
              <a:gd name="connsiteY491" fmla="*/ 1665446 h 2362200"/>
              <a:gd name="connsiteX492" fmla="*/ 5267801 w 7629525"/>
              <a:gd name="connsiteY492" fmla="*/ 1649254 h 2362200"/>
              <a:gd name="connsiteX493" fmla="*/ 5260181 w 7629525"/>
              <a:gd name="connsiteY493" fmla="*/ 1649254 h 2362200"/>
              <a:gd name="connsiteX494" fmla="*/ 5260181 w 7629525"/>
              <a:gd name="connsiteY494" fmla="*/ 1635919 h 2362200"/>
              <a:gd name="connsiteX495" fmla="*/ 5270659 w 7629525"/>
              <a:gd name="connsiteY495" fmla="*/ 1635919 h 2362200"/>
              <a:gd name="connsiteX496" fmla="*/ 5270659 w 7629525"/>
              <a:gd name="connsiteY496" fmla="*/ 1611154 h 2362200"/>
              <a:gd name="connsiteX497" fmla="*/ 5260181 w 7629525"/>
              <a:gd name="connsiteY497" fmla="*/ 1611154 h 2362200"/>
              <a:gd name="connsiteX498" fmla="*/ 5260181 w 7629525"/>
              <a:gd name="connsiteY498" fmla="*/ 1594009 h 2362200"/>
              <a:gd name="connsiteX499" fmla="*/ 5229701 w 7629525"/>
              <a:gd name="connsiteY499" fmla="*/ 1579721 h 2362200"/>
              <a:gd name="connsiteX500" fmla="*/ 5171599 w 7629525"/>
              <a:gd name="connsiteY500" fmla="*/ 1579721 h 2362200"/>
              <a:gd name="connsiteX501" fmla="*/ 5171599 w 7629525"/>
              <a:gd name="connsiteY501" fmla="*/ 1534954 h 2362200"/>
              <a:gd name="connsiteX502" fmla="*/ 5159217 w 7629525"/>
              <a:gd name="connsiteY502" fmla="*/ 1534954 h 2362200"/>
              <a:gd name="connsiteX503" fmla="*/ 5159217 w 7629525"/>
              <a:gd name="connsiteY503" fmla="*/ 1555909 h 2362200"/>
              <a:gd name="connsiteX504" fmla="*/ 5138262 w 7629525"/>
              <a:gd name="connsiteY504" fmla="*/ 1555909 h 2362200"/>
              <a:gd name="connsiteX505" fmla="*/ 5138262 w 7629525"/>
              <a:gd name="connsiteY505" fmla="*/ 1579721 h 2362200"/>
              <a:gd name="connsiteX506" fmla="*/ 5124926 w 7629525"/>
              <a:gd name="connsiteY506" fmla="*/ 1579721 h 2362200"/>
              <a:gd name="connsiteX507" fmla="*/ 5124926 w 7629525"/>
              <a:gd name="connsiteY507" fmla="*/ 1612106 h 2362200"/>
              <a:gd name="connsiteX508" fmla="*/ 5097304 w 7629525"/>
              <a:gd name="connsiteY508" fmla="*/ 1612106 h 2362200"/>
              <a:gd name="connsiteX509" fmla="*/ 5097304 w 7629525"/>
              <a:gd name="connsiteY509" fmla="*/ 1636871 h 2362200"/>
              <a:gd name="connsiteX510" fmla="*/ 5124926 w 7629525"/>
              <a:gd name="connsiteY510" fmla="*/ 1636871 h 2362200"/>
              <a:gd name="connsiteX511" fmla="*/ 5124926 w 7629525"/>
              <a:gd name="connsiteY511" fmla="*/ 1650206 h 2362200"/>
              <a:gd name="connsiteX512" fmla="*/ 5097304 w 7629525"/>
              <a:gd name="connsiteY512" fmla="*/ 1650206 h 2362200"/>
              <a:gd name="connsiteX513" fmla="*/ 5097304 w 7629525"/>
              <a:gd name="connsiteY513" fmla="*/ 1666399 h 2362200"/>
              <a:gd name="connsiteX514" fmla="*/ 5089684 w 7629525"/>
              <a:gd name="connsiteY514" fmla="*/ 1666399 h 2362200"/>
              <a:gd name="connsiteX515" fmla="*/ 5089684 w 7629525"/>
              <a:gd name="connsiteY515" fmla="*/ 1674019 h 2362200"/>
              <a:gd name="connsiteX516" fmla="*/ 5097304 w 7629525"/>
              <a:gd name="connsiteY516" fmla="*/ 1674019 h 2362200"/>
              <a:gd name="connsiteX517" fmla="*/ 5097304 w 7629525"/>
              <a:gd name="connsiteY517" fmla="*/ 1684496 h 2362200"/>
              <a:gd name="connsiteX518" fmla="*/ 5089684 w 7629525"/>
              <a:gd name="connsiteY518" fmla="*/ 1684496 h 2362200"/>
              <a:gd name="connsiteX519" fmla="*/ 5089684 w 7629525"/>
              <a:gd name="connsiteY519" fmla="*/ 1692116 h 2362200"/>
              <a:gd name="connsiteX520" fmla="*/ 5097304 w 7629525"/>
              <a:gd name="connsiteY520" fmla="*/ 1692116 h 2362200"/>
              <a:gd name="connsiteX521" fmla="*/ 5097304 w 7629525"/>
              <a:gd name="connsiteY521" fmla="*/ 1720691 h 2362200"/>
              <a:gd name="connsiteX522" fmla="*/ 5089684 w 7629525"/>
              <a:gd name="connsiteY522" fmla="*/ 1720691 h 2362200"/>
              <a:gd name="connsiteX523" fmla="*/ 5089684 w 7629525"/>
              <a:gd name="connsiteY523" fmla="*/ 1728311 h 2362200"/>
              <a:gd name="connsiteX524" fmla="*/ 5097304 w 7629525"/>
              <a:gd name="connsiteY524" fmla="*/ 1728311 h 2362200"/>
              <a:gd name="connsiteX525" fmla="*/ 5097304 w 7629525"/>
              <a:gd name="connsiteY525" fmla="*/ 1739741 h 2362200"/>
              <a:gd name="connsiteX526" fmla="*/ 5089684 w 7629525"/>
              <a:gd name="connsiteY526" fmla="*/ 1739741 h 2362200"/>
              <a:gd name="connsiteX527" fmla="*/ 5089684 w 7629525"/>
              <a:gd name="connsiteY527" fmla="*/ 1747361 h 2362200"/>
              <a:gd name="connsiteX528" fmla="*/ 5097304 w 7629525"/>
              <a:gd name="connsiteY528" fmla="*/ 1747361 h 2362200"/>
              <a:gd name="connsiteX529" fmla="*/ 5097304 w 7629525"/>
              <a:gd name="connsiteY529" fmla="*/ 1758791 h 2362200"/>
              <a:gd name="connsiteX530" fmla="*/ 5089684 w 7629525"/>
              <a:gd name="connsiteY530" fmla="*/ 1758791 h 2362200"/>
              <a:gd name="connsiteX531" fmla="*/ 5089684 w 7629525"/>
              <a:gd name="connsiteY531" fmla="*/ 1766411 h 2362200"/>
              <a:gd name="connsiteX532" fmla="*/ 5097304 w 7629525"/>
              <a:gd name="connsiteY532" fmla="*/ 1766411 h 2362200"/>
              <a:gd name="connsiteX533" fmla="*/ 5097304 w 7629525"/>
              <a:gd name="connsiteY533" fmla="*/ 1777841 h 2362200"/>
              <a:gd name="connsiteX534" fmla="*/ 5089684 w 7629525"/>
              <a:gd name="connsiteY534" fmla="*/ 1777841 h 2362200"/>
              <a:gd name="connsiteX535" fmla="*/ 5089684 w 7629525"/>
              <a:gd name="connsiteY535" fmla="*/ 1785461 h 2362200"/>
              <a:gd name="connsiteX536" fmla="*/ 5097304 w 7629525"/>
              <a:gd name="connsiteY536" fmla="*/ 1785461 h 2362200"/>
              <a:gd name="connsiteX537" fmla="*/ 5097304 w 7629525"/>
              <a:gd name="connsiteY537" fmla="*/ 1796891 h 2362200"/>
              <a:gd name="connsiteX538" fmla="*/ 5089684 w 7629525"/>
              <a:gd name="connsiteY538" fmla="*/ 1796891 h 2362200"/>
              <a:gd name="connsiteX539" fmla="*/ 5089684 w 7629525"/>
              <a:gd name="connsiteY539" fmla="*/ 1804511 h 2362200"/>
              <a:gd name="connsiteX540" fmla="*/ 5097304 w 7629525"/>
              <a:gd name="connsiteY540" fmla="*/ 1804511 h 2362200"/>
              <a:gd name="connsiteX541" fmla="*/ 5097304 w 7629525"/>
              <a:gd name="connsiteY541" fmla="*/ 1815941 h 2362200"/>
              <a:gd name="connsiteX542" fmla="*/ 5089684 w 7629525"/>
              <a:gd name="connsiteY542" fmla="*/ 1815941 h 2362200"/>
              <a:gd name="connsiteX543" fmla="*/ 5089684 w 7629525"/>
              <a:gd name="connsiteY543" fmla="*/ 1823561 h 2362200"/>
              <a:gd name="connsiteX544" fmla="*/ 5097304 w 7629525"/>
              <a:gd name="connsiteY544" fmla="*/ 1823561 h 2362200"/>
              <a:gd name="connsiteX545" fmla="*/ 5097304 w 7629525"/>
              <a:gd name="connsiteY545" fmla="*/ 1835944 h 2362200"/>
              <a:gd name="connsiteX546" fmla="*/ 5089684 w 7629525"/>
              <a:gd name="connsiteY546" fmla="*/ 1835944 h 2362200"/>
              <a:gd name="connsiteX547" fmla="*/ 5089684 w 7629525"/>
              <a:gd name="connsiteY547" fmla="*/ 1843564 h 2362200"/>
              <a:gd name="connsiteX548" fmla="*/ 5097304 w 7629525"/>
              <a:gd name="connsiteY548" fmla="*/ 1843564 h 2362200"/>
              <a:gd name="connsiteX549" fmla="*/ 5097304 w 7629525"/>
              <a:gd name="connsiteY549" fmla="*/ 1855946 h 2362200"/>
              <a:gd name="connsiteX550" fmla="*/ 5089684 w 7629525"/>
              <a:gd name="connsiteY550" fmla="*/ 1855946 h 2362200"/>
              <a:gd name="connsiteX551" fmla="*/ 5089684 w 7629525"/>
              <a:gd name="connsiteY551" fmla="*/ 1863566 h 2362200"/>
              <a:gd name="connsiteX552" fmla="*/ 5097304 w 7629525"/>
              <a:gd name="connsiteY552" fmla="*/ 1863566 h 2362200"/>
              <a:gd name="connsiteX553" fmla="*/ 5097304 w 7629525"/>
              <a:gd name="connsiteY553" fmla="*/ 1874996 h 2362200"/>
              <a:gd name="connsiteX554" fmla="*/ 5089684 w 7629525"/>
              <a:gd name="connsiteY554" fmla="*/ 1874996 h 2362200"/>
              <a:gd name="connsiteX555" fmla="*/ 5089684 w 7629525"/>
              <a:gd name="connsiteY555" fmla="*/ 1882616 h 2362200"/>
              <a:gd name="connsiteX556" fmla="*/ 5097304 w 7629525"/>
              <a:gd name="connsiteY556" fmla="*/ 1882616 h 2362200"/>
              <a:gd name="connsiteX557" fmla="*/ 5097304 w 7629525"/>
              <a:gd name="connsiteY557" fmla="*/ 1894046 h 2362200"/>
              <a:gd name="connsiteX558" fmla="*/ 5089684 w 7629525"/>
              <a:gd name="connsiteY558" fmla="*/ 1894046 h 2362200"/>
              <a:gd name="connsiteX559" fmla="*/ 5089684 w 7629525"/>
              <a:gd name="connsiteY559" fmla="*/ 1901666 h 2362200"/>
              <a:gd name="connsiteX560" fmla="*/ 5097304 w 7629525"/>
              <a:gd name="connsiteY560" fmla="*/ 1901666 h 2362200"/>
              <a:gd name="connsiteX561" fmla="*/ 5097304 w 7629525"/>
              <a:gd name="connsiteY561" fmla="*/ 1913096 h 2362200"/>
              <a:gd name="connsiteX562" fmla="*/ 5089684 w 7629525"/>
              <a:gd name="connsiteY562" fmla="*/ 1913096 h 2362200"/>
              <a:gd name="connsiteX563" fmla="*/ 5089684 w 7629525"/>
              <a:gd name="connsiteY563" fmla="*/ 1920716 h 2362200"/>
              <a:gd name="connsiteX564" fmla="*/ 5097304 w 7629525"/>
              <a:gd name="connsiteY564" fmla="*/ 1920716 h 2362200"/>
              <a:gd name="connsiteX565" fmla="*/ 5097304 w 7629525"/>
              <a:gd name="connsiteY565" fmla="*/ 1933099 h 2362200"/>
              <a:gd name="connsiteX566" fmla="*/ 5089684 w 7629525"/>
              <a:gd name="connsiteY566" fmla="*/ 1933099 h 2362200"/>
              <a:gd name="connsiteX567" fmla="*/ 5089684 w 7629525"/>
              <a:gd name="connsiteY567" fmla="*/ 1940719 h 2362200"/>
              <a:gd name="connsiteX568" fmla="*/ 5097304 w 7629525"/>
              <a:gd name="connsiteY568" fmla="*/ 1940719 h 2362200"/>
              <a:gd name="connsiteX569" fmla="*/ 5097304 w 7629525"/>
              <a:gd name="connsiteY569" fmla="*/ 1953101 h 2362200"/>
              <a:gd name="connsiteX570" fmla="*/ 5089684 w 7629525"/>
              <a:gd name="connsiteY570" fmla="*/ 1953101 h 2362200"/>
              <a:gd name="connsiteX571" fmla="*/ 5089684 w 7629525"/>
              <a:gd name="connsiteY571" fmla="*/ 1960721 h 2362200"/>
              <a:gd name="connsiteX572" fmla="*/ 5097304 w 7629525"/>
              <a:gd name="connsiteY572" fmla="*/ 1960721 h 2362200"/>
              <a:gd name="connsiteX573" fmla="*/ 5097304 w 7629525"/>
              <a:gd name="connsiteY573" fmla="*/ 1972151 h 2362200"/>
              <a:gd name="connsiteX574" fmla="*/ 5089684 w 7629525"/>
              <a:gd name="connsiteY574" fmla="*/ 1972151 h 2362200"/>
              <a:gd name="connsiteX575" fmla="*/ 5089684 w 7629525"/>
              <a:gd name="connsiteY575" fmla="*/ 1979771 h 2362200"/>
              <a:gd name="connsiteX576" fmla="*/ 5097304 w 7629525"/>
              <a:gd name="connsiteY576" fmla="*/ 1979771 h 2362200"/>
              <a:gd name="connsiteX577" fmla="*/ 5097304 w 7629525"/>
              <a:gd name="connsiteY577" fmla="*/ 1991201 h 2362200"/>
              <a:gd name="connsiteX578" fmla="*/ 5089684 w 7629525"/>
              <a:gd name="connsiteY578" fmla="*/ 1991201 h 2362200"/>
              <a:gd name="connsiteX579" fmla="*/ 5089684 w 7629525"/>
              <a:gd name="connsiteY579" fmla="*/ 1998821 h 2362200"/>
              <a:gd name="connsiteX580" fmla="*/ 5097304 w 7629525"/>
              <a:gd name="connsiteY580" fmla="*/ 1998821 h 2362200"/>
              <a:gd name="connsiteX581" fmla="*/ 5097304 w 7629525"/>
              <a:gd name="connsiteY581" fmla="*/ 2011204 h 2362200"/>
              <a:gd name="connsiteX582" fmla="*/ 5089684 w 7629525"/>
              <a:gd name="connsiteY582" fmla="*/ 2011204 h 2362200"/>
              <a:gd name="connsiteX583" fmla="*/ 5089684 w 7629525"/>
              <a:gd name="connsiteY583" fmla="*/ 2018824 h 2362200"/>
              <a:gd name="connsiteX584" fmla="*/ 5097304 w 7629525"/>
              <a:gd name="connsiteY584" fmla="*/ 2018824 h 2362200"/>
              <a:gd name="connsiteX585" fmla="*/ 5097304 w 7629525"/>
              <a:gd name="connsiteY585" fmla="*/ 2030254 h 2362200"/>
              <a:gd name="connsiteX586" fmla="*/ 5089684 w 7629525"/>
              <a:gd name="connsiteY586" fmla="*/ 2030254 h 2362200"/>
              <a:gd name="connsiteX587" fmla="*/ 5089684 w 7629525"/>
              <a:gd name="connsiteY587" fmla="*/ 2037874 h 2362200"/>
              <a:gd name="connsiteX588" fmla="*/ 5097304 w 7629525"/>
              <a:gd name="connsiteY588" fmla="*/ 2037874 h 2362200"/>
              <a:gd name="connsiteX589" fmla="*/ 5097304 w 7629525"/>
              <a:gd name="connsiteY589" fmla="*/ 2050256 h 2362200"/>
              <a:gd name="connsiteX590" fmla="*/ 5089684 w 7629525"/>
              <a:gd name="connsiteY590" fmla="*/ 2050256 h 2362200"/>
              <a:gd name="connsiteX591" fmla="*/ 5089684 w 7629525"/>
              <a:gd name="connsiteY591" fmla="*/ 2057876 h 2362200"/>
              <a:gd name="connsiteX592" fmla="*/ 5097304 w 7629525"/>
              <a:gd name="connsiteY592" fmla="*/ 2057876 h 2362200"/>
              <a:gd name="connsiteX593" fmla="*/ 5097304 w 7629525"/>
              <a:gd name="connsiteY593" fmla="*/ 2070259 h 2362200"/>
              <a:gd name="connsiteX594" fmla="*/ 5089684 w 7629525"/>
              <a:gd name="connsiteY594" fmla="*/ 2070259 h 2362200"/>
              <a:gd name="connsiteX595" fmla="*/ 5089684 w 7629525"/>
              <a:gd name="connsiteY595" fmla="*/ 2077879 h 2362200"/>
              <a:gd name="connsiteX596" fmla="*/ 5097304 w 7629525"/>
              <a:gd name="connsiteY596" fmla="*/ 2077879 h 2362200"/>
              <a:gd name="connsiteX597" fmla="*/ 5097304 w 7629525"/>
              <a:gd name="connsiteY597" fmla="*/ 2089309 h 2362200"/>
              <a:gd name="connsiteX598" fmla="*/ 5089684 w 7629525"/>
              <a:gd name="connsiteY598" fmla="*/ 2089309 h 2362200"/>
              <a:gd name="connsiteX599" fmla="*/ 5089684 w 7629525"/>
              <a:gd name="connsiteY599" fmla="*/ 2096929 h 2362200"/>
              <a:gd name="connsiteX600" fmla="*/ 5097304 w 7629525"/>
              <a:gd name="connsiteY600" fmla="*/ 2096929 h 2362200"/>
              <a:gd name="connsiteX601" fmla="*/ 5097304 w 7629525"/>
              <a:gd name="connsiteY601" fmla="*/ 2108359 h 2362200"/>
              <a:gd name="connsiteX602" fmla="*/ 5089684 w 7629525"/>
              <a:gd name="connsiteY602" fmla="*/ 2108359 h 2362200"/>
              <a:gd name="connsiteX603" fmla="*/ 5089684 w 7629525"/>
              <a:gd name="connsiteY603" fmla="*/ 2115979 h 2362200"/>
              <a:gd name="connsiteX604" fmla="*/ 5097304 w 7629525"/>
              <a:gd name="connsiteY604" fmla="*/ 2115979 h 2362200"/>
              <a:gd name="connsiteX605" fmla="*/ 5097304 w 7629525"/>
              <a:gd name="connsiteY605" fmla="*/ 2127409 h 2362200"/>
              <a:gd name="connsiteX606" fmla="*/ 5089684 w 7629525"/>
              <a:gd name="connsiteY606" fmla="*/ 2127409 h 2362200"/>
              <a:gd name="connsiteX607" fmla="*/ 5089684 w 7629525"/>
              <a:gd name="connsiteY607" fmla="*/ 2135029 h 2362200"/>
              <a:gd name="connsiteX608" fmla="*/ 5097304 w 7629525"/>
              <a:gd name="connsiteY608" fmla="*/ 2135029 h 2362200"/>
              <a:gd name="connsiteX609" fmla="*/ 5097304 w 7629525"/>
              <a:gd name="connsiteY609" fmla="*/ 2147411 h 2362200"/>
              <a:gd name="connsiteX610" fmla="*/ 5089684 w 7629525"/>
              <a:gd name="connsiteY610" fmla="*/ 2147411 h 2362200"/>
              <a:gd name="connsiteX611" fmla="*/ 5089684 w 7629525"/>
              <a:gd name="connsiteY611" fmla="*/ 2155031 h 2362200"/>
              <a:gd name="connsiteX612" fmla="*/ 5097304 w 7629525"/>
              <a:gd name="connsiteY612" fmla="*/ 2155031 h 2362200"/>
              <a:gd name="connsiteX613" fmla="*/ 5097304 w 7629525"/>
              <a:gd name="connsiteY613" fmla="*/ 2166461 h 2362200"/>
              <a:gd name="connsiteX614" fmla="*/ 5089684 w 7629525"/>
              <a:gd name="connsiteY614" fmla="*/ 2166461 h 2362200"/>
              <a:gd name="connsiteX615" fmla="*/ 5089684 w 7629525"/>
              <a:gd name="connsiteY615" fmla="*/ 2174081 h 2362200"/>
              <a:gd name="connsiteX616" fmla="*/ 5097304 w 7629525"/>
              <a:gd name="connsiteY616" fmla="*/ 2174081 h 2362200"/>
              <a:gd name="connsiteX617" fmla="*/ 5097304 w 7629525"/>
              <a:gd name="connsiteY617" fmla="*/ 2186464 h 2362200"/>
              <a:gd name="connsiteX618" fmla="*/ 5089684 w 7629525"/>
              <a:gd name="connsiteY618" fmla="*/ 2186464 h 2362200"/>
              <a:gd name="connsiteX619" fmla="*/ 5089684 w 7629525"/>
              <a:gd name="connsiteY619" fmla="*/ 2193131 h 2362200"/>
              <a:gd name="connsiteX620" fmla="*/ 5074444 w 7629525"/>
              <a:gd name="connsiteY620" fmla="*/ 2193131 h 2362200"/>
              <a:gd name="connsiteX621" fmla="*/ 5074444 w 7629525"/>
              <a:gd name="connsiteY621" fmla="*/ 2185511 h 2362200"/>
              <a:gd name="connsiteX622" fmla="*/ 5066824 w 7629525"/>
              <a:gd name="connsiteY622" fmla="*/ 2185511 h 2362200"/>
              <a:gd name="connsiteX623" fmla="*/ 5066824 w 7629525"/>
              <a:gd name="connsiteY623" fmla="*/ 2173129 h 2362200"/>
              <a:gd name="connsiteX624" fmla="*/ 5074444 w 7629525"/>
              <a:gd name="connsiteY624" fmla="*/ 2173129 h 2362200"/>
              <a:gd name="connsiteX625" fmla="*/ 5074444 w 7629525"/>
              <a:gd name="connsiteY625" fmla="*/ 2164556 h 2362200"/>
              <a:gd name="connsiteX626" fmla="*/ 5066824 w 7629525"/>
              <a:gd name="connsiteY626" fmla="*/ 2164556 h 2362200"/>
              <a:gd name="connsiteX627" fmla="*/ 5066824 w 7629525"/>
              <a:gd name="connsiteY627" fmla="*/ 2152174 h 2362200"/>
              <a:gd name="connsiteX628" fmla="*/ 5074444 w 7629525"/>
              <a:gd name="connsiteY628" fmla="*/ 2152174 h 2362200"/>
              <a:gd name="connsiteX629" fmla="*/ 5074444 w 7629525"/>
              <a:gd name="connsiteY629" fmla="*/ 2143601 h 2362200"/>
              <a:gd name="connsiteX630" fmla="*/ 5066824 w 7629525"/>
              <a:gd name="connsiteY630" fmla="*/ 2143601 h 2362200"/>
              <a:gd name="connsiteX631" fmla="*/ 5066824 w 7629525"/>
              <a:gd name="connsiteY631" fmla="*/ 2140744 h 2362200"/>
              <a:gd name="connsiteX632" fmla="*/ 5074444 w 7629525"/>
              <a:gd name="connsiteY632" fmla="*/ 2140744 h 2362200"/>
              <a:gd name="connsiteX633" fmla="*/ 5074444 w 7629525"/>
              <a:gd name="connsiteY633" fmla="*/ 2132171 h 2362200"/>
              <a:gd name="connsiteX634" fmla="*/ 5066824 w 7629525"/>
              <a:gd name="connsiteY634" fmla="*/ 2132171 h 2362200"/>
              <a:gd name="connsiteX635" fmla="*/ 5066824 w 7629525"/>
              <a:gd name="connsiteY635" fmla="*/ 2119789 h 2362200"/>
              <a:gd name="connsiteX636" fmla="*/ 5074444 w 7629525"/>
              <a:gd name="connsiteY636" fmla="*/ 2119789 h 2362200"/>
              <a:gd name="connsiteX637" fmla="*/ 5074444 w 7629525"/>
              <a:gd name="connsiteY637" fmla="*/ 2111216 h 2362200"/>
              <a:gd name="connsiteX638" fmla="*/ 5066824 w 7629525"/>
              <a:gd name="connsiteY638" fmla="*/ 2111216 h 2362200"/>
              <a:gd name="connsiteX639" fmla="*/ 5066824 w 7629525"/>
              <a:gd name="connsiteY639" fmla="*/ 2098834 h 2362200"/>
              <a:gd name="connsiteX640" fmla="*/ 5074444 w 7629525"/>
              <a:gd name="connsiteY640" fmla="*/ 2098834 h 2362200"/>
              <a:gd name="connsiteX641" fmla="*/ 5074444 w 7629525"/>
              <a:gd name="connsiteY641" fmla="*/ 2090261 h 2362200"/>
              <a:gd name="connsiteX642" fmla="*/ 5066824 w 7629525"/>
              <a:gd name="connsiteY642" fmla="*/ 2090261 h 2362200"/>
              <a:gd name="connsiteX643" fmla="*/ 5066824 w 7629525"/>
              <a:gd name="connsiteY643" fmla="*/ 2077879 h 2362200"/>
              <a:gd name="connsiteX644" fmla="*/ 5074444 w 7629525"/>
              <a:gd name="connsiteY644" fmla="*/ 2077879 h 2362200"/>
              <a:gd name="connsiteX645" fmla="*/ 5074444 w 7629525"/>
              <a:gd name="connsiteY645" fmla="*/ 2069306 h 2362200"/>
              <a:gd name="connsiteX646" fmla="*/ 5066824 w 7629525"/>
              <a:gd name="connsiteY646" fmla="*/ 2069306 h 2362200"/>
              <a:gd name="connsiteX647" fmla="*/ 5066824 w 7629525"/>
              <a:gd name="connsiteY647" fmla="*/ 2056924 h 2362200"/>
              <a:gd name="connsiteX648" fmla="*/ 5074444 w 7629525"/>
              <a:gd name="connsiteY648" fmla="*/ 2056924 h 2362200"/>
              <a:gd name="connsiteX649" fmla="*/ 5074444 w 7629525"/>
              <a:gd name="connsiteY649" fmla="*/ 2048351 h 2362200"/>
              <a:gd name="connsiteX650" fmla="*/ 5066824 w 7629525"/>
              <a:gd name="connsiteY650" fmla="*/ 2048351 h 2362200"/>
              <a:gd name="connsiteX651" fmla="*/ 5066824 w 7629525"/>
              <a:gd name="connsiteY651" fmla="*/ 2035969 h 2362200"/>
              <a:gd name="connsiteX652" fmla="*/ 5074444 w 7629525"/>
              <a:gd name="connsiteY652" fmla="*/ 2035969 h 2362200"/>
              <a:gd name="connsiteX653" fmla="*/ 5074444 w 7629525"/>
              <a:gd name="connsiteY653" fmla="*/ 2026444 h 2362200"/>
              <a:gd name="connsiteX654" fmla="*/ 5066824 w 7629525"/>
              <a:gd name="connsiteY654" fmla="*/ 2026444 h 2362200"/>
              <a:gd name="connsiteX655" fmla="*/ 5066824 w 7629525"/>
              <a:gd name="connsiteY655" fmla="*/ 2014061 h 2362200"/>
              <a:gd name="connsiteX656" fmla="*/ 5074444 w 7629525"/>
              <a:gd name="connsiteY656" fmla="*/ 2014061 h 2362200"/>
              <a:gd name="connsiteX657" fmla="*/ 5074444 w 7629525"/>
              <a:gd name="connsiteY657" fmla="*/ 2005489 h 2362200"/>
              <a:gd name="connsiteX658" fmla="*/ 5066824 w 7629525"/>
              <a:gd name="connsiteY658" fmla="*/ 2005489 h 2362200"/>
              <a:gd name="connsiteX659" fmla="*/ 5066824 w 7629525"/>
              <a:gd name="connsiteY659" fmla="*/ 1993106 h 2362200"/>
              <a:gd name="connsiteX660" fmla="*/ 5074444 w 7629525"/>
              <a:gd name="connsiteY660" fmla="*/ 1993106 h 2362200"/>
              <a:gd name="connsiteX661" fmla="*/ 5074444 w 7629525"/>
              <a:gd name="connsiteY661" fmla="*/ 1984534 h 2362200"/>
              <a:gd name="connsiteX662" fmla="*/ 5066824 w 7629525"/>
              <a:gd name="connsiteY662" fmla="*/ 1984534 h 2362200"/>
              <a:gd name="connsiteX663" fmla="*/ 5066824 w 7629525"/>
              <a:gd name="connsiteY663" fmla="*/ 1972151 h 2362200"/>
              <a:gd name="connsiteX664" fmla="*/ 5074444 w 7629525"/>
              <a:gd name="connsiteY664" fmla="*/ 1972151 h 2362200"/>
              <a:gd name="connsiteX665" fmla="*/ 5074444 w 7629525"/>
              <a:gd name="connsiteY665" fmla="*/ 1963579 h 2362200"/>
              <a:gd name="connsiteX666" fmla="*/ 5066824 w 7629525"/>
              <a:gd name="connsiteY666" fmla="*/ 1963579 h 2362200"/>
              <a:gd name="connsiteX667" fmla="*/ 5066824 w 7629525"/>
              <a:gd name="connsiteY667" fmla="*/ 1951196 h 2362200"/>
              <a:gd name="connsiteX668" fmla="*/ 5074444 w 7629525"/>
              <a:gd name="connsiteY668" fmla="*/ 1951196 h 2362200"/>
              <a:gd name="connsiteX669" fmla="*/ 5074444 w 7629525"/>
              <a:gd name="connsiteY669" fmla="*/ 1940719 h 2362200"/>
              <a:gd name="connsiteX670" fmla="*/ 5066824 w 7629525"/>
              <a:gd name="connsiteY670" fmla="*/ 1940719 h 2362200"/>
              <a:gd name="connsiteX671" fmla="*/ 5066824 w 7629525"/>
              <a:gd name="connsiteY671" fmla="*/ 1928336 h 2362200"/>
              <a:gd name="connsiteX672" fmla="*/ 5074444 w 7629525"/>
              <a:gd name="connsiteY672" fmla="*/ 1928336 h 2362200"/>
              <a:gd name="connsiteX673" fmla="*/ 5074444 w 7629525"/>
              <a:gd name="connsiteY673" fmla="*/ 1919764 h 2362200"/>
              <a:gd name="connsiteX674" fmla="*/ 5066824 w 7629525"/>
              <a:gd name="connsiteY674" fmla="*/ 1919764 h 2362200"/>
              <a:gd name="connsiteX675" fmla="*/ 5066824 w 7629525"/>
              <a:gd name="connsiteY675" fmla="*/ 1907381 h 2362200"/>
              <a:gd name="connsiteX676" fmla="*/ 5074444 w 7629525"/>
              <a:gd name="connsiteY676" fmla="*/ 1907381 h 2362200"/>
              <a:gd name="connsiteX677" fmla="*/ 5074444 w 7629525"/>
              <a:gd name="connsiteY677" fmla="*/ 1898809 h 2362200"/>
              <a:gd name="connsiteX678" fmla="*/ 5066824 w 7629525"/>
              <a:gd name="connsiteY678" fmla="*/ 1898809 h 2362200"/>
              <a:gd name="connsiteX679" fmla="*/ 5066824 w 7629525"/>
              <a:gd name="connsiteY679" fmla="*/ 1886426 h 2362200"/>
              <a:gd name="connsiteX680" fmla="*/ 5074444 w 7629525"/>
              <a:gd name="connsiteY680" fmla="*/ 1886426 h 2362200"/>
              <a:gd name="connsiteX681" fmla="*/ 5074444 w 7629525"/>
              <a:gd name="connsiteY681" fmla="*/ 1877854 h 2362200"/>
              <a:gd name="connsiteX682" fmla="*/ 5066824 w 7629525"/>
              <a:gd name="connsiteY682" fmla="*/ 1877854 h 2362200"/>
              <a:gd name="connsiteX683" fmla="*/ 5066824 w 7629525"/>
              <a:gd name="connsiteY683" fmla="*/ 1864519 h 2362200"/>
              <a:gd name="connsiteX684" fmla="*/ 5074444 w 7629525"/>
              <a:gd name="connsiteY684" fmla="*/ 1864519 h 2362200"/>
              <a:gd name="connsiteX685" fmla="*/ 5074444 w 7629525"/>
              <a:gd name="connsiteY685" fmla="*/ 1855946 h 2362200"/>
              <a:gd name="connsiteX686" fmla="*/ 5066824 w 7629525"/>
              <a:gd name="connsiteY686" fmla="*/ 1855946 h 2362200"/>
              <a:gd name="connsiteX687" fmla="*/ 5066824 w 7629525"/>
              <a:gd name="connsiteY687" fmla="*/ 1843564 h 2362200"/>
              <a:gd name="connsiteX688" fmla="*/ 5074444 w 7629525"/>
              <a:gd name="connsiteY688" fmla="*/ 1843564 h 2362200"/>
              <a:gd name="connsiteX689" fmla="*/ 5074444 w 7629525"/>
              <a:gd name="connsiteY689" fmla="*/ 1834991 h 2362200"/>
              <a:gd name="connsiteX690" fmla="*/ 5066824 w 7629525"/>
              <a:gd name="connsiteY690" fmla="*/ 1834991 h 2362200"/>
              <a:gd name="connsiteX691" fmla="*/ 5066824 w 7629525"/>
              <a:gd name="connsiteY691" fmla="*/ 1822609 h 2362200"/>
              <a:gd name="connsiteX692" fmla="*/ 5074444 w 7629525"/>
              <a:gd name="connsiteY692" fmla="*/ 1822609 h 2362200"/>
              <a:gd name="connsiteX693" fmla="*/ 5074444 w 7629525"/>
              <a:gd name="connsiteY693" fmla="*/ 1814036 h 2362200"/>
              <a:gd name="connsiteX694" fmla="*/ 5066824 w 7629525"/>
              <a:gd name="connsiteY694" fmla="*/ 1814036 h 2362200"/>
              <a:gd name="connsiteX695" fmla="*/ 5066824 w 7629525"/>
              <a:gd name="connsiteY695" fmla="*/ 1801654 h 2362200"/>
              <a:gd name="connsiteX696" fmla="*/ 5074444 w 7629525"/>
              <a:gd name="connsiteY696" fmla="*/ 1801654 h 2362200"/>
              <a:gd name="connsiteX697" fmla="*/ 5074444 w 7629525"/>
              <a:gd name="connsiteY697" fmla="*/ 1793081 h 2362200"/>
              <a:gd name="connsiteX698" fmla="*/ 5066824 w 7629525"/>
              <a:gd name="connsiteY698" fmla="*/ 1793081 h 2362200"/>
              <a:gd name="connsiteX699" fmla="*/ 5066824 w 7629525"/>
              <a:gd name="connsiteY699" fmla="*/ 1780699 h 2362200"/>
              <a:gd name="connsiteX700" fmla="*/ 5074444 w 7629525"/>
              <a:gd name="connsiteY700" fmla="*/ 1780699 h 2362200"/>
              <a:gd name="connsiteX701" fmla="*/ 5074444 w 7629525"/>
              <a:gd name="connsiteY701" fmla="*/ 1772126 h 2362200"/>
              <a:gd name="connsiteX702" fmla="*/ 5066824 w 7629525"/>
              <a:gd name="connsiteY702" fmla="*/ 1772126 h 2362200"/>
              <a:gd name="connsiteX703" fmla="*/ 5066824 w 7629525"/>
              <a:gd name="connsiteY703" fmla="*/ 1759744 h 2362200"/>
              <a:gd name="connsiteX704" fmla="*/ 5074444 w 7629525"/>
              <a:gd name="connsiteY704" fmla="*/ 1759744 h 2362200"/>
              <a:gd name="connsiteX705" fmla="*/ 5074444 w 7629525"/>
              <a:gd name="connsiteY705" fmla="*/ 1750219 h 2362200"/>
              <a:gd name="connsiteX706" fmla="*/ 5066824 w 7629525"/>
              <a:gd name="connsiteY706" fmla="*/ 1750219 h 2362200"/>
              <a:gd name="connsiteX707" fmla="*/ 5066824 w 7629525"/>
              <a:gd name="connsiteY707" fmla="*/ 1737836 h 2362200"/>
              <a:gd name="connsiteX708" fmla="*/ 5074444 w 7629525"/>
              <a:gd name="connsiteY708" fmla="*/ 1737836 h 2362200"/>
              <a:gd name="connsiteX709" fmla="*/ 5074444 w 7629525"/>
              <a:gd name="connsiteY709" fmla="*/ 1729264 h 2362200"/>
              <a:gd name="connsiteX710" fmla="*/ 5066824 w 7629525"/>
              <a:gd name="connsiteY710" fmla="*/ 1729264 h 2362200"/>
              <a:gd name="connsiteX711" fmla="*/ 5066824 w 7629525"/>
              <a:gd name="connsiteY711" fmla="*/ 1716881 h 2362200"/>
              <a:gd name="connsiteX712" fmla="*/ 5074444 w 7629525"/>
              <a:gd name="connsiteY712" fmla="*/ 1716881 h 2362200"/>
              <a:gd name="connsiteX713" fmla="*/ 5074444 w 7629525"/>
              <a:gd name="connsiteY713" fmla="*/ 1708309 h 2362200"/>
              <a:gd name="connsiteX714" fmla="*/ 5066824 w 7629525"/>
              <a:gd name="connsiteY714" fmla="*/ 1708309 h 2362200"/>
              <a:gd name="connsiteX715" fmla="*/ 5066824 w 7629525"/>
              <a:gd name="connsiteY715" fmla="*/ 1695926 h 2362200"/>
              <a:gd name="connsiteX716" fmla="*/ 5074444 w 7629525"/>
              <a:gd name="connsiteY716" fmla="*/ 1695926 h 2362200"/>
              <a:gd name="connsiteX717" fmla="*/ 5074444 w 7629525"/>
              <a:gd name="connsiteY717" fmla="*/ 1687354 h 2362200"/>
              <a:gd name="connsiteX718" fmla="*/ 5066824 w 7629525"/>
              <a:gd name="connsiteY718" fmla="*/ 1687354 h 2362200"/>
              <a:gd name="connsiteX719" fmla="*/ 5066824 w 7629525"/>
              <a:gd name="connsiteY719" fmla="*/ 1656874 h 2362200"/>
              <a:gd name="connsiteX720" fmla="*/ 5074444 w 7629525"/>
              <a:gd name="connsiteY720" fmla="*/ 1656874 h 2362200"/>
              <a:gd name="connsiteX721" fmla="*/ 5074444 w 7629525"/>
              <a:gd name="connsiteY721" fmla="*/ 1648301 h 2362200"/>
              <a:gd name="connsiteX722" fmla="*/ 5066824 w 7629525"/>
              <a:gd name="connsiteY722" fmla="*/ 1648301 h 2362200"/>
              <a:gd name="connsiteX723" fmla="*/ 5066824 w 7629525"/>
              <a:gd name="connsiteY723" fmla="*/ 1637824 h 2362200"/>
              <a:gd name="connsiteX724" fmla="*/ 5074444 w 7629525"/>
              <a:gd name="connsiteY724" fmla="*/ 1637824 h 2362200"/>
              <a:gd name="connsiteX725" fmla="*/ 5074444 w 7629525"/>
              <a:gd name="connsiteY725" fmla="*/ 1629251 h 2362200"/>
              <a:gd name="connsiteX726" fmla="*/ 5066824 w 7629525"/>
              <a:gd name="connsiteY726" fmla="*/ 1629251 h 2362200"/>
              <a:gd name="connsiteX727" fmla="*/ 5066824 w 7629525"/>
              <a:gd name="connsiteY727" fmla="*/ 1612106 h 2362200"/>
              <a:gd name="connsiteX728" fmla="*/ 5059204 w 7629525"/>
              <a:gd name="connsiteY728" fmla="*/ 1612106 h 2362200"/>
              <a:gd name="connsiteX729" fmla="*/ 5059204 w 7629525"/>
              <a:gd name="connsiteY729" fmla="*/ 1577816 h 2362200"/>
              <a:gd name="connsiteX730" fmla="*/ 5082064 w 7629525"/>
              <a:gd name="connsiteY730" fmla="*/ 1577816 h 2362200"/>
              <a:gd name="connsiteX731" fmla="*/ 5082064 w 7629525"/>
              <a:gd name="connsiteY731" fmla="*/ 1563529 h 2362200"/>
              <a:gd name="connsiteX732" fmla="*/ 5059204 w 7629525"/>
              <a:gd name="connsiteY732" fmla="*/ 1563529 h 2362200"/>
              <a:gd name="connsiteX733" fmla="*/ 5059204 w 7629525"/>
              <a:gd name="connsiteY733" fmla="*/ 1552099 h 2362200"/>
              <a:gd name="connsiteX734" fmla="*/ 5082064 w 7629525"/>
              <a:gd name="connsiteY734" fmla="*/ 1552099 h 2362200"/>
              <a:gd name="connsiteX735" fmla="*/ 5082064 w 7629525"/>
              <a:gd name="connsiteY735" fmla="*/ 1535906 h 2362200"/>
              <a:gd name="connsiteX736" fmla="*/ 5059204 w 7629525"/>
              <a:gd name="connsiteY736" fmla="*/ 1535906 h 2362200"/>
              <a:gd name="connsiteX737" fmla="*/ 5040154 w 7629525"/>
              <a:gd name="connsiteY737" fmla="*/ 1535906 h 2362200"/>
              <a:gd name="connsiteX738" fmla="*/ 5027771 w 7629525"/>
              <a:gd name="connsiteY738" fmla="*/ 1535906 h 2362200"/>
              <a:gd name="connsiteX739" fmla="*/ 5027771 w 7629525"/>
              <a:gd name="connsiteY739" fmla="*/ 1517809 h 2362200"/>
              <a:gd name="connsiteX740" fmla="*/ 4961096 w 7629525"/>
              <a:gd name="connsiteY740" fmla="*/ 1517809 h 2362200"/>
              <a:gd name="connsiteX741" fmla="*/ 4961096 w 7629525"/>
              <a:gd name="connsiteY741" fmla="*/ 1535906 h 2362200"/>
              <a:gd name="connsiteX742" fmla="*/ 4922044 w 7629525"/>
              <a:gd name="connsiteY742" fmla="*/ 1535906 h 2362200"/>
              <a:gd name="connsiteX743" fmla="*/ 4922044 w 7629525"/>
              <a:gd name="connsiteY743" fmla="*/ 1611154 h 2362200"/>
              <a:gd name="connsiteX744" fmla="*/ 4893469 w 7629525"/>
              <a:gd name="connsiteY744" fmla="*/ 1611154 h 2362200"/>
              <a:gd name="connsiteX745" fmla="*/ 4893469 w 7629525"/>
              <a:gd name="connsiteY745" fmla="*/ 1628299 h 2362200"/>
              <a:gd name="connsiteX746" fmla="*/ 4885849 w 7629525"/>
              <a:gd name="connsiteY746" fmla="*/ 1628299 h 2362200"/>
              <a:gd name="connsiteX747" fmla="*/ 4885849 w 7629525"/>
              <a:gd name="connsiteY747" fmla="*/ 1636871 h 2362200"/>
              <a:gd name="connsiteX748" fmla="*/ 4893469 w 7629525"/>
              <a:gd name="connsiteY748" fmla="*/ 1636871 h 2362200"/>
              <a:gd name="connsiteX749" fmla="*/ 4893469 w 7629525"/>
              <a:gd name="connsiteY749" fmla="*/ 1647349 h 2362200"/>
              <a:gd name="connsiteX750" fmla="*/ 4885849 w 7629525"/>
              <a:gd name="connsiteY750" fmla="*/ 1647349 h 2362200"/>
              <a:gd name="connsiteX751" fmla="*/ 4885849 w 7629525"/>
              <a:gd name="connsiteY751" fmla="*/ 1655921 h 2362200"/>
              <a:gd name="connsiteX752" fmla="*/ 4893469 w 7629525"/>
              <a:gd name="connsiteY752" fmla="*/ 1655921 h 2362200"/>
              <a:gd name="connsiteX753" fmla="*/ 4893469 w 7629525"/>
              <a:gd name="connsiteY753" fmla="*/ 1686401 h 2362200"/>
              <a:gd name="connsiteX754" fmla="*/ 4885849 w 7629525"/>
              <a:gd name="connsiteY754" fmla="*/ 1686401 h 2362200"/>
              <a:gd name="connsiteX755" fmla="*/ 4885849 w 7629525"/>
              <a:gd name="connsiteY755" fmla="*/ 1694974 h 2362200"/>
              <a:gd name="connsiteX756" fmla="*/ 4893469 w 7629525"/>
              <a:gd name="connsiteY756" fmla="*/ 1694974 h 2362200"/>
              <a:gd name="connsiteX757" fmla="*/ 4893469 w 7629525"/>
              <a:gd name="connsiteY757" fmla="*/ 1707356 h 2362200"/>
              <a:gd name="connsiteX758" fmla="*/ 4885849 w 7629525"/>
              <a:gd name="connsiteY758" fmla="*/ 1707356 h 2362200"/>
              <a:gd name="connsiteX759" fmla="*/ 4885849 w 7629525"/>
              <a:gd name="connsiteY759" fmla="*/ 1715929 h 2362200"/>
              <a:gd name="connsiteX760" fmla="*/ 4893469 w 7629525"/>
              <a:gd name="connsiteY760" fmla="*/ 1715929 h 2362200"/>
              <a:gd name="connsiteX761" fmla="*/ 4893469 w 7629525"/>
              <a:gd name="connsiteY761" fmla="*/ 1728311 h 2362200"/>
              <a:gd name="connsiteX762" fmla="*/ 4885849 w 7629525"/>
              <a:gd name="connsiteY762" fmla="*/ 1728311 h 2362200"/>
              <a:gd name="connsiteX763" fmla="*/ 4885849 w 7629525"/>
              <a:gd name="connsiteY763" fmla="*/ 1736884 h 2362200"/>
              <a:gd name="connsiteX764" fmla="*/ 4893469 w 7629525"/>
              <a:gd name="connsiteY764" fmla="*/ 1736884 h 2362200"/>
              <a:gd name="connsiteX765" fmla="*/ 4893469 w 7629525"/>
              <a:gd name="connsiteY765" fmla="*/ 1749266 h 2362200"/>
              <a:gd name="connsiteX766" fmla="*/ 4885849 w 7629525"/>
              <a:gd name="connsiteY766" fmla="*/ 1749266 h 2362200"/>
              <a:gd name="connsiteX767" fmla="*/ 4885849 w 7629525"/>
              <a:gd name="connsiteY767" fmla="*/ 1757839 h 2362200"/>
              <a:gd name="connsiteX768" fmla="*/ 4893469 w 7629525"/>
              <a:gd name="connsiteY768" fmla="*/ 1757839 h 2362200"/>
              <a:gd name="connsiteX769" fmla="*/ 4893469 w 7629525"/>
              <a:gd name="connsiteY769" fmla="*/ 1770221 h 2362200"/>
              <a:gd name="connsiteX770" fmla="*/ 4885849 w 7629525"/>
              <a:gd name="connsiteY770" fmla="*/ 1770221 h 2362200"/>
              <a:gd name="connsiteX771" fmla="*/ 4885849 w 7629525"/>
              <a:gd name="connsiteY771" fmla="*/ 1778794 h 2362200"/>
              <a:gd name="connsiteX772" fmla="*/ 4893469 w 7629525"/>
              <a:gd name="connsiteY772" fmla="*/ 1778794 h 2362200"/>
              <a:gd name="connsiteX773" fmla="*/ 4893469 w 7629525"/>
              <a:gd name="connsiteY773" fmla="*/ 1791176 h 2362200"/>
              <a:gd name="connsiteX774" fmla="*/ 4885849 w 7629525"/>
              <a:gd name="connsiteY774" fmla="*/ 1791176 h 2362200"/>
              <a:gd name="connsiteX775" fmla="*/ 4885849 w 7629525"/>
              <a:gd name="connsiteY775" fmla="*/ 1799749 h 2362200"/>
              <a:gd name="connsiteX776" fmla="*/ 4893469 w 7629525"/>
              <a:gd name="connsiteY776" fmla="*/ 1799749 h 2362200"/>
              <a:gd name="connsiteX777" fmla="*/ 4893469 w 7629525"/>
              <a:gd name="connsiteY777" fmla="*/ 1812131 h 2362200"/>
              <a:gd name="connsiteX778" fmla="*/ 4885849 w 7629525"/>
              <a:gd name="connsiteY778" fmla="*/ 1812131 h 2362200"/>
              <a:gd name="connsiteX779" fmla="*/ 4885849 w 7629525"/>
              <a:gd name="connsiteY779" fmla="*/ 1820704 h 2362200"/>
              <a:gd name="connsiteX780" fmla="*/ 4893469 w 7629525"/>
              <a:gd name="connsiteY780" fmla="*/ 1820704 h 2362200"/>
              <a:gd name="connsiteX781" fmla="*/ 4893469 w 7629525"/>
              <a:gd name="connsiteY781" fmla="*/ 1833086 h 2362200"/>
              <a:gd name="connsiteX782" fmla="*/ 4885849 w 7629525"/>
              <a:gd name="connsiteY782" fmla="*/ 1833086 h 2362200"/>
              <a:gd name="connsiteX783" fmla="*/ 4885849 w 7629525"/>
              <a:gd name="connsiteY783" fmla="*/ 1841659 h 2362200"/>
              <a:gd name="connsiteX784" fmla="*/ 4893469 w 7629525"/>
              <a:gd name="connsiteY784" fmla="*/ 1841659 h 2362200"/>
              <a:gd name="connsiteX785" fmla="*/ 4893469 w 7629525"/>
              <a:gd name="connsiteY785" fmla="*/ 1854041 h 2362200"/>
              <a:gd name="connsiteX786" fmla="*/ 4885849 w 7629525"/>
              <a:gd name="connsiteY786" fmla="*/ 1854041 h 2362200"/>
              <a:gd name="connsiteX787" fmla="*/ 4885849 w 7629525"/>
              <a:gd name="connsiteY787" fmla="*/ 1862614 h 2362200"/>
              <a:gd name="connsiteX788" fmla="*/ 4893469 w 7629525"/>
              <a:gd name="connsiteY788" fmla="*/ 1862614 h 2362200"/>
              <a:gd name="connsiteX789" fmla="*/ 4893469 w 7629525"/>
              <a:gd name="connsiteY789" fmla="*/ 1874996 h 2362200"/>
              <a:gd name="connsiteX790" fmla="*/ 4885849 w 7629525"/>
              <a:gd name="connsiteY790" fmla="*/ 1874996 h 2362200"/>
              <a:gd name="connsiteX791" fmla="*/ 4885849 w 7629525"/>
              <a:gd name="connsiteY791" fmla="*/ 1883569 h 2362200"/>
              <a:gd name="connsiteX792" fmla="*/ 4893469 w 7629525"/>
              <a:gd name="connsiteY792" fmla="*/ 1883569 h 2362200"/>
              <a:gd name="connsiteX793" fmla="*/ 4893469 w 7629525"/>
              <a:gd name="connsiteY793" fmla="*/ 1895951 h 2362200"/>
              <a:gd name="connsiteX794" fmla="*/ 4885849 w 7629525"/>
              <a:gd name="connsiteY794" fmla="*/ 1895951 h 2362200"/>
              <a:gd name="connsiteX795" fmla="*/ 4885849 w 7629525"/>
              <a:gd name="connsiteY795" fmla="*/ 1904524 h 2362200"/>
              <a:gd name="connsiteX796" fmla="*/ 4893469 w 7629525"/>
              <a:gd name="connsiteY796" fmla="*/ 1904524 h 2362200"/>
              <a:gd name="connsiteX797" fmla="*/ 4893469 w 7629525"/>
              <a:gd name="connsiteY797" fmla="*/ 1916906 h 2362200"/>
              <a:gd name="connsiteX798" fmla="*/ 4885849 w 7629525"/>
              <a:gd name="connsiteY798" fmla="*/ 1916906 h 2362200"/>
              <a:gd name="connsiteX799" fmla="*/ 4885849 w 7629525"/>
              <a:gd name="connsiteY799" fmla="*/ 1925479 h 2362200"/>
              <a:gd name="connsiteX800" fmla="*/ 4893469 w 7629525"/>
              <a:gd name="connsiteY800" fmla="*/ 1925479 h 2362200"/>
              <a:gd name="connsiteX801" fmla="*/ 4893469 w 7629525"/>
              <a:gd name="connsiteY801" fmla="*/ 1937861 h 2362200"/>
              <a:gd name="connsiteX802" fmla="*/ 4885849 w 7629525"/>
              <a:gd name="connsiteY802" fmla="*/ 1937861 h 2362200"/>
              <a:gd name="connsiteX803" fmla="*/ 4885849 w 7629525"/>
              <a:gd name="connsiteY803" fmla="*/ 1946434 h 2362200"/>
              <a:gd name="connsiteX804" fmla="*/ 4893469 w 7629525"/>
              <a:gd name="connsiteY804" fmla="*/ 1946434 h 2362200"/>
              <a:gd name="connsiteX805" fmla="*/ 4893469 w 7629525"/>
              <a:gd name="connsiteY805" fmla="*/ 1958816 h 2362200"/>
              <a:gd name="connsiteX806" fmla="*/ 4885849 w 7629525"/>
              <a:gd name="connsiteY806" fmla="*/ 1958816 h 2362200"/>
              <a:gd name="connsiteX807" fmla="*/ 4885849 w 7629525"/>
              <a:gd name="connsiteY807" fmla="*/ 1967389 h 2362200"/>
              <a:gd name="connsiteX808" fmla="*/ 4893469 w 7629525"/>
              <a:gd name="connsiteY808" fmla="*/ 1967389 h 2362200"/>
              <a:gd name="connsiteX809" fmla="*/ 4893469 w 7629525"/>
              <a:gd name="connsiteY809" fmla="*/ 1979771 h 2362200"/>
              <a:gd name="connsiteX810" fmla="*/ 4885849 w 7629525"/>
              <a:gd name="connsiteY810" fmla="*/ 1979771 h 2362200"/>
              <a:gd name="connsiteX811" fmla="*/ 4885849 w 7629525"/>
              <a:gd name="connsiteY811" fmla="*/ 1988344 h 2362200"/>
              <a:gd name="connsiteX812" fmla="*/ 4893469 w 7629525"/>
              <a:gd name="connsiteY812" fmla="*/ 1988344 h 2362200"/>
              <a:gd name="connsiteX813" fmla="*/ 4893469 w 7629525"/>
              <a:gd name="connsiteY813" fmla="*/ 2000726 h 2362200"/>
              <a:gd name="connsiteX814" fmla="*/ 4885849 w 7629525"/>
              <a:gd name="connsiteY814" fmla="*/ 2000726 h 2362200"/>
              <a:gd name="connsiteX815" fmla="*/ 4885849 w 7629525"/>
              <a:gd name="connsiteY815" fmla="*/ 2009299 h 2362200"/>
              <a:gd name="connsiteX816" fmla="*/ 4893469 w 7629525"/>
              <a:gd name="connsiteY816" fmla="*/ 2009299 h 2362200"/>
              <a:gd name="connsiteX817" fmla="*/ 4893469 w 7629525"/>
              <a:gd name="connsiteY817" fmla="*/ 2021681 h 2362200"/>
              <a:gd name="connsiteX818" fmla="*/ 4885849 w 7629525"/>
              <a:gd name="connsiteY818" fmla="*/ 2021681 h 2362200"/>
              <a:gd name="connsiteX819" fmla="*/ 4885849 w 7629525"/>
              <a:gd name="connsiteY819" fmla="*/ 2030254 h 2362200"/>
              <a:gd name="connsiteX820" fmla="*/ 4893469 w 7629525"/>
              <a:gd name="connsiteY820" fmla="*/ 2030254 h 2362200"/>
              <a:gd name="connsiteX821" fmla="*/ 4893469 w 7629525"/>
              <a:gd name="connsiteY821" fmla="*/ 2042636 h 2362200"/>
              <a:gd name="connsiteX822" fmla="*/ 4885849 w 7629525"/>
              <a:gd name="connsiteY822" fmla="*/ 2042636 h 2362200"/>
              <a:gd name="connsiteX823" fmla="*/ 4885849 w 7629525"/>
              <a:gd name="connsiteY823" fmla="*/ 2051209 h 2362200"/>
              <a:gd name="connsiteX824" fmla="*/ 4893469 w 7629525"/>
              <a:gd name="connsiteY824" fmla="*/ 2051209 h 2362200"/>
              <a:gd name="connsiteX825" fmla="*/ 4893469 w 7629525"/>
              <a:gd name="connsiteY825" fmla="*/ 2063591 h 2362200"/>
              <a:gd name="connsiteX826" fmla="*/ 4885849 w 7629525"/>
              <a:gd name="connsiteY826" fmla="*/ 2063591 h 2362200"/>
              <a:gd name="connsiteX827" fmla="*/ 4885849 w 7629525"/>
              <a:gd name="connsiteY827" fmla="*/ 2072164 h 2362200"/>
              <a:gd name="connsiteX828" fmla="*/ 4893469 w 7629525"/>
              <a:gd name="connsiteY828" fmla="*/ 2072164 h 2362200"/>
              <a:gd name="connsiteX829" fmla="*/ 4893469 w 7629525"/>
              <a:gd name="connsiteY829" fmla="*/ 2084546 h 2362200"/>
              <a:gd name="connsiteX830" fmla="*/ 4885849 w 7629525"/>
              <a:gd name="connsiteY830" fmla="*/ 2084546 h 2362200"/>
              <a:gd name="connsiteX831" fmla="*/ 4885849 w 7629525"/>
              <a:gd name="connsiteY831" fmla="*/ 2093119 h 2362200"/>
              <a:gd name="connsiteX832" fmla="*/ 4893469 w 7629525"/>
              <a:gd name="connsiteY832" fmla="*/ 2093119 h 2362200"/>
              <a:gd name="connsiteX833" fmla="*/ 4893469 w 7629525"/>
              <a:gd name="connsiteY833" fmla="*/ 2105501 h 2362200"/>
              <a:gd name="connsiteX834" fmla="*/ 4885849 w 7629525"/>
              <a:gd name="connsiteY834" fmla="*/ 2105501 h 2362200"/>
              <a:gd name="connsiteX835" fmla="*/ 4885849 w 7629525"/>
              <a:gd name="connsiteY835" fmla="*/ 2114074 h 2362200"/>
              <a:gd name="connsiteX836" fmla="*/ 4893469 w 7629525"/>
              <a:gd name="connsiteY836" fmla="*/ 2114074 h 2362200"/>
              <a:gd name="connsiteX837" fmla="*/ 4893469 w 7629525"/>
              <a:gd name="connsiteY837" fmla="*/ 2126456 h 2362200"/>
              <a:gd name="connsiteX838" fmla="*/ 4885849 w 7629525"/>
              <a:gd name="connsiteY838" fmla="*/ 2126456 h 2362200"/>
              <a:gd name="connsiteX839" fmla="*/ 4885849 w 7629525"/>
              <a:gd name="connsiteY839" fmla="*/ 2135029 h 2362200"/>
              <a:gd name="connsiteX840" fmla="*/ 4893469 w 7629525"/>
              <a:gd name="connsiteY840" fmla="*/ 2135029 h 2362200"/>
              <a:gd name="connsiteX841" fmla="*/ 4893469 w 7629525"/>
              <a:gd name="connsiteY841" fmla="*/ 2147411 h 2362200"/>
              <a:gd name="connsiteX842" fmla="*/ 4885849 w 7629525"/>
              <a:gd name="connsiteY842" fmla="*/ 2147411 h 2362200"/>
              <a:gd name="connsiteX843" fmla="*/ 4885849 w 7629525"/>
              <a:gd name="connsiteY843" fmla="*/ 2155984 h 2362200"/>
              <a:gd name="connsiteX844" fmla="*/ 4893469 w 7629525"/>
              <a:gd name="connsiteY844" fmla="*/ 2155984 h 2362200"/>
              <a:gd name="connsiteX845" fmla="*/ 4893469 w 7629525"/>
              <a:gd name="connsiteY845" fmla="*/ 2168366 h 2362200"/>
              <a:gd name="connsiteX846" fmla="*/ 4885849 w 7629525"/>
              <a:gd name="connsiteY846" fmla="*/ 2168366 h 2362200"/>
              <a:gd name="connsiteX847" fmla="*/ 4885849 w 7629525"/>
              <a:gd name="connsiteY847" fmla="*/ 2176939 h 2362200"/>
              <a:gd name="connsiteX848" fmla="*/ 4893469 w 7629525"/>
              <a:gd name="connsiteY848" fmla="*/ 2176939 h 2362200"/>
              <a:gd name="connsiteX849" fmla="*/ 4893469 w 7629525"/>
              <a:gd name="connsiteY849" fmla="*/ 2189321 h 2362200"/>
              <a:gd name="connsiteX850" fmla="*/ 4885849 w 7629525"/>
              <a:gd name="connsiteY850" fmla="*/ 2189321 h 2362200"/>
              <a:gd name="connsiteX851" fmla="*/ 4885849 w 7629525"/>
              <a:gd name="connsiteY851" fmla="*/ 2196941 h 2362200"/>
              <a:gd name="connsiteX852" fmla="*/ 4678204 w 7629525"/>
              <a:gd name="connsiteY852" fmla="*/ 2196941 h 2362200"/>
              <a:gd name="connsiteX853" fmla="*/ 4678204 w 7629525"/>
              <a:gd name="connsiteY853" fmla="*/ 1193959 h 2362200"/>
              <a:gd name="connsiteX854" fmla="*/ 4657249 w 7629525"/>
              <a:gd name="connsiteY854" fmla="*/ 1193959 h 2362200"/>
              <a:gd name="connsiteX855" fmla="*/ 4657249 w 7629525"/>
              <a:gd name="connsiteY855" fmla="*/ 1178719 h 2362200"/>
              <a:gd name="connsiteX856" fmla="*/ 4541044 w 7629525"/>
              <a:gd name="connsiteY856" fmla="*/ 1178719 h 2362200"/>
              <a:gd name="connsiteX857" fmla="*/ 4541044 w 7629525"/>
              <a:gd name="connsiteY857" fmla="*/ 2203609 h 2362200"/>
              <a:gd name="connsiteX858" fmla="*/ 4407694 w 7629525"/>
              <a:gd name="connsiteY858" fmla="*/ 2203609 h 2362200"/>
              <a:gd name="connsiteX859" fmla="*/ 4407694 w 7629525"/>
              <a:gd name="connsiteY859" fmla="*/ 1636871 h 2362200"/>
              <a:gd name="connsiteX860" fmla="*/ 4416266 w 7629525"/>
              <a:gd name="connsiteY860" fmla="*/ 1636871 h 2362200"/>
              <a:gd name="connsiteX861" fmla="*/ 4416266 w 7629525"/>
              <a:gd name="connsiteY861" fmla="*/ 1625441 h 2362200"/>
              <a:gd name="connsiteX862" fmla="*/ 4407694 w 7629525"/>
              <a:gd name="connsiteY862" fmla="*/ 1625441 h 2362200"/>
              <a:gd name="connsiteX863" fmla="*/ 4389597 w 7629525"/>
              <a:gd name="connsiteY863" fmla="*/ 1625441 h 2362200"/>
              <a:gd name="connsiteX864" fmla="*/ 4389597 w 7629525"/>
              <a:gd name="connsiteY864" fmla="*/ 1587341 h 2362200"/>
              <a:gd name="connsiteX865" fmla="*/ 4402931 w 7629525"/>
              <a:gd name="connsiteY865" fmla="*/ 1587341 h 2362200"/>
              <a:gd name="connsiteX866" fmla="*/ 4402931 w 7629525"/>
              <a:gd name="connsiteY866" fmla="*/ 1575911 h 2362200"/>
              <a:gd name="connsiteX867" fmla="*/ 4362926 w 7629525"/>
              <a:gd name="connsiteY867" fmla="*/ 1575911 h 2362200"/>
              <a:gd name="connsiteX868" fmla="*/ 4319112 w 7629525"/>
              <a:gd name="connsiteY868" fmla="*/ 1487329 h 2362200"/>
              <a:gd name="connsiteX869" fmla="*/ 4167664 w 7629525"/>
              <a:gd name="connsiteY869" fmla="*/ 1487329 h 2362200"/>
              <a:gd name="connsiteX870" fmla="*/ 4123849 w 7629525"/>
              <a:gd name="connsiteY870" fmla="*/ 1576864 h 2362200"/>
              <a:gd name="connsiteX871" fmla="*/ 4083844 w 7629525"/>
              <a:gd name="connsiteY871" fmla="*/ 1576864 h 2362200"/>
              <a:gd name="connsiteX872" fmla="*/ 4083844 w 7629525"/>
              <a:gd name="connsiteY872" fmla="*/ 1588294 h 2362200"/>
              <a:gd name="connsiteX873" fmla="*/ 4097179 w 7629525"/>
              <a:gd name="connsiteY873" fmla="*/ 1588294 h 2362200"/>
              <a:gd name="connsiteX874" fmla="*/ 4097179 w 7629525"/>
              <a:gd name="connsiteY874" fmla="*/ 1625441 h 2362200"/>
              <a:gd name="connsiteX875" fmla="*/ 4079081 w 7629525"/>
              <a:gd name="connsiteY875" fmla="*/ 1625441 h 2362200"/>
              <a:gd name="connsiteX876" fmla="*/ 4070509 w 7629525"/>
              <a:gd name="connsiteY876" fmla="*/ 1625441 h 2362200"/>
              <a:gd name="connsiteX877" fmla="*/ 4070509 w 7629525"/>
              <a:gd name="connsiteY877" fmla="*/ 1636871 h 2362200"/>
              <a:gd name="connsiteX878" fmla="*/ 4079081 w 7629525"/>
              <a:gd name="connsiteY878" fmla="*/ 1636871 h 2362200"/>
              <a:gd name="connsiteX879" fmla="*/ 4079081 w 7629525"/>
              <a:gd name="connsiteY879" fmla="*/ 2203609 h 2362200"/>
              <a:gd name="connsiteX880" fmla="*/ 3952399 w 7629525"/>
              <a:gd name="connsiteY880" fmla="*/ 2203609 h 2362200"/>
              <a:gd name="connsiteX881" fmla="*/ 3952399 w 7629525"/>
              <a:gd name="connsiteY881" fmla="*/ 2186464 h 2362200"/>
              <a:gd name="connsiteX882" fmla="*/ 3947636 w 7629525"/>
              <a:gd name="connsiteY882" fmla="*/ 2186464 h 2362200"/>
              <a:gd name="connsiteX883" fmla="*/ 3943826 w 7629525"/>
              <a:gd name="connsiteY883" fmla="*/ 2075021 h 2362200"/>
              <a:gd name="connsiteX884" fmla="*/ 3953351 w 7629525"/>
              <a:gd name="connsiteY884" fmla="*/ 2075021 h 2362200"/>
              <a:gd name="connsiteX885" fmla="*/ 3958114 w 7629525"/>
              <a:gd name="connsiteY885" fmla="*/ 2055971 h 2362200"/>
              <a:gd name="connsiteX886" fmla="*/ 3940969 w 7629525"/>
              <a:gd name="connsiteY886" fmla="*/ 2055971 h 2362200"/>
              <a:gd name="connsiteX887" fmla="*/ 3936206 w 7629525"/>
              <a:gd name="connsiteY887" fmla="*/ 1923574 h 2362200"/>
              <a:gd name="connsiteX888" fmla="*/ 3948589 w 7629525"/>
              <a:gd name="connsiteY888" fmla="*/ 1923574 h 2362200"/>
              <a:gd name="connsiteX889" fmla="*/ 3953351 w 7629525"/>
              <a:gd name="connsiteY889" fmla="*/ 1904524 h 2362200"/>
              <a:gd name="connsiteX890" fmla="*/ 3936206 w 7629525"/>
              <a:gd name="connsiteY890" fmla="*/ 1904524 h 2362200"/>
              <a:gd name="connsiteX891" fmla="*/ 3932396 w 7629525"/>
              <a:gd name="connsiteY891" fmla="*/ 1808321 h 2362200"/>
              <a:gd name="connsiteX892" fmla="*/ 3946684 w 7629525"/>
              <a:gd name="connsiteY892" fmla="*/ 1808321 h 2362200"/>
              <a:gd name="connsiteX893" fmla="*/ 3951446 w 7629525"/>
              <a:gd name="connsiteY893" fmla="*/ 1789271 h 2362200"/>
              <a:gd name="connsiteX894" fmla="*/ 3932396 w 7629525"/>
              <a:gd name="connsiteY894" fmla="*/ 1789271 h 2362200"/>
              <a:gd name="connsiteX895" fmla="*/ 3929539 w 7629525"/>
              <a:gd name="connsiteY895" fmla="*/ 1713071 h 2362200"/>
              <a:gd name="connsiteX896" fmla="*/ 3942874 w 7629525"/>
              <a:gd name="connsiteY896" fmla="*/ 1713071 h 2362200"/>
              <a:gd name="connsiteX897" fmla="*/ 3947636 w 7629525"/>
              <a:gd name="connsiteY897" fmla="*/ 1694021 h 2362200"/>
              <a:gd name="connsiteX898" fmla="*/ 3928586 w 7629525"/>
              <a:gd name="connsiteY898" fmla="*/ 1694021 h 2362200"/>
              <a:gd name="connsiteX899" fmla="*/ 3926681 w 7629525"/>
              <a:gd name="connsiteY899" fmla="*/ 1638776 h 2362200"/>
              <a:gd name="connsiteX900" fmla="*/ 3938111 w 7629525"/>
              <a:gd name="connsiteY900" fmla="*/ 1638776 h 2362200"/>
              <a:gd name="connsiteX901" fmla="*/ 3941921 w 7629525"/>
              <a:gd name="connsiteY901" fmla="*/ 1619726 h 2362200"/>
              <a:gd name="connsiteX902" fmla="*/ 3925729 w 7629525"/>
              <a:gd name="connsiteY902" fmla="*/ 1619726 h 2362200"/>
              <a:gd name="connsiteX903" fmla="*/ 3924776 w 7629525"/>
              <a:gd name="connsiteY903" fmla="*/ 1587341 h 2362200"/>
              <a:gd name="connsiteX904" fmla="*/ 3935254 w 7629525"/>
              <a:gd name="connsiteY904" fmla="*/ 1587341 h 2362200"/>
              <a:gd name="connsiteX905" fmla="*/ 3939064 w 7629525"/>
              <a:gd name="connsiteY905" fmla="*/ 1568291 h 2362200"/>
              <a:gd name="connsiteX906" fmla="*/ 3923824 w 7629525"/>
              <a:gd name="connsiteY906" fmla="*/ 1568291 h 2362200"/>
              <a:gd name="connsiteX907" fmla="*/ 3922871 w 7629525"/>
              <a:gd name="connsiteY907" fmla="*/ 1545431 h 2362200"/>
              <a:gd name="connsiteX908" fmla="*/ 3932396 w 7629525"/>
              <a:gd name="connsiteY908" fmla="*/ 1545431 h 2362200"/>
              <a:gd name="connsiteX909" fmla="*/ 3936206 w 7629525"/>
              <a:gd name="connsiteY909" fmla="*/ 1528286 h 2362200"/>
              <a:gd name="connsiteX910" fmla="*/ 3921919 w 7629525"/>
              <a:gd name="connsiteY910" fmla="*/ 1528286 h 2362200"/>
              <a:gd name="connsiteX911" fmla="*/ 3920966 w 7629525"/>
              <a:gd name="connsiteY911" fmla="*/ 1511141 h 2362200"/>
              <a:gd name="connsiteX912" fmla="*/ 3930491 w 7629525"/>
              <a:gd name="connsiteY912" fmla="*/ 1511141 h 2362200"/>
              <a:gd name="connsiteX913" fmla="*/ 3934301 w 7629525"/>
              <a:gd name="connsiteY913" fmla="*/ 1494949 h 2362200"/>
              <a:gd name="connsiteX914" fmla="*/ 3920014 w 7629525"/>
              <a:gd name="connsiteY914" fmla="*/ 1494949 h 2362200"/>
              <a:gd name="connsiteX915" fmla="*/ 3919061 w 7629525"/>
              <a:gd name="connsiteY915" fmla="*/ 1479709 h 2362200"/>
              <a:gd name="connsiteX916" fmla="*/ 3928586 w 7629525"/>
              <a:gd name="connsiteY916" fmla="*/ 1479709 h 2362200"/>
              <a:gd name="connsiteX917" fmla="*/ 3932396 w 7629525"/>
              <a:gd name="connsiteY917" fmla="*/ 1465421 h 2362200"/>
              <a:gd name="connsiteX918" fmla="*/ 3918109 w 7629525"/>
              <a:gd name="connsiteY918" fmla="*/ 1465421 h 2362200"/>
              <a:gd name="connsiteX919" fmla="*/ 3918109 w 7629525"/>
              <a:gd name="connsiteY919" fmla="*/ 1456849 h 2362200"/>
              <a:gd name="connsiteX920" fmla="*/ 3927634 w 7629525"/>
              <a:gd name="connsiteY920" fmla="*/ 1456849 h 2362200"/>
              <a:gd name="connsiteX921" fmla="*/ 3931444 w 7629525"/>
              <a:gd name="connsiteY921" fmla="*/ 1444466 h 2362200"/>
              <a:gd name="connsiteX922" fmla="*/ 3918109 w 7629525"/>
              <a:gd name="connsiteY922" fmla="*/ 1444466 h 2362200"/>
              <a:gd name="connsiteX923" fmla="*/ 3918109 w 7629525"/>
              <a:gd name="connsiteY923" fmla="*/ 1434941 h 2362200"/>
              <a:gd name="connsiteX924" fmla="*/ 3925729 w 7629525"/>
              <a:gd name="connsiteY924" fmla="*/ 1434941 h 2362200"/>
              <a:gd name="connsiteX925" fmla="*/ 3929539 w 7629525"/>
              <a:gd name="connsiteY925" fmla="*/ 1422559 h 2362200"/>
              <a:gd name="connsiteX926" fmla="*/ 3917156 w 7629525"/>
              <a:gd name="connsiteY926" fmla="*/ 1422559 h 2362200"/>
              <a:gd name="connsiteX927" fmla="*/ 3917156 w 7629525"/>
              <a:gd name="connsiteY927" fmla="*/ 1412081 h 2362200"/>
              <a:gd name="connsiteX928" fmla="*/ 3924776 w 7629525"/>
              <a:gd name="connsiteY928" fmla="*/ 1412081 h 2362200"/>
              <a:gd name="connsiteX929" fmla="*/ 3928586 w 7629525"/>
              <a:gd name="connsiteY929" fmla="*/ 1400651 h 2362200"/>
              <a:gd name="connsiteX930" fmla="*/ 3917156 w 7629525"/>
              <a:gd name="connsiteY930" fmla="*/ 1400651 h 2362200"/>
              <a:gd name="connsiteX931" fmla="*/ 3917156 w 7629525"/>
              <a:gd name="connsiteY931" fmla="*/ 1390174 h 2362200"/>
              <a:gd name="connsiteX932" fmla="*/ 3921919 w 7629525"/>
              <a:gd name="connsiteY932" fmla="*/ 1390174 h 2362200"/>
              <a:gd name="connsiteX933" fmla="*/ 3925729 w 7629525"/>
              <a:gd name="connsiteY933" fmla="*/ 1377791 h 2362200"/>
              <a:gd name="connsiteX934" fmla="*/ 3917156 w 7629525"/>
              <a:gd name="connsiteY934" fmla="*/ 1377791 h 2362200"/>
              <a:gd name="connsiteX935" fmla="*/ 3917156 w 7629525"/>
              <a:gd name="connsiteY935" fmla="*/ 1370171 h 2362200"/>
              <a:gd name="connsiteX936" fmla="*/ 3900011 w 7629525"/>
              <a:gd name="connsiteY936" fmla="*/ 1370171 h 2362200"/>
              <a:gd name="connsiteX937" fmla="*/ 3900011 w 7629525"/>
              <a:gd name="connsiteY937" fmla="*/ 1357789 h 2362200"/>
              <a:gd name="connsiteX938" fmla="*/ 3893344 w 7629525"/>
              <a:gd name="connsiteY938" fmla="*/ 1357789 h 2362200"/>
              <a:gd name="connsiteX939" fmla="*/ 3893344 w 7629525"/>
              <a:gd name="connsiteY939" fmla="*/ 1349216 h 2362200"/>
              <a:gd name="connsiteX940" fmla="*/ 3888581 w 7629525"/>
              <a:gd name="connsiteY940" fmla="*/ 1349216 h 2362200"/>
              <a:gd name="connsiteX941" fmla="*/ 3888581 w 7629525"/>
              <a:gd name="connsiteY941" fmla="*/ 1336834 h 2362200"/>
              <a:gd name="connsiteX942" fmla="*/ 3884771 w 7629525"/>
              <a:gd name="connsiteY942" fmla="*/ 1336834 h 2362200"/>
              <a:gd name="connsiteX943" fmla="*/ 3884771 w 7629525"/>
              <a:gd name="connsiteY943" fmla="*/ 1329214 h 2362200"/>
              <a:gd name="connsiteX944" fmla="*/ 3869531 w 7629525"/>
              <a:gd name="connsiteY944" fmla="*/ 1329214 h 2362200"/>
              <a:gd name="connsiteX945" fmla="*/ 3869531 w 7629525"/>
              <a:gd name="connsiteY945" fmla="*/ 1313021 h 2362200"/>
              <a:gd name="connsiteX946" fmla="*/ 3862864 w 7629525"/>
              <a:gd name="connsiteY946" fmla="*/ 1313021 h 2362200"/>
              <a:gd name="connsiteX947" fmla="*/ 3862864 w 7629525"/>
              <a:gd name="connsiteY947" fmla="*/ 1298734 h 2362200"/>
              <a:gd name="connsiteX948" fmla="*/ 3866674 w 7629525"/>
              <a:gd name="connsiteY948" fmla="*/ 1298734 h 2362200"/>
              <a:gd name="connsiteX949" fmla="*/ 3866674 w 7629525"/>
              <a:gd name="connsiteY949" fmla="*/ 1288256 h 2362200"/>
              <a:gd name="connsiteX950" fmla="*/ 3862864 w 7629525"/>
              <a:gd name="connsiteY950" fmla="*/ 1288256 h 2362200"/>
              <a:gd name="connsiteX951" fmla="*/ 3862864 w 7629525"/>
              <a:gd name="connsiteY951" fmla="*/ 1274921 h 2362200"/>
              <a:gd name="connsiteX952" fmla="*/ 3854291 w 7629525"/>
              <a:gd name="connsiteY952" fmla="*/ 1274921 h 2362200"/>
              <a:gd name="connsiteX953" fmla="*/ 3854291 w 7629525"/>
              <a:gd name="connsiteY953" fmla="*/ 1224439 h 2362200"/>
              <a:gd name="connsiteX954" fmla="*/ 3844766 w 7629525"/>
              <a:gd name="connsiteY954" fmla="*/ 1224439 h 2362200"/>
              <a:gd name="connsiteX955" fmla="*/ 3844766 w 7629525"/>
              <a:gd name="connsiteY955" fmla="*/ 1274921 h 2362200"/>
              <a:gd name="connsiteX956" fmla="*/ 3836194 w 7629525"/>
              <a:gd name="connsiteY956" fmla="*/ 1274921 h 2362200"/>
              <a:gd name="connsiteX957" fmla="*/ 3836194 w 7629525"/>
              <a:gd name="connsiteY957" fmla="*/ 1288256 h 2362200"/>
              <a:gd name="connsiteX958" fmla="*/ 3832384 w 7629525"/>
              <a:gd name="connsiteY958" fmla="*/ 1288256 h 2362200"/>
              <a:gd name="connsiteX959" fmla="*/ 3832384 w 7629525"/>
              <a:gd name="connsiteY959" fmla="*/ 1298734 h 2362200"/>
              <a:gd name="connsiteX960" fmla="*/ 3836194 w 7629525"/>
              <a:gd name="connsiteY960" fmla="*/ 1298734 h 2362200"/>
              <a:gd name="connsiteX961" fmla="*/ 3836194 w 7629525"/>
              <a:gd name="connsiteY961" fmla="*/ 1313021 h 2362200"/>
              <a:gd name="connsiteX962" fmla="*/ 3829526 w 7629525"/>
              <a:gd name="connsiteY962" fmla="*/ 1313021 h 2362200"/>
              <a:gd name="connsiteX963" fmla="*/ 3829526 w 7629525"/>
              <a:gd name="connsiteY963" fmla="*/ 1329214 h 2362200"/>
              <a:gd name="connsiteX964" fmla="*/ 3814286 w 7629525"/>
              <a:gd name="connsiteY964" fmla="*/ 1329214 h 2362200"/>
              <a:gd name="connsiteX965" fmla="*/ 3814286 w 7629525"/>
              <a:gd name="connsiteY965" fmla="*/ 1336834 h 2362200"/>
              <a:gd name="connsiteX966" fmla="*/ 3810476 w 7629525"/>
              <a:gd name="connsiteY966" fmla="*/ 1336834 h 2362200"/>
              <a:gd name="connsiteX967" fmla="*/ 3810476 w 7629525"/>
              <a:gd name="connsiteY967" fmla="*/ 1349216 h 2362200"/>
              <a:gd name="connsiteX968" fmla="*/ 3805714 w 7629525"/>
              <a:gd name="connsiteY968" fmla="*/ 1349216 h 2362200"/>
              <a:gd name="connsiteX969" fmla="*/ 3805714 w 7629525"/>
              <a:gd name="connsiteY969" fmla="*/ 1357789 h 2362200"/>
              <a:gd name="connsiteX970" fmla="*/ 3799999 w 7629525"/>
              <a:gd name="connsiteY970" fmla="*/ 1357789 h 2362200"/>
              <a:gd name="connsiteX971" fmla="*/ 3799999 w 7629525"/>
              <a:gd name="connsiteY971" fmla="*/ 1370171 h 2362200"/>
              <a:gd name="connsiteX972" fmla="*/ 3782854 w 7629525"/>
              <a:gd name="connsiteY972" fmla="*/ 1370171 h 2362200"/>
              <a:gd name="connsiteX973" fmla="*/ 3782854 w 7629525"/>
              <a:gd name="connsiteY973" fmla="*/ 1377791 h 2362200"/>
              <a:gd name="connsiteX974" fmla="*/ 3774281 w 7629525"/>
              <a:gd name="connsiteY974" fmla="*/ 1377791 h 2362200"/>
              <a:gd name="connsiteX975" fmla="*/ 3778091 w 7629525"/>
              <a:gd name="connsiteY975" fmla="*/ 1390174 h 2362200"/>
              <a:gd name="connsiteX976" fmla="*/ 3782854 w 7629525"/>
              <a:gd name="connsiteY976" fmla="*/ 1390174 h 2362200"/>
              <a:gd name="connsiteX977" fmla="*/ 3782854 w 7629525"/>
              <a:gd name="connsiteY977" fmla="*/ 1400651 h 2362200"/>
              <a:gd name="connsiteX978" fmla="*/ 3769519 w 7629525"/>
              <a:gd name="connsiteY978" fmla="*/ 1400651 h 2362200"/>
              <a:gd name="connsiteX979" fmla="*/ 3773329 w 7629525"/>
              <a:gd name="connsiteY979" fmla="*/ 1412081 h 2362200"/>
              <a:gd name="connsiteX980" fmla="*/ 3780949 w 7629525"/>
              <a:gd name="connsiteY980" fmla="*/ 1412081 h 2362200"/>
              <a:gd name="connsiteX981" fmla="*/ 3780949 w 7629525"/>
              <a:gd name="connsiteY981" fmla="*/ 1422559 h 2362200"/>
              <a:gd name="connsiteX982" fmla="*/ 3769519 w 7629525"/>
              <a:gd name="connsiteY982" fmla="*/ 1422559 h 2362200"/>
              <a:gd name="connsiteX983" fmla="*/ 3773329 w 7629525"/>
              <a:gd name="connsiteY983" fmla="*/ 1434941 h 2362200"/>
              <a:gd name="connsiteX984" fmla="*/ 3780949 w 7629525"/>
              <a:gd name="connsiteY984" fmla="*/ 1434941 h 2362200"/>
              <a:gd name="connsiteX985" fmla="*/ 3780949 w 7629525"/>
              <a:gd name="connsiteY985" fmla="*/ 1444466 h 2362200"/>
              <a:gd name="connsiteX986" fmla="*/ 3767614 w 7629525"/>
              <a:gd name="connsiteY986" fmla="*/ 1444466 h 2362200"/>
              <a:gd name="connsiteX987" fmla="*/ 3771424 w 7629525"/>
              <a:gd name="connsiteY987" fmla="*/ 1456849 h 2362200"/>
              <a:gd name="connsiteX988" fmla="*/ 3780949 w 7629525"/>
              <a:gd name="connsiteY988" fmla="*/ 1456849 h 2362200"/>
              <a:gd name="connsiteX989" fmla="*/ 3780949 w 7629525"/>
              <a:gd name="connsiteY989" fmla="*/ 1465421 h 2362200"/>
              <a:gd name="connsiteX990" fmla="*/ 3766661 w 7629525"/>
              <a:gd name="connsiteY990" fmla="*/ 1465421 h 2362200"/>
              <a:gd name="connsiteX991" fmla="*/ 3770471 w 7629525"/>
              <a:gd name="connsiteY991" fmla="*/ 1479709 h 2362200"/>
              <a:gd name="connsiteX992" fmla="*/ 3779996 w 7629525"/>
              <a:gd name="connsiteY992" fmla="*/ 1479709 h 2362200"/>
              <a:gd name="connsiteX993" fmla="*/ 3779044 w 7629525"/>
              <a:gd name="connsiteY993" fmla="*/ 1494949 h 2362200"/>
              <a:gd name="connsiteX994" fmla="*/ 3764756 w 7629525"/>
              <a:gd name="connsiteY994" fmla="*/ 1494949 h 2362200"/>
              <a:gd name="connsiteX995" fmla="*/ 3768566 w 7629525"/>
              <a:gd name="connsiteY995" fmla="*/ 1511141 h 2362200"/>
              <a:gd name="connsiteX996" fmla="*/ 3778091 w 7629525"/>
              <a:gd name="connsiteY996" fmla="*/ 1511141 h 2362200"/>
              <a:gd name="connsiteX997" fmla="*/ 3777139 w 7629525"/>
              <a:gd name="connsiteY997" fmla="*/ 1528286 h 2362200"/>
              <a:gd name="connsiteX998" fmla="*/ 3762851 w 7629525"/>
              <a:gd name="connsiteY998" fmla="*/ 1528286 h 2362200"/>
              <a:gd name="connsiteX999" fmla="*/ 3766661 w 7629525"/>
              <a:gd name="connsiteY999" fmla="*/ 1545431 h 2362200"/>
              <a:gd name="connsiteX1000" fmla="*/ 3776186 w 7629525"/>
              <a:gd name="connsiteY1000" fmla="*/ 1545431 h 2362200"/>
              <a:gd name="connsiteX1001" fmla="*/ 3775234 w 7629525"/>
              <a:gd name="connsiteY1001" fmla="*/ 1568291 h 2362200"/>
              <a:gd name="connsiteX1002" fmla="*/ 3759994 w 7629525"/>
              <a:gd name="connsiteY1002" fmla="*/ 1568291 h 2362200"/>
              <a:gd name="connsiteX1003" fmla="*/ 3763804 w 7629525"/>
              <a:gd name="connsiteY1003" fmla="*/ 1587341 h 2362200"/>
              <a:gd name="connsiteX1004" fmla="*/ 3774281 w 7629525"/>
              <a:gd name="connsiteY1004" fmla="*/ 1587341 h 2362200"/>
              <a:gd name="connsiteX1005" fmla="*/ 3773329 w 7629525"/>
              <a:gd name="connsiteY1005" fmla="*/ 1619726 h 2362200"/>
              <a:gd name="connsiteX1006" fmla="*/ 3757136 w 7629525"/>
              <a:gd name="connsiteY1006" fmla="*/ 1619726 h 2362200"/>
              <a:gd name="connsiteX1007" fmla="*/ 3760946 w 7629525"/>
              <a:gd name="connsiteY1007" fmla="*/ 1638776 h 2362200"/>
              <a:gd name="connsiteX1008" fmla="*/ 3772376 w 7629525"/>
              <a:gd name="connsiteY1008" fmla="*/ 1638776 h 2362200"/>
              <a:gd name="connsiteX1009" fmla="*/ 3770471 w 7629525"/>
              <a:gd name="connsiteY1009" fmla="*/ 1694021 h 2362200"/>
              <a:gd name="connsiteX1010" fmla="*/ 3751421 w 7629525"/>
              <a:gd name="connsiteY1010" fmla="*/ 1694021 h 2362200"/>
              <a:gd name="connsiteX1011" fmla="*/ 3756184 w 7629525"/>
              <a:gd name="connsiteY1011" fmla="*/ 1713071 h 2362200"/>
              <a:gd name="connsiteX1012" fmla="*/ 3769519 w 7629525"/>
              <a:gd name="connsiteY1012" fmla="*/ 1713071 h 2362200"/>
              <a:gd name="connsiteX1013" fmla="*/ 3766661 w 7629525"/>
              <a:gd name="connsiteY1013" fmla="*/ 1789271 h 2362200"/>
              <a:gd name="connsiteX1014" fmla="*/ 3747611 w 7629525"/>
              <a:gd name="connsiteY1014" fmla="*/ 1789271 h 2362200"/>
              <a:gd name="connsiteX1015" fmla="*/ 3752374 w 7629525"/>
              <a:gd name="connsiteY1015" fmla="*/ 1808321 h 2362200"/>
              <a:gd name="connsiteX1016" fmla="*/ 3766661 w 7629525"/>
              <a:gd name="connsiteY1016" fmla="*/ 1808321 h 2362200"/>
              <a:gd name="connsiteX1017" fmla="*/ 3762851 w 7629525"/>
              <a:gd name="connsiteY1017" fmla="*/ 1904524 h 2362200"/>
              <a:gd name="connsiteX1018" fmla="*/ 3746659 w 7629525"/>
              <a:gd name="connsiteY1018" fmla="*/ 1904524 h 2362200"/>
              <a:gd name="connsiteX1019" fmla="*/ 3746659 w 7629525"/>
              <a:gd name="connsiteY1019" fmla="*/ 1152049 h 2362200"/>
              <a:gd name="connsiteX1020" fmla="*/ 3554254 w 7629525"/>
              <a:gd name="connsiteY1020" fmla="*/ 1152049 h 2362200"/>
              <a:gd name="connsiteX1021" fmla="*/ 3554254 w 7629525"/>
              <a:gd name="connsiteY1021" fmla="*/ 2203609 h 2362200"/>
              <a:gd name="connsiteX1022" fmla="*/ 3468529 w 7629525"/>
              <a:gd name="connsiteY1022" fmla="*/ 2203609 h 2362200"/>
              <a:gd name="connsiteX1023" fmla="*/ 3468529 w 7629525"/>
              <a:gd name="connsiteY1023" fmla="*/ 2149316 h 2362200"/>
              <a:gd name="connsiteX1024" fmla="*/ 3453289 w 7629525"/>
              <a:gd name="connsiteY1024" fmla="*/ 2149316 h 2362200"/>
              <a:gd name="connsiteX1025" fmla="*/ 3453289 w 7629525"/>
              <a:gd name="connsiteY1025" fmla="*/ 2135981 h 2362200"/>
              <a:gd name="connsiteX1026" fmla="*/ 3462814 w 7629525"/>
              <a:gd name="connsiteY1026" fmla="*/ 2135981 h 2362200"/>
              <a:gd name="connsiteX1027" fmla="*/ 3462814 w 7629525"/>
              <a:gd name="connsiteY1027" fmla="*/ 2127409 h 2362200"/>
              <a:gd name="connsiteX1028" fmla="*/ 3453289 w 7629525"/>
              <a:gd name="connsiteY1028" fmla="*/ 2127409 h 2362200"/>
              <a:gd name="connsiteX1029" fmla="*/ 3453289 w 7629525"/>
              <a:gd name="connsiteY1029" fmla="*/ 2114074 h 2362200"/>
              <a:gd name="connsiteX1030" fmla="*/ 3462814 w 7629525"/>
              <a:gd name="connsiteY1030" fmla="*/ 2114074 h 2362200"/>
              <a:gd name="connsiteX1031" fmla="*/ 3462814 w 7629525"/>
              <a:gd name="connsiteY1031" fmla="*/ 2105501 h 2362200"/>
              <a:gd name="connsiteX1032" fmla="*/ 3453289 w 7629525"/>
              <a:gd name="connsiteY1032" fmla="*/ 2105501 h 2362200"/>
              <a:gd name="connsiteX1033" fmla="*/ 3453289 w 7629525"/>
              <a:gd name="connsiteY1033" fmla="*/ 2101691 h 2362200"/>
              <a:gd name="connsiteX1034" fmla="*/ 3439954 w 7629525"/>
              <a:gd name="connsiteY1034" fmla="*/ 2101691 h 2362200"/>
              <a:gd name="connsiteX1035" fmla="*/ 3439954 w 7629525"/>
              <a:gd name="connsiteY1035" fmla="*/ 2091214 h 2362200"/>
              <a:gd name="connsiteX1036" fmla="*/ 3410426 w 7629525"/>
              <a:gd name="connsiteY1036" fmla="*/ 2091214 h 2362200"/>
              <a:gd name="connsiteX1037" fmla="*/ 3447574 w 7629525"/>
              <a:gd name="connsiteY1037" fmla="*/ 2004536 h 2362200"/>
              <a:gd name="connsiteX1038" fmla="*/ 3299936 w 7629525"/>
              <a:gd name="connsiteY1038" fmla="*/ 1869281 h 2362200"/>
              <a:gd name="connsiteX1039" fmla="*/ 3299936 w 7629525"/>
              <a:gd name="connsiteY1039" fmla="*/ 1859756 h 2362200"/>
              <a:gd name="connsiteX1040" fmla="*/ 3267551 w 7629525"/>
              <a:gd name="connsiteY1040" fmla="*/ 1859756 h 2362200"/>
              <a:gd name="connsiteX1041" fmla="*/ 3267551 w 7629525"/>
              <a:gd name="connsiteY1041" fmla="*/ 1869281 h 2362200"/>
              <a:gd name="connsiteX1042" fmla="*/ 3119914 w 7629525"/>
              <a:gd name="connsiteY1042" fmla="*/ 2004536 h 2362200"/>
              <a:gd name="connsiteX1043" fmla="*/ 3157061 w 7629525"/>
              <a:gd name="connsiteY1043" fmla="*/ 2091214 h 2362200"/>
              <a:gd name="connsiteX1044" fmla="*/ 3127534 w 7629525"/>
              <a:gd name="connsiteY1044" fmla="*/ 2091214 h 2362200"/>
              <a:gd name="connsiteX1045" fmla="*/ 3127534 w 7629525"/>
              <a:gd name="connsiteY1045" fmla="*/ 2101691 h 2362200"/>
              <a:gd name="connsiteX1046" fmla="*/ 3114199 w 7629525"/>
              <a:gd name="connsiteY1046" fmla="*/ 2101691 h 2362200"/>
              <a:gd name="connsiteX1047" fmla="*/ 3114199 w 7629525"/>
              <a:gd name="connsiteY1047" fmla="*/ 2105501 h 2362200"/>
              <a:gd name="connsiteX1048" fmla="*/ 3104674 w 7629525"/>
              <a:gd name="connsiteY1048" fmla="*/ 2105501 h 2362200"/>
              <a:gd name="connsiteX1049" fmla="*/ 3104674 w 7629525"/>
              <a:gd name="connsiteY1049" fmla="*/ 2114074 h 2362200"/>
              <a:gd name="connsiteX1050" fmla="*/ 3114199 w 7629525"/>
              <a:gd name="connsiteY1050" fmla="*/ 2114074 h 2362200"/>
              <a:gd name="connsiteX1051" fmla="*/ 3114199 w 7629525"/>
              <a:gd name="connsiteY1051" fmla="*/ 2127409 h 2362200"/>
              <a:gd name="connsiteX1052" fmla="*/ 3104674 w 7629525"/>
              <a:gd name="connsiteY1052" fmla="*/ 2127409 h 2362200"/>
              <a:gd name="connsiteX1053" fmla="*/ 3104674 w 7629525"/>
              <a:gd name="connsiteY1053" fmla="*/ 2135981 h 2362200"/>
              <a:gd name="connsiteX1054" fmla="*/ 3114199 w 7629525"/>
              <a:gd name="connsiteY1054" fmla="*/ 2135981 h 2362200"/>
              <a:gd name="connsiteX1055" fmla="*/ 3114199 w 7629525"/>
              <a:gd name="connsiteY1055" fmla="*/ 2149316 h 2362200"/>
              <a:gd name="connsiteX1056" fmla="*/ 3102769 w 7629525"/>
              <a:gd name="connsiteY1056" fmla="*/ 2149316 h 2362200"/>
              <a:gd name="connsiteX1057" fmla="*/ 3102769 w 7629525"/>
              <a:gd name="connsiteY1057" fmla="*/ 1848326 h 2362200"/>
              <a:gd name="connsiteX1058" fmla="*/ 2959894 w 7629525"/>
              <a:gd name="connsiteY1058" fmla="*/ 1848326 h 2362200"/>
              <a:gd name="connsiteX1059" fmla="*/ 2959894 w 7629525"/>
              <a:gd name="connsiteY1059" fmla="*/ 1923574 h 2362200"/>
              <a:gd name="connsiteX1060" fmla="*/ 2902744 w 7629525"/>
              <a:gd name="connsiteY1060" fmla="*/ 1923574 h 2362200"/>
              <a:gd name="connsiteX1061" fmla="*/ 2884646 w 7629525"/>
              <a:gd name="connsiteY1061" fmla="*/ 1923574 h 2362200"/>
              <a:gd name="connsiteX1062" fmla="*/ 2884646 w 7629525"/>
              <a:gd name="connsiteY1062" fmla="*/ 1951196 h 2362200"/>
              <a:gd name="connsiteX1063" fmla="*/ 2902744 w 7629525"/>
              <a:gd name="connsiteY1063" fmla="*/ 1951196 h 2362200"/>
              <a:gd name="connsiteX1064" fmla="*/ 2902744 w 7629525"/>
              <a:gd name="connsiteY1064" fmla="*/ 1964531 h 2362200"/>
              <a:gd name="connsiteX1065" fmla="*/ 2873216 w 7629525"/>
              <a:gd name="connsiteY1065" fmla="*/ 1964531 h 2362200"/>
              <a:gd name="connsiteX1066" fmla="*/ 2872264 w 7629525"/>
              <a:gd name="connsiteY1066" fmla="*/ 1996916 h 2362200"/>
              <a:gd name="connsiteX1067" fmla="*/ 2725579 w 7629525"/>
              <a:gd name="connsiteY1067" fmla="*/ 2023586 h 2362200"/>
              <a:gd name="connsiteX1068" fmla="*/ 2725579 w 7629525"/>
              <a:gd name="connsiteY1068" fmla="*/ 1698784 h 2362200"/>
              <a:gd name="connsiteX1069" fmla="*/ 2595086 w 7629525"/>
              <a:gd name="connsiteY1069" fmla="*/ 1634014 h 2362200"/>
              <a:gd name="connsiteX1070" fmla="*/ 2595086 w 7629525"/>
              <a:gd name="connsiteY1070" fmla="*/ 1540669 h 2362200"/>
              <a:gd name="connsiteX1071" fmla="*/ 2566511 w 7629525"/>
              <a:gd name="connsiteY1071" fmla="*/ 1540669 h 2362200"/>
              <a:gd name="connsiteX1072" fmla="*/ 2564606 w 7629525"/>
              <a:gd name="connsiteY1072" fmla="*/ 1542574 h 2362200"/>
              <a:gd name="connsiteX1073" fmla="*/ 2564606 w 7629525"/>
              <a:gd name="connsiteY1073" fmla="*/ 1462564 h 2362200"/>
              <a:gd name="connsiteX1074" fmla="*/ 2550319 w 7629525"/>
              <a:gd name="connsiteY1074" fmla="*/ 1462564 h 2362200"/>
              <a:gd name="connsiteX1075" fmla="*/ 2550319 w 7629525"/>
              <a:gd name="connsiteY1075" fmla="*/ 1551146 h 2362200"/>
              <a:gd name="connsiteX1076" fmla="*/ 2461736 w 7629525"/>
              <a:gd name="connsiteY1076" fmla="*/ 1611154 h 2362200"/>
              <a:gd name="connsiteX1077" fmla="*/ 2461736 w 7629525"/>
              <a:gd name="connsiteY1077" fmla="*/ 1019651 h 2362200"/>
              <a:gd name="connsiteX1078" fmla="*/ 2525554 w 7629525"/>
              <a:gd name="connsiteY1078" fmla="*/ 924401 h 2362200"/>
              <a:gd name="connsiteX1079" fmla="*/ 2410301 w 7629525"/>
              <a:gd name="connsiteY1079" fmla="*/ 813911 h 2362200"/>
              <a:gd name="connsiteX1080" fmla="*/ 2410301 w 7629525"/>
              <a:gd name="connsiteY1080" fmla="*/ 776764 h 2362200"/>
              <a:gd name="connsiteX1081" fmla="*/ 2431256 w 7629525"/>
              <a:gd name="connsiteY1081" fmla="*/ 766286 h 2362200"/>
              <a:gd name="connsiteX1082" fmla="*/ 2410301 w 7629525"/>
              <a:gd name="connsiteY1082" fmla="*/ 755809 h 2362200"/>
              <a:gd name="connsiteX1083" fmla="*/ 2410301 w 7629525"/>
              <a:gd name="connsiteY1083" fmla="*/ 652939 h 2362200"/>
              <a:gd name="connsiteX1084" fmla="*/ 2432209 w 7629525"/>
              <a:gd name="connsiteY1084" fmla="*/ 621506 h 2362200"/>
              <a:gd name="connsiteX1085" fmla="*/ 2403634 w 7629525"/>
              <a:gd name="connsiteY1085" fmla="*/ 587216 h 2362200"/>
              <a:gd name="connsiteX1086" fmla="*/ 2403634 w 7629525"/>
              <a:gd name="connsiteY1086" fmla="*/ 581501 h 2362200"/>
              <a:gd name="connsiteX1087" fmla="*/ 2427446 w 7629525"/>
              <a:gd name="connsiteY1087" fmla="*/ 577691 h 2362200"/>
              <a:gd name="connsiteX1088" fmla="*/ 2403634 w 7629525"/>
              <a:gd name="connsiteY1088" fmla="*/ 573881 h 2362200"/>
              <a:gd name="connsiteX1089" fmla="*/ 2403634 w 7629525"/>
              <a:gd name="connsiteY1089" fmla="*/ 452914 h 2362200"/>
              <a:gd name="connsiteX1090" fmla="*/ 2415064 w 7629525"/>
              <a:gd name="connsiteY1090" fmla="*/ 448151 h 2362200"/>
              <a:gd name="connsiteX1091" fmla="*/ 2396014 w 7629525"/>
              <a:gd name="connsiteY1091" fmla="*/ 442436 h 2362200"/>
              <a:gd name="connsiteX1092" fmla="*/ 2396014 w 7629525"/>
              <a:gd name="connsiteY1092" fmla="*/ 333851 h 2362200"/>
              <a:gd name="connsiteX1093" fmla="*/ 2406491 w 7629525"/>
              <a:gd name="connsiteY1093" fmla="*/ 325279 h 2362200"/>
              <a:gd name="connsiteX1094" fmla="*/ 2393156 w 7629525"/>
              <a:gd name="connsiteY1094" fmla="*/ 316706 h 2362200"/>
              <a:gd name="connsiteX1095" fmla="*/ 2393156 w 7629525"/>
              <a:gd name="connsiteY1095" fmla="*/ 280511 h 2362200"/>
              <a:gd name="connsiteX1096" fmla="*/ 2393156 w 7629525"/>
              <a:gd name="connsiteY1096" fmla="*/ 135731 h 2362200"/>
              <a:gd name="connsiteX1097" fmla="*/ 2386489 w 7629525"/>
              <a:gd name="connsiteY1097" fmla="*/ 7144 h 2362200"/>
              <a:gd name="connsiteX1098" fmla="*/ 2379821 w 7629525"/>
              <a:gd name="connsiteY1098" fmla="*/ 135731 h 2362200"/>
              <a:gd name="connsiteX1099" fmla="*/ 2379821 w 7629525"/>
              <a:gd name="connsiteY1099" fmla="*/ 279559 h 2362200"/>
              <a:gd name="connsiteX1100" fmla="*/ 2379821 w 7629525"/>
              <a:gd name="connsiteY1100" fmla="*/ 315754 h 2362200"/>
              <a:gd name="connsiteX1101" fmla="*/ 2366486 w 7629525"/>
              <a:gd name="connsiteY1101" fmla="*/ 324326 h 2362200"/>
              <a:gd name="connsiteX1102" fmla="*/ 2376964 w 7629525"/>
              <a:gd name="connsiteY1102" fmla="*/ 332899 h 2362200"/>
              <a:gd name="connsiteX1103" fmla="*/ 2376964 w 7629525"/>
              <a:gd name="connsiteY1103" fmla="*/ 441484 h 2362200"/>
              <a:gd name="connsiteX1104" fmla="*/ 2357914 w 7629525"/>
              <a:gd name="connsiteY1104" fmla="*/ 447199 h 2362200"/>
              <a:gd name="connsiteX1105" fmla="*/ 2369344 w 7629525"/>
              <a:gd name="connsiteY1105" fmla="*/ 451961 h 2362200"/>
              <a:gd name="connsiteX1106" fmla="*/ 2369344 w 7629525"/>
              <a:gd name="connsiteY1106" fmla="*/ 572929 h 2362200"/>
              <a:gd name="connsiteX1107" fmla="*/ 2345531 w 7629525"/>
              <a:gd name="connsiteY1107" fmla="*/ 576739 h 2362200"/>
              <a:gd name="connsiteX1108" fmla="*/ 2369344 w 7629525"/>
              <a:gd name="connsiteY1108" fmla="*/ 580549 h 2362200"/>
              <a:gd name="connsiteX1109" fmla="*/ 2369344 w 7629525"/>
              <a:gd name="connsiteY1109" fmla="*/ 586264 h 2362200"/>
              <a:gd name="connsiteX1110" fmla="*/ 2340769 w 7629525"/>
              <a:gd name="connsiteY1110" fmla="*/ 620554 h 2362200"/>
              <a:gd name="connsiteX1111" fmla="*/ 2362676 w 7629525"/>
              <a:gd name="connsiteY1111" fmla="*/ 651986 h 2362200"/>
              <a:gd name="connsiteX1112" fmla="*/ 2362676 w 7629525"/>
              <a:gd name="connsiteY1112" fmla="*/ 754856 h 2362200"/>
              <a:gd name="connsiteX1113" fmla="*/ 2341721 w 7629525"/>
              <a:gd name="connsiteY1113" fmla="*/ 765334 h 2362200"/>
              <a:gd name="connsiteX1114" fmla="*/ 2362676 w 7629525"/>
              <a:gd name="connsiteY1114" fmla="*/ 775811 h 2362200"/>
              <a:gd name="connsiteX1115" fmla="*/ 2362676 w 7629525"/>
              <a:gd name="connsiteY1115" fmla="*/ 812959 h 2362200"/>
              <a:gd name="connsiteX1116" fmla="*/ 2247424 w 7629525"/>
              <a:gd name="connsiteY1116" fmla="*/ 923449 h 2362200"/>
              <a:gd name="connsiteX1117" fmla="*/ 2311241 w 7629525"/>
              <a:gd name="connsiteY1117" fmla="*/ 1018699 h 2362200"/>
              <a:gd name="connsiteX1118" fmla="*/ 2311241 w 7629525"/>
              <a:gd name="connsiteY1118" fmla="*/ 1391126 h 2362200"/>
              <a:gd name="connsiteX1119" fmla="*/ 2290286 w 7629525"/>
              <a:gd name="connsiteY1119" fmla="*/ 1391126 h 2362200"/>
              <a:gd name="connsiteX1120" fmla="*/ 2290286 w 7629525"/>
              <a:gd name="connsiteY1120" fmla="*/ 1421606 h 2362200"/>
              <a:gd name="connsiteX1121" fmla="*/ 2227421 w 7629525"/>
              <a:gd name="connsiteY1121" fmla="*/ 1478756 h 2362200"/>
              <a:gd name="connsiteX1122" fmla="*/ 2223611 w 7629525"/>
              <a:gd name="connsiteY1122" fmla="*/ 1478756 h 2362200"/>
              <a:gd name="connsiteX1123" fmla="*/ 2223611 w 7629525"/>
              <a:gd name="connsiteY1123" fmla="*/ 1555909 h 2362200"/>
              <a:gd name="connsiteX1124" fmla="*/ 2177891 w 7629525"/>
              <a:gd name="connsiteY1124" fmla="*/ 1555909 h 2362200"/>
              <a:gd name="connsiteX1125" fmla="*/ 2177891 w 7629525"/>
              <a:gd name="connsiteY1125" fmla="*/ 2202656 h 2362200"/>
              <a:gd name="connsiteX1126" fmla="*/ 2072164 w 7629525"/>
              <a:gd name="connsiteY1126" fmla="*/ 2202656 h 2362200"/>
              <a:gd name="connsiteX1127" fmla="*/ 2072164 w 7629525"/>
              <a:gd name="connsiteY1127" fmla="*/ 2064544 h 2362200"/>
              <a:gd name="connsiteX1128" fmla="*/ 2081689 w 7629525"/>
              <a:gd name="connsiteY1128" fmla="*/ 2050256 h 2362200"/>
              <a:gd name="connsiteX1129" fmla="*/ 2072164 w 7629525"/>
              <a:gd name="connsiteY1129" fmla="*/ 2048351 h 2362200"/>
              <a:gd name="connsiteX1130" fmla="*/ 2072164 w 7629525"/>
              <a:gd name="connsiteY1130" fmla="*/ 1875949 h 2362200"/>
              <a:gd name="connsiteX1131" fmla="*/ 2045494 w 7629525"/>
              <a:gd name="connsiteY1131" fmla="*/ 1875949 h 2362200"/>
              <a:gd name="connsiteX1132" fmla="*/ 2045494 w 7629525"/>
              <a:gd name="connsiteY1132" fmla="*/ 1386364 h 2362200"/>
              <a:gd name="connsiteX1133" fmla="*/ 2016919 w 7629525"/>
              <a:gd name="connsiteY1133" fmla="*/ 1386364 h 2362200"/>
              <a:gd name="connsiteX1134" fmla="*/ 2016919 w 7629525"/>
              <a:gd name="connsiteY1134" fmla="*/ 1275874 h 2362200"/>
              <a:gd name="connsiteX1135" fmla="*/ 2004536 w 7629525"/>
              <a:gd name="connsiteY1135" fmla="*/ 1275874 h 2362200"/>
              <a:gd name="connsiteX1136" fmla="*/ 2004536 w 7629525"/>
              <a:gd name="connsiteY1136" fmla="*/ 1293019 h 2362200"/>
              <a:gd name="connsiteX1137" fmla="*/ 1995011 w 7629525"/>
              <a:gd name="connsiteY1137" fmla="*/ 1293019 h 2362200"/>
              <a:gd name="connsiteX1138" fmla="*/ 1995011 w 7629525"/>
              <a:gd name="connsiteY1138" fmla="*/ 1190149 h 2362200"/>
              <a:gd name="connsiteX1139" fmla="*/ 1986439 w 7629525"/>
              <a:gd name="connsiteY1139" fmla="*/ 1190149 h 2362200"/>
              <a:gd name="connsiteX1140" fmla="*/ 1986439 w 7629525"/>
              <a:gd name="connsiteY1140" fmla="*/ 1293019 h 2362200"/>
              <a:gd name="connsiteX1141" fmla="*/ 1974056 w 7629525"/>
              <a:gd name="connsiteY1141" fmla="*/ 1293019 h 2362200"/>
              <a:gd name="connsiteX1142" fmla="*/ 1974056 w 7629525"/>
              <a:gd name="connsiteY1142" fmla="*/ 1275874 h 2362200"/>
              <a:gd name="connsiteX1143" fmla="*/ 1964531 w 7629525"/>
              <a:gd name="connsiteY1143" fmla="*/ 1275874 h 2362200"/>
              <a:gd name="connsiteX1144" fmla="*/ 1964531 w 7629525"/>
              <a:gd name="connsiteY1144" fmla="*/ 1331119 h 2362200"/>
              <a:gd name="connsiteX1145" fmla="*/ 1956911 w 7629525"/>
              <a:gd name="connsiteY1145" fmla="*/ 1334929 h 2362200"/>
              <a:gd name="connsiteX1146" fmla="*/ 1956911 w 7629525"/>
              <a:gd name="connsiteY1146" fmla="*/ 1329214 h 2362200"/>
              <a:gd name="connsiteX1147" fmla="*/ 1951196 w 7629525"/>
              <a:gd name="connsiteY1147" fmla="*/ 1329214 h 2362200"/>
              <a:gd name="connsiteX1148" fmla="*/ 1951196 w 7629525"/>
              <a:gd name="connsiteY1148" fmla="*/ 1337786 h 2362200"/>
              <a:gd name="connsiteX1149" fmla="*/ 1948339 w 7629525"/>
              <a:gd name="connsiteY1149" fmla="*/ 1338739 h 2362200"/>
              <a:gd name="connsiteX1150" fmla="*/ 1948339 w 7629525"/>
              <a:gd name="connsiteY1150" fmla="*/ 1329214 h 2362200"/>
              <a:gd name="connsiteX1151" fmla="*/ 1942624 w 7629525"/>
              <a:gd name="connsiteY1151" fmla="*/ 1329214 h 2362200"/>
              <a:gd name="connsiteX1152" fmla="*/ 1942624 w 7629525"/>
              <a:gd name="connsiteY1152" fmla="*/ 1339691 h 2362200"/>
              <a:gd name="connsiteX1153" fmla="*/ 1939766 w 7629525"/>
              <a:gd name="connsiteY1153" fmla="*/ 1340644 h 2362200"/>
              <a:gd name="connsiteX1154" fmla="*/ 1939766 w 7629525"/>
              <a:gd name="connsiteY1154" fmla="*/ 1329214 h 2362200"/>
              <a:gd name="connsiteX1155" fmla="*/ 1934051 w 7629525"/>
              <a:gd name="connsiteY1155" fmla="*/ 1329214 h 2362200"/>
              <a:gd name="connsiteX1156" fmla="*/ 1934051 w 7629525"/>
              <a:gd name="connsiteY1156" fmla="*/ 1342549 h 2362200"/>
              <a:gd name="connsiteX1157" fmla="*/ 1931194 w 7629525"/>
              <a:gd name="connsiteY1157" fmla="*/ 1343501 h 2362200"/>
              <a:gd name="connsiteX1158" fmla="*/ 1931194 w 7629525"/>
              <a:gd name="connsiteY1158" fmla="*/ 1330166 h 2362200"/>
              <a:gd name="connsiteX1159" fmla="*/ 1925479 w 7629525"/>
              <a:gd name="connsiteY1159" fmla="*/ 1330166 h 2362200"/>
              <a:gd name="connsiteX1160" fmla="*/ 1925479 w 7629525"/>
              <a:gd name="connsiteY1160" fmla="*/ 1344454 h 2362200"/>
              <a:gd name="connsiteX1161" fmla="*/ 1922621 w 7629525"/>
              <a:gd name="connsiteY1161" fmla="*/ 1344454 h 2362200"/>
              <a:gd name="connsiteX1162" fmla="*/ 1922621 w 7629525"/>
              <a:gd name="connsiteY1162" fmla="*/ 1329214 h 2362200"/>
              <a:gd name="connsiteX1163" fmla="*/ 1916906 w 7629525"/>
              <a:gd name="connsiteY1163" fmla="*/ 1329214 h 2362200"/>
              <a:gd name="connsiteX1164" fmla="*/ 1916906 w 7629525"/>
              <a:gd name="connsiteY1164" fmla="*/ 1345406 h 2362200"/>
              <a:gd name="connsiteX1165" fmla="*/ 1914049 w 7629525"/>
              <a:gd name="connsiteY1165" fmla="*/ 1345406 h 2362200"/>
              <a:gd name="connsiteX1166" fmla="*/ 1914049 w 7629525"/>
              <a:gd name="connsiteY1166" fmla="*/ 1329214 h 2362200"/>
              <a:gd name="connsiteX1167" fmla="*/ 1908334 w 7629525"/>
              <a:gd name="connsiteY1167" fmla="*/ 1329214 h 2362200"/>
              <a:gd name="connsiteX1168" fmla="*/ 1908334 w 7629525"/>
              <a:gd name="connsiteY1168" fmla="*/ 1346359 h 2362200"/>
              <a:gd name="connsiteX1169" fmla="*/ 1905476 w 7629525"/>
              <a:gd name="connsiteY1169" fmla="*/ 1346359 h 2362200"/>
              <a:gd name="connsiteX1170" fmla="*/ 1905476 w 7629525"/>
              <a:gd name="connsiteY1170" fmla="*/ 1329214 h 2362200"/>
              <a:gd name="connsiteX1171" fmla="*/ 1899761 w 7629525"/>
              <a:gd name="connsiteY1171" fmla="*/ 1329214 h 2362200"/>
              <a:gd name="connsiteX1172" fmla="*/ 1899761 w 7629525"/>
              <a:gd name="connsiteY1172" fmla="*/ 1346359 h 2362200"/>
              <a:gd name="connsiteX1173" fmla="*/ 1897856 w 7629525"/>
              <a:gd name="connsiteY1173" fmla="*/ 1346359 h 2362200"/>
              <a:gd name="connsiteX1174" fmla="*/ 1896904 w 7629525"/>
              <a:gd name="connsiteY1174" fmla="*/ 1329214 h 2362200"/>
              <a:gd name="connsiteX1175" fmla="*/ 1891189 w 7629525"/>
              <a:gd name="connsiteY1175" fmla="*/ 1329214 h 2362200"/>
              <a:gd name="connsiteX1176" fmla="*/ 1891189 w 7629525"/>
              <a:gd name="connsiteY1176" fmla="*/ 1347311 h 2362200"/>
              <a:gd name="connsiteX1177" fmla="*/ 1888331 w 7629525"/>
              <a:gd name="connsiteY1177" fmla="*/ 1347311 h 2362200"/>
              <a:gd name="connsiteX1178" fmla="*/ 1888331 w 7629525"/>
              <a:gd name="connsiteY1178" fmla="*/ 1329214 h 2362200"/>
              <a:gd name="connsiteX1179" fmla="*/ 1882616 w 7629525"/>
              <a:gd name="connsiteY1179" fmla="*/ 1329214 h 2362200"/>
              <a:gd name="connsiteX1180" fmla="*/ 1882616 w 7629525"/>
              <a:gd name="connsiteY1180" fmla="*/ 1347311 h 2362200"/>
              <a:gd name="connsiteX1181" fmla="*/ 1881664 w 7629525"/>
              <a:gd name="connsiteY1181" fmla="*/ 1347311 h 2362200"/>
              <a:gd name="connsiteX1182" fmla="*/ 1880711 w 7629525"/>
              <a:gd name="connsiteY1182" fmla="*/ 1347311 h 2362200"/>
              <a:gd name="connsiteX1183" fmla="*/ 1880711 w 7629525"/>
              <a:gd name="connsiteY1183" fmla="*/ 1329214 h 2362200"/>
              <a:gd name="connsiteX1184" fmla="*/ 1874996 w 7629525"/>
              <a:gd name="connsiteY1184" fmla="*/ 1329214 h 2362200"/>
              <a:gd name="connsiteX1185" fmla="*/ 1874996 w 7629525"/>
              <a:gd name="connsiteY1185" fmla="*/ 1347311 h 2362200"/>
              <a:gd name="connsiteX1186" fmla="*/ 1872139 w 7629525"/>
              <a:gd name="connsiteY1186" fmla="*/ 1347311 h 2362200"/>
              <a:gd name="connsiteX1187" fmla="*/ 1872139 w 7629525"/>
              <a:gd name="connsiteY1187" fmla="*/ 1329214 h 2362200"/>
              <a:gd name="connsiteX1188" fmla="*/ 1866424 w 7629525"/>
              <a:gd name="connsiteY1188" fmla="*/ 1329214 h 2362200"/>
              <a:gd name="connsiteX1189" fmla="*/ 1866424 w 7629525"/>
              <a:gd name="connsiteY1189" fmla="*/ 1346359 h 2362200"/>
              <a:gd name="connsiteX1190" fmla="*/ 1863566 w 7629525"/>
              <a:gd name="connsiteY1190" fmla="*/ 1346359 h 2362200"/>
              <a:gd name="connsiteX1191" fmla="*/ 1863566 w 7629525"/>
              <a:gd name="connsiteY1191" fmla="*/ 1329214 h 2362200"/>
              <a:gd name="connsiteX1192" fmla="*/ 1857851 w 7629525"/>
              <a:gd name="connsiteY1192" fmla="*/ 1329214 h 2362200"/>
              <a:gd name="connsiteX1193" fmla="*/ 1857851 w 7629525"/>
              <a:gd name="connsiteY1193" fmla="*/ 1346359 h 2362200"/>
              <a:gd name="connsiteX1194" fmla="*/ 1854994 w 7629525"/>
              <a:gd name="connsiteY1194" fmla="*/ 1346359 h 2362200"/>
              <a:gd name="connsiteX1195" fmla="*/ 1854994 w 7629525"/>
              <a:gd name="connsiteY1195" fmla="*/ 1329214 h 2362200"/>
              <a:gd name="connsiteX1196" fmla="*/ 1849279 w 7629525"/>
              <a:gd name="connsiteY1196" fmla="*/ 1329214 h 2362200"/>
              <a:gd name="connsiteX1197" fmla="*/ 1849279 w 7629525"/>
              <a:gd name="connsiteY1197" fmla="*/ 1345406 h 2362200"/>
              <a:gd name="connsiteX1198" fmla="*/ 1846421 w 7629525"/>
              <a:gd name="connsiteY1198" fmla="*/ 1345406 h 2362200"/>
              <a:gd name="connsiteX1199" fmla="*/ 1846421 w 7629525"/>
              <a:gd name="connsiteY1199" fmla="*/ 1329214 h 2362200"/>
              <a:gd name="connsiteX1200" fmla="*/ 1840706 w 7629525"/>
              <a:gd name="connsiteY1200" fmla="*/ 1329214 h 2362200"/>
              <a:gd name="connsiteX1201" fmla="*/ 1840706 w 7629525"/>
              <a:gd name="connsiteY1201" fmla="*/ 1344454 h 2362200"/>
              <a:gd name="connsiteX1202" fmla="*/ 1837849 w 7629525"/>
              <a:gd name="connsiteY1202" fmla="*/ 1344454 h 2362200"/>
              <a:gd name="connsiteX1203" fmla="*/ 1837849 w 7629525"/>
              <a:gd name="connsiteY1203" fmla="*/ 1330166 h 2362200"/>
              <a:gd name="connsiteX1204" fmla="*/ 1835944 w 7629525"/>
              <a:gd name="connsiteY1204" fmla="*/ 1330166 h 2362200"/>
              <a:gd name="connsiteX1205" fmla="*/ 1835944 w 7629525"/>
              <a:gd name="connsiteY1205" fmla="*/ 1343501 h 2362200"/>
              <a:gd name="connsiteX1206" fmla="*/ 1833086 w 7629525"/>
              <a:gd name="connsiteY1206" fmla="*/ 1342549 h 2362200"/>
              <a:gd name="connsiteX1207" fmla="*/ 1833086 w 7629525"/>
              <a:gd name="connsiteY1207" fmla="*/ 1329214 h 2362200"/>
              <a:gd name="connsiteX1208" fmla="*/ 1827371 w 7629525"/>
              <a:gd name="connsiteY1208" fmla="*/ 1329214 h 2362200"/>
              <a:gd name="connsiteX1209" fmla="*/ 1827371 w 7629525"/>
              <a:gd name="connsiteY1209" fmla="*/ 1340644 h 2362200"/>
              <a:gd name="connsiteX1210" fmla="*/ 1824514 w 7629525"/>
              <a:gd name="connsiteY1210" fmla="*/ 1339691 h 2362200"/>
              <a:gd name="connsiteX1211" fmla="*/ 1824514 w 7629525"/>
              <a:gd name="connsiteY1211" fmla="*/ 1328261 h 2362200"/>
              <a:gd name="connsiteX1212" fmla="*/ 1818799 w 7629525"/>
              <a:gd name="connsiteY1212" fmla="*/ 1328261 h 2362200"/>
              <a:gd name="connsiteX1213" fmla="*/ 1818799 w 7629525"/>
              <a:gd name="connsiteY1213" fmla="*/ 1337786 h 2362200"/>
              <a:gd name="connsiteX1214" fmla="*/ 1815941 w 7629525"/>
              <a:gd name="connsiteY1214" fmla="*/ 1336834 h 2362200"/>
              <a:gd name="connsiteX1215" fmla="*/ 1815941 w 7629525"/>
              <a:gd name="connsiteY1215" fmla="*/ 1328261 h 2362200"/>
              <a:gd name="connsiteX1216" fmla="*/ 1810226 w 7629525"/>
              <a:gd name="connsiteY1216" fmla="*/ 1328261 h 2362200"/>
              <a:gd name="connsiteX1217" fmla="*/ 1810226 w 7629525"/>
              <a:gd name="connsiteY1217" fmla="*/ 1333976 h 2362200"/>
              <a:gd name="connsiteX1218" fmla="*/ 1802606 w 7629525"/>
              <a:gd name="connsiteY1218" fmla="*/ 1330166 h 2362200"/>
              <a:gd name="connsiteX1219" fmla="*/ 1802606 w 7629525"/>
              <a:gd name="connsiteY1219" fmla="*/ 1263491 h 2362200"/>
              <a:gd name="connsiteX1220" fmla="*/ 1790224 w 7629525"/>
              <a:gd name="connsiteY1220" fmla="*/ 1263491 h 2362200"/>
              <a:gd name="connsiteX1221" fmla="*/ 1790224 w 7629525"/>
              <a:gd name="connsiteY1221" fmla="*/ 1280636 h 2362200"/>
              <a:gd name="connsiteX1222" fmla="*/ 1780699 w 7629525"/>
              <a:gd name="connsiteY1222" fmla="*/ 1280636 h 2362200"/>
              <a:gd name="connsiteX1223" fmla="*/ 1780699 w 7629525"/>
              <a:gd name="connsiteY1223" fmla="*/ 1178719 h 2362200"/>
              <a:gd name="connsiteX1224" fmla="*/ 1772126 w 7629525"/>
              <a:gd name="connsiteY1224" fmla="*/ 1178719 h 2362200"/>
              <a:gd name="connsiteX1225" fmla="*/ 1772126 w 7629525"/>
              <a:gd name="connsiteY1225" fmla="*/ 1281589 h 2362200"/>
              <a:gd name="connsiteX1226" fmla="*/ 1759744 w 7629525"/>
              <a:gd name="connsiteY1226" fmla="*/ 1281589 h 2362200"/>
              <a:gd name="connsiteX1227" fmla="*/ 1759744 w 7629525"/>
              <a:gd name="connsiteY1227" fmla="*/ 1264444 h 2362200"/>
              <a:gd name="connsiteX1228" fmla="*/ 1750219 w 7629525"/>
              <a:gd name="connsiteY1228" fmla="*/ 1264444 h 2362200"/>
              <a:gd name="connsiteX1229" fmla="*/ 1750219 w 7629525"/>
              <a:gd name="connsiteY1229" fmla="*/ 1386364 h 2362200"/>
              <a:gd name="connsiteX1230" fmla="*/ 1721644 w 7629525"/>
              <a:gd name="connsiteY1230" fmla="*/ 1386364 h 2362200"/>
              <a:gd name="connsiteX1231" fmla="*/ 1721644 w 7629525"/>
              <a:gd name="connsiteY1231" fmla="*/ 1658779 h 2362200"/>
              <a:gd name="connsiteX1232" fmla="*/ 1695926 w 7629525"/>
              <a:gd name="connsiteY1232" fmla="*/ 1658779 h 2362200"/>
              <a:gd name="connsiteX1233" fmla="*/ 1695926 w 7629525"/>
              <a:gd name="connsiteY1233" fmla="*/ 1572101 h 2362200"/>
              <a:gd name="connsiteX1234" fmla="*/ 1685449 w 7629525"/>
              <a:gd name="connsiteY1234" fmla="*/ 1572101 h 2362200"/>
              <a:gd name="connsiteX1235" fmla="*/ 1685449 w 7629525"/>
              <a:gd name="connsiteY1235" fmla="*/ 1516856 h 2362200"/>
              <a:gd name="connsiteX1236" fmla="*/ 1674019 w 7629525"/>
              <a:gd name="connsiteY1236" fmla="*/ 1516856 h 2362200"/>
              <a:gd name="connsiteX1237" fmla="*/ 1620679 w 7629525"/>
              <a:gd name="connsiteY1237" fmla="*/ 1477804 h 2362200"/>
              <a:gd name="connsiteX1238" fmla="*/ 1620679 w 7629525"/>
              <a:gd name="connsiteY1238" fmla="*/ 1465421 h 2362200"/>
              <a:gd name="connsiteX1239" fmla="*/ 1630204 w 7629525"/>
              <a:gd name="connsiteY1239" fmla="*/ 1465421 h 2362200"/>
              <a:gd name="connsiteX1240" fmla="*/ 1630204 w 7629525"/>
              <a:gd name="connsiteY1240" fmla="*/ 1449229 h 2362200"/>
              <a:gd name="connsiteX1241" fmla="*/ 1620679 w 7629525"/>
              <a:gd name="connsiteY1241" fmla="*/ 1449229 h 2362200"/>
              <a:gd name="connsiteX1242" fmla="*/ 1620679 w 7629525"/>
              <a:gd name="connsiteY1242" fmla="*/ 1432084 h 2362200"/>
              <a:gd name="connsiteX1243" fmla="*/ 1632109 w 7629525"/>
              <a:gd name="connsiteY1243" fmla="*/ 1432084 h 2362200"/>
              <a:gd name="connsiteX1244" fmla="*/ 1632109 w 7629525"/>
              <a:gd name="connsiteY1244" fmla="*/ 1418749 h 2362200"/>
              <a:gd name="connsiteX1245" fmla="*/ 1620679 w 7629525"/>
              <a:gd name="connsiteY1245" fmla="*/ 1418749 h 2362200"/>
              <a:gd name="connsiteX1246" fmla="*/ 1620679 w 7629525"/>
              <a:gd name="connsiteY1246" fmla="*/ 1382554 h 2362200"/>
              <a:gd name="connsiteX1247" fmla="*/ 1604486 w 7629525"/>
              <a:gd name="connsiteY1247" fmla="*/ 1382554 h 2362200"/>
              <a:gd name="connsiteX1248" fmla="*/ 1604486 w 7629525"/>
              <a:gd name="connsiteY1248" fmla="*/ 1418749 h 2362200"/>
              <a:gd name="connsiteX1249" fmla="*/ 1593056 w 7629525"/>
              <a:gd name="connsiteY1249" fmla="*/ 1418749 h 2362200"/>
              <a:gd name="connsiteX1250" fmla="*/ 1593056 w 7629525"/>
              <a:gd name="connsiteY1250" fmla="*/ 1432084 h 2362200"/>
              <a:gd name="connsiteX1251" fmla="*/ 1604486 w 7629525"/>
              <a:gd name="connsiteY1251" fmla="*/ 1432084 h 2362200"/>
              <a:gd name="connsiteX1252" fmla="*/ 1604486 w 7629525"/>
              <a:gd name="connsiteY1252" fmla="*/ 1449229 h 2362200"/>
              <a:gd name="connsiteX1253" fmla="*/ 1595914 w 7629525"/>
              <a:gd name="connsiteY1253" fmla="*/ 1449229 h 2362200"/>
              <a:gd name="connsiteX1254" fmla="*/ 1595914 w 7629525"/>
              <a:gd name="connsiteY1254" fmla="*/ 1465421 h 2362200"/>
              <a:gd name="connsiteX1255" fmla="*/ 1604486 w 7629525"/>
              <a:gd name="connsiteY1255" fmla="*/ 1465421 h 2362200"/>
              <a:gd name="connsiteX1256" fmla="*/ 1604486 w 7629525"/>
              <a:gd name="connsiteY1256" fmla="*/ 1477804 h 2362200"/>
              <a:gd name="connsiteX1257" fmla="*/ 1551146 w 7629525"/>
              <a:gd name="connsiteY1257" fmla="*/ 1516856 h 2362200"/>
              <a:gd name="connsiteX1258" fmla="*/ 1539716 w 7629525"/>
              <a:gd name="connsiteY1258" fmla="*/ 1516856 h 2362200"/>
              <a:gd name="connsiteX1259" fmla="*/ 1539716 w 7629525"/>
              <a:gd name="connsiteY1259" fmla="*/ 1572101 h 2362200"/>
              <a:gd name="connsiteX1260" fmla="*/ 1531144 w 7629525"/>
              <a:gd name="connsiteY1260" fmla="*/ 1572101 h 2362200"/>
              <a:gd name="connsiteX1261" fmla="*/ 1531144 w 7629525"/>
              <a:gd name="connsiteY1261" fmla="*/ 1712119 h 2362200"/>
              <a:gd name="connsiteX1262" fmla="*/ 1480661 w 7629525"/>
              <a:gd name="connsiteY1262" fmla="*/ 1712119 h 2362200"/>
              <a:gd name="connsiteX1263" fmla="*/ 1480661 w 7629525"/>
              <a:gd name="connsiteY1263" fmla="*/ 2000726 h 2362200"/>
              <a:gd name="connsiteX1264" fmla="*/ 1362551 w 7629525"/>
              <a:gd name="connsiteY1264" fmla="*/ 1992154 h 2362200"/>
              <a:gd name="connsiteX1265" fmla="*/ 1394936 w 7629525"/>
              <a:gd name="connsiteY1265" fmla="*/ 2125504 h 2362200"/>
              <a:gd name="connsiteX1266" fmla="*/ 1392079 w 7629525"/>
              <a:gd name="connsiteY1266" fmla="*/ 2202656 h 2362200"/>
              <a:gd name="connsiteX1267" fmla="*/ 1193006 w 7629525"/>
              <a:gd name="connsiteY1267" fmla="*/ 2202656 h 2362200"/>
              <a:gd name="connsiteX1268" fmla="*/ 1193006 w 7629525"/>
              <a:gd name="connsiteY1268" fmla="*/ 2137886 h 2362200"/>
              <a:gd name="connsiteX1269" fmla="*/ 1168241 w 7629525"/>
              <a:gd name="connsiteY1269" fmla="*/ 2137886 h 2362200"/>
              <a:gd name="connsiteX1270" fmla="*/ 1127284 w 7629525"/>
              <a:gd name="connsiteY1270" fmla="*/ 2107406 h 2362200"/>
              <a:gd name="connsiteX1271" fmla="*/ 1142524 w 7629525"/>
              <a:gd name="connsiteY1271" fmla="*/ 2107406 h 2362200"/>
              <a:gd name="connsiteX1272" fmla="*/ 1142524 w 7629525"/>
              <a:gd name="connsiteY1272" fmla="*/ 2083594 h 2362200"/>
              <a:gd name="connsiteX1273" fmla="*/ 1126331 w 7629525"/>
              <a:gd name="connsiteY1273" fmla="*/ 2083594 h 2362200"/>
              <a:gd name="connsiteX1274" fmla="*/ 1126331 w 7629525"/>
              <a:gd name="connsiteY1274" fmla="*/ 2076926 h 2362200"/>
              <a:gd name="connsiteX1275" fmla="*/ 1113949 w 7629525"/>
              <a:gd name="connsiteY1275" fmla="*/ 2076926 h 2362200"/>
              <a:gd name="connsiteX1276" fmla="*/ 1113949 w 7629525"/>
              <a:gd name="connsiteY1276" fmla="*/ 2071211 h 2362200"/>
              <a:gd name="connsiteX1277" fmla="*/ 1126331 w 7629525"/>
              <a:gd name="connsiteY1277" fmla="*/ 2069306 h 2362200"/>
              <a:gd name="connsiteX1278" fmla="*/ 1128236 w 7629525"/>
              <a:gd name="connsiteY1278" fmla="*/ 2069306 h 2362200"/>
              <a:gd name="connsiteX1279" fmla="*/ 1165384 w 7629525"/>
              <a:gd name="connsiteY1279" fmla="*/ 2049304 h 2362200"/>
              <a:gd name="connsiteX1280" fmla="*/ 1171099 w 7629525"/>
              <a:gd name="connsiteY1280" fmla="*/ 2043589 h 2362200"/>
              <a:gd name="connsiteX1281" fmla="*/ 1173004 w 7629525"/>
              <a:gd name="connsiteY1281" fmla="*/ 2041684 h 2362200"/>
              <a:gd name="connsiteX1282" fmla="*/ 1171099 w 7629525"/>
              <a:gd name="connsiteY1282" fmla="*/ 2039779 h 2362200"/>
              <a:gd name="connsiteX1283" fmla="*/ 1169194 w 7629525"/>
              <a:gd name="connsiteY1283" fmla="*/ 2041684 h 2362200"/>
              <a:gd name="connsiteX1284" fmla="*/ 1169194 w 7629525"/>
              <a:gd name="connsiteY1284" fmla="*/ 2042636 h 2362200"/>
              <a:gd name="connsiteX1285" fmla="*/ 1165384 w 7629525"/>
              <a:gd name="connsiteY1285" fmla="*/ 2046446 h 2362200"/>
              <a:gd name="connsiteX1286" fmla="*/ 1152049 w 7629525"/>
              <a:gd name="connsiteY1286" fmla="*/ 2045494 h 2362200"/>
              <a:gd name="connsiteX1287" fmla="*/ 1159669 w 7629525"/>
              <a:gd name="connsiteY1287" fmla="*/ 2029301 h 2362200"/>
              <a:gd name="connsiteX1288" fmla="*/ 1164431 w 7629525"/>
              <a:gd name="connsiteY1288" fmla="*/ 2023586 h 2362200"/>
              <a:gd name="connsiteX1289" fmla="*/ 1164431 w 7629525"/>
              <a:gd name="connsiteY1289" fmla="*/ 2023586 h 2362200"/>
              <a:gd name="connsiteX1290" fmla="*/ 1166336 w 7629525"/>
              <a:gd name="connsiteY1290" fmla="*/ 2021681 h 2362200"/>
              <a:gd name="connsiteX1291" fmla="*/ 1164431 w 7629525"/>
              <a:gd name="connsiteY1291" fmla="*/ 2019776 h 2362200"/>
              <a:gd name="connsiteX1292" fmla="*/ 1162526 w 7629525"/>
              <a:gd name="connsiteY1292" fmla="*/ 2021681 h 2362200"/>
              <a:gd name="connsiteX1293" fmla="*/ 1162526 w 7629525"/>
              <a:gd name="connsiteY1293" fmla="*/ 2022634 h 2362200"/>
              <a:gd name="connsiteX1294" fmla="*/ 1156811 w 7629525"/>
              <a:gd name="connsiteY1294" fmla="*/ 2028349 h 2362200"/>
              <a:gd name="connsiteX1295" fmla="*/ 1156811 w 7629525"/>
              <a:gd name="connsiteY1295" fmla="*/ 2028349 h 2362200"/>
              <a:gd name="connsiteX1296" fmla="*/ 1151096 w 7629525"/>
              <a:gd name="connsiteY1296" fmla="*/ 2030254 h 2362200"/>
              <a:gd name="connsiteX1297" fmla="*/ 1144429 w 7629525"/>
              <a:gd name="connsiteY1297" fmla="*/ 2028349 h 2362200"/>
              <a:gd name="connsiteX1298" fmla="*/ 1137761 w 7629525"/>
              <a:gd name="connsiteY1298" fmla="*/ 2031206 h 2362200"/>
              <a:gd name="connsiteX1299" fmla="*/ 1137761 w 7629525"/>
              <a:gd name="connsiteY1299" fmla="*/ 2031206 h 2362200"/>
              <a:gd name="connsiteX1300" fmla="*/ 1128236 w 7629525"/>
              <a:gd name="connsiteY1300" fmla="*/ 2030254 h 2362200"/>
              <a:gd name="connsiteX1301" fmla="*/ 1128236 w 7629525"/>
              <a:gd name="connsiteY1301" fmla="*/ 2020729 h 2362200"/>
              <a:gd name="connsiteX1302" fmla="*/ 1128236 w 7629525"/>
              <a:gd name="connsiteY1302" fmla="*/ 2016919 h 2362200"/>
              <a:gd name="connsiteX1303" fmla="*/ 1128236 w 7629525"/>
              <a:gd name="connsiteY1303" fmla="*/ 2007394 h 2362200"/>
              <a:gd name="connsiteX1304" fmla="*/ 1120616 w 7629525"/>
              <a:gd name="connsiteY1304" fmla="*/ 2007394 h 2362200"/>
              <a:gd name="connsiteX1305" fmla="*/ 1120616 w 7629525"/>
              <a:gd name="connsiteY1305" fmla="*/ 1998821 h 2362200"/>
              <a:gd name="connsiteX1306" fmla="*/ 1112044 w 7629525"/>
              <a:gd name="connsiteY1306" fmla="*/ 1998821 h 2362200"/>
              <a:gd name="connsiteX1307" fmla="*/ 1112044 w 7629525"/>
              <a:gd name="connsiteY1307" fmla="*/ 2004536 h 2362200"/>
              <a:gd name="connsiteX1308" fmla="*/ 1105376 w 7629525"/>
              <a:gd name="connsiteY1308" fmla="*/ 2004536 h 2362200"/>
              <a:gd name="connsiteX1309" fmla="*/ 1105376 w 7629525"/>
              <a:gd name="connsiteY1309" fmla="*/ 1998821 h 2362200"/>
              <a:gd name="connsiteX1310" fmla="*/ 1121569 w 7629525"/>
              <a:gd name="connsiteY1310" fmla="*/ 1995964 h 2362200"/>
              <a:gd name="connsiteX1311" fmla="*/ 1124426 w 7629525"/>
              <a:gd name="connsiteY1311" fmla="*/ 1995964 h 2362200"/>
              <a:gd name="connsiteX1312" fmla="*/ 1158716 w 7629525"/>
              <a:gd name="connsiteY1312" fmla="*/ 1976914 h 2362200"/>
              <a:gd name="connsiteX1313" fmla="*/ 1163479 w 7629525"/>
              <a:gd name="connsiteY1313" fmla="*/ 1971199 h 2362200"/>
              <a:gd name="connsiteX1314" fmla="*/ 1165384 w 7629525"/>
              <a:gd name="connsiteY1314" fmla="*/ 1969294 h 2362200"/>
              <a:gd name="connsiteX1315" fmla="*/ 1163479 w 7629525"/>
              <a:gd name="connsiteY1315" fmla="*/ 1967389 h 2362200"/>
              <a:gd name="connsiteX1316" fmla="*/ 1161574 w 7629525"/>
              <a:gd name="connsiteY1316" fmla="*/ 1969294 h 2362200"/>
              <a:gd name="connsiteX1317" fmla="*/ 1161574 w 7629525"/>
              <a:gd name="connsiteY1317" fmla="*/ 1970246 h 2362200"/>
              <a:gd name="connsiteX1318" fmla="*/ 1157764 w 7629525"/>
              <a:gd name="connsiteY1318" fmla="*/ 1974056 h 2362200"/>
              <a:gd name="connsiteX1319" fmla="*/ 1145381 w 7629525"/>
              <a:gd name="connsiteY1319" fmla="*/ 1973104 h 2362200"/>
              <a:gd name="connsiteX1320" fmla="*/ 1152049 w 7629525"/>
              <a:gd name="connsiteY1320" fmla="*/ 1957864 h 2362200"/>
              <a:gd name="connsiteX1321" fmla="*/ 1156811 w 7629525"/>
              <a:gd name="connsiteY1321" fmla="*/ 1953101 h 2362200"/>
              <a:gd name="connsiteX1322" fmla="*/ 1156811 w 7629525"/>
              <a:gd name="connsiteY1322" fmla="*/ 1953101 h 2362200"/>
              <a:gd name="connsiteX1323" fmla="*/ 1158716 w 7629525"/>
              <a:gd name="connsiteY1323" fmla="*/ 1951196 h 2362200"/>
              <a:gd name="connsiteX1324" fmla="*/ 1156811 w 7629525"/>
              <a:gd name="connsiteY1324" fmla="*/ 1949291 h 2362200"/>
              <a:gd name="connsiteX1325" fmla="*/ 1154906 w 7629525"/>
              <a:gd name="connsiteY1325" fmla="*/ 1951196 h 2362200"/>
              <a:gd name="connsiteX1326" fmla="*/ 1154906 w 7629525"/>
              <a:gd name="connsiteY1326" fmla="*/ 1952149 h 2362200"/>
              <a:gd name="connsiteX1327" fmla="*/ 1150144 w 7629525"/>
              <a:gd name="connsiteY1327" fmla="*/ 1957864 h 2362200"/>
              <a:gd name="connsiteX1328" fmla="*/ 1150144 w 7629525"/>
              <a:gd name="connsiteY1328" fmla="*/ 1957864 h 2362200"/>
              <a:gd name="connsiteX1329" fmla="*/ 1144429 w 7629525"/>
              <a:gd name="connsiteY1329" fmla="*/ 1959769 h 2362200"/>
              <a:gd name="connsiteX1330" fmla="*/ 1138714 w 7629525"/>
              <a:gd name="connsiteY1330" fmla="*/ 1957864 h 2362200"/>
              <a:gd name="connsiteX1331" fmla="*/ 1132046 w 7629525"/>
              <a:gd name="connsiteY1331" fmla="*/ 1960721 h 2362200"/>
              <a:gd name="connsiteX1332" fmla="*/ 1132046 w 7629525"/>
              <a:gd name="connsiteY1332" fmla="*/ 1960721 h 2362200"/>
              <a:gd name="connsiteX1333" fmla="*/ 1123474 w 7629525"/>
              <a:gd name="connsiteY1333" fmla="*/ 1959769 h 2362200"/>
              <a:gd name="connsiteX1334" fmla="*/ 1123474 w 7629525"/>
              <a:gd name="connsiteY1334" fmla="*/ 1951196 h 2362200"/>
              <a:gd name="connsiteX1335" fmla="*/ 1123474 w 7629525"/>
              <a:gd name="connsiteY1335" fmla="*/ 1947386 h 2362200"/>
              <a:gd name="connsiteX1336" fmla="*/ 1123474 w 7629525"/>
              <a:gd name="connsiteY1336" fmla="*/ 1938814 h 2362200"/>
              <a:gd name="connsiteX1337" fmla="*/ 1115854 w 7629525"/>
              <a:gd name="connsiteY1337" fmla="*/ 1938814 h 2362200"/>
              <a:gd name="connsiteX1338" fmla="*/ 1115854 w 7629525"/>
              <a:gd name="connsiteY1338" fmla="*/ 1931194 h 2362200"/>
              <a:gd name="connsiteX1339" fmla="*/ 1109186 w 7629525"/>
              <a:gd name="connsiteY1339" fmla="*/ 1931194 h 2362200"/>
              <a:gd name="connsiteX1340" fmla="*/ 1109186 w 7629525"/>
              <a:gd name="connsiteY1340" fmla="*/ 1936909 h 2362200"/>
              <a:gd name="connsiteX1341" fmla="*/ 1102519 w 7629525"/>
              <a:gd name="connsiteY1341" fmla="*/ 1936909 h 2362200"/>
              <a:gd name="connsiteX1342" fmla="*/ 1102519 w 7629525"/>
              <a:gd name="connsiteY1342" fmla="*/ 1928336 h 2362200"/>
              <a:gd name="connsiteX1343" fmla="*/ 1118711 w 7629525"/>
              <a:gd name="connsiteY1343" fmla="*/ 1925479 h 2362200"/>
              <a:gd name="connsiteX1344" fmla="*/ 1121569 w 7629525"/>
              <a:gd name="connsiteY1344" fmla="*/ 1925479 h 2362200"/>
              <a:gd name="connsiteX1345" fmla="*/ 1153954 w 7629525"/>
              <a:gd name="connsiteY1345" fmla="*/ 1907381 h 2362200"/>
              <a:gd name="connsiteX1346" fmla="*/ 1158716 w 7629525"/>
              <a:gd name="connsiteY1346" fmla="*/ 1902619 h 2362200"/>
              <a:gd name="connsiteX1347" fmla="*/ 1160621 w 7629525"/>
              <a:gd name="connsiteY1347" fmla="*/ 1900714 h 2362200"/>
              <a:gd name="connsiteX1348" fmla="*/ 1158716 w 7629525"/>
              <a:gd name="connsiteY1348" fmla="*/ 1898809 h 2362200"/>
              <a:gd name="connsiteX1349" fmla="*/ 1156811 w 7629525"/>
              <a:gd name="connsiteY1349" fmla="*/ 1900714 h 2362200"/>
              <a:gd name="connsiteX1350" fmla="*/ 1156811 w 7629525"/>
              <a:gd name="connsiteY1350" fmla="*/ 1901666 h 2362200"/>
              <a:gd name="connsiteX1351" fmla="*/ 1153001 w 7629525"/>
              <a:gd name="connsiteY1351" fmla="*/ 1905476 h 2362200"/>
              <a:gd name="connsiteX1352" fmla="*/ 1140619 w 7629525"/>
              <a:gd name="connsiteY1352" fmla="*/ 1904524 h 2362200"/>
              <a:gd name="connsiteX1353" fmla="*/ 1147286 w 7629525"/>
              <a:gd name="connsiteY1353" fmla="*/ 1889284 h 2362200"/>
              <a:gd name="connsiteX1354" fmla="*/ 1152049 w 7629525"/>
              <a:gd name="connsiteY1354" fmla="*/ 1884521 h 2362200"/>
              <a:gd name="connsiteX1355" fmla="*/ 1152049 w 7629525"/>
              <a:gd name="connsiteY1355" fmla="*/ 1884521 h 2362200"/>
              <a:gd name="connsiteX1356" fmla="*/ 1153954 w 7629525"/>
              <a:gd name="connsiteY1356" fmla="*/ 1882616 h 2362200"/>
              <a:gd name="connsiteX1357" fmla="*/ 1152049 w 7629525"/>
              <a:gd name="connsiteY1357" fmla="*/ 1880711 h 2362200"/>
              <a:gd name="connsiteX1358" fmla="*/ 1150144 w 7629525"/>
              <a:gd name="connsiteY1358" fmla="*/ 1882616 h 2362200"/>
              <a:gd name="connsiteX1359" fmla="*/ 1150144 w 7629525"/>
              <a:gd name="connsiteY1359" fmla="*/ 1883569 h 2362200"/>
              <a:gd name="connsiteX1360" fmla="*/ 1145381 w 7629525"/>
              <a:gd name="connsiteY1360" fmla="*/ 1888331 h 2362200"/>
              <a:gd name="connsiteX1361" fmla="*/ 1145381 w 7629525"/>
              <a:gd name="connsiteY1361" fmla="*/ 1888331 h 2362200"/>
              <a:gd name="connsiteX1362" fmla="*/ 1139666 w 7629525"/>
              <a:gd name="connsiteY1362" fmla="*/ 1890236 h 2362200"/>
              <a:gd name="connsiteX1363" fmla="*/ 1133951 w 7629525"/>
              <a:gd name="connsiteY1363" fmla="*/ 1888331 h 2362200"/>
              <a:gd name="connsiteX1364" fmla="*/ 1128236 w 7629525"/>
              <a:gd name="connsiteY1364" fmla="*/ 1891189 h 2362200"/>
              <a:gd name="connsiteX1365" fmla="*/ 1128236 w 7629525"/>
              <a:gd name="connsiteY1365" fmla="*/ 1891189 h 2362200"/>
              <a:gd name="connsiteX1366" fmla="*/ 1119664 w 7629525"/>
              <a:gd name="connsiteY1366" fmla="*/ 1890236 h 2362200"/>
              <a:gd name="connsiteX1367" fmla="*/ 1119664 w 7629525"/>
              <a:gd name="connsiteY1367" fmla="*/ 1881664 h 2362200"/>
              <a:gd name="connsiteX1368" fmla="*/ 1119664 w 7629525"/>
              <a:gd name="connsiteY1368" fmla="*/ 1877854 h 2362200"/>
              <a:gd name="connsiteX1369" fmla="*/ 1119664 w 7629525"/>
              <a:gd name="connsiteY1369" fmla="*/ 1869281 h 2362200"/>
              <a:gd name="connsiteX1370" fmla="*/ 1112996 w 7629525"/>
              <a:gd name="connsiteY1370" fmla="*/ 1869281 h 2362200"/>
              <a:gd name="connsiteX1371" fmla="*/ 1112996 w 7629525"/>
              <a:gd name="connsiteY1371" fmla="*/ 1861661 h 2362200"/>
              <a:gd name="connsiteX1372" fmla="*/ 1106329 w 7629525"/>
              <a:gd name="connsiteY1372" fmla="*/ 1861661 h 2362200"/>
              <a:gd name="connsiteX1373" fmla="*/ 1106329 w 7629525"/>
              <a:gd name="connsiteY1373" fmla="*/ 1867376 h 2362200"/>
              <a:gd name="connsiteX1374" fmla="*/ 1100614 w 7629525"/>
              <a:gd name="connsiteY1374" fmla="*/ 1867376 h 2362200"/>
              <a:gd name="connsiteX1375" fmla="*/ 1100614 w 7629525"/>
              <a:gd name="connsiteY1375" fmla="*/ 1854994 h 2362200"/>
              <a:gd name="connsiteX1376" fmla="*/ 1115854 w 7629525"/>
              <a:gd name="connsiteY1376" fmla="*/ 1853089 h 2362200"/>
              <a:gd name="connsiteX1377" fmla="*/ 1118711 w 7629525"/>
              <a:gd name="connsiteY1377" fmla="*/ 1853089 h 2362200"/>
              <a:gd name="connsiteX1378" fmla="*/ 1150144 w 7629525"/>
              <a:gd name="connsiteY1378" fmla="*/ 1835944 h 2362200"/>
              <a:gd name="connsiteX1379" fmla="*/ 1154906 w 7629525"/>
              <a:gd name="connsiteY1379" fmla="*/ 1831181 h 2362200"/>
              <a:gd name="connsiteX1380" fmla="*/ 1154906 w 7629525"/>
              <a:gd name="connsiteY1380" fmla="*/ 1831181 h 2362200"/>
              <a:gd name="connsiteX1381" fmla="*/ 1156811 w 7629525"/>
              <a:gd name="connsiteY1381" fmla="*/ 1829276 h 2362200"/>
              <a:gd name="connsiteX1382" fmla="*/ 1154906 w 7629525"/>
              <a:gd name="connsiteY1382" fmla="*/ 1827371 h 2362200"/>
              <a:gd name="connsiteX1383" fmla="*/ 1153001 w 7629525"/>
              <a:gd name="connsiteY1383" fmla="*/ 1829276 h 2362200"/>
              <a:gd name="connsiteX1384" fmla="*/ 1153001 w 7629525"/>
              <a:gd name="connsiteY1384" fmla="*/ 1830229 h 2362200"/>
              <a:gd name="connsiteX1385" fmla="*/ 1150144 w 7629525"/>
              <a:gd name="connsiteY1385" fmla="*/ 1834039 h 2362200"/>
              <a:gd name="connsiteX1386" fmla="*/ 1138714 w 7629525"/>
              <a:gd name="connsiteY1386" fmla="*/ 1833086 h 2362200"/>
              <a:gd name="connsiteX1387" fmla="*/ 1145381 w 7629525"/>
              <a:gd name="connsiteY1387" fmla="*/ 1818799 h 2362200"/>
              <a:gd name="connsiteX1388" fmla="*/ 1150144 w 7629525"/>
              <a:gd name="connsiteY1388" fmla="*/ 1814036 h 2362200"/>
              <a:gd name="connsiteX1389" fmla="*/ 1150144 w 7629525"/>
              <a:gd name="connsiteY1389" fmla="*/ 1814036 h 2362200"/>
              <a:gd name="connsiteX1390" fmla="*/ 1152049 w 7629525"/>
              <a:gd name="connsiteY1390" fmla="*/ 1812131 h 2362200"/>
              <a:gd name="connsiteX1391" fmla="*/ 1150144 w 7629525"/>
              <a:gd name="connsiteY1391" fmla="*/ 1810226 h 2362200"/>
              <a:gd name="connsiteX1392" fmla="*/ 1148239 w 7629525"/>
              <a:gd name="connsiteY1392" fmla="*/ 1812131 h 2362200"/>
              <a:gd name="connsiteX1393" fmla="*/ 1148239 w 7629525"/>
              <a:gd name="connsiteY1393" fmla="*/ 1813084 h 2362200"/>
              <a:gd name="connsiteX1394" fmla="*/ 1143476 w 7629525"/>
              <a:gd name="connsiteY1394" fmla="*/ 1817846 h 2362200"/>
              <a:gd name="connsiteX1395" fmla="*/ 1143476 w 7629525"/>
              <a:gd name="connsiteY1395" fmla="*/ 1817846 h 2362200"/>
              <a:gd name="connsiteX1396" fmla="*/ 1138714 w 7629525"/>
              <a:gd name="connsiteY1396" fmla="*/ 1818799 h 2362200"/>
              <a:gd name="connsiteX1397" fmla="*/ 1132999 w 7629525"/>
              <a:gd name="connsiteY1397" fmla="*/ 1816894 h 2362200"/>
              <a:gd name="connsiteX1398" fmla="*/ 1127284 w 7629525"/>
              <a:gd name="connsiteY1398" fmla="*/ 1819751 h 2362200"/>
              <a:gd name="connsiteX1399" fmla="*/ 1127284 w 7629525"/>
              <a:gd name="connsiteY1399" fmla="*/ 1819751 h 2362200"/>
              <a:gd name="connsiteX1400" fmla="*/ 1118711 w 7629525"/>
              <a:gd name="connsiteY1400" fmla="*/ 1818799 h 2362200"/>
              <a:gd name="connsiteX1401" fmla="*/ 1118711 w 7629525"/>
              <a:gd name="connsiteY1401" fmla="*/ 1811179 h 2362200"/>
              <a:gd name="connsiteX1402" fmla="*/ 1118711 w 7629525"/>
              <a:gd name="connsiteY1402" fmla="*/ 1808321 h 2362200"/>
              <a:gd name="connsiteX1403" fmla="*/ 1118711 w 7629525"/>
              <a:gd name="connsiteY1403" fmla="*/ 1800701 h 2362200"/>
              <a:gd name="connsiteX1404" fmla="*/ 1112044 w 7629525"/>
              <a:gd name="connsiteY1404" fmla="*/ 1800701 h 2362200"/>
              <a:gd name="connsiteX1405" fmla="*/ 1112044 w 7629525"/>
              <a:gd name="connsiteY1405" fmla="*/ 1794034 h 2362200"/>
              <a:gd name="connsiteX1406" fmla="*/ 1105376 w 7629525"/>
              <a:gd name="connsiteY1406" fmla="*/ 1794034 h 2362200"/>
              <a:gd name="connsiteX1407" fmla="*/ 1105376 w 7629525"/>
              <a:gd name="connsiteY1407" fmla="*/ 1798796 h 2362200"/>
              <a:gd name="connsiteX1408" fmla="*/ 1099661 w 7629525"/>
              <a:gd name="connsiteY1408" fmla="*/ 1798796 h 2362200"/>
              <a:gd name="connsiteX1409" fmla="*/ 1099661 w 7629525"/>
              <a:gd name="connsiteY1409" fmla="*/ 1784509 h 2362200"/>
              <a:gd name="connsiteX1410" fmla="*/ 1113949 w 7629525"/>
              <a:gd name="connsiteY1410" fmla="*/ 1782604 h 2362200"/>
              <a:gd name="connsiteX1411" fmla="*/ 1115854 w 7629525"/>
              <a:gd name="connsiteY1411" fmla="*/ 1782604 h 2362200"/>
              <a:gd name="connsiteX1412" fmla="*/ 1146334 w 7629525"/>
              <a:gd name="connsiteY1412" fmla="*/ 1766411 h 2362200"/>
              <a:gd name="connsiteX1413" fmla="*/ 1151096 w 7629525"/>
              <a:gd name="connsiteY1413" fmla="*/ 1761649 h 2362200"/>
              <a:gd name="connsiteX1414" fmla="*/ 1151096 w 7629525"/>
              <a:gd name="connsiteY1414" fmla="*/ 1761649 h 2362200"/>
              <a:gd name="connsiteX1415" fmla="*/ 1153001 w 7629525"/>
              <a:gd name="connsiteY1415" fmla="*/ 1759744 h 2362200"/>
              <a:gd name="connsiteX1416" fmla="*/ 1151096 w 7629525"/>
              <a:gd name="connsiteY1416" fmla="*/ 1757839 h 2362200"/>
              <a:gd name="connsiteX1417" fmla="*/ 1149191 w 7629525"/>
              <a:gd name="connsiteY1417" fmla="*/ 1759744 h 2362200"/>
              <a:gd name="connsiteX1418" fmla="*/ 1149191 w 7629525"/>
              <a:gd name="connsiteY1418" fmla="*/ 1760696 h 2362200"/>
              <a:gd name="connsiteX1419" fmla="*/ 1146334 w 7629525"/>
              <a:gd name="connsiteY1419" fmla="*/ 1763554 h 2362200"/>
              <a:gd name="connsiteX1420" fmla="*/ 1134904 w 7629525"/>
              <a:gd name="connsiteY1420" fmla="*/ 1762601 h 2362200"/>
              <a:gd name="connsiteX1421" fmla="*/ 1140619 w 7629525"/>
              <a:gd name="connsiteY1421" fmla="*/ 1749266 h 2362200"/>
              <a:gd name="connsiteX1422" fmla="*/ 1144429 w 7629525"/>
              <a:gd name="connsiteY1422" fmla="*/ 1744504 h 2362200"/>
              <a:gd name="connsiteX1423" fmla="*/ 1144429 w 7629525"/>
              <a:gd name="connsiteY1423" fmla="*/ 1744504 h 2362200"/>
              <a:gd name="connsiteX1424" fmla="*/ 1146334 w 7629525"/>
              <a:gd name="connsiteY1424" fmla="*/ 1742599 h 2362200"/>
              <a:gd name="connsiteX1425" fmla="*/ 1144429 w 7629525"/>
              <a:gd name="connsiteY1425" fmla="*/ 1740694 h 2362200"/>
              <a:gd name="connsiteX1426" fmla="*/ 1142524 w 7629525"/>
              <a:gd name="connsiteY1426" fmla="*/ 1742599 h 2362200"/>
              <a:gd name="connsiteX1427" fmla="*/ 1142524 w 7629525"/>
              <a:gd name="connsiteY1427" fmla="*/ 1743551 h 2362200"/>
              <a:gd name="connsiteX1428" fmla="*/ 1137761 w 7629525"/>
              <a:gd name="connsiteY1428" fmla="*/ 1748314 h 2362200"/>
              <a:gd name="connsiteX1429" fmla="*/ 1137761 w 7629525"/>
              <a:gd name="connsiteY1429" fmla="*/ 1748314 h 2362200"/>
              <a:gd name="connsiteX1430" fmla="*/ 1132999 w 7629525"/>
              <a:gd name="connsiteY1430" fmla="*/ 1749266 h 2362200"/>
              <a:gd name="connsiteX1431" fmla="*/ 1127284 w 7629525"/>
              <a:gd name="connsiteY1431" fmla="*/ 1747361 h 2362200"/>
              <a:gd name="connsiteX1432" fmla="*/ 1121569 w 7629525"/>
              <a:gd name="connsiteY1432" fmla="*/ 1749266 h 2362200"/>
              <a:gd name="connsiteX1433" fmla="*/ 1121569 w 7629525"/>
              <a:gd name="connsiteY1433" fmla="*/ 1749266 h 2362200"/>
              <a:gd name="connsiteX1434" fmla="*/ 1113949 w 7629525"/>
              <a:gd name="connsiteY1434" fmla="*/ 1748314 h 2362200"/>
              <a:gd name="connsiteX1435" fmla="*/ 1113949 w 7629525"/>
              <a:gd name="connsiteY1435" fmla="*/ 1740694 h 2362200"/>
              <a:gd name="connsiteX1436" fmla="*/ 1113949 w 7629525"/>
              <a:gd name="connsiteY1436" fmla="*/ 1737836 h 2362200"/>
              <a:gd name="connsiteX1437" fmla="*/ 1113949 w 7629525"/>
              <a:gd name="connsiteY1437" fmla="*/ 1730216 h 2362200"/>
              <a:gd name="connsiteX1438" fmla="*/ 1107281 w 7629525"/>
              <a:gd name="connsiteY1438" fmla="*/ 1730216 h 2362200"/>
              <a:gd name="connsiteX1439" fmla="*/ 1107281 w 7629525"/>
              <a:gd name="connsiteY1439" fmla="*/ 1723549 h 2362200"/>
              <a:gd name="connsiteX1440" fmla="*/ 1101566 w 7629525"/>
              <a:gd name="connsiteY1440" fmla="*/ 1723549 h 2362200"/>
              <a:gd name="connsiteX1441" fmla="*/ 1101566 w 7629525"/>
              <a:gd name="connsiteY1441" fmla="*/ 1728311 h 2362200"/>
              <a:gd name="connsiteX1442" fmla="*/ 1095851 w 7629525"/>
              <a:gd name="connsiteY1442" fmla="*/ 1728311 h 2362200"/>
              <a:gd name="connsiteX1443" fmla="*/ 1095851 w 7629525"/>
              <a:gd name="connsiteY1443" fmla="*/ 1713071 h 2362200"/>
              <a:gd name="connsiteX1444" fmla="*/ 1070134 w 7629525"/>
              <a:gd name="connsiteY1444" fmla="*/ 1713071 h 2362200"/>
              <a:gd name="connsiteX1445" fmla="*/ 1070134 w 7629525"/>
              <a:gd name="connsiteY1445" fmla="*/ 1711166 h 2362200"/>
              <a:gd name="connsiteX1446" fmla="*/ 1058704 w 7629525"/>
              <a:gd name="connsiteY1446" fmla="*/ 1701641 h 2362200"/>
              <a:gd name="connsiteX1447" fmla="*/ 1061561 w 7629525"/>
              <a:gd name="connsiteY1447" fmla="*/ 1682591 h 2362200"/>
              <a:gd name="connsiteX1448" fmla="*/ 1053941 w 7629525"/>
              <a:gd name="connsiteY1448" fmla="*/ 1655921 h 2362200"/>
              <a:gd name="connsiteX1449" fmla="*/ 1054894 w 7629525"/>
              <a:gd name="connsiteY1449" fmla="*/ 1648301 h 2362200"/>
              <a:gd name="connsiteX1450" fmla="*/ 1054894 w 7629525"/>
              <a:gd name="connsiteY1450" fmla="*/ 1648301 h 2362200"/>
              <a:gd name="connsiteX1451" fmla="*/ 1058704 w 7629525"/>
              <a:gd name="connsiteY1451" fmla="*/ 1646396 h 2362200"/>
              <a:gd name="connsiteX1452" fmla="*/ 1054894 w 7629525"/>
              <a:gd name="connsiteY1452" fmla="*/ 1644491 h 2362200"/>
              <a:gd name="connsiteX1453" fmla="*/ 1054894 w 7629525"/>
              <a:gd name="connsiteY1453" fmla="*/ 1643539 h 2362200"/>
              <a:gd name="connsiteX1454" fmla="*/ 1059656 w 7629525"/>
              <a:gd name="connsiteY1454" fmla="*/ 1637824 h 2362200"/>
              <a:gd name="connsiteX1455" fmla="*/ 1056799 w 7629525"/>
              <a:gd name="connsiteY1455" fmla="*/ 1633061 h 2362200"/>
              <a:gd name="connsiteX1456" fmla="*/ 1057751 w 7629525"/>
              <a:gd name="connsiteY1456" fmla="*/ 1631156 h 2362200"/>
              <a:gd name="connsiteX1457" fmla="*/ 1054894 w 7629525"/>
              <a:gd name="connsiteY1457" fmla="*/ 1628299 h 2362200"/>
              <a:gd name="connsiteX1458" fmla="*/ 1054894 w 7629525"/>
              <a:gd name="connsiteY1458" fmla="*/ 1614964 h 2362200"/>
              <a:gd name="connsiteX1459" fmla="*/ 1053941 w 7629525"/>
              <a:gd name="connsiteY1459" fmla="*/ 1614011 h 2362200"/>
              <a:gd name="connsiteX1460" fmla="*/ 1052989 w 7629525"/>
              <a:gd name="connsiteY1460" fmla="*/ 1614964 h 2362200"/>
              <a:gd name="connsiteX1461" fmla="*/ 1052989 w 7629525"/>
              <a:gd name="connsiteY1461" fmla="*/ 1628299 h 2362200"/>
              <a:gd name="connsiteX1462" fmla="*/ 1050131 w 7629525"/>
              <a:gd name="connsiteY1462" fmla="*/ 1631156 h 2362200"/>
              <a:gd name="connsiteX1463" fmla="*/ 1051084 w 7629525"/>
              <a:gd name="connsiteY1463" fmla="*/ 1633061 h 2362200"/>
              <a:gd name="connsiteX1464" fmla="*/ 1048226 w 7629525"/>
              <a:gd name="connsiteY1464" fmla="*/ 1637824 h 2362200"/>
              <a:gd name="connsiteX1465" fmla="*/ 1052989 w 7629525"/>
              <a:gd name="connsiteY1465" fmla="*/ 1643539 h 2362200"/>
              <a:gd name="connsiteX1466" fmla="*/ 1052989 w 7629525"/>
              <a:gd name="connsiteY1466" fmla="*/ 1644491 h 2362200"/>
              <a:gd name="connsiteX1467" fmla="*/ 1049179 w 7629525"/>
              <a:gd name="connsiteY1467" fmla="*/ 1646396 h 2362200"/>
              <a:gd name="connsiteX1468" fmla="*/ 1052989 w 7629525"/>
              <a:gd name="connsiteY1468" fmla="*/ 1648301 h 2362200"/>
              <a:gd name="connsiteX1469" fmla="*/ 1052989 w 7629525"/>
              <a:gd name="connsiteY1469" fmla="*/ 1648301 h 2362200"/>
              <a:gd name="connsiteX1470" fmla="*/ 1053941 w 7629525"/>
              <a:gd name="connsiteY1470" fmla="*/ 1655921 h 2362200"/>
              <a:gd name="connsiteX1471" fmla="*/ 1046321 w 7629525"/>
              <a:gd name="connsiteY1471" fmla="*/ 1682591 h 2362200"/>
              <a:gd name="connsiteX1472" fmla="*/ 1049179 w 7629525"/>
              <a:gd name="connsiteY1472" fmla="*/ 1701641 h 2362200"/>
              <a:gd name="connsiteX1473" fmla="*/ 1037749 w 7629525"/>
              <a:gd name="connsiteY1473" fmla="*/ 1711166 h 2362200"/>
              <a:gd name="connsiteX1474" fmla="*/ 1037749 w 7629525"/>
              <a:gd name="connsiteY1474" fmla="*/ 1713071 h 2362200"/>
              <a:gd name="connsiteX1475" fmla="*/ 1014889 w 7629525"/>
              <a:gd name="connsiteY1475" fmla="*/ 1713071 h 2362200"/>
              <a:gd name="connsiteX1476" fmla="*/ 1014889 w 7629525"/>
              <a:gd name="connsiteY1476" fmla="*/ 1574006 h 2362200"/>
              <a:gd name="connsiteX1477" fmla="*/ 979646 w 7629525"/>
              <a:gd name="connsiteY1477" fmla="*/ 1574006 h 2362200"/>
              <a:gd name="connsiteX1478" fmla="*/ 943451 w 7629525"/>
              <a:gd name="connsiteY1478" fmla="*/ 1563529 h 2362200"/>
              <a:gd name="connsiteX1479" fmla="*/ 943451 w 7629525"/>
              <a:gd name="connsiteY1479" fmla="*/ 1559719 h 2362200"/>
              <a:gd name="connsiteX1480" fmla="*/ 951071 w 7629525"/>
              <a:gd name="connsiteY1480" fmla="*/ 1556861 h 2362200"/>
              <a:gd name="connsiteX1481" fmla="*/ 954881 w 7629525"/>
              <a:gd name="connsiteY1481" fmla="*/ 1554956 h 2362200"/>
              <a:gd name="connsiteX1482" fmla="*/ 955834 w 7629525"/>
              <a:gd name="connsiteY1482" fmla="*/ 1553051 h 2362200"/>
              <a:gd name="connsiteX1483" fmla="*/ 955834 w 7629525"/>
              <a:gd name="connsiteY1483" fmla="*/ 1551146 h 2362200"/>
              <a:gd name="connsiteX1484" fmla="*/ 955834 w 7629525"/>
              <a:gd name="connsiteY1484" fmla="*/ 1549241 h 2362200"/>
              <a:gd name="connsiteX1485" fmla="*/ 952976 w 7629525"/>
              <a:gd name="connsiteY1485" fmla="*/ 1547336 h 2362200"/>
              <a:gd name="connsiteX1486" fmla="*/ 945356 w 7629525"/>
              <a:gd name="connsiteY1486" fmla="*/ 1544479 h 2362200"/>
              <a:gd name="connsiteX1487" fmla="*/ 928211 w 7629525"/>
              <a:gd name="connsiteY1487" fmla="*/ 1541621 h 2362200"/>
              <a:gd name="connsiteX1488" fmla="*/ 906304 w 7629525"/>
              <a:gd name="connsiteY1488" fmla="*/ 1540669 h 2362200"/>
              <a:gd name="connsiteX1489" fmla="*/ 882491 w 7629525"/>
              <a:gd name="connsiteY1489" fmla="*/ 1541621 h 2362200"/>
              <a:gd name="connsiteX1490" fmla="*/ 882491 w 7629525"/>
              <a:gd name="connsiteY1490" fmla="*/ 1541621 h 2362200"/>
              <a:gd name="connsiteX1491" fmla="*/ 872966 w 7629525"/>
              <a:gd name="connsiteY1491" fmla="*/ 1542574 h 2362200"/>
              <a:gd name="connsiteX1492" fmla="*/ 862489 w 7629525"/>
              <a:gd name="connsiteY1492" fmla="*/ 1545431 h 2362200"/>
              <a:gd name="connsiteX1493" fmla="*/ 859631 w 7629525"/>
              <a:gd name="connsiteY1493" fmla="*/ 1547336 h 2362200"/>
              <a:gd name="connsiteX1494" fmla="*/ 858679 w 7629525"/>
              <a:gd name="connsiteY1494" fmla="*/ 1548289 h 2362200"/>
              <a:gd name="connsiteX1495" fmla="*/ 857726 w 7629525"/>
              <a:gd name="connsiteY1495" fmla="*/ 1550194 h 2362200"/>
              <a:gd name="connsiteX1496" fmla="*/ 858679 w 7629525"/>
              <a:gd name="connsiteY1496" fmla="*/ 1552099 h 2362200"/>
              <a:gd name="connsiteX1497" fmla="*/ 861536 w 7629525"/>
              <a:gd name="connsiteY1497" fmla="*/ 1554956 h 2362200"/>
              <a:gd name="connsiteX1498" fmla="*/ 869156 w 7629525"/>
              <a:gd name="connsiteY1498" fmla="*/ 1557814 h 2362200"/>
              <a:gd name="connsiteX1499" fmla="*/ 871061 w 7629525"/>
              <a:gd name="connsiteY1499" fmla="*/ 1557814 h 2362200"/>
              <a:gd name="connsiteX1500" fmla="*/ 871061 w 7629525"/>
              <a:gd name="connsiteY1500" fmla="*/ 1564481 h 2362200"/>
              <a:gd name="connsiteX1501" fmla="*/ 796766 w 7629525"/>
              <a:gd name="connsiteY1501" fmla="*/ 1564481 h 2362200"/>
              <a:gd name="connsiteX1502" fmla="*/ 796766 w 7629525"/>
              <a:gd name="connsiteY1502" fmla="*/ 1591151 h 2362200"/>
              <a:gd name="connsiteX1503" fmla="*/ 805339 w 7629525"/>
              <a:gd name="connsiteY1503" fmla="*/ 1591151 h 2362200"/>
              <a:gd name="connsiteX1504" fmla="*/ 805339 w 7629525"/>
              <a:gd name="connsiteY1504" fmla="*/ 1938814 h 2362200"/>
              <a:gd name="connsiteX1505" fmla="*/ 797719 w 7629525"/>
              <a:gd name="connsiteY1505" fmla="*/ 1940719 h 2362200"/>
              <a:gd name="connsiteX1506" fmla="*/ 798671 w 7629525"/>
              <a:gd name="connsiteY1506" fmla="*/ 1940719 h 2362200"/>
              <a:gd name="connsiteX1507" fmla="*/ 798671 w 7629525"/>
              <a:gd name="connsiteY1507" fmla="*/ 1885474 h 2362200"/>
              <a:gd name="connsiteX1508" fmla="*/ 795814 w 7629525"/>
              <a:gd name="connsiteY1508" fmla="*/ 1885474 h 2362200"/>
              <a:gd name="connsiteX1509" fmla="*/ 795814 w 7629525"/>
              <a:gd name="connsiteY1509" fmla="*/ 1884521 h 2362200"/>
              <a:gd name="connsiteX1510" fmla="*/ 798671 w 7629525"/>
              <a:gd name="connsiteY1510" fmla="*/ 1884521 h 2362200"/>
              <a:gd name="connsiteX1511" fmla="*/ 798671 w 7629525"/>
              <a:gd name="connsiteY1511" fmla="*/ 1880711 h 2362200"/>
              <a:gd name="connsiteX1512" fmla="*/ 794861 w 7629525"/>
              <a:gd name="connsiteY1512" fmla="*/ 1880711 h 2362200"/>
              <a:gd name="connsiteX1513" fmla="*/ 789146 w 7629525"/>
              <a:gd name="connsiteY1513" fmla="*/ 1848326 h 2362200"/>
              <a:gd name="connsiteX1514" fmla="*/ 786289 w 7629525"/>
              <a:gd name="connsiteY1514" fmla="*/ 1864519 h 2362200"/>
              <a:gd name="connsiteX1515" fmla="*/ 766286 w 7629525"/>
              <a:gd name="connsiteY1515" fmla="*/ 1740694 h 2362200"/>
              <a:gd name="connsiteX1516" fmla="*/ 766286 w 7629525"/>
              <a:gd name="connsiteY1516" fmla="*/ 1718786 h 2362200"/>
              <a:gd name="connsiteX1517" fmla="*/ 764381 w 7629525"/>
              <a:gd name="connsiteY1517" fmla="*/ 1718786 h 2362200"/>
              <a:gd name="connsiteX1518" fmla="*/ 764381 w 7629525"/>
              <a:gd name="connsiteY1518" fmla="*/ 1740694 h 2362200"/>
              <a:gd name="connsiteX1519" fmla="*/ 743426 w 7629525"/>
              <a:gd name="connsiteY1519" fmla="*/ 1863566 h 2362200"/>
              <a:gd name="connsiteX1520" fmla="*/ 740569 w 7629525"/>
              <a:gd name="connsiteY1520" fmla="*/ 1847374 h 2362200"/>
              <a:gd name="connsiteX1521" fmla="*/ 734854 w 7629525"/>
              <a:gd name="connsiteY1521" fmla="*/ 1879759 h 2362200"/>
              <a:gd name="connsiteX1522" fmla="*/ 733901 w 7629525"/>
              <a:gd name="connsiteY1522" fmla="*/ 1879759 h 2362200"/>
              <a:gd name="connsiteX1523" fmla="*/ 733901 w 7629525"/>
              <a:gd name="connsiteY1523" fmla="*/ 1883569 h 2362200"/>
              <a:gd name="connsiteX1524" fmla="*/ 734854 w 7629525"/>
              <a:gd name="connsiteY1524" fmla="*/ 1883569 h 2362200"/>
              <a:gd name="connsiteX1525" fmla="*/ 734854 w 7629525"/>
              <a:gd name="connsiteY1525" fmla="*/ 1884521 h 2362200"/>
              <a:gd name="connsiteX1526" fmla="*/ 732949 w 7629525"/>
              <a:gd name="connsiteY1526" fmla="*/ 1884521 h 2362200"/>
              <a:gd name="connsiteX1527" fmla="*/ 732949 w 7629525"/>
              <a:gd name="connsiteY1527" fmla="*/ 1894046 h 2362200"/>
              <a:gd name="connsiteX1528" fmla="*/ 732949 w 7629525"/>
              <a:gd name="connsiteY1528" fmla="*/ 1894999 h 2362200"/>
              <a:gd name="connsiteX1529" fmla="*/ 732949 w 7629525"/>
              <a:gd name="connsiteY1529" fmla="*/ 1894999 h 2362200"/>
              <a:gd name="connsiteX1530" fmla="*/ 732949 w 7629525"/>
              <a:gd name="connsiteY1530" fmla="*/ 1937861 h 2362200"/>
              <a:gd name="connsiteX1531" fmla="*/ 730091 w 7629525"/>
              <a:gd name="connsiteY1531" fmla="*/ 1937861 h 2362200"/>
              <a:gd name="connsiteX1532" fmla="*/ 730091 w 7629525"/>
              <a:gd name="connsiteY1532" fmla="*/ 1939766 h 2362200"/>
              <a:gd name="connsiteX1533" fmla="*/ 727234 w 7629525"/>
              <a:gd name="connsiteY1533" fmla="*/ 1937861 h 2362200"/>
              <a:gd name="connsiteX1534" fmla="*/ 727234 w 7629525"/>
              <a:gd name="connsiteY1534" fmla="*/ 1935004 h 2362200"/>
              <a:gd name="connsiteX1535" fmla="*/ 723424 w 7629525"/>
              <a:gd name="connsiteY1535" fmla="*/ 1935004 h 2362200"/>
              <a:gd name="connsiteX1536" fmla="*/ 723424 w 7629525"/>
              <a:gd name="connsiteY1536" fmla="*/ 1935004 h 2362200"/>
              <a:gd name="connsiteX1537" fmla="*/ 723424 w 7629525"/>
              <a:gd name="connsiteY1537" fmla="*/ 1932146 h 2362200"/>
              <a:gd name="connsiteX1538" fmla="*/ 719614 w 7629525"/>
              <a:gd name="connsiteY1538" fmla="*/ 1932146 h 2362200"/>
              <a:gd name="connsiteX1539" fmla="*/ 719614 w 7629525"/>
              <a:gd name="connsiteY1539" fmla="*/ 1932146 h 2362200"/>
              <a:gd name="connsiteX1540" fmla="*/ 719614 w 7629525"/>
              <a:gd name="connsiteY1540" fmla="*/ 1929289 h 2362200"/>
              <a:gd name="connsiteX1541" fmla="*/ 715804 w 7629525"/>
              <a:gd name="connsiteY1541" fmla="*/ 1929289 h 2362200"/>
              <a:gd name="connsiteX1542" fmla="*/ 715804 w 7629525"/>
              <a:gd name="connsiteY1542" fmla="*/ 1929289 h 2362200"/>
              <a:gd name="connsiteX1543" fmla="*/ 715804 w 7629525"/>
              <a:gd name="connsiteY1543" fmla="*/ 1926431 h 2362200"/>
              <a:gd name="connsiteX1544" fmla="*/ 711994 w 7629525"/>
              <a:gd name="connsiteY1544" fmla="*/ 1926431 h 2362200"/>
              <a:gd name="connsiteX1545" fmla="*/ 711994 w 7629525"/>
              <a:gd name="connsiteY1545" fmla="*/ 1926431 h 2362200"/>
              <a:gd name="connsiteX1546" fmla="*/ 711994 w 7629525"/>
              <a:gd name="connsiteY1546" fmla="*/ 1923574 h 2362200"/>
              <a:gd name="connsiteX1547" fmla="*/ 708184 w 7629525"/>
              <a:gd name="connsiteY1547" fmla="*/ 1923574 h 2362200"/>
              <a:gd name="connsiteX1548" fmla="*/ 708184 w 7629525"/>
              <a:gd name="connsiteY1548" fmla="*/ 1923574 h 2362200"/>
              <a:gd name="connsiteX1549" fmla="*/ 708184 w 7629525"/>
              <a:gd name="connsiteY1549" fmla="*/ 1920716 h 2362200"/>
              <a:gd name="connsiteX1550" fmla="*/ 704374 w 7629525"/>
              <a:gd name="connsiteY1550" fmla="*/ 1920716 h 2362200"/>
              <a:gd name="connsiteX1551" fmla="*/ 704374 w 7629525"/>
              <a:gd name="connsiteY1551" fmla="*/ 1920716 h 2362200"/>
              <a:gd name="connsiteX1552" fmla="*/ 704374 w 7629525"/>
              <a:gd name="connsiteY1552" fmla="*/ 1917859 h 2362200"/>
              <a:gd name="connsiteX1553" fmla="*/ 700564 w 7629525"/>
              <a:gd name="connsiteY1553" fmla="*/ 1917859 h 2362200"/>
              <a:gd name="connsiteX1554" fmla="*/ 700564 w 7629525"/>
              <a:gd name="connsiteY1554" fmla="*/ 1915001 h 2362200"/>
              <a:gd name="connsiteX1555" fmla="*/ 696754 w 7629525"/>
              <a:gd name="connsiteY1555" fmla="*/ 1915001 h 2362200"/>
              <a:gd name="connsiteX1556" fmla="*/ 693896 w 7629525"/>
              <a:gd name="connsiteY1556" fmla="*/ 1913096 h 2362200"/>
              <a:gd name="connsiteX1557" fmla="*/ 693896 w 7629525"/>
              <a:gd name="connsiteY1557" fmla="*/ 1911191 h 2362200"/>
              <a:gd name="connsiteX1558" fmla="*/ 695801 w 7629525"/>
              <a:gd name="connsiteY1558" fmla="*/ 1909286 h 2362200"/>
              <a:gd name="connsiteX1559" fmla="*/ 698659 w 7629525"/>
              <a:gd name="connsiteY1559" fmla="*/ 1909286 h 2362200"/>
              <a:gd name="connsiteX1560" fmla="*/ 698659 w 7629525"/>
              <a:gd name="connsiteY1560" fmla="*/ 1908334 h 2362200"/>
              <a:gd name="connsiteX1561" fmla="*/ 695801 w 7629525"/>
              <a:gd name="connsiteY1561" fmla="*/ 1908334 h 2362200"/>
              <a:gd name="connsiteX1562" fmla="*/ 693896 w 7629525"/>
              <a:gd name="connsiteY1562" fmla="*/ 1906429 h 2362200"/>
              <a:gd name="connsiteX1563" fmla="*/ 693896 w 7629525"/>
              <a:gd name="connsiteY1563" fmla="*/ 1903571 h 2362200"/>
              <a:gd name="connsiteX1564" fmla="*/ 691991 w 7629525"/>
              <a:gd name="connsiteY1564" fmla="*/ 1903571 h 2362200"/>
              <a:gd name="connsiteX1565" fmla="*/ 691991 w 7629525"/>
              <a:gd name="connsiteY1565" fmla="*/ 1906429 h 2362200"/>
              <a:gd name="connsiteX1566" fmla="*/ 690086 w 7629525"/>
              <a:gd name="connsiteY1566" fmla="*/ 1908334 h 2362200"/>
              <a:gd name="connsiteX1567" fmla="*/ 687229 w 7629525"/>
              <a:gd name="connsiteY1567" fmla="*/ 1908334 h 2362200"/>
              <a:gd name="connsiteX1568" fmla="*/ 687229 w 7629525"/>
              <a:gd name="connsiteY1568" fmla="*/ 1909286 h 2362200"/>
              <a:gd name="connsiteX1569" fmla="*/ 690086 w 7629525"/>
              <a:gd name="connsiteY1569" fmla="*/ 1909286 h 2362200"/>
              <a:gd name="connsiteX1570" fmla="*/ 691991 w 7629525"/>
              <a:gd name="connsiteY1570" fmla="*/ 1911191 h 2362200"/>
              <a:gd name="connsiteX1571" fmla="*/ 691991 w 7629525"/>
              <a:gd name="connsiteY1571" fmla="*/ 1914049 h 2362200"/>
              <a:gd name="connsiteX1572" fmla="*/ 690086 w 7629525"/>
              <a:gd name="connsiteY1572" fmla="*/ 1915954 h 2362200"/>
              <a:gd name="connsiteX1573" fmla="*/ 686276 w 7629525"/>
              <a:gd name="connsiteY1573" fmla="*/ 1915954 h 2362200"/>
              <a:gd name="connsiteX1574" fmla="*/ 686276 w 7629525"/>
              <a:gd name="connsiteY1574" fmla="*/ 1918811 h 2362200"/>
              <a:gd name="connsiteX1575" fmla="*/ 682466 w 7629525"/>
              <a:gd name="connsiteY1575" fmla="*/ 1918811 h 2362200"/>
              <a:gd name="connsiteX1576" fmla="*/ 682466 w 7629525"/>
              <a:gd name="connsiteY1576" fmla="*/ 1921669 h 2362200"/>
              <a:gd name="connsiteX1577" fmla="*/ 678656 w 7629525"/>
              <a:gd name="connsiteY1577" fmla="*/ 1921669 h 2362200"/>
              <a:gd name="connsiteX1578" fmla="*/ 678656 w 7629525"/>
              <a:gd name="connsiteY1578" fmla="*/ 1924526 h 2362200"/>
              <a:gd name="connsiteX1579" fmla="*/ 678656 w 7629525"/>
              <a:gd name="connsiteY1579" fmla="*/ 1924526 h 2362200"/>
              <a:gd name="connsiteX1580" fmla="*/ 674846 w 7629525"/>
              <a:gd name="connsiteY1580" fmla="*/ 1924526 h 2362200"/>
              <a:gd name="connsiteX1581" fmla="*/ 674846 w 7629525"/>
              <a:gd name="connsiteY1581" fmla="*/ 1927384 h 2362200"/>
              <a:gd name="connsiteX1582" fmla="*/ 674846 w 7629525"/>
              <a:gd name="connsiteY1582" fmla="*/ 1927384 h 2362200"/>
              <a:gd name="connsiteX1583" fmla="*/ 671036 w 7629525"/>
              <a:gd name="connsiteY1583" fmla="*/ 1927384 h 2362200"/>
              <a:gd name="connsiteX1584" fmla="*/ 671036 w 7629525"/>
              <a:gd name="connsiteY1584" fmla="*/ 1930241 h 2362200"/>
              <a:gd name="connsiteX1585" fmla="*/ 671036 w 7629525"/>
              <a:gd name="connsiteY1585" fmla="*/ 1930241 h 2362200"/>
              <a:gd name="connsiteX1586" fmla="*/ 667226 w 7629525"/>
              <a:gd name="connsiteY1586" fmla="*/ 1930241 h 2362200"/>
              <a:gd name="connsiteX1587" fmla="*/ 667226 w 7629525"/>
              <a:gd name="connsiteY1587" fmla="*/ 1933099 h 2362200"/>
              <a:gd name="connsiteX1588" fmla="*/ 667226 w 7629525"/>
              <a:gd name="connsiteY1588" fmla="*/ 1933099 h 2362200"/>
              <a:gd name="connsiteX1589" fmla="*/ 663416 w 7629525"/>
              <a:gd name="connsiteY1589" fmla="*/ 1933099 h 2362200"/>
              <a:gd name="connsiteX1590" fmla="*/ 663416 w 7629525"/>
              <a:gd name="connsiteY1590" fmla="*/ 1935956 h 2362200"/>
              <a:gd name="connsiteX1591" fmla="*/ 663416 w 7629525"/>
              <a:gd name="connsiteY1591" fmla="*/ 1935956 h 2362200"/>
              <a:gd name="connsiteX1592" fmla="*/ 659606 w 7629525"/>
              <a:gd name="connsiteY1592" fmla="*/ 1935956 h 2362200"/>
              <a:gd name="connsiteX1593" fmla="*/ 659606 w 7629525"/>
              <a:gd name="connsiteY1593" fmla="*/ 1938814 h 2362200"/>
              <a:gd name="connsiteX1594" fmla="*/ 656749 w 7629525"/>
              <a:gd name="connsiteY1594" fmla="*/ 1940719 h 2362200"/>
              <a:gd name="connsiteX1595" fmla="*/ 656749 w 7629525"/>
              <a:gd name="connsiteY1595" fmla="*/ 1938814 h 2362200"/>
              <a:gd name="connsiteX1596" fmla="*/ 653891 w 7629525"/>
              <a:gd name="connsiteY1596" fmla="*/ 1938814 h 2362200"/>
              <a:gd name="connsiteX1597" fmla="*/ 653891 w 7629525"/>
              <a:gd name="connsiteY1597" fmla="*/ 1895951 h 2362200"/>
              <a:gd name="connsiteX1598" fmla="*/ 653891 w 7629525"/>
              <a:gd name="connsiteY1598" fmla="*/ 1895951 h 2362200"/>
              <a:gd name="connsiteX1599" fmla="*/ 653891 w 7629525"/>
              <a:gd name="connsiteY1599" fmla="*/ 1894999 h 2362200"/>
              <a:gd name="connsiteX1600" fmla="*/ 653891 w 7629525"/>
              <a:gd name="connsiteY1600" fmla="*/ 1885474 h 2362200"/>
              <a:gd name="connsiteX1601" fmla="*/ 651986 w 7629525"/>
              <a:gd name="connsiteY1601" fmla="*/ 1885474 h 2362200"/>
              <a:gd name="connsiteX1602" fmla="*/ 651986 w 7629525"/>
              <a:gd name="connsiteY1602" fmla="*/ 1884521 h 2362200"/>
              <a:gd name="connsiteX1603" fmla="*/ 652939 w 7629525"/>
              <a:gd name="connsiteY1603" fmla="*/ 1884521 h 2362200"/>
              <a:gd name="connsiteX1604" fmla="*/ 652939 w 7629525"/>
              <a:gd name="connsiteY1604" fmla="*/ 1880711 h 2362200"/>
              <a:gd name="connsiteX1605" fmla="*/ 651986 w 7629525"/>
              <a:gd name="connsiteY1605" fmla="*/ 1880711 h 2362200"/>
              <a:gd name="connsiteX1606" fmla="*/ 646271 w 7629525"/>
              <a:gd name="connsiteY1606" fmla="*/ 1848326 h 2362200"/>
              <a:gd name="connsiteX1607" fmla="*/ 643414 w 7629525"/>
              <a:gd name="connsiteY1607" fmla="*/ 1864519 h 2362200"/>
              <a:gd name="connsiteX1608" fmla="*/ 622459 w 7629525"/>
              <a:gd name="connsiteY1608" fmla="*/ 1740694 h 2362200"/>
              <a:gd name="connsiteX1609" fmla="*/ 622459 w 7629525"/>
              <a:gd name="connsiteY1609" fmla="*/ 1718786 h 2362200"/>
              <a:gd name="connsiteX1610" fmla="*/ 620554 w 7629525"/>
              <a:gd name="connsiteY1610" fmla="*/ 1718786 h 2362200"/>
              <a:gd name="connsiteX1611" fmla="*/ 620554 w 7629525"/>
              <a:gd name="connsiteY1611" fmla="*/ 1740694 h 2362200"/>
              <a:gd name="connsiteX1612" fmla="*/ 599599 w 7629525"/>
              <a:gd name="connsiteY1612" fmla="*/ 1863566 h 2362200"/>
              <a:gd name="connsiteX1613" fmla="*/ 596741 w 7629525"/>
              <a:gd name="connsiteY1613" fmla="*/ 1847374 h 2362200"/>
              <a:gd name="connsiteX1614" fmla="*/ 591979 w 7629525"/>
              <a:gd name="connsiteY1614" fmla="*/ 1876901 h 2362200"/>
              <a:gd name="connsiteX1615" fmla="*/ 591979 w 7629525"/>
              <a:gd name="connsiteY1615" fmla="*/ 1627346 h 2362200"/>
              <a:gd name="connsiteX1616" fmla="*/ 574834 w 7629525"/>
              <a:gd name="connsiteY1616" fmla="*/ 1627346 h 2362200"/>
              <a:gd name="connsiteX1617" fmla="*/ 574834 w 7629525"/>
              <a:gd name="connsiteY1617" fmla="*/ 1615916 h 2362200"/>
              <a:gd name="connsiteX1618" fmla="*/ 596741 w 7629525"/>
              <a:gd name="connsiteY1618" fmla="*/ 1615916 h 2362200"/>
              <a:gd name="connsiteX1619" fmla="*/ 596741 w 7629525"/>
              <a:gd name="connsiteY1619" fmla="*/ 1607344 h 2362200"/>
              <a:gd name="connsiteX1620" fmla="*/ 574834 w 7629525"/>
              <a:gd name="connsiteY1620" fmla="*/ 1607344 h 2362200"/>
              <a:gd name="connsiteX1621" fmla="*/ 574834 w 7629525"/>
              <a:gd name="connsiteY1621" fmla="*/ 1592104 h 2362200"/>
              <a:gd name="connsiteX1622" fmla="*/ 574834 w 7629525"/>
              <a:gd name="connsiteY1622" fmla="*/ 1591151 h 2362200"/>
              <a:gd name="connsiteX1623" fmla="*/ 591979 w 7629525"/>
              <a:gd name="connsiteY1623" fmla="*/ 1591151 h 2362200"/>
              <a:gd name="connsiteX1624" fmla="*/ 591979 w 7629525"/>
              <a:gd name="connsiteY1624" fmla="*/ 1588294 h 2362200"/>
              <a:gd name="connsiteX1625" fmla="*/ 591979 w 7629525"/>
              <a:gd name="connsiteY1625" fmla="*/ 1579721 h 2362200"/>
              <a:gd name="connsiteX1626" fmla="*/ 577691 w 7629525"/>
              <a:gd name="connsiteY1626" fmla="*/ 1579721 h 2362200"/>
              <a:gd name="connsiteX1627" fmla="*/ 572929 w 7629525"/>
              <a:gd name="connsiteY1627" fmla="*/ 1572101 h 2362200"/>
              <a:gd name="connsiteX1628" fmla="*/ 551974 w 7629525"/>
              <a:gd name="connsiteY1628" fmla="*/ 1561624 h 2362200"/>
              <a:gd name="connsiteX1629" fmla="*/ 550069 w 7629525"/>
              <a:gd name="connsiteY1629" fmla="*/ 1561624 h 2362200"/>
              <a:gd name="connsiteX1630" fmla="*/ 550069 w 7629525"/>
              <a:gd name="connsiteY1630" fmla="*/ 1560671 h 2362200"/>
              <a:gd name="connsiteX1631" fmla="*/ 547211 w 7629525"/>
              <a:gd name="connsiteY1631" fmla="*/ 1560671 h 2362200"/>
              <a:gd name="connsiteX1632" fmla="*/ 525304 w 7629525"/>
              <a:gd name="connsiteY1632" fmla="*/ 1557814 h 2362200"/>
              <a:gd name="connsiteX1633" fmla="*/ 514826 w 7629525"/>
              <a:gd name="connsiteY1633" fmla="*/ 1557814 h 2362200"/>
              <a:gd name="connsiteX1634" fmla="*/ 514826 w 7629525"/>
              <a:gd name="connsiteY1634" fmla="*/ 1557814 h 2362200"/>
              <a:gd name="connsiteX1635" fmla="*/ 482441 w 7629525"/>
              <a:gd name="connsiteY1635" fmla="*/ 1564481 h 2362200"/>
              <a:gd name="connsiteX1636" fmla="*/ 472916 w 7629525"/>
              <a:gd name="connsiteY1636" fmla="*/ 1569244 h 2362200"/>
              <a:gd name="connsiteX1637" fmla="*/ 447199 w 7629525"/>
              <a:gd name="connsiteY1637" fmla="*/ 1569244 h 2362200"/>
              <a:gd name="connsiteX1638" fmla="*/ 438626 w 7629525"/>
              <a:gd name="connsiteY1638" fmla="*/ 1569244 h 2362200"/>
              <a:gd name="connsiteX1639" fmla="*/ 393859 w 7629525"/>
              <a:gd name="connsiteY1639" fmla="*/ 1569244 h 2362200"/>
              <a:gd name="connsiteX1640" fmla="*/ 393859 w 7629525"/>
              <a:gd name="connsiteY1640" fmla="*/ 1608296 h 2362200"/>
              <a:gd name="connsiteX1641" fmla="*/ 397669 w 7629525"/>
              <a:gd name="connsiteY1641" fmla="*/ 1608296 h 2362200"/>
              <a:gd name="connsiteX1642" fmla="*/ 397669 w 7629525"/>
              <a:gd name="connsiteY1642" fmla="*/ 1869281 h 2362200"/>
              <a:gd name="connsiteX1643" fmla="*/ 296704 w 7629525"/>
              <a:gd name="connsiteY1643" fmla="*/ 1869281 h 2362200"/>
              <a:gd name="connsiteX1644" fmla="*/ 296704 w 7629525"/>
              <a:gd name="connsiteY1644" fmla="*/ 1901666 h 2362200"/>
              <a:gd name="connsiteX1645" fmla="*/ 235744 w 7629525"/>
              <a:gd name="connsiteY1645" fmla="*/ 1901666 h 2362200"/>
              <a:gd name="connsiteX1646" fmla="*/ 235744 w 7629525"/>
              <a:gd name="connsiteY1646" fmla="*/ 2052161 h 2362200"/>
              <a:gd name="connsiteX1647" fmla="*/ 201454 w 7629525"/>
              <a:gd name="connsiteY1647" fmla="*/ 2052161 h 2362200"/>
              <a:gd name="connsiteX1648" fmla="*/ 201454 w 7629525"/>
              <a:gd name="connsiteY1648" fmla="*/ 1970246 h 2362200"/>
              <a:gd name="connsiteX1649" fmla="*/ 222409 w 7629525"/>
              <a:gd name="connsiteY1649" fmla="*/ 1970246 h 2362200"/>
              <a:gd name="connsiteX1650" fmla="*/ 222409 w 7629525"/>
              <a:gd name="connsiteY1650" fmla="*/ 1945481 h 2362200"/>
              <a:gd name="connsiteX1651" fmla="*/ 201454 w 7629525"/>
              <a:gd name="connsiteY1651" fmla="*/ 1945481 h 2362200"/>
              <a:gd name="connsiteX1652" fmla="*/ 201454 w 7629525"/>
              <a:gd name="connsiteY1652" fmla="*/ 1919764 h 2362200"/>
              <a:gd name="connsiteX1653" fmla="*/ 187166 w 7629525"/>
              <a:gd name="connsiteY1653" fmla="*/ 1919764 h 2362200"/>
              <a:gd name="connsiteX1654" fmla="*/ 187166 w 7629525"/>
              <a:gd name="connsiteY1654" fmla="*/ 1874044 h 2362200"/>
              <a:gd name="connsiteX1655" fmla="*/ 143351 w 7629525"/>
              <a:gd name="connsiteY1655" fmla="*/ 1874044 h 2362200"/>
              <a:gd name="connsiteX1656" fmla="*/ 143351 w 7629525"/>
              <a:gd name="connsiteY1656" fmla="*/ 1919764 h 2362200"/>
              <a:gd name="connsiteX1657" fmla="*/ 111919 w 7629525"/>
              <a:gd name="connsiteY1657" fmla="*/ 1919764 h 2362200"/>
              <a:gd name="connsiteX1658" fmla="*/ 111919 w 7629525"/>
              <a:gd name="connsiteY1658" fmla="*/ 1945481 h 2362200"/>
              <a:gd name="connsiteX1659" fmla="*/ 103346 w 7629525"/>
              <a:gd name="connsiteY1659" fmla="*/ 1945481 h 2362200"/>
              <a:gd name="connsiteX1660" fmla="*/ 103346 w 7629525"/>
              <a:gd name="connsiteY1660" fmla="*/ 1963579 h 2362200"/>
              <a:gd name="connsiteX1661" fmla="*/ 71914 w 7629525"/>
              <a:gd name="connsiteY1661" fmla="*/ 1963579 h 2362200"/>
              <a:gd name="connsiteX1662" fmla="*/ 71914 w 7629525"/>
              <a:gd name="connsiteY1662" fmla="*/ 2201704 h 2362200"/>
              <a:gd name="connsiteX1663" fmla="*/ 7144 w 7629525"/>
              <a:gd name="connsiteY1663" fmla="*/ 2201704 h 2362200"/>
              <a:gd name="connsiteX1664" fmla="*/ 7144 w 7629525"/>
              <a:gd name="connsiteY1664" fmla="*/ 2356961 h 2362200"/>
              <a:gd name="connsiteX1665" fmla="*/ 7628096 w 7629525"/>
              <a:gd name="connsiteY1665" fmla="*/ 2356961 h 2362200"/>
              <a:gd name="connsiteX1666" fmla="*/ 7628096 w 7629525"/>
              <a:gd name="connsiteY1666" fmla="*/ 2201704 h 2362200"/>
              <a:gd name="connsiteX1667" fmla="*/ 7604284 w 7629525"/>
              <a:gd name="connsiteY1667" fmla="*/ 2201704 h 2362200"/>
              <a:gd name="connsiteX1668" fmla="*/ 6343174 w 7629525"/>
              <a:gd name="connsiteY1668" fmla="*/ 2096929 h 2362200"/>
              <a:gd name="connsiteX1669" fmla="*/ 6420326 w 7629525"/>
              <a:gd name="connsiteY1669" fmla="*/ 2096929 h 2362200"/>
              <a:gd name="connsiteX1670" fmla="*/ 6335554 w 7629525"/>
              <a:gd name="connsiteY1670" fmla="*/ 2121694 h 2362200"/>
              <a:gd name="connsiteX1671" fmla="*/ 6343174 w 7629525"/>
              <a:gd name="connsiteY1671" fmla="*/ 2096929 h 2362200"/>
              <a:gd name="connsiteX1672" fmla="*/ 6166009 w 7629525"/>
              <a:gd name="connsiteY1672" fmla="*/ 2096929 h 2362200"/>
              <a:gd name="connsiteX1673" fmla="*/ 6326029 w 7629525"/>
              <a:gd name="connsiteY1673" fmla="*/ 2096929 h 2362200"/>
              <a:gd name="connsiteX1674" fmla="*/ 6318409 w 7629525"/>
              <a:gd name="connsiteY1674" fmla="*/ 2123599 h 2362200"/>
              <a:gd name="connsiteX1675" fmla="*/ 6166009 w 7629525"/>
              <a:gd name="connsiteY1675" fmla="*/ 2134076 h 2362200"/>
              <a:gd name="connsiteX1676" fmla="*/ 6166009 w 7629525"/>
              <a:gd name="connsiteY1676" fmla="*/ 2096929 h 2362200"/>
              <a:gd name="connsiteX1677" fmla="*/ 6155531 w 7629525"/>
              <a:gd name="connsiteY1677" fmla="*/ 2096929 h 2362200"/>
              <a:gd name="connsiteX1678" fmla="*/ 6155531 w 7629525"/>
              <a:gd name="connsiteY1678" fmla="*/ 2134076 h 2362200"/>
              <a:gd name="connsiteX1679" fmla="*/ 6003131 w 7629525"/>
              <a:gd name="connsiteY1679" fmla="*/ 2124551 h 2362200"/>
              <a:gd name="connsiteX1680" fmla="*/ 5995512 w 7629525"/>
              <a:gd name="connsiteY1680" fmla="*/ 2096929 h 2362200"/>
              <a:gd name="connsiteX1681" fmla="*/ 6155531 w 7629525"/>
              <a:gd name="connsiteY1681" fmla="*/ 2096929 h 2362200"/>
              <a:gd name="connsiteX1682" fmla="*/ 5979319 w 7629525"/>
              <a:gd name="connsiteY1682" fmla="*/ 2096929 h 2362200"/>
              <a:gd name="connsiteX1683" fmla="*/ 5986939 w 7629525"/>
              <a:gd name="connsiteY1683" fmla="*/ 2121694 h 2362200"/>
              <a:gd name="connsiteX1684" fmla="*/ 5898356 w 7629525"/>
              <a:gd name="connsiteY1684" fmla="*/ 2096929 h 2362200"/>
              <a:gd name="connsiteX1685" fmla="*/ 5979319 w 7629525"/>
              <a:gd name="connsiteY1685" fmla="*/ 2096929 h 2362200"/>
              <a:gd name="connsiteX1686" fmla="*/ 3749516 w 7629525"/>
              <a:gd name="connsiteY1686" fmla="*/ 1923574 h 2362200"/>
              <a:gd name="connsiteX1687" fmla="*/ 3761899 w 7629525"/>
              <a:gd name="connsiteY1687" fmla="*/ 1923574 h 2362200"/>
              <a:gd name="connsiteX1688" fmla="*/ 3757136 w 7629525"/>
              <a:gd name="connsiteY1688" fmla="*/ 2055971 h 2362200"/>
              <a:gd name="connsiteX1689" fmla="*/ 3745706 w 7629525"/>
              <a:gd name="connsiteY1689" fmla="*/ 2055971 h 2362200"/>
              <a:gd name="connsiteX1690" fmla="*/ 3745706 w 7629525"/>
              <a:gd name="connsiteY1690" fmla="*/ 1908334 h 2362200"/>
              <a:gd name="connsiteX1691" fmla="*/ 3749516 w 7629525"/>
              <a:gd name="connsiteY1691" fmla="*/ 1923574 h 2362200"/>
              <a:gd name="connsiteX1692" fmla="*/ 3716179 w 7629525"/>
              <a:gd name="connsiteY1692" fmla="*/ 1193959 h 2362200"/>
              <a:gd name="connsiteX1693" fmla="*/ 3706654 w 7629525"/>
              <a:gd name="connsiteY1693" fmla="*/ 1253966 h 2362200"/>
              <a:gd name="connsiteX1694" fmla="*/ 3594259 w 7629525"/>
              <a:gd name="connsiteY1694" fmla="*/ 1253966 h 2362200"/>
              <a:gd name="connsiteX1695" fmla="*/ 3584734 w 7629525"/>
              <a:gd name="connsiteY1695" fmla="*/ 1193959 h 2362200"/>
              <a:gd name="connsiteX1696" fmla="*/ 3716179 w 7629525"/>
              <a:gd name="connsiteY1696" fmla="*/ 1193959 h 2362200"/>
              <a:gd name="connsiteX1697" fmla="*/ 3745706 w 7629525"/>
              <a:gd name="connsiteY1697" fmla="*/ 2072164 h 2362200"/>
              <a:gd name="connsiteX1698" fmla="*/ 3746659 w 7629525"/>
              <a:gd name="connsiteY1698" fmla="*/ 2075021 h 2362200"/>
              <a:gd name="connsiteX1699" fmla="*/ 3756184 w 7629525"/>
              <a:gd name="connsiteY1699" fmla="*/ 2075021 h 2362200"/>
              <a:gd name="connsiteX1700" fmla="*/ 3752374 w 7629525"/>
              <a:gd name="connsiteY1700" fmla="*/ 2186464 h 2362200"/>
              <a:gd name="connsiteX1701" fmla="*/ 3747611 w 7629525"/>
              <a:gd name="connsiteY1701" fmla="*/ 2186464 h 2362200"/>
              <a:gd name="connsiteX1702" fmla="*/ 3747611 w 7629525"/>
              <a:gd name="connsiteY1702" fmla="*/ 2203609 h 2362200"/>
              <a:gd name="connsiteX1703" fmla="*/ 3745706 w 7629525"/>
              <a:gd name="connsiteY1703" fmla="*/ 2203609 h 2362200"/>
              <a:gd name="connsiteX1704" fmla="*/ 3745706 w 7629525"/>
              <a:gd name="connsiteY1704" fmla="*/ 2072164 h 2362200"/>
              <a:gd name="connsiteX1705" fmla="*/ 2406491 w 7629525"/>
              <a:gd name="connsiteY1705" fmla="*/ 1555909 h 2362200"/>
              <a:gd name="connsiteX1706" fmla="*/ 2385536 w 7629525"/>
              <a:gd name="connsiteY1706" fmla="*/ 1555909 h 2362200"/>
              <a:gd name="connsiteX1707" fmla="*/ 2385536 w 7629525"/>
              <a:gd name="connsiteY1707" fmla="*/ 1554004 h 2362200"/>
              <a:gd name="connsiteX1708" fmla="*/ 2386489 w 7629525"/>
              <a:gd name="connsiteY1708" fmla="*/ 1554004 h 2362200"/>
              <a:gd name="connsiteX1709" fmla="*/ 2406491 w 7629525"/>
              <a:gd name="connsiteY1709" fmla="*/ 1549241 h 2362200"/>
              <a:gd name="connsiteX1710" fmla="*/ 2406491 w 7629525"/>
              <a:gd name="connsiteY1710" fmla="*/ 1555909 h 2362200"/>
              <a:gd name="connsiteX1711" fmla="*/ 2366486 w 7629525"/>
              <a:gd name="connsiteY1711" fmla="*/ 1034891 h 2362200"/>
              <a:gd name="connsiteX1712" fmla="*/ 2386489 w 7629525"/>
              <a:gd name="connsiteY1712" fmla="*/ 1035844 h 2362200"/>
              <a:gd name="connsiteX1713" fmla="*/ 2406491 w 7629525"/>
              <a:gd name="connsiteY1713" fmla="*/ 1034891 h 2362200"/>
              <a:gd name="connsiteX1714" fmla="*/ 2406491 w 7629525"/>
              <a:gd name="connsiteY1714" fmla="*/ 1076801 h 2362200"/>
              <a:gd name="connsiteX1715" fmla="*/ 2386489 w 7629525"/>
              <a:gd name="connsiteY1715" fmla="*/ 1072039 h 2362200"/>
              <a:gd name="connsiteX1716" fmla="*/ 2366486 w 7629525"/>
              <a:gd name="connsiteY1716" fmla="*/ 1076801 h 2362200"/>
              <a:gd name="connsiteX1717" fmla="*/ 2366486 w 7629525"/>
              <a:gd name="connsiteY1717" fmla="*/ 1034891 h 2362200"/>
              <a:gd name="connsiteX1718" fmla="*/ 2366486 w 7629525"/>
              <a:gd name="connsiteY1718" fmla="*/ 1129189 h 2362200"/>
              <a:gd name="connsiteX1719" fmla="*/ 2386489 w 7629525"/>
              <a:gd name="connsiteY1719" fmla="*/ 1133951 h 2362200"/>
              <a:gd name="connsiteX1720" fmla="*/ 2406491 w 7629525"/>
              <a:gd name="connsiteY1720" fmla="*/ 1129189 h 2362200"/>
              <a:gd name="connsiteX1721" fmla="*/ 2406491 w 7629525"/>
              <a:gd name="connsiteY1721" fmla="*/ 1181576 h 2362200"/>
              <a:gd name="connsiteX1722" fmla="*/ 2386489 w 7629525"/>
              <a:gd name="connsiteY1722" fmla="*/ 1176814 h 2362200"/>
              <a:gd name="connsiteX1723" fmla="*/ 2366486 w 7629525"/>
              <a:gd name="connsiteY1723" fmla="*/ 1181576 h 2362200"/>
              <a:gd name="connsiteX1724" fmla="*/ 2366486 w 7629525"/>
              <a:gd name="connsiteY1724" fmla="*/ 1129189 h 2362200"/>
              <a:gd name="connsiteX1725" fmla="*/ 2366486 w 7629525"/>
              <a:gd name="connsiteY1725" fmla="*/ 1233964 h 2362200"/>
              <a:gd name="connsiteX1726" fmla="*/ 2386489 w 7629525"/>
              <a:gd name="connsiteY1726" fmla="*/ 1238726 h 2362200"/>
              <a:gd name="connsiteX1727" fmla="*/ 2406491 w 7629525"/>
              <a:gd name="connsiteY1727" fmla="*/ 1233964 h 2362200"/>
              <a:gd name="connsiteX1728" fmla="*/ 2406491 w 7629525"/>
              <a:gd name="connsiteY1728" fmla="*/ 1286351 h 2362200"/>
              <a:gd name="connsiteX1729" fmla="*/ 2386489 w 7629525"/>
              <a:gd name="connsiteY1729" fmla="*/ 1281589 h 2362200"/>
              <a:gd name="connsiteX1730" fmla="*/ 2366486 w 7629525"/>
              <a:gd name="connsiteY1730" fmla="*/ 1286351 h 2362200"/>
              <a:gd name="connsiteX1731" fmla="*/ 2366486 w 7629525"/>
              <a:gd name="connsiteY1731" fmla="*/ 1233964 h 2362200"/>
              <a:gd name="connsiteX1732" fmla="*/ 2366486 w 7629525"/>
              <a:gd name="connsiteY1732" fmla="*/ 1339691 h 2362200"/>
              <a:gd name="connsiteX1733" fmla="*/ 2386489 w 7629525"/>
              <a:gd name="connsiteY1733" fmla="*/ 1344454 h 2362200"/>
              <a:gd name="connsiteX1734" fmla="*/ 2406491 w 7629525"/>
              <a:gd name="connsiteY1734" fmla="*/ 1339691 h 2362200"/>
              <a:gd name="connsiteX1735" fmla="*/ 2406491 w 7629525"/>
              <a:gd name="connsiteY1735" fmla="*/ 1393031 h 2362200"/>
              <a:gd name="connsiteX1736" fmla="*/ 2386489 w 7629525"/>
              <a:gd name="connsiteY1736" fmla="*/ 1388269 h 2362200"/>
              <a:gd name="connsiteX1737" fmla="*/ 2366486 w 7629525"/>
              <a:gd name="connsiteY1737" fmla="*/ 1393031 h 2362200"/>
              <a:gd name="connsiteX1738" fmla="*/ 2366486 w 7629525"/>
              <a:gd name="connsiteY1738" fmla="*/ 1339691 h 2362200"/>
              <a:gd name="connsiteX1739" fmla="*/ 2386489 w 7629525"/>
              <a:gd name="connsiteY1739" fmla="*/ 1449229 h 2362200"/>
              <a:gd name="connsiteX1740" fmla="*/ 2406491 w 7629525"/>
              <a:gd name="connsiteY1740" fmla="*/ 1444466 h 2362200"/>
              <a:gd name="connsiteX1741" fmla="*/ 2406491 w 7629525"/>
              <a:gd name="connsiteY1741" fmla="*/ 1496854 h 2362200"/>
              <a:gd name="connsiteX1742" fmla="*/ 2386489 w 7629525"/>
              <a:gd name="connsiteY1742" fmla="*/ 1492091 h 2362200"/>
              <a:gd name="connsiteX1743" fmla="*/ 2385536 w 7629525"/>
              <a:gd name="connsiteY1743" fmla="*/ 1492091 h 2362200"/>
              <a:gd name="connsiteX1744" fmla="*/ 2385536 w 7629525"/>
              <a:gd name="connsiteY1744" fmla="*/ 1478756 h 2362200"/>
              <a:gd name="connsiteX1745" fmla="*/ 2381726 w 7629525"/>
              <a:gd name="connsiteY1745" fmla="*/ 1478756 h 2362200"/>
              <a:gd name="connsiteX1746" fmla="*/ 2366486 w 7629525"/>
              <a:gd name="connsiteY1746" fmla="*/ 1465421 h 2362200"/>
              <a:gd name="connsiteX1747" fmla="*/ 2366486 w 7629525"/>
              <a:gd name="connsiteY1747" fmla="*/ 1444466 h 2362200"/>
              <a:gd name="connsiteX1748" fmla="*/ 2386489 w 7629525"/>
              <a:gd name="connsiteY1748" fmla="*/ 1449229 h 2362200"/>
              <a:gd name="connsiteX1749" fmla="*/ 1112044 w 7629525"/>
              <a:gd name="connsiteY1749" fmla="*/ 2009299 h 2362200"/>
              <a:gd name="connsiteX1750" fmla="*/ 1112044 w 7629525"/>
              <a:gd name="connsiteY1750" fmla="*/ 2015014 h 2362200"/>
              <a:gd name="connsiteX1751" fmla="*/ 1105376 w 7629525"/>
              <a:gd name="connsiteY1751" fmla="*/ 2014061 h 2362200"/>
              <a:gd name="connsiteX1752" fmla="*/ 1105376 w 7629525"/>
              <a:gd name="connsiteY1752" fmla="*/ 2009299 h 2362200"/>
              <a:gd name="connsiteX1753" fmla="*/ 1112044 w 7629525"/>
              <a:gd name="connsiteY1753" fmla="*/ 2009299 h 2362200"/>
              <a:gd name="connsiteX1754" fmla="*/ 1109186 w 7629525"/>
              <a:gd name="connsiteY1754" fmla="*/ 1940719 h 2362200"/>
              <a:gd name="connsiteX1755" fmla="*/ 1109186 w 7629525"/>
              <a:gd name="connsiteY1755" fmla="*/ 1945481 h 2362200"/>
              <a:gd name="connsiteX1756" fmla="*/ 1102519 w 7629525"/>
              <a:gd name="connsiteY1756" fmla="*/ 1944529 h 2362200"/>
              <a:gd name="connsiteX1757" fmla="*/ 1102519 w 7629525"/>
              <a:gd name="connsiteY1757" fmla="*/ 1940719 h 2362200"/>
              <a:gd name="connsiteX1758" fmla="*/ 1109186 w 7629525"/>
              <a:gd name="connsiteY1758" fmla="*/ 1940719 h 2362200"/>
              <a:gd name="connsiteX1759" fmla="*/ 1106329 w 7629525"/>
              <a:gd name="connsiteY1759" fmla="*/ 1872139 h 2362200"/>
              <a:gd name="connsiteX1760" fmla="*/ 1106329 w 7629525"/>
              <a:gd name="connsiteY1760" fmla="*/ 1876901 h 2362200"/>
              <a:gd name="connsiteX1761" fmla="*/ 1100614 w 7629525"/>
              <a:gd name="connsiteY1761" fmla="*/ 1875949 h 2362200"/>
              <a:gd name="connsiteX1762" fmla="*/ 1100614 w 7629525"/>
              <a:gd name="connsiteY1762" fmla="*/ 1872139 h 2362200"/>
              <a:gd name="connsiteX1763" fmla="*/ 1106329 w 7629525"/>
              <a:gd name="connsiteY1763" fmla="*/ 1872139 h 2362200"/>
              <a:gd name="connsiteX1764" fmla="*/ 1103471 w 7629525"/>
              <a:gd name="connsiteY1764" fmla="*/ 1802606 h 2362200"/>
              <a:gd name="connsiteX1765" fmla="*/ 1103471 w 7629525"/>
              <a:gd name="connsiteY1765" fmla="*/ 1807369 h 2362200"/>
              <a:gd name="connsiteX1766" fmla="*/ 1097756 w 7629525"/>
              <a:gd name="connsiteY1766" fmla="*/ 1806416 h 2362200"/>
              <a:gd name="connsiteX1767" fmla="*/ 1097756 w 7629525"/>
              <a:gd name="connsiteY1767" fmla="*/ 1802606 h 2362200"/>
              <a:gd name="connsiteX1768" fmla="*/ 1103471 w 7629525"/>
              <a:gd name="connsiteY1768" fmla="*/ 1802606 h 2362200"/>
              <a:gd name="connsiteX1769" fmla="*/ 1095851 w 7629525"/>
              <a:gd name="connsiteY1769" fmla="*/ 1734026 h 2362200"/>
              <a:gd name="connsiteX1770" fmla="*/ 1101566 w 7629525"/>
              <a:gd name="connsiteY1770" fmla="*/ 1734026 h 2362200"/>
              <a:gd name="connsiteX1771" fmla="*/ 1101566 w 7629525"/>
              <a:gd name="connsiteY1771" fmla="*/ 1737836 h 2362200"/>
              <a:gd name="connsiteX1772" fmla="*/ 1095851 w 7629525"/>
              <a:gd name="connsiteY1772" fmla="*/ 1736884 h 2362200"/>
              <a:gd name="connsiteX1773" fmla="*/ 1095851 w 7629525"/>
              <a:gd name="connsiteY1773" fmla="*/ 1734026 h 2362200"/>
              <a:gd name="connsiteX1774" fmla="*/ 959644 w 7629525"/>
              <a:gd name="connsiteY1774" fmla="*/ 1575911 h 2362200"/>
              <a:gd name="connsiteX1775" fmla="*/ 939641 w 7629525"/>
              <a:gd name="connsiteY1775" fmla="*/ 1575911 h 2362200"/>
              <a:gd name="connsiteX1776" fmla="*/ 939641 w 7629525"/>
              <a:gd name="connsiteY1776" fmla="*/ 1569244 h 2362200"/>
              <a:gd name="connsiteX1777" fmla="*/ 959644 w 7629525"/>
              <a:gd name="connsiteY1777" fmla="*/ 1575911 h 2362200"/>
              <a:gd name="connsiteX1778" fmla="*/ 931069 w 7629525"/>
              <a:gd name="connsiteY1778" fmla="*/ 1549241 h 2362200"/>
              <a:gd name="connsiteX1779" fmla="*/ 934879 w 7629525"/>
              <a:gd name="connsiteY1779" fmla="*/ 1550194 h 2362200"/>
              <a:gd name="connsiteX1780" fmla="*/ 944404 w 7629525"/>
              <a:gd name="connsiteY1780" fmla="*/ 1553051 h 2362200"/>
              <a:gd name="connsiteX1781" fmla="*/ 946309 w 7629525"/>
              <a:gd name="connsiteY1781" fmla="*/ 1554004 h 2362200"/>
              <a:gd name="connsiteX1782" fmla="*/ 946309 w 7629525"/>
              <a:gd name="connsiteY1782" fmla="*/ 1554004 h 2362200"/>
              <a:gd name="connsiteX1783" fmla="*/ 945356 w 7629525"/>
              <a:gd name="connsiteY1783" fmla="*/ 1554956 h 2362200"/>
              <a:gd name="connsiteX1784" fmla="*/ 939641 w 7629525"/>
              <a:gd name="connsiteY1784" fmla="*/ 1556861 h 2362200"/>
              <a:gd name="connsiteX1785" fmla="*/ 938689 w 7629525"/>
              <a:gd name="connsiteY1785" fmla="*/ 1556861 h 2362200"/>
              <a:gd name="connsiteX1786" fmla="*/ 938689 w 7629525"/>
              <a:gd name="connsiteY1786" fmla="*/ 1551146 h 2362200"/>
              <a:gd name="connsiteX1787" fmla="*/ 931069 w 7629525"/>
              <a:gd name="connsiteY1787" fmla="*/ 1551146 h 2362200"/>
              <a:gd name="connsiteX1788" fmla="*/ 931069 w 7629525"/>
              <a:gd name="connsiteY1788" fmla="*/ 1549241 h 2362200"/>
              <a:gd name="connsiteX1789" fmla="*/ 905351 w 7629525"/>
              <a:gd name="connsiteY1789" fmla="*/ 1547336 h 2362200"/>
              <a:gd name="connsiteX1790" fmla="*/ 925354 w 7629525"/>
              <a:gd name="connsiteY1790" fmla="*/ 1548289 h 2362200"/>
              <a:gd name="connsiteX1791" fmla="*/ 925354 w 7629525"/>
              <a:gd name="connsiteY1791" fmla="*/ 1551146 h 2362200"/>
              <a:gd name="connsiteX1792" fmla="*/ 905351 w 7629525"/>
              <a:gd name="connsiteY1792" fmla="*/ 1551146 h 2362200"/>
              <a:gd name="connsiteX1793" fmla="*/ 905351 w 7629525"/>
              <a:gd name="connsiteY1793" fmla="*/ 1547336 h 2362200"/>
              <a:gd name="connsiteX1794" fmla="*/ 882491 w 7629525"/>
              <a:gd name="connsiteY1794" fmla="*/ 1548289 h 2362200"/>
              <a:gd name="connsiteX1795" fmla="*/ 900589 w 7629525"/>
              <a:gd name="connsiteY1795" fmla="*/ 1547336 h 2362200"/>
              <a:gd name="connsiteX1796" fmla="*/ 900589 w 7629525"/>
              <a:gd name="connsiteY1796" fmla="*/ 1551146 h 2362200"/>
              <a:gd name="connsiteX1797" fmla="*/ 882491 w 7629525"/>
              <a:gd name="connsiteY1797" fmla="*/ 1551146 h 2362200"/>
              <a:gd name="connsiteX1798" fmla="*/ 882491 w 7629525"/>
              <a:gd name="connsiteY1798" fmla="*/ 1548289 h 2362200"/>
              <a:gd name="connsiteX1799" fmla="*/ 861536 w 7629525"/>
              <a:gd name="connsiteY1799" fmla="*/ 1555909 h 2362200"/>
              <a:gd name="connsiteX1800" fmla="*/ 859631 w 7629525"/>
              <a:gd name="connsiteY1800" fmla="*/ 1554956 h 2362200"/>
              <a:gd name="connsiteX1801" fmla="*/ 859631 w 7629525"/>
              <a:gd name="connsiteY1801" fmla="*/ 1554956 h 2362200"/>
              <a:gd name="connsiteX1802" fmla="*/ 860584 w 7629525"/>
              <a:gd name="connsiteY1802" fmla="*/ 1554004 h 2362200"/>
              <a:gd name="connsiteX1803" fmla="*/ 866299 w 7629525"/>
              <a:gd name="connsiteY1803" fmla="*/ 1552099 h 2362200"/>
              <a:gd name="connsiteX1804" fmla="*/ 877729 w 7629525"/>
              <a:gd name="connsiteY1804" fmla="*/ 1550194 h 2362200"/>
              <a:gd name="connsiteX1805" fmla="*/ 877729 w 7629525"/>
              <a:gd name="connsiteY1805" fmla="*/ 1553051 h 2362200"/>
              <a:gd name="connsiteX1806" fmla="*/ 866299 w 7629525"/>
              <a:gd name="connsiteY1806" fmla="*/ 1553051 h 2362200"/>
              <a:gd name="connsiteX1807" fmla="*/ 866299 w 7629525"/>
              <a:gd name="connsiteY1807" fmla="*/ 1558766 h 2362200"/>
              <a:gd name="connsiteX1808" fmla="*/ 861536 w 7629525"/>
              <a:gd name="connsiteY1808" fmla="*/ 1555909 h 2362200"/>
              <a:gd name="connsiteX1809" fmla="*/ 852011 w 7629525"/>
              <a:gd name="connsiteY1809" fmla="*/ 1572101 h 2362200"/>
              <a:gd name="connsiteX1810" fmla="*/ 865346 w 7629525"/>
              <a:gd name="connsiteY1810" fmla="*/ 1572101 h 2362200"/>
              <a:gd name="connsiteX1811" fmla="*/ 865346 w 7629525"/>
              <a:gd name="connsiteY1811" fmla="*/ 1582579 h 2362200"/>
              <a:gd name="connsiteX1812" fmla="*/ 852011 w 7629525"/>
              <a:gd name="connsiteY1812" fmla="*/ 1582579 h 2362200"/>
              <a:gd name="connsiteX1813" fmla="*/ 852011 w 7629525"/>
              <a:gd name="connsiteY1813" fmla="*/ 1572101 h 2362200"/>
              <a:gd name="connsiteX1814" fmla="*/ 825341 w 7629525"/>
              <a:gd name="connsiteY1814" fmla="*/ 1572101 h 2362200"/>
              <a:gd name="connsiteX1815" fmla="*/ 846296 w 7629525"/>
              <a:gd name="connsiteY1815" fmla="*/ 1572101 h 2362200"/>
              <a:gd name="connsiteX1816" fmla="*/ 846296 w 7629525"/>
              <a:gd name="connsiteY1816" fmla="*/ 1582579 h 2362200"/>
              <a:gd name="connsiteX1817" fmla="*/ 825341 w 7629525"/>
              <a:gd name="connsiteY1817" fmla="*/ 1582579 h 2362200"/>
              <a:gd name="connsiteX1818" fmla="*/ 825341 w 7629525"/>
              <a:gd name="connsiteY1818" fmla="*/ 1572101 h 2362200"/>
              <a:gd name="connsiteX1819" fmla="*/ 810101 w 7629525"/>
              <a:gd name="connsiteY1819" fmla="*/ 1572101 h 2362200"/>
              <a:gd name="connsiteX1820" fmla="*/ 820579 w 7629525"/>
              <a:gd name="connsiteY1820" fmla="*/ 1572101 h 2362200"/>
              <a:gd name="connsiteX1821" fmla="*/ 820579 w 7629525"/>
              <a:gd name="connsiteY1821" fmla="*/ 1582579 h 2362200"/>
              <a:gd name="connsiteX1822" fmla="*/ 810101 w 7629525"/>
              <a:gd name="connsiteY1822" fmla="*/ 1582579 h 2362200"/>
              <a:gd name="connsiteX1823" fmla="*/ 810101 w 7629525"/>
              <a:gd name="connsiteY1823" fmla="*/ 1572101 h 2362200"/>
              <a:gd name="connsiteX1824" fmla="*/ 796766 w 7629525"/>
              <a:gd name="connsiteY1824" fmla="*/ 1591151 h 2362200"/>
              <a:gd name="connsiteX1825" fmla="*/ 796766 w 7629525"/>
              <a:gd name="connsiteY1825" fmla="*/ 1573054 h 2362200"/>
              <a:gd name="connsiteX1826" fmla="*/ 804386 w 7629525"/>
              <a:gd name="connsiteY1826" fmla="*/ 1573054 h 2362200"/>
              <a:gd name="connsiteX1827" fmla="*/ 804386 w 7629525"/>
              <a:gd name="connsiteY1827" fmla="*/ 1583531 h 2362200"/>
              <a:gd name="connsiteX1828" fmla="*/ 800576 w 7629525"/>
              <a:gd name="connsiteY1828" fmla="*/ 1583531 h 2362200"/>
              <a:gd name="connsiteX1829" fmla="*/ 800576 w 7629525"/>
              <a:gd name="connsiteY1829" fmla="*/ 1591151 h 2362200"/>
              <a:gd name="connsiteX1830" fmla="*/ 796766 w 7629525"/>
              <a:gd name="connsiteY1830" fmla="*/ 1591151 h 2362200"/>
              <a:gd name="connsiteX1831" fmla="*/ 550069 w 7629525"/>
              <a:gd name="connsiteY1831" fmla="*/ 1568291 h 2362200"/>
              <a:gd name="connsiteX1832" fmla="*/ 556736 w 7629525"/>
              <a:gd name="connsiteY1832" fmla="*/ 1571149 h 2362200"/>
              <a:gd name="connsiteX1833" fmla="*/ 567214 w 7629525"/>
              <a:gd name="connsiteY1833" fmla="*/ 1576864 h 2362200"/>
              <a:gd name="connsiteX1834" fmla="*/ 568166 w 7629525"/>
              <a:gd name="connsiteY1834" fmla="*/ 1577816 h 2362200"/>
              <a:gd name="connsiteX1835" fmla="*/ 550069 w 7629525"/>
              <a:gd name="connsiteY1835" fmla="*/ 1577816 h 2362200"/>
              <a:gd name="connsiteX1836" fmla="*/ 550069 w 7629525"/>
              <a:gd name="connsiteY1836" fmla="*/ 1568291 h 2362200"/>
              <a:gd name="connsiteX1837" fmla="*/ 524351 w 7629525"/>
              <a:gd name="connsiteY1837" fmla="*/ 1564481 h 2362200"/>
              <a:gd name="connsiteX1838" fmla="*/ 542449 w 7629525"/>
              <a:gd name="connsiteY1838" fmla="*/ 1566386 h 2362200"/>
              <a:gd name="connsiteX1839" fmla="*/ 542449 w 7629525"/>
              <a:gd name="connsiteY1839" fmla="*/ 1577816 h 2362200"/>
              <a:gd name="connsiteX1840" fmla="*/ 524351 w 7629525"/>
              <a:gd name="connsiteY1840" fmla="*/ 1577816 h 2362200"/>
              <a:gd name="connsiteX1841" fmla="*/ 524351 w 7629525"/>
              <a:gd name="connsiteY1841" fmla="*/ 1564481 h 2362200"/>
              <a:gd name="connsiteX1842" fmla="*/ 492919 w 7629525"/>
              <a:gd name="connsiteY1842" fmla="*/ 1568291 h 2362200"/>
              <a:gd name="connsiteX1843" fmla="*/ 514826 w 7629525"/>
              <a:gd name="connsiteY1843" fmla="*/ 1565434 h 2362200"/>
              <a:gd name="connsiteX1844" fmla="*/ 514826 w 7629525"/>
              <a:gd name="connsiteY1844" fmla="*/ 1571149 h 2362200"/>
              <a:gd name="connsiteX1845" fmla="*/ 486251 w 7629525"/>
              <a:gd name="connsiteY1845" fmla="*/ 1571149 h 2362200"/>
              <a:gd name="connsiteX1846" fmla="*/ 492919 w 7629525"/>
              <a:gd name="connsiteY1846" fmla="*/ 1568291 h 2362200"/>
              <a:gd name="connsiteX1847" fmla="*/ 474821 w 7629525"/>
              <a:gd name="connsiteY1847" fmla="*/ 1576864 h 2362200"/>
              <a:gd name="connsiteX1848" fmla="*/ 474821 w 7629525"/>
              <a:gd name="connsiteY1848" fmla="*/ 1576864 h 2362200"/>
              <a:gd name="connsiteX1849" fmla="*/ 510064 w 7629525"/>
              <a:gd name="connsiteY1849" fmla="*/ 1575911 h 2362200"/>
              <a:gd name="connsiteX1850" fmla="*/ 510064 w 7629525"/>
              <a:gd name="connsiteY1850" fmla="*/ 1577816 h 2362200"/>
              <a:gd name="connsiteX1851" fmla="*/ 503396 w 7629525"/>
              <a:gd name="connsiteY1851" fmla="*/ 1577816 h 2362200"/>
              <a:gd name="connsiteX1852" fmla="*/ 503396 w 7629525"/>
              <a:gd name="connsiteY1852" fmla="*/ 1588294 h 2362200"/>
              <a:gd name="connsiteX1853" fmla="*/ 473869 w 7629525"/>
              <a:gd name="connsiteY1853" fmla="*/ 1588294 h 2362200"/>
              <a:gd name="connsiteX1854" fmla="*/ 471964 w 7629525"/>
              <a:gd name="connsiteY1854" fmla="*/ 1582579 h 2362200"/>
              <a:gd name="connsiteX1855" fmla="*/ 474821 w 7629525"/>
              <a:gd name="connsiteY1855" fmla="*/ 1576864 h 2362200"/>
              <a:gd name="connsiteX1856" fmla="*/ 447199 w 7629525"/>
              <a:gd name="connsiteY1856" fmla="*/ 1575911 h 2362200"/>
              <a:gd name="connsiteX1857" fmla="*/ 467201 w 7629525"/>
              <a:gd name="connsiteY1857" fmla="*/ 1575911 h 2362200"/>
              <a:gd name="connsiteX1858" fmla="*/ 465296 w 7629525"/>
              <a:gd name="connsiteY1858" fmla="*/ 1582579 h 2362200"/>
              <a:gd name="connsiteX1859" fmla="*/ 466249 w 7629525"/>
              <a:gd name="connsiteY1859" fmla="*/ 1588294 h 2362200"/>
              <a:gd name="connsiteX1860" fmla="*/ 447199 w 7629525"/>
              <a:gd name="connsiteY1860" fmla="*/ 1588294 h 2362200"/>
              <a:gd name="connsiteX1861" fmla="*/ 447199 w 7629525"/>
              <a:gd name="connsiteY1861" fmla="*/ 1575911 h 2362200"/>
              <a:gd name="connsiteX1862" fmla="*/ 401479 w 7629525"/>
              <a:gd name="connsiteY1862" fmla="*/ 1575911 h 2362200"/>
              <a:gd name="connsiteX1863" fmla="*/ 438626 w 7629525"/>
              <a:gd name="connsiteY1863" fmla="*/ 1575911 h 2362200"/>
              <a:gd name="connsiteX1864" fmla="*/ 438626 w 7629525"/>
              <a:gd name="connsiteY1864" fmla="*/ 1588294 h 2362200"/>
              <a:gd name="connsiteX1865" fmla="*/ 401479 w 7629525"/>
              <a:gd name="connsiteY1865" fmla="*/ 1588294 h 2362200"/>
              <a:gd name="connsiteX1866" fmla="*/ 401479 w 7629525"/>
              <a:gd name="connsiteY1866" fmla="*/ 1575911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</a:cxnLst>
            <a:rect l="l" t="t" r="r" b="b"/>
            <a:pathLst>
              <a:path w="7629525" h="2362200">
                <a:moveTo>
                  <a:pt x="7604284" y="2203609"/>
                </a:moveTo>
                <a:lnTo>
                  <a:pt x="7604284" y="1939766"/>
                </a:lnTo>
                <a:lnTo>
                  <a:pt x="7576662" y="1939766"/>
                </a:lnTo>
                <a:lnTo>
                  <a:pt x="7576662" y="1926431"/>
                </a:lnTo>
                <a:lnTo>
                  <a:pt x="7561421" y="1926431"/>
                </a:lnTo>
                <a:lnTo>
                  <a:pt x="7561421" y="1921669"/>
                </a:lnTo>
                <a:lnTo>
                  <a:pt x="7539514" y="1921669"/>
                </a:lnTo>
                <a:lnTo>
                  <a:pt x="7539514" y="1914049"/>
                </a:lnTo>
                <a:lnTo>
                  <a:pt x="7539514" y="1897856"/>
                </a:lnTo>
                <a:lnTo>
                  <a:pt x="7539514" y="1890236"/>
                </a:lnTo>
                <a:lnTo>
                  <a:pt x="7529989" y="1890236"/>
                </a:lnTo>
                <a:lnTo>
                  <a:pt x="7529989" y="1897856"/>
                </a:lnTo>
                <a:lnTo>
                  <a:pt x="7510939" y="1897856"/>
                </a:lnTo>
                <a:lnTo>
                  <a:pt x="7510939" y="1853089"/>
                </a:lnTo>
                <a:lnTo>
                  <a:pt x="7498556" y="1853089"/>
                </a:lnTo>
                <a:lnTo>
                  <a:pt x="7498556" y="1876901"/>
                </a:lnTo>
                <a:lnTo>
                  <a:pt x="7489984" y="1876901"/>
                </a:lnTo>
                <a:lnTo>
                  <a:pt x="7489984" y="1884521"/>
                </a:lnTo>
                <a:lnTo>
                  <a:pt x="7474744" y="1884521"/>
                </a:lnTo>
                <a:lnTo>
                  <a:pt x="7474744" y="1890236"/>
                </a:lnTo>
                <a:lnTo>
                  <a:pt x="7460456" y="1890236"/>
                </a:lnTo>
                <a:lnTo>
                  <a:pt x="7460456" y="1879759"/>
                </a:lnTo>
                <a:lnTo>
                  <a:pt x="7442359" y="1879759"/>
                </a:lnTo>
                <a:lnTo>
                  <a:pt x="7442359" y="1897856"/>
                </a:lnTo>
                <a:lnTo>
                  <a:pt x="7442359" y="1909286"/>
                </a:lnTo>
                <a:lnTo>
                  <a:pt x="7442359" y="1939766"/>
                </a:lnTo>
                <a:lnTo>
                  <a:pt x="7429976" y="1939766"/>
                </a:lnTo>
                <a:lnTo>
                  <a:pt x="7429976" y="2049304"/>
                </a:lnTo>
                <a:lnTo>
                  <a:pt x="7331869" y="2049304"/>
                </a:lnTo>
                <a:lnTo>
                  <a:pt x="7331869" y="2026444"/>
                </a:lnTo>
                <a:lnTo>
                  <a:pt x="7323296" y="2026444"/>
                </a:lnTo>
                <a:lnTo>
                  <a:pt x="7323296" y="2018824"/>
                </a:lnTo>
                <a:lnTo>
                  <a:pt x="7359492" y="2018824"/>
                </a:lnTo>
                <a:lnTo>
                  <a:pt x="7359492" y="2007394"/>
                </a:lnTo>
                <a:lnTo>
                  <a:pt x="7279481" y="2007394"/>
                </a:lnTo>
                <a:lnTo>
                  <a:pt x="7279481" y="2014061"/>
                </a:lnTo>
                <a:lnTo>
                  <a:pt x="7279481" y="2018824"/>
                </a:lnTo>
                <a:lnTo>
                  <a:pt x="7279481" y="2026444"/>
                </a:lnTo>
                <a:lnTo>
                  <a:pt x="7214712" y="2026444"/>
                </a:lnTo>
                <a:lnTo>
                  <a:pt x="7214712" y="1912144"/>
                </a:lnTo>
                <a:lnTo>
                  <a:pt x="7205187" y="1912144"/>
                </a:lnTo>
                <a:lnTo>
                  <a:pt x="7205187" y="1902619"/>
                </a:lnTo>
                <a:lnTo>
                  <a:pt x="7188994" y="1902619"/>
                </a:lnTo>
                <a:lnTo>
                  <a:pt x="7188994" y="1911191"/>
                </a:lnTo>
                <a:lnTo>
                  <a:pt x="7173754" y="1911191"/>
                </a:lnTo>
                <a:lnTo>
                  <a:pt x="7173754" y="1868329"/>
                </a:lnTo>
                <a:lnTo>
                  <a:pt x="7134701" y="1868329"/>
                </a:lnTo>
                <a:lnTo>
                  <a:pt x="7134701" y="1855946"/>
                </a:lnTo>
                <a:lnTo>
                  <a:pt x="7134701" y="1802606"/>
                </a:lnTo>
                <a:lnTo>
                  <a:pt x="7127081" y="1802606"/>
                </a:lnTo>
                <a:lnTo>
                  <a:pt x="7127081" y="1855946"/>
                </a:lnTo>
                <a:lnTo>
                  <a:pt x="7119462" y="1855946"/>
                </a:lnTo>
                <a:lnTo>
                  <a:pt x="7119462" y="1868329"/>
                </a:lnTo>
                <a:lnTo>
                  <a:pt x="7094696" y="1868329"/>
                </a:lnTo>
                <a:lnTo>
                  <a:pt x="7094696" y="1911191"/>
                </a:lnTo>
                <a:lnTo>
                  <a:pt x="7088029" y="1911191"/>
                </a:lnTo>
                <a:lnTo>
                  <a:pt x="7088029" y="1902619"/>
                </a:lnTo>
                <a:lnTo>
                  <a:pt x="7074694" y="1902619"/>
                </a:lnTo>
                <a:lnTo>
                  <a:pt x="7074694" y="1911191"/>
                </a:lnTo>
                <a:lnTo>
                  <a:pt x="7072789" y="1911191"/>
                </a:lnTo>
                <a:lnTo>
                  <a:pt x="7072789" y="1834991"/>
                </a:lnTo>
                <a:lnTo>
                  <a:pt x="7055644" y="1834991"/>
                </a:lnTo>
                <a:lnTo>
                  <a:pt x="7055644" y="1806416"/>
                </a:lnTo>
                <a:lnTo>
                  <a:pt x="7020401" y="1806416"/>
                </a:lnTo>
                <a:lnTo>
                  <a:pt x="7020401" y="1792129"/>
                </a:lnTo>
                <a:lnTo>
                  <a:pt x="6996589" y="1792129"/>
                </a:lnTo>
                <a:lnTo>
                  <a:pt x="6996589" y="1739741"/>
                </a:lnTo>
                <a:lnTo>
                  <a:pt x="6986112" y="1739741"/>
                </a:lnTo>
                <a:lnTo>
                  <a:pt x="6986112" y="1792129"/>
                </a:lnTo>
                <a:lnTo>
                  <a:pt x="6981349" y="1792129"/>
                </a:lnTo>
                <a:lnTo>
                  <a:pt x="6981349" y="1806416"/>
                </a:lnTo>
                <a:lnTo>
                  <a:pt x="6937534" y="1806416"/>
                </a:lnTo>
                <a:lnTo>
                  <a:pt x="6937534" y="1834991"/>
                </a:lnTo>
                <a:lnTo>
                  <a:pt x="6923246" y="1834991"/>
                </a:lnTo>
                <a:lnTo>
                  <a:pt x="6923246" y="1856899"/>
                </a:lnTo>
                <a:lnTo>
                  <a:pt x="6883242" y="1856899"/>
                </a:lnTo>
                <a:lnTo>
                  <a:pt x="6883242" y="1840706"/>
                </a:lnTo>
                <a:lnTo>
                  <a:pt x="6869906" y="1840706"/>
                </a:lnTo>
                <a:lnTo>
                  <a:pt x="6869906" y="1822609"/>
                </a:lnTo>
                <a:lnTo>
                  <a:pt x="6849904" y="1822609"/>
                </a:lnTo>
                <a:lnTo>
                  <a:pt x="6849904" y="1795939"/>
                </a:lnTo>
                <a:lnTo>
                  <a:pt x="6834664" y="1795939"/>
                </a:lnTo>
                <a:lnTo>
                  <a:pt x="6834664" y="1763554"/>
                </a:lnTo>
                <a:lnTo>
                  <a:pt x="6822281" y="1763554"/>
                </a:lnTo>
                <a:lnTo>
                  <a:pt x="6822281" y="1724501"/>
                </a:lnTo>
                <a:lnTo>
                  <a:pt x="6815614" y="1724501"/>
                </a:lnTo>
                <a:lnTo>
                  <a:pt x="6815614" y="1763554"/>
                </a:lnTo>
                <a:lnTo>
                  <a:pt x="6811804" y="1763554"/>
                </a:lnTo>
                <a:lnTo>
                  <a:pt x="6811804" y="1795939"/>
                </a:lnTo>
                <a:lnTo>
                  <a:pt x="6806089" y="1795939"/>
                </a:lnTo>
                <a:lnTo>
                  <a:pt x="6806089" y="1822609"/>
                </a:lnTo>
                <a:lnTo>
                  <a:pt x="6791801" y="1822609"/>
                </a:lnTo>
                <a:lnTo>
                  <a:pt x="6791801" y="1856899"/>
                </a:lnTo>
                <a:lnTo>
                  <a:pt x="6760369" y="1856899"/>
                </a:lnTo>
                <a:lnTo>
                  <a:pt x="6760369" y="2015014"/>
                </a:lnTo>
                <a:lnTo>
                  <a:pt x="6746081" y="2015966"/>
                </a:lnTo>
                <a:lnTo>
                  <a:pt x="6738462" y="2011204"/>
                </a:lnTo>
                <a:lnTo>
                  <a:pt x="6738462" y="1858804"/>
                </a:lnTo>
                <a:lnTo>
                  <a:pt x="6721317" y="1858804"/>
                </a:lnTo>
                <a:lnTo>
                  <a:pt x="6721317" y="1827371"/>
                </a:lnTo>
                <a:lnTo>
                  <a:pt x="6707029" y="1827371"/>
                </a:lnTo>
                <a:lnTo>
                  <a:pt x="6707029" y="1808321"/>
                </a:lnTo>
                <a:lnTo>
                  <a:pt x="6697504" y="1808321"/>
                </a:lnTo>
                <a:lnTo>
                  <a:pt x="6697504" y="1797844"/>
                </a:lnTo>
                <a:lnTo>
                  <a:pt x="6680359" y="1797844"/>
                </a:lnTo>
                <a:lnTo>
                  <a:pt x="6680359" y="1808321"/>
                </a:lnTo>
                <a:lnTo>
                  <a:pt x="6653689" y="1808321"/>
                </a:lnTo>
                <a:lnTo>
                  <a:pt x="6653689" y="1827371"/>
                </a:lnTo>
                <a:lnTo>
                  <a:pt x="6603206" y="1827371"/>
                </a:lnTo>
                <a:lnTo>
                  <a:pt x="6603206" y="1858804"/>
                </a:lnTo>
                <a:lnTo>
                  <a:pt x="6589871" y="1858804"/>
                </a:lnTo>
                <a:lnTo>
                  <a:pt x="6589871" y="1993106"/>
                </a:lnTo>
                <a:cubicBezTo>
                  <a:pt x="6579394" y="1995964"/>
                  <a:pt x="6530817" y="2007394"/>
                  <a:pt x="6527006" y="2004536"/>
                </a:cubicBezTo>
                <a:cubicBezTo>
                  <a:pt x="6523196" y="2001679"/>
                  <a:pt x="6439376" y="2041684"/>
                  <a:pt x="6430804" y="2046446"/>
                </a:cubicBezTo>
                <a:cubicBezTo>
                  <a:pt x="6429851" y="2047399"/>
                  <a:pt x="6418421" y="2047399"/>
                  <a:pt x="6398419" y="2048351"/>
                </a:cubicBezTo>
                <a:lnTo>
                  <a:pt x="6384131" y="2036921"/>
                </a:lnTo>
                <a:lnTo>
                  <a:pt x="6368892" y="2049304"/>
                </a:lnTo>
                <a:cubicBezTo>
                  <a:pt x="6363176" y="2049304"/>
                  <a:pt x="6357462" y="2049304"/>
                  <a:pt x="6350794" y="2049304"/>
                </a:cubicBezTo>
                <a:lnTo>
                  <a:pt x="6350794" y="2037874"/>
                </a:lnTo>
                <a:lnTo>
                  <a:pt x="6338412" y="2037874"/>
                </a:lnTo>
                <a:lnTo>
                  <a:pt x="6338412" y="2049304"/>
                </a:lnTo>
                <a:cubicBezTo>
                  <a:pt x="6311742" y="2050256"/>
                  <a:pt x="6281262" y="2050256"/>
                  <a:pt x="6246971" y="2051209"/>
                </a:cubicBezTo>
                <a:lnTo>
                  <a:pt x="6228874" y="2036921"/>
                </a:lnTo>
                <a:lnTo>
                  <a:pt x="6209824" y="2052161"/>
                </a:lnTo>
                <a:cubicBezTo>
                  <a:pt x="6199346" y="2052161"/>
                  <a:pt x="6189821" y="2052161"/>
                  <a:pt x="6179344" y="2053114"/>
                </a:cubicBezTo>
                <a:lnTo>
                  <a:pt x="6179344" y="2038826"/>
                </a:lnTo>
                <a:lnTo>
                  <a:pt x="6166962" y="2038826"/>
                </a:lnTo>
                <a:lnTo>
                  <a:pt x="6166962" y="2053114"/>
                </a:lnTo>
                <a:cubicBezTo>
                  <a:pt x="6143149" y="2053114"/>
                  <a:pt x="6119337" y="2054066"/>
                  <a:pt x="6095524" y="2054066"/>
                </a:cubicBezTo>
                <a:lnTo>
                  <a:pt x="6074569" y="2036921"/>
                </a:lnTo>
                <a:lnTo>
                  <a:pt x="6052662" y="2055019"/>
                </a:lnTo>
                <a:cubicBezTo>
                  <a:pt x="6037421" y="2055019"/>
                  <a:pt x="6023134" y="2055019"/>
                  <a:pt x="6008846" y="2055971"/>
                </a:cubicBezTo>
                <a:lnTo>
                  <a:pt x="6008846" y="2038826"/>
                </a:lnTo>
                <a:lnTo>
                  <a:pt x="5996464" y="2038826"/>
                </a:lnTo>
                <a:lnTo>
                  <a:pt x="5996464" y="2055971"/>
                </a:lnTo>
                <a:cubicBezTo>
                  <a:pt x="5978367" y="2055971"/>
                  <a:pt x="5961221" y="2055971"/>
                  <a:pt x="5944076" y="2056924"/>
                </a:cubicBezTo>
                <a:lnTo>
                  <a:pt x="5920264" y="2037874"/>
                </a:lnTo>
                <a:lnTo>
                  <a:pt x="5895499" y="2057876"/>
                </a:lnTo>
                <a:cubicBezTo>
                  <a:pt x="5873592" y="2057876"/>
                  <a:pt x="5854542" y="2058829"/>
                  <a:pt x="5837396" y="2058829"/>
                </a:cubicBezTo>
                <a:lnTo>
                  <a:pt x="5837396" y="2039779"/>
                </a:lnTo>
                <a:lnTo>
                  <a:pt x="5825014" y="2039779"/>
                </a:lnTo>
                <a:lnTo>
                  <a:pt x="5825014" y="2058829"/>
                </a:lnTo>
                <a:cubicBezTo>
                  <a:pt x="5821204" y="2058829"/>
                  <a:pt x="5818346" y="2058829"/>
                  <a:pt x="5814537" y="2058829"/>
                </a:cubicBezTo>
                <a:lnTo>
                  <a:pt x="5790724" y="2039779"/>
                </a:lnTo>
                <a:lnTo>
                  <a:pt x="5766912" y="2059781"/>
                </a:lnTo>
                <a:lnTo>
                  <a:pt x="5741194" y="2054066"/>
                </a:lnTo>
                <a:lnTo>
                  <a:pt x="5741194" y="2067401"/>
                </a:lnTo>
                <a:lnTo>
                  <a:pt x="5691664" y="2064544"/>
                </a:lnTo>
                <a:lnTo>
                  <a:pt x="5691664" y="2075974"/>
                </a:lnTo>
                <a:lnTo>
                  <a:pt x="5676424" y="2075974"/>
                </a:lnTo>
                <a:lnTo>
                  <a:pt x="5684996" y="2119789"/>
                </a:lnTo>
                <a:lnTo>
                  <a:pt x="5691664" y="2120741"/>
                </a:lnTo>
                <a:lnTo>
                  <a:pt x="5743099" y="2204561"/>
                </a:lnTo>
                <a:lnTo>
                  <a:pt x="5464969" y="2204561"/>
                </a:lnTo>
                <a:lnTo>
                  <a:pt x="5464969" y="2197894"/>
                </a:lnTo>
                <a:lnTo>
                  <a:pt x="5457349" y="2197894"/>
                </a:lnTo>
                <a:lnTo>
                  <a:pt x="5457349" y="2186464"/>
                </a:lnTo>
                <a:lnTo>
                  <a:pt x="5464969" y="2186464"/>
                </a:lnTo>
                <a:lnTo>
                  <a:pt x="5464969" y="2178844"/>
                </a:lnTo>
                <a:lnTo>
                  <a:pt x="5457349" y="2178844"/>
                </a:lnTo>
                <a:lnTo>
                  <a:pt x="5457349" y="2167414"/>
                </a:lnTo>
                <a:lnTo>
                  <a:pt x="5464969" y="2167414"/>
                </a:lnTo>
                <a:lnTo>
                  <a:pt x="5464969" y="2159794"/>
                </a:lnTo>
                <a:lnTo>
                  <a:pt x="5457349" y="2159794"/>
                </a:lnTo>
                <a:lnTo>
                  <a:pt x="5457349" y="2148364"/>
                </a:lnTo>
                <a:lnTo>
                  <a:pt x="5464969" y="2148364"/>
                </a:lnTo>
                <a:lnTo>
                  <a:pt x="5464969" y="2140744"/>
                </a:lnTo>
                <a:lnTo>
                  <a:pt x="5457349" y="2140744"/>
                </a:lnTo>
                <a:lnTo>
                  <a:pt x="5457349" y="2129314"/>
                </a:lnTo>
                <a:lnTo>
                  <a:pt x="5464969" y="2129314"/>
                </a:lnTo>
                <a:lnTo>
                  <a:pt x="5464969" y="2121694"/>
                </a:lnTo>
                <a:lnTo>
                  <a:pt x="5457349" y="2121694"/>
                </a:lnTo>
                <a:lnTo>
                  <a:pt x="5457349" y="2110264"/>
                </a:lnTo>
                <a:lnTo>
                  <a:pt x="5464969" y="2110264"/>
                </a:lnTo>
                <a:lnTo>
                  <a:pt x="5464969" y="2102644"/>
                </a:lnTo>
                <a:lnTo>
                  <a:pt x="5457349" y="2102644"/>
                </a:lnTo>
                <a:lnTo>
                  <a:pt x="5457349" y="2091214"/>
                </a:lnTo>
                <a:lnTo>
                  <a:pt x="5464969" y="2091214"/>
                </a:lnTo>
                <a:lnTo>
                  <a:pt x="5464969" y="2083594"/>
                </a:lnTo>
                <a:lnTo>
                  <a:pt x="5457349" y="2083594"/>
                </a:lnTo>
                <a:lnTo>
                  <a:pt x="5457349" y="2072164"/>
                </a:lnTo>
                <a:lnTo>
                  <a:pt x="5464969" y="2072164"/>
                </a:lnTo>
                <a:lnTo>
                  <a:pt x="5464969" y="2064544"/>
                </a:lnTo>
                <a:lnTo>
                  <a:pt x="5457349" y="2064544"/>
                </a:lnTo>
                <a:lnTo>
                  <a:pt x="5457349" y="2053114"/>
                </a:lnTo>
                <a:lnTo>
                  <a:pt x="5464969" y="2053114"/>
                </a:lnTo>
                <a:lnTo>
                  <a:pt x="5464969" y="2045494"/>
                </a:lnTo>
                <a:lnTo>
                  <a:pt x="5457349" y="2045494"/>
                </a:lnTo>
                <a:lnTo>
                  <a:pt x="5457349" y="2034064"/>
                </a:lnTo>
                <a:lnTo>
                  <a:pt x="5464969" y="2034064"/>
                </a:lnTo>
                <a:lnTo>
                  <a:pt x="5464969" y="2026444"/>
                </a:lnTo>
                <a:lnTo>
                  <a:pt x="5457349" y="2026444"/>
                </a:lnTo>
                <a:lnTo>
                  <a:pt x="5457349" y="2015014"/>
                </a:lnTo>
                <a:lnTo>
                  <a:pt x="5464969" y="2015014"/>
                </a:lnTo>
                <a:lnTo>
                  <a:pt x="5464969" y="2007394"/>
                </a:lnTo>
                <a:lnTo>
                  <a:pt x="5457349" y="2007394"/>
                </a:lnTo>
                <a:lnTo>
                  <a:pt x="5457349" y="1995964"/>
                </a:lnTo>
                <a:lnTo>
                  <a:pt x="5464969" y="1995964"/>
                </a:lnTo>
                <a:lnTo>
                  <a:pt x="5464969" y="1988344"/>
                </a:lnTo>
                <a:lnTo>
                  <a:pt x="5457349" y="1988344"/>
                </a:lnTo>
                <a:lnTo>
                  <a:pt x="5457349" y="1976914"/>
                </a:lnTo>
                <a:lnTo>
                  <a:pt x="5464969" y="1976914"/>
                </a:lnTo>
                <a:lnTo>
                  <a:pt x="5464969" y="1969294"/>
                </a:lnTo>
                <a:lnTo>
                  <a:pt x="5457349" y="1969294"/>
                </a:lnTo>
                <a:lnTo>
                  <a:pt x="5457349" y="1957864"/>
                </a:lnTo>
                <a:lnTo>
                  <a:pt x="5464969" y="1957864"/>
                </a:lnTo>
                <a:lnTo>
                  <a:pt x="5464969" y="1950244"/>
                </a:lnTo>
                <a:lnTo>
                  <a:pt x="5457349" y="1950244"/>
                </a:lnTo>
                <a:lnTo>
                  <a:pt x="5457349" y="1931194"/>
                </a:lnTo>
                <a:lnTo>
                  <a:pt x="5464969" y="1931194"/>
                </a:lnTo>
                <a:lnTo>
                  <a:pt x="5464969" y="1923574"/>
                </a:lnTo>
                <a:lnTo>
                  <a:pt x="5457349" y="1923574"/>
                </a:lnTo>
                <a:lnTo>
                  <a:pt x="5457349" y="1912144"/>
                </a:lnTo>
                <a:lnTo>
                  <a:pt x="5464969" y="1912144"/>
                </a:lnTo>
                <a:lnTo>
                  <a:pt x="5464969" y="1904524"/>
                </a:lnTo>
                <a:lnTo>
                  <a:pt x="5457349" y="1904524"/>
                </a:lnTo>
                <a:lnTo>
                  <a:pt x="5457349" y="1893094"/>
                </a:lnTo>
                <a:lnTo>
                  <a:pt x="5464969" y="1893094"/>
                </a:lnTo>
                <a:lnTo>
                  <a:pt x="5464969" y="1885474"/>
                </a:lnTo>
                <a:lnTo>
                  <a:pt x="5457349" y="1885474"/>
                </a:lnTo>
                <a:lnTo>
                  <a:pt x="5457349" y="1874044"/>
                </a:lnTo>
                <a:lnTo>
                  <a:pt x="5464969" y="1874044"/>
                </a:lnTo>
                <a:lnTo>
                  <a:pt x="5464969" y="1864519"/>
                </a:lnTo>
                <a:lnTo>
                  <a:pt x="5457349" y="1864519"/>
                </a:lnTo>
                <a:lnTo>
                  <a:pt x="5457349" y="1853089"/>
                </a:lnTo>
                <a:lnTo>
                  <a:pt x="5464969" y="1853089"/>
                </a:lnTo>
                <a:lnTo>
                  <a:pt x="5464969" y="1845469"/>
                </a:lnTo>
                <a:lnTo>
                  <a:pt x="5457349" y="1845469"/>
                </a:lnTo>
                <a:lnTo>
                  <a:pt x="5457349" y="1834039"/>
                </a:lnTo>
                <a:lnTo>
                  <a:pt x="5464969" y="1834039"/>
                </a:lnTo>
                <a:lnTo>
                  <a:pt x="5464969" y="1826419"/>
                </a:lnTo>
                <a:lnTo>
                  <a:pt x="5457349" y="1826419"/>
                </a:lnTo>
                <a:lnTo>
                  <a:pt x="5457349" y="1814989"/>
                </a:lnTo>
                <a:lnTo>
                  <a:pt x="5464969" y="1814989"/>
                </a:lnTo>
                <a:lnTo>
                  <a:pt x="5464969" y="1807369"/>
                </a:lnTo>
                <a:lnTo>
                  <a:pt x="5457349" y="1807369"/>
                </a:lnTo>
                <a:lnTo>
                  <a:pt x="5457349" y="1795939"/>
                </a:lnTo>
                <a:lnTo>
                  <a:pt x="5464969" y="1795939"/>
                </a:lnTo>
                <a:lnTo>
                  <a:pt x="5464969" y="1788319"/>
                </a:lnTo>
                <a:lnTo>
                  <a:pt x="5457349" y="1788319"/>
                </a:lnTo>
                <a:lnTo>
                  <a:pt x="5457349" y="1776889"/>
                </a:lnTo>
                <a:lnTo>
                  <a:pt x="5464969" y="1776889"/>
                </a:lnTo>
                <a:lnTo>
                  <a:pt x="5464969" y="1769269"/>
                </a:lnTo>
                <a:lnTo>
                  <a:pt x="5457349" y="1769269"/>
                </a:lnTo>
                <a:lnTo>
                  <a:pt x="5457349" y="1757839"/>
                </a:lnTo>
                <a:lnTo>
                  <a:pt x="5464969" y="1757839"/>
                </a:lnTo>
                <a:lnTo>
                  <a:pt x="5464969" y="1750219"/>
                </a:lnTo>
                <a:lnTo>
                  <a:pt x="5457349" y="1750219"/>
                </a:lnTo>
                <a:lnTo>
                  <a:pt x="5457349" y="1738789"/>
                </a:lnTo>
                <a:lnTo>
                  <a:pt x="5464969" y="1738789"/>
                </a:lnTo>
                <a:lnTo>
                  <a:pt x="5464969" y="1731169"/>
                </a:lnTo>
                <a:lnTo>
                  <a:pt x="5457349" y="1731169"/>
                </a:lnTo>
                <a:lnTo>
                  <a:pt x="5457349" y="1703546"/>
                </a:lnTo>
                <a:lnTo>
                  <a:pt x="5464969" y="1703546"/>
                </a:lnTo>
                <a:lnTo>
                  <a:pt x="5464969" y="1695926"/>
                </a:lnTo>
                <a:lnTo>
                  <a:pt x="5457349" y="1695926"/>
                </a:lnTo>
                <a:lnTo>
                  <a:pt x="5457349" y="1685449"/>
                </a:lnTo>
                <a:lnTo>
                  <a:pt x="5464969" y="1685449"/>
                </a:lnTo>
                <a:lnTo>
                  <a:pt x="5464969" y="1677829"/>
                </a:lnTo>
                <a:lnTo>
                  <a:pt x="5457349" y="1677829"/>
                </a:lnTo>
                <a:lnTo>
                  <a:pt x="5457349" y="1662589"/>
                </a:lnTo>
                <a:lnTo>
                  <a:pt x="5449729" y="1662589"/>
                </a:lnTo>
                <a:lnTo>
                  <a:pt x="5449729" y="1607344"/>
                </a:lnTo>
                <a:lnTo>
                  <a:pt x="5419249" y="1593056"/>
                </a:lnTo>
                <a:lnTo>
                  <a:pt x="5419249" y="1575911"/>
                </a:lnTo>
                <a:lnTo>
                  <a:pt x="5393531" y="1575911"/>
                </a:lnTo>
                <a:lnTo>
                  <a:pt x="5393531" y="1556861"/>
                </a:lnTo>
                <a:lnTo>
                  <a:pt x="5384006" y="1556861"/>
                </a:lnTo>
                <a:lnTo>
                  <a:pt x="5384006" y="1575911"/>
                </a:lnTo>
                <a:lnTo>
                  <a:pt x="5375434" y="1575911"/>
                </a:lnTo>
                <a:lnTo>
                  <a:pt x="5375434" y="1538764"/>
                </a:lnTo>
                <a:lnTo>
                  <a:pt x="5368767" y="1538764"/>
                </a:lnTo>
                <a:lnTo>
                  <a:pt x="5368767" y="1575911"/>
                </a:lnTo>
                <a:lnTo>
                  <a:pt x="5353526" y="1575911"/>
                </a:lnTo>
                <a:lnTo>
                  <a:pt x="5353526" y="1593056"/>
                </a:lnTo>
                <a:lnTo>
                  <a:pt x="5314474" y="1593056"/>
                </a:lnTo>
                <a:lnTo>
                  <a:pt x="5314474" y="1662589"/>
                </a:lnTo>
                <a:lnTo>
                  <a:pt x="5286851" y="1662589"/>
                </a:lnTo>
                <a:lnTo>
                  <a:pt x="5286851" y="1677829"/>
                </a:lnTo>
                <a:lnTo>
                  <a:pt x="5279231" y="1677829"/>
                </a:lnTo>
                <a:lnTo>
                  <a:pt x="5279231" y="1685449"/>
                </a:lnTo>
                <a:lnTo>
                  <a:pt x="5286851" y="1685449"/>
                </a:lnTo>
                <a:lnTo>
                  <a:pt x="5286851" y="1695926"/>
                </a:lnTo>
                <a:lnTo>
                  <a:pt x="5279231" y="1695926"/>
                </a:lnTo>
                <a:lnTo>
                  <a:pt x="5279231" y="1703546"/>
                </a:lnTo>
                <a:lnTo>
                  <a:pt x="5286851" y="1703546"/>
                </a:lnTo>
                <a:lnTo>
                  <a:pt x="5286851" y="1731169"/>
                </a:lnTo>
                <a:lnTo>
                  <a:pt x="5279231" y="1731169"/>
                </a:lnTo>
                <a:lnTo>
                  <a:pt x="5279231" y="1738789"/>
                </a:lnTo>
                <a:lnTo>
                  <a:pt x="5286851" y="1738789"/>
                </a:lnTo>
                <a:lnTo>
                  <a:pt x="5286851" y="1750219"/>
                </a:lnTo>
                <a:lnTo>
                  <a:pt x="5279231" y="1750219"/>
                </a:lnTo>
                <a:lnTo>
                  <a:pt x="5279231" y="1757839"/>
                </a:lnTo>
                <a:lnTo>
                  <a:pt x="5286851" y="1757839"/>
                </a:lnTo>
                <a:lnTo>
                  <a:pt x="5286851" y="1769269"/>
                </a:lnTo>
                <a:lnTo>
                  <a:pt x="5279231" y="1769269"/>
                </a:lnTo>
                <a:lnTo>
                  <a:pt x="5279231" y="1776889"/>
                </a:lnTo>
                <a:lnTo>
                  <a:pt x="5286851" y="1776889"/>
                </a:lnTo>
                <a:lnTo>
                  <a:pt x="5286851" y="1788319"/>
                </a:lnTo>
                <a:lnTo>
                  <a:pt x="5279231" y="1788319"/>
                </a:lnTo>
                <a:lnTo>
                  <a:pt x="5279231" y="1795939"/>
                </a:lnTo>
                <a:lnTo>
                  <a:pt x="5286851" y="1795939"/>
                </a:lnTo>
                <a:lnTo>
                  <a:pt x="5286851" y="1807369"/>
                </a:lnTo>
                <a:lnTo>
                  <a:pt x="5279231" y="1807369"/>
                </a:lnTo>
                <a:lnTo>
                  <a:pt x="5279231" y="1814989"/>
                </a:lnTo>
                <a:lnTo>
                  <a:pt x="5286851" y="1814989"/>
                </a:lnTo>
                <a:lnTo>
                  <a:pt x="5286851" y="1826419"/>
                </a:lnTo>
                <a:lnTo>
                  <a:pt x="5279231" y="1826419"/>
                </a:lnTo>
                <a:lnTo>
                  <a:pt x="5279231" y="1834039"/>
                </a:lnTo>
                <a:lnTo>
                  <a:pt x="5286851" y="1834039"/>
                </a:lnTo>
                <a:lnTo>
                  <a:pt x="5286851" y="1845469"/>
                </a:lnTo>
                <a:lnTo>
                  <a:pt x="5279231" y="1845469"/>
                </a:lnTo>
                <a:lnTo>
                  <a:pt x="5279231" y="1853089"/>
                </a:lnTo>
                <a:lnTo>
                  <a:pt x="5286851" y="1853089"/>
                </a:lnTo>
                <a:lnTo>
                  <a:pt x="5286851" y="1864519"/>
                </a:lnTo>
                <a:lnTo>
                  <a:pt x="5279231" y="1864519"/>
                </a:lnTo>
                <a:lnTo>
                  <a:pt x="5279231" y="1872139"/>
                </a:lnTo>
                <a:lnTo>
                  <a:pt x="5286851" y="1872139"/>
                </a:lnTo>
                <a:lnTo>
                  <a:pt x="5286851" y="1883569"/>
                </a:lnTo>
                <a:lnTo>
                  <a:pt x="5279231" y="1883569"/>
                </a:lnTo>
                <a:lnTo>
                  <a:pt x="5279231" y="1891189"/>
                </a:lnTo>
                <a:lnTo>
                  <a:pt x="5286851" y="1891189"/>
                </a:lnTo>
                <a:lnTo>
                  <a:pt x="5286851" y="1902619"/>
                </a:lnTo>
                <a:lnTo>
                  <a:pt x="5279231" y="1902619"/>
                </a:lnTo>
                <a:lnTo>
                  <a:pt x="5279231" y="1910239"/>
                </a:lnTo>
                <a:lnTo>
                  <a:pt x="5286851" y="1910239"/>
                </a:lnTo>
                <a:lnTo>
                  <a:pt x="5286851" y="1921669"/>
                </a:lnTo>
                <a:lnTo>
                  <a:pt x="5279231" y="1921669"/>
                </a:lnTo>
                <a:lnTo>
                  <a:pt x="5279231" y="1929289"/>
                </a:lnTo>
                <a:lnTo>
                  <a:pt x="5286851" y="1929289"/>
                </a:lnTo>
                <a:lnTo>
                  <a:pt x="5286851" y="1940719"/>
                </a:lnTo>
                <a:lnTo>
                  <a:pt x="5279231" y="1940719"/>
                </a:lnTo>
                <a:lnTo>
                  <a:pt x="5279231" y="1948339"/>
                </a:lnTo>
                <a:lnTo>
                  <a:pt x="5286851" y="1948339"/>
                </a:lnTo>
                <a:lnTo>
                  <a:pt x="5286851" y="1959769"/>
                </a:lnTo>
                <a:lnTo>
                  <a:pt x="5279231" y="1959769"/>
                </a:lnTo>
                <a:lnTo>
                  <a:pt x="5279231" y="1967389"/>
                </a:lnTo>
                <a:lnTo>
                  <a:pt x="5286851" y="1967389"/>
                </a:lnTo>
                <a:lnTo>
                  <a:pt x="5286851" y="1978819"/>
                </a:lnTo>
                <a:lnTo>
                  <a:pt x="5279231" y="1978819"/>
                </a:lnTo>
                <a:lnTo>
                  <a:pt x="5279231" y="1986439"/>
                </a:lnTo>
                <a:lnTo>
                  <a:pt x="5286851" y="1986439"/>
                </a:lnTo>
                <a:lnTo>
                  <a:pt x="5286851" y="1997869"/>
                </a:lnTo>
                <a:lnTo>
                  <a:pt x="5279231" y="1997869"/>
                </a:lnTo>
                <a:lnTo>
                  <a:pt x="5279231" y="2005489"/>
                </a:lnTo>
                <a:lnTo>
                  <a:pt x="5286851" y="2005489"/>
                </a:lnTo>
                <a:lnTo>
                  <a:pt x="5286851" y="2016919"/>
                </a:lnTo>
                <a:lnTo>
                  <a:pt x="5279231" y="2016919"/>
                </a:lnTo>
                <a:lnTo>
                  <a:pt x="5279231" y="2024539"/>
                </a:lnTo>
                <a:lnTo>
                  <a:pt x="5286851" y="2024539"/>
                </a:lnTo>
                <a:lnTo>
                  <a:pt x="5286851" y="2035969"/>
                </a:lnTo>
                <a:lnTo>
                  <a:pt x="5279231" y="2035969"/>
                </a:lnTo>
                <a:lnTo>
                  <a:pt x="5279231" y="2043589"/>
                </a:lnTo>
                <a:lnTo>
                  <a:pt x="5286851" y="2043589"/>
                </a:lnTo>
                <a:lnTo>
                  <a:pt x="5286851" y="2055019"/>
                </a:lnTo>
                <a:lnTo>
                  <a:pt x="5279231" y="2055019"/>
                </a:lnTo>
                <a:lnTo>
                  <a:pt x="5279231" y="2062639"/>
                </a:lnTo>
                <a:lnTo>
                  <a:pt x="5286851" y="2062639"/>
                </a:lnTo>
                <a:lnTo>
                  <a:pt x="5286851" y="2074069"/>
                </a:lnTo>
                <a:lnTo>
                  <a:pt x="5279231" y="2074069"/>
                </a:lnTo>
                <a:lnTo>
                  <a:pt x="5279231" y="2081689"/>
                </a:lnTo>
                <a:lnTo>
                  <a:pt x="5286851" y="2081689"/>
                </a:lnTo>
                <a:lnTo>
                  <a:pt x="5286851" y="2093119"/>
                </a:lnTo>
                <a:lnTo>
                  <a:pt x="5279231" y="2093119"/>
                </a:lnTo>
                <a:lnTo>
                  <a:pt x="5279231" y="2100739"/>
                </a:lnTo>
                <a:lnTo>
                  <a:pt x="5286851" y="2100739"/>
                </a:lnTo>
                <a:lnTo>
                  <a:pt x="5286851" y="2112169"/>
                </a:lnTo>
                <a:lnTo>
                  <a:pt x="5279231" y="2112169"/>
                </a:lnTo>
                <a:lnTo>
                  <a:pt x="5279231" y="2119789"/>
                </a:lnTo>
                <a:lnTo>
                  <a:pt x="5286851" y="2119789"/>
                </a:lnTo>
                <a:lnTo>
                  <a:pt x="5286851" y="2131219"/>
                </a:lnTo>
                <a:lnTo>
                  <a:pt x="5279231" y="2131219"/>
                </a:lnTo>
                <a:lnTo>
                  <a:pt x="5279231" y="2138839"/>
                </a:lnTo>
                <a:lnTo>
                  <a:pt x="5286851" y="2138839"/>
                </a:lnTo>
                <a:lnTo>
                  <a:pt x="5286851" y="2150269"/>
                </a:lnTo>
                <a:lnTo>
                  <a:pt x="5279231" y="2150269"/>
                </a:lnTo>
                <a:lnTo>
                  <a:pt x="5279231" y="2157889"/>
                </a:lnTo>
                <a:lnTo>
                  <a:pt x="5286851" y="2157889"/>
                </a:lnTo>
                <a:lnTo>
                  <a:pt x="5286851" y="2169319"/>
                </a:lnTo>
                <a:lnTo>
                  <a:pt x="5279231" y="2169319"/>
                </a:lnTo>
                <a:lnTo>
                  <a:pt x="5279231" y="2176939"/>
                </a:lnTo>
                <a:lnTo>
                  <a:pt x="5286851" y="2176939"/>
                </a:lnTo>
                <a:lnTo>
                  <a:pt x="5286851" y="2188369"/>
                </a:lnTo>
                <a:lnTo>
                  <a:pt x="5279231" y="2188369"/>
                </a:lnTo>
                <a:lnTo>
                  <a:pt x="5279231" y="2195036"/>
                </a:lnTo>
                <a:lnTo>
                  <a:pt x="5275421" y="2195036"/>
                </a:lnTo>
                <a:lnTo>
                  <a:pt x="5275421" y="2188369"/>
                </a:lnTo>
                <a:lnTo>
                  <a:pt x="5267801" y="2188369"/>
                </a:lnTo>
                <a:lnTo>
                  <a:pt x="5267801" y="2175986"/>
                </a:lnTo>
                <a:lnTo>
                  <a:pt x="5275421" y="2175986"/>
                </a:lnTo>
                <a:lnTo>
                  <a:pt x="5275421" y="2168366"/>
                </a:lnTo>
                <a:lnTo>
                  <a:pt x="5267801" y="2168366"/>
                </a:lnTo>
                <a:lnTo>
                  <a:pt x="5267801" y="2156936"/>
                </a:lnTo>
                <a:lnTo>
                  <a:pt x="5275421" y="2156936"/>
                </a:lnTo>
                <a:lnTo>
                  <a:pt x="5275421" y="2149316"/>
                </a:lnTo>
                <a:lnTo>
                  <a:pt x="5267801" y="2149316"/>
                </a:lnTo>
                <a:lnTo>
                  <a:pt x="5267801" y="2136934"/>
                </a:lnTo>
                <a:lnTo>
                  <a:pt x="5275421" y="2136934"/>
                </a:lnTo>
                <a:lnTo>
                  <a:pt x="5275421" y="2129314"/>
                </a:lnTo>
                <a:lnTo>
                  <a:pt x="5267801" y="2129314"/>
                </a:lnTo>
                <a:lnTo>
                  <a:pt x="5267801" y="2117884"/>
                </a:lnTo>
                <a:lnTo>
                  <a:pt x="5275421" y="2117884"/>
                </a:lnTo>
                <a:lnTo>
                  <a:pt x="5275421" y="2110264"/>
                </a:lnTo>
                <a:lnTo>
                  <a:pt x="5267801" y="2110264"/>
                </a:lnTo>
                <a:lnTo>
                  <a:pt x="5267801" y="2098834"/>
                </a:lnTo>
                <a:lnTo>
                  <a:pt x="5275421" y="2098834"/>
                </a:lnTo>
                <a:lnTo>
                  <a:pt x="5275421" y="2091214"/>
                </a:lnTo>
                <a:lnTo>
                  <a:pt x="5267801" y="2091214"/>
                </a:lnTo>
                <a:lnTo>
                  <a:pt x="5267801" y="2079784"/>
                </a:lnTo>
                <a:lnTo>
                  <a:pt x="5275421" y="2079784"/>
                </a:lnTo>
                <a:lnTo>
                  <a:pt x="5275421" y="2072164"/>
                </a:lnTo>
                <a:lnTo>
                  <a:pt x="5267801" y="2072164"/>
                </a:lnTo>
                <a:lnTo>
                  <a:pt x="5267801" y="2059781"/>
                </a:lnTo>
                <a:lnTo>
                  <a:pt x="5275421" y="2059781"/>
                </a:lnTo>
                <a:lnTo>
                  <a:pt x="5275421" y="2052161"/>
                </a:lnTo>
                <a:lnTo>
                  <a:pt x="5267801" y="2052161"/>
                </a:lnTo>
                <a:lnTo>
                  <a:pt x="5267801" y="2045494"/>
                </a:lnTo>
                <a:lnTo>
                  <a:pt x="5275421" y="2045494"/>
                </a:lnTo>
                <a:lnTo>
                  <a:pt x="5275421" y="2037874"/>
                </a:lnTo>
                <a:lnTo>
                  <a:pt x="5267801" y="2037874"/>
                </a:lnTo>
                <a:lnTo>
                  <a:pt x="5267801" y="2026444"/>
                </a:lnTo>
                <a:lnTo>
                  <a:pt x="5275421" y="2026444"/>
                </a:lnTo>
                <a:lnTo>
                  <a:pt x="5275421" y="2018824"/>
                </a:lnTo>
                <a:lnTo>
                  <a:pt x="5267801" y="2018824"/>
                </a:lnTo>
                <a:lnTo>
                  <a:pt x="5267801" y="2006441"/>
                </a:lnTo>
                <a:lnTo>
                  <a:pt x="5275421" y="2006441"/>
                </a:lnTo>
                <a:lnTo>
                  <a:pt x="5275421" y="1997869"/>
                </a:lnTo>
                <a:lnTo>
                  <a:pt x="5267801" y="1997869"/>
                </a:lnTo>
                <a:lnTo>
                  <a:pt x="5267801" y="1986439"/>
                </a:lnTo>
                <a:lnTo>
                  <a:pt x="5275421" y="1986439"/>
                </a:lnTo>
                <a:lnTo>
                  <a:pt x="5275421" y="1978819"/>
                </a:lnTo>
                <a:lnTo>
                  <a:pt x="5267801" y="1978819"/>
                </a:lnTo>
                <a:lnTo>
                  <a:pt x="5267801" y="1967389"/>
                </a:lnTo>
                <a:lnTo>
                  <a:pt x="5275421" y="1967389"/>
                </a:lnTo>
                <a:lnTo>
                  <a:pt x="5275421" y="1959769"/>
                </a:lnTo>
                <a:lnTo>
                  <a:pt x="5267801" y="1959769"/>
                </a:lnTo>
                <a:lnTo>
                  <a:pt x="5267801" y="1947386"/>
                </a:lnTo>
                <a:lnTo>
                  <a:pt x="5275421" y="1947386"/>
                </a:lnTo>
                <a:lnTo>
                  <a:pt x="5275421" y="1939766"/>
                </a:lnTo>
                <a:lnTo>
                  <a:pt x="5267801" y="1939766"/>
                </a:lnTo>
                <a:lnTo>
                  <a:pt x="5267801" y="1927384"/>
                </a:lnTo>
                <a:lnTo>
                  <a:pt x="5275421" y="1927384"/>
                </a:lnTo>
                <a:lnTo>
                  <a:pt x="5275421" y="1919764"/>
                </a:lnTo>
                <a:lnTo>
                  <a:pt x="5267801" y="1919764"/>
                </a:lnTo>
                <a:lnTo>
                  <a:pt x="5267801" y="1908334"/>
                </a:lnTo>
                <a:lnTo>
                  <a:pt x="5275421" y="1908334"/>
                </a:lnTo>
                <a:lnTo>
                  <a:pt x="5275421" y="1900714"/>
                </a:lnTo>
                <a:lnTo>
                  <a:pt x="5267801" y="1900714"/>
                </a:lnTo>
                <a:lnTo>
                  <a:pt x="5267801" y="1889284"/>
                </a:lnTo>
                <a:lnTo>
                  <a:pt x="5275421" y="1889284"/>
                </a:lnTo>
                <a:lnTo>
                  <a:pt x="5275421" y="1881664"/>
                </a:lnTo>
                <a:lnTo>
                  <a:pt x="5267801" y="1881664"/>
                </a:lnTo>
                <a:lnTo>
                  <a:pt x="5267801" y="1870234"/>
                </a:lnTo>
                <a:lnTo>
                  <a:pt x="5275421" y="1870234"/>
                </a:lnTo>
                <a:lnTo>
                  <a:pt x="5275421" y="1862614"/>
                </a:lnTo>
                <a:lnTo>
                  <a:pt x="5267801" y="1862614"/>
                </a:lnTo>
                <a:lnTo>
                  <a:pt x="5267801" y="1850231"/>
                </a:lnTo>
                <a:lnTo>
                  <a:pt x="5275421" y="1850231"/>
                </a:lnTo>
                <a:lnTo>
                  <a:pt x="5275421" y="1842611"/>
                </a:lnTo>
                <a:lnTo>
                  <a:pt x="5267801" y="1842611"/>
                </a:lnTo>
                <a:lnTo>
                  <a:pt x="5267801" y="1830229"/>
                </a:lnTo>
                <a:lnTo>
                  <a:pt x="5275421" y="1830229"/>
                </a:lnTo>
                <a:lnTo>
                  <a:pt x="5275421" y="1822609"/>
                </a:lnTo>
                <a:lnTo>
                  <a:pt x="5267801" y="1822609"/>
                </a:lnTo>
                <a:lnTo>
                  <a:pt x="5267801" y="1807369"/>
                </a:lnTo>
                <a:lnTo>
                  <a:pt x="5275421" y="1807369"/>
                </a:lnTo>
                <a:lnTo>
                  <a:pt x="5275421" y="1799749"/>
                </a:lnTo>
                <a:lnTo>
                  <a:pt x="5267801" y="1799749"/>
                </a:lnTo>
                <a:lnTo>
                  <a:pt x="5267801" y="1788319"/>
                </a:lnTo>
                <a:lnTo>
                  <a:pt x="5275421" y="1788319"/>
                </a:lnTo>
                <a:lnTo>
                  <a:pt x="5275421" y="1780699"/>
                </a:lnTo>
                <a:lnTo>
                  <a:pt x="5267801" y="1780699"/>
                </a:lnTo>
                <a:lnTo>
                  <a:pt x="5267801" y="1769269"/>
                </a:lnTo>
                <a:lnTo>
                  <a:pt x="5275421" y="1769269"/>
                </a:lnTo>
                <a:lnTo>
                  <a:pt x="5275421" y="1759744"/>
                </a:lnTo>
                <a:lnTo>
                  <a:pt x="5267801" y="1759744"/>
                </a:lnTo>
                <a:lnTo>
                  <a:pt x="5267801" y="1748314"/>
                </a:lnTo>
                <a:lnTo>
                  <a:pt x="5275421" y="1748314"/>
                </a:lnTo>
                <a:lnTo>
                  <a:pt x="5275421" y="1740694"/>
                </a:lnTo>
                <a:lnTo>
                  <a:pt x="5267801" y="1740694"/>
                </a:lnTo>
                <a:lnTo>
                  <a:pt x="5267801" y="1729264"/>
                </a:lnTo>
                <a:lnTo>
                  <a:pt x="5275421" y="1729264"/>
                </a:lnTo>
                <a:lnTo>
                  <a:pt x="5275421" y="1721644"/>
                </a:lnTo>
                <a:lnTo>
                  <a:pt x="5267801" y="1721644"/>
                </a:lnTo>
                <a:lnTo>
                  <a:pt x="5267801" y="1693069"/>
                </a:lnTo>
                <a:lnTo>
                  <a:pt x="5275421" y="1693069"/>
                </a:lnTo>
                <a:lnTo>
                  <a:pt x="5275421" y="1683544"/>
                </a:lnTo>
                <a:lnTo>
                  <a:pt x="5267801" y="1683544"/>
                </a:lnTo>
                <a:lnTo>
                  <a:pt x="5267801" y="1673066"/>
                </a:lnTo>
                <a:lnTo>
                  <a:pt x="5275421" y="1673066"/>
                </a:lnTo>
                <a:lnTo>
                  <a:pt x="5275421" y="1665446"/>
                </a:lnTo>
                <a:lnTo>
                  <a:pt x="5267801" y="1665446"/>
                </a:lnTo>
                <a:lnTo>
                  <a:pt x="5267801" y="1649254"/>
                </a:lnTo>
                <a:lnTo>
                  <a:pt x="5260181" y="1649254"/>
                </a:lnTo>
                <a:lnTo>
                  <a:pt x="5260181" y="1635919"/>
                </a:lnTo>
                <a:lnTo>
                  <a:pt x="5270659" y="1635919"/>
                </a:lnTo>
                <a:lnTo>
                  <a:pt x="5270659" y="1611154"/>
                </a:lnTo>
                <a:lnTo>
                  <a:pt x="5260181" y="1611154"/>
                </a:lnTo>
                <a:lnTo>
                  <a:pt x="5260181" y="1594009"/>
                </a:lnTo>
                <a:lnTo>
                  <a:pt x="5229701" y="1579721"/>
                </a:lnTo>
                <a:lnTo>
                  <a:pt x="5171599" y="1579721"/>
                </a:lnTo>
                <a:lnTo>
                  <a:pt x="5171599" y="1534954"/>
                </a:lnTo>
                <a:lnTo>
                  <a:pt x="5159217" y="1534954"/>
                </a:lnTo>
                <a:lnTo>
                  <a:pt x="5159217" y="1555909"/>
                </a:lnTo>
                <a:lnTo>
                  <a:pt x="5138262" y="1555909"/>
                </a:lnTo>
                <a:lnTo>
                  <a:pt x="5138262" y="1579721"/>
                </a:lnTo>
                <a:lnTo>
                  <a:pt x="5124926" y="1579721"/>
                </a:lnTo>
                <a:lnTo>
                  <a:pt x="5124926" y="1612106"/>
                </a:lnTo>
                <a:lnTo>
                  <a:pt x="5097304" y="1612106"/>
                </a:lnTo>
                <a:lnTo>
                  <a:pt x="5097304" y="1636871"/>
                </a:lnTo>
                <a:lnTo>
                  <a:pt x="5124926" y="1636871"/>
                </a:lnTo>
                <a:lnTo>
                  <a:pt x="5124926" y="1650206"/>
                </a:lnTo>
                <a:lnTo>
                  <a:pt x="5097304" y="1650206"/>
                </a:lnTo>
                <a:lnTo>
                  <a:pt x="5097304" y="1666399"/>
                </a:lnTo>
                <a:lnTo>
                  <a:pt x="5089684" y="1666399"/>
                </a:lnTo>
                <a:lnTo>
                  <a:pt x="5089684" y="1674019"/>
                </a:lnTo>
                <a:lnTo>
                  <a:pt x="5097304" y="1674019"/>
                </a:lnTo>
                <a:lnTo>
                  <a:pt x="5097304" y="1684496"/>
                </a:lnTo>
                <a:lnTo>
                  <a:pt x="5089684" y="1684496"/>
                </a:lnTo>
                <a:lnTo>
                  <a:pt x="5089684" y="1692116"/>
                </a:lnTo>
                <a:lnTo>
                  <a:pt x="5097304" y="1692116"/>
                </a:lnTo>
                <a:lnTo>
                  <a:pt x="5097304" y="1720691"/>
                </a:lnTo>
                <a:lnTo>
                  <a:pt x="5089684" y="1720691"/>
                </a:lnTo>
                <a:lnTo>
                  <a:pt x="5089684" y="1728311"/>
                </a:lnTo>
                <a:lnTo>
                  <a:pt x="5097304" y="1728311"/>
                </a:lnTo>
                <a:lnTo>
                  <a:pt x="5097304" y="1739741"/>
                </a:lnTo>
                <a:lnTo>
                  <a:pt x="5089684" y="1739741"/>
                </a:lnTo>
                <a:lnTo>
                  <a:pt x="5089684" y="1747361"/>
                </a:lnTo>
                <a:lnTo>
                  <a:pt x="5097304" y="1747361"/>
                </a:lnTo>
                <a:lnTo>
                  <a:pt x="5097304" y="1758791"/>
                </a:lnTo>
                <a:lnTo>
                  <a:pt x="5089684" y="1758791"/>
                </a:lnTo>
                <a:lnTo>
                  <a:pt x="5089684" y="1766411"/>
                </a:lnTo>
                <a:lnTo>
                  <a:pt x="5097304" y="1766411"/>
                </a:lnTo>
                <a:lnTo>
                  <a:pt x="5097304" y="1777841"/>
                </a:lnTo>
                <a:lnTo>
                  <a:pt x="5089684" y="1777841"/>
                </a:lnTo>
                <a:lnTo>
                  <a:pt x="5089684" y="1785461"/>
                </a:lnTo>
                <a:lnTo>
                  <a:pt x="5097304" y="1785461"/>
                </a:lnTo>
                <a:lnTo>
                  <a:pt x="5097304" y="1796891"/>
                </a:lnTo>
                <a:lnTo>
                  <a:pt x="5089684" y="1796891"/>
                </a:lnTo>
                <a:lnTo>
                  <a:pt x="5089684" y="1804511"/>
                </a:lnTo>
                <a:lnTo>
                  <a:pt x="5097304" y="1804511"/>
                </a:lnTo>
                <a:lnTo>
                  <a:pt x="5097304" y="1815941"/>
                </a:lnTo>
                <a:lnTo>
                  <a:pt x="5089684" y="1815941"/>
                </a:lnTo>
                <a:lnTo>
                  <a:pt x="5089684" y="1823561"/>
                </a:lnTo>
                <a:lnTo>
                  <a:pt x="5097304" y="1823561"/>
                </a:lnTo>
                <a:lnTo>
                  <a:pt x="5097304" y="1835944"/>
                </a:lnTo>
                <a:lnTo>
                  <a:pt x="5089684" y="1835944"/>
                </a:lnTo>
                <a:lnTo>
                  <a:pt x="5089684" y="1843564"/>
                </a:lnTo>
                <a:lnTo>
                  <a:pt x="5097304" y="1843564"/>
                </a:lnTo>
                <a:lnTo>
                  <a:pt x="5097304" y="1855946"/>
                </a:lnTo>
                <a:lnTo>
                  <a:pt x="5089684" y="1855946"/>
                </a:lnTo>
                <a:lnTo>
                  <a:pt x="5089684" y="1863566"/>
                </a:lnTo>
                <a:lnTo>
                  <a:pt x="5097304" y="1863566"/>
                </a:lnTo>
                <a:lnTo>
                  <a:pt x="5097304" y="1874996"/>
                </a:lnTo>
                <a:lnTo>
                  <a:pt x="5089684" y="1874996"/>
                </a:lnTo>
                <a:lnTo>
                  <a:pt x="5089684" y="1882616"/>
                </a:lnTo>
                <a:lnTo>
                  <a:pt x="5097304" y="1882616"/>
                </a:lnTo>
                <a:lnTo>
                  <a:pt x="5097304" y="1894046"/>
                </a:lnTo>
                <a:lnTo>
                  <a:pt x="5089684" y="1894046"/>
                </a:lnTo>
                <a:lnTo>
                  <a:pt x="5089684" y="1901666"/>
                </a:lnTo>
                <a:lnTo>
                  <a:pt x="5097304" y="1901666"/>
                </a:lnTo>
                <a:lnTo>
                  <a:pt x="5097304" y="1913096"/>
                </a:lnTo>
                <a:lnTo>
                  <a:pt x="5089684" y="1913096"/>
                </a:lnTo>
                <a:lnTo>
                  <a:pt x="5089684" y="1920716"/>
                </a:lnTo>
                <a:lnTo>
                  <a:pt x="5097304" y="1920716"/>
                </a:lnTo>
                <a:lnTo>
                  <a:pt x="5097304" y="1933099"/>
                </a:lnTo>
                <a:lnTo>
                  <a:pt x="5089684" y="1933099"/>
                </a:lnTo>
                <a:lnTo>
                  <a:pt x="5089684" y="1940719"/>
                </a:lnTo>
                <a:lnTo>
                  <a:pt x="5097304" y="1940719"/>
                </a:lnTo>
                <a:lnTo>
                  <a:pt x="5097304" y="1953101"/>
                </a:lnTo>
                <a:lnTo>
                  <a:pt x="5089684" y="1953101"/>
                </a:lnTo>
                <a:lnTo>
                  <a:pt x="5089684" y="1960721"/>
                </a:lnTo>
                <a:lnTo>
                  <a:pt x="5097304" y="1960721"/>
                </a:lnTo>
                <a:lnTo>
                  <a:pt x="5097304" y="1972151"/>
                </a:lnTo>
                <a:lnTo>
                  <a:pt x="5089684" y="1972151"/>
                </a:lnTo>
                <a:lnTo>
                  <a:pt x="5089684" y="1979771"/>
                </a:lnTo>
                <a:lnTo>
                  <a:pt x="5097304" y="1979771"/>
                </a:lnTo>
                <a:lnTo>
                  <a:pt x="5097304" y="1991201"/>
                </a:lnTo>
                <a:lnTo>
                  <a:pt x="5089684" y="1991201"/>
                </a:lnTo>
                <a:lnTo>
                  <a:pt x="5089684" y="1998821"/>
                </a:lnTo>
                <a:lnTo>
                  <a:pt x="5097304" y="1998821"/>
                </a:lnTo>
                <a:lnTo>
                  <a:pt x="5097304" y="2011204"/>
                </a:lnTo>
                <a:lnTo>
                  <a:pt x="5089684" y="2011204"/>
                </a:lnTo>
                <a:lnTo>
                  <a:pt x="5089684" y="2018824"/>
                </a:lnTo>
                <a:lnTo>
                  <a:pt x="5097304" y="2018824"/>
                </a:lnTo>
                <a:lnTo>
                  <a:pt x="5097304" y="2030254"/>
                </a:lnTo>
                <a:lnTo>
                  <a:pt x="5089684" y="2030254"/>
                </a:lnTo>
                <a:lnTo>
                  <a:pt x="5089684" y="2037874"/>
                </a:lnTo>
                <a:lnTo>
                  <a:pt x="5097304" y="2037874"/>
                </a:lnTo>
                <a:lnTo>
                  <a:pt x="5097304" y="2050256"/>
                </a:lnTo>
                <a:lnTo>
                  <a:pt x="5089684" y="2050256"/>
                </a:lnTo>
                <a:lnTo>
                  <a:pt x="5089684" y="2057876"/>
                </a:lnTo>
                <a:lnTo>
                  <a:pt x="5097304" y="2057876"/>
                </a:lnTo>
                <a:lnTo>
                  <a:pt x="5097304" y="2070259"/>
                </a:lnTo>
                <a:lnTo>
                  <a:pt x="5089684" y="2070259"/>
                </a:lnTo>
                <a:lnTo>
                  <a:pt x="5089684" y="2077879"/>
                </a:lnTo>
                <a:lnTo>
                  <a:pt x="5097304" y="2077879"/>
                </a:lnTo>
                <a:lnTo>
                  <a:pt x="5097304" y="2089309"/>
                </a:lnTo>
                <a:lnTo>
                  <a:pt x="5089684" y="2089309"/>
                </a:lnTo>
                <a:lnTo>
                  <a:pt x="5089684" y="2096929"/>
                </a:lnTo>
                <a:lnTo>
                  <a:pt x="5097304" y="2096929"/>
                </a:lnTo>
                <a:lnTo>
                  <a:pt x="5097304" y="2108359"/>
                </a:lnTo>
                <a:lnTo>
                  <a:pt x="5089684" y="2108359"/>
                </a:lnTo>
                <a:lnTo>
                  <a:pt x="5089684" y="2115979"/>
                </a:lnTo>
                <a:lnTo>
                  <a:pt x="5097304" y="2115979"/>
                </a:lnTo>
                <a:lnTo>
                  <a:pt x="5097304" y="2127409"/>
                </a:lnTo>
                <a:lnTo>
                  <a:pt x="5089684" y="2127409"/>
                </a:lnTo>
                <a:lnTo>
                  <a:pt x="5089684" y="2135029"/>
                </a:lnTo>
                <a:lnTo>
                  <a:pt x="5097304" y="2135029"/>
                </a:lnTo>
                <a:lnTo>
                  <a:pt x="5097304" y="2147411"/>
                </a:lnTo>
                <a:lnTo>
                  <a:pt x="5089684" y="2147411"/>
                </a:lnTo>
                <a:lnTo>
                  <a:pt x="5089684" y="2155031"/>
                </a:lnTo>
                <a:lnTo>
                  <a:pt x="5097304" y="2155031"/>
                </a:lnTo>
                <a:lnTo>
                  <a:pt x="5097304" y="2166461"/>
                </a:lnTo>
                <a:lnTo>
                  <a:pt x="5089684" y="2166461"/>
                </a:lnTo>
                <a:lnTo>
                  <a:pt x="5089684" y="2174081"/>
                </a:lnTo>
                <a:lnTo>
                  <a:pt x="5097304" y="2174081"/>
                </a:lnTo>
                <a:lnTo>
                  <a:pt x="5097304" y="2186464"/>
                </a:lnTo>
                <a:lnTo>
                  <a:pt x="5089684" y="2186464"/>
                </a:lnTo>
                <a:lnTo>
                  <a:pt x="5089684" y="2193131"/>
                </a:lnTo>
                <a:lnTo>
                  <a:pt x="5074444" y="2193131"/>
                </a:lnTo>
                <a:lnTo>
                  <a:pt x="5074444" y="2185511"/>
                </a:lnTo>
                <a:lnTo>
                  <a:pt x="5066824" y="2185511"/>
                </a:lnTo>
                <a:lnTo>
                  <a:pt x="5066824" y="2173129"/>
                </a:lnTo>
                <a:lnTo>
                  <a:pt x="5074444" y="2173129"/>
                </a:lnTo>
                <a:lnTo>
                  <a:pt x="5074444" y="2164556"/>
                </a:lnTo>
                <a:lnTo>
                  <a:pt x="5066824" y="2164556"/>
                </a:lnTo>
                <a:lnTo>
                  <a:pt x="5066824" y="2152174"/>
                </a:lnTo>
                <a:lnTo>
                  <a:pt x="5074444" y="2152174"/>
                </a:lnTo>
                <a:lnTo>
                  <a:pt x="5074444" y="2143601"/>
                </a:lnTo>
                <a:lnTo>
                  <a:pt x="5066824" y="2143601"/>
                </a:lnTo>
                <a:lnTo>
                  <a:pt x="5066824" y="2140744"/>
                </a:lnTo>
                <a:lnTo>
                  <a:pt x="5074444" y="2140744"/>
                </a:lnTo>
                <a:lnTo>
                  <a:pt x="5074444" y="2132171"/>
                </a:lnTo>
                <a:lnTo>
                  <a:pt x="5066824" y="2132171"/>
                </a:lnTo>
                <a:lnTo>
                  <a:pt x="5066824" y="2119789"/>
                </a:lnTo>
                <a:lnTo>
                  <a:pt x="5074444" y="2119789"/>
                </a:lnTo>
                <a:lnTo>
                  <a:pt x="5074444" y="2111216"/>
                </a:lnTo>
                <a:lnTo>
                  <a:pt x="5066824" y="2111216"/>
                </a:lnTo>
                <a:lnTo>
                  <a:pt x="5066824" y="2098834"/>
                </a:lnTo>
                <a:lnTo>
                  <a:pt x="5074444" y="2098834"/>
                </a:lnTo>
                <a:lnTo>
                  <a:pt x="5074444" y="2090261"/>
                </a:lnTo>
                <a:lnTo>
                  <a:pt x="5066824" y="2090261"/>
                </a:lnTo>
                <a:lnTo>
                  <a:pt x="5066824" y="2077879"/>
                </a:lnTo>
                <a:lnTo>
                  <a:pt x="5074444" y="2077879"/>
                </a:lnTo>
                <a:lnTo>
                  <a:pt x="5074444" y="2069306"/>
                </a:lnTo>
                <a:lnTo>
                  <a:pt x="5066824" y="2069306"/>
                </a:lnTo>
                <a:lnTo>
                  <a:pt x="5066824" y="2056924"/>
                </a:lnTo>
                <a:lnTo>
                  <a:pt x="5074444" y="2056924"/>
                </a:lnTo>
                <a:lnTo>
                  <a:pt x="5074444" y="2048351"/>
                </a:lnTo>
                <a:lnTo>
                  <a:pt x="5066824" y="2048351"/>
                </a:lnTo>
                <a:lnTo>
                  <a:pt x="5066824" y="2035969"/>
                </a:lnTo>
                <a:lnTo>
                  <a:pt x="5074444" y="2035969"/>
                </a:lnTo>
                <a:lnTo>
                  <a:pt x="5074444" y="2026444"/>
                </a:lnTo>
                <a:lnTo>
                  <a:pt x="5066824" y="2026444"/>
                </a:lnTo>
                <a:lnTo>
                  <a:pt x="5066824" y="2014061"/>
                </a:lnTo>
                <a:lnTo>
                  <a:pt x="5074444" y="2014061"/>
                </a:lnTo>
                <a:lnTo>
                  <a:pt x="5074444" y="2005489"/>
                </a:lnTo>
                <a:lnTo>
                  <a:pt x="5066824" y="2005489"/>
                </a:lnTo>
                <a:lnTo>
                  <a:pt x="5066824" y="1993106"/>
                </a:lnTo>
                <a:lnTo>
                  <a:pt x="5074444" y="1993106"/>
                </a:lnTo>
                <a:lnTo>
                  <a:pt x="5074444" y="1984534"/>
                </a:lnTo>
                <a:lnTo>
                  <a:pt x="5066824" y="1984534"/>
                </a:lnTo>
                <a:lnTo>
                  <a:pt x="5066824" y="1972151"/>
                </a:lnTo>
                <a:lnTo>
                  <a:pt x="5074444" y="1972151"/>
                </a:lnTo>
                <a:lnTo>
                  <a:pt x="5074444" y="1963579"/>
                </a:lnTo>
                <a:lnTo>
                  <a:pt x="5066824" y="1963579"/>
                </a:lnTo>
                <a:lnTo>
                  <a:pt x="5066824" y="1951196"/>
                </a:lnTo>
                <a:lnTo>
                  <a:pt x="5074444" y="1951196"/>
                </a:lnTo>
                <a:lnTo>
                  <a:pt x="5074444" y="1940719"/>
                </a:lnTo>
                <a:lnTo>
                  <a:pt x="5066824" y="1940719"/>
                </a:lnTo>
                <a:lnTo>
                  <a:pt x="5066824" y="1928336"/>
                </a:lnTo>
                <a:lnTo>
                  <a:pt x="5074444" y="1928336"/>
                </a:lnTo>
                <a:lnTo>
                  <a:pt x="5074444" y="1919764"/>
                </a:lnTo>
                <a:lnTo>
                  <a:pt x="5066824" y="1919764"/>
                </a:lnTo>
                <a:lnTo>
                  <a:pt x="5066824" y="1907381"/>
                </a:lnTo>
                <a:lnTo>
                  <a:pt x="5074444" y="1907381"/>
                </a:lnTo>
                <a:lnTo>
                  <a:pt x="5074444" y="1898809"/>
                </a:lnTo>
                <a:lnTo>
                  <a:pt x="5066824" y="1898809"/>
                </a:lnTo>
                <a:lnTo>
                  <a:pt x="5066824" y="1886426"/>
                </a:lnTo>
                <a:lnTo>
                  <a:pt x="5074444" y="1886426"/>
                </a:lnTo>
                <a:lnTo>
                  <a:pt x="5074444" y="1877854"/>
                </a:lnTo>
                <a:lnTo>
                  <a:pt x="5066824" y="1877854"/>
                </a:lnTo>
                <a:lnTo>
                  <a:pt x="5066824" y="1864519"/>
                </a:lnTo>
                <a:lnTo>
                  <a:pt x="5074444" y="1864519"/>
                </a:lnTo>
                <a:lnTo>
                  <a:pt x="5074444" y="1855946"/>
                </a:lnTo>
                <a:lnTo>
                  <a:pt x="5066824" y="1855946"/>
                </a:lnTo>
                <a:lnTo>
                  <a:pt x="5066824" y="1843564"/>
                </a:lnTo>
                <a:lnTo>
                  <a:pt x="5074444" y="1843564"/>
                </a:lnTo>
                <a:lnTo>
                  <a:pt x="5074444" y="1834991"/>
                </a:lnTo>
                <a:lnTo>
                  <a:pt x="5066824" y="1834991"/>
                </a:lnTo>
                <a:lnTo>
                  <a:pt x="5066824" y="1822609"/>
                </a:lnTo>
                <a:lnTo>
                  <a:pt x="5074444" y="1822609"/>
                </a:lnTo>
                <a:lnTo>
                  <a:pt x="5074444" y="1814036"/>
                </a:lnTo>
                <a:lnTo>
                  <a:pt x="5066824" y="1814036"/>
                </a:lnTo>
                <a:lnTo>
                  <a:pt x="5066824" y="1801654"/>
                </a:lnTo>
                <a:lnTo>
                  <a:pt x="5074444" y="1801654"/>
                </a:lnTo>
                <a:lnTo>
                  <a:pt x="5074444" y="1793081"/>
                </a:lnTo>
                <a:lnTo>
                  <a:pt x="5066824" y="1793081"/>
                </a:lnTo>
                <a:lnTo>
                  <a:pt x="5066824" y="1780699"/>
                </a:lnTo>
                <a:lnTo>
                  <a:pt x="5074444" y="1780699"/>
                </a:lnTo>
                <a:lnTo>
                  <a:pt x="5074444" y="1772126"/>
                </a:lnTo>
                <a:lnTo>
                  <a:pt x="5066824" y="1772126"/>
                </a:lnTo>
                <a:lnTo>
                  <a:pt x="5066824" y="1759744"/>
                </a:lnTo>
                <a:lnTo>
                  <a:pt x="5074444" y="1759744"/>
                </a:lnTo>
                <a:lnTo>
                  <a:pt x="5074444" y="1750219"/>
                </a:lnTo>
                <a:lnTo>
                  <a:pt x="5066824" y="1750219"/>
                </a:lnTo>
                <a:lnTo>
                  <a:pt x="5066824" y="1737836"/>
                </a:lnTo>
                <a:lnTo>
                  <a:pt x="5074444" y="1737836"/>
                </a:lnTo>
                <a:lnTo>
                  <a:pt x="5074444" y="1729264"/>
                </a:lnTo>
                <a:lnTo>
                  <a:pt x="5066824" y="1729264"/>
                </a:lnTo>
                <a:lnTo>
                  <a:pt x="5066824" y="1716881"/>
                </a:lnTo>
                <a:lnTo>
                  <a:pt x="5074444" y="1716881"/>
                </a:lnTo>
                <a:lnTo>
                  <a:pt x="5074444" y="1708309"/>
                </a:lnTo>
                <a:lnTo>
                  <a:pt x="5066824" y="1708309"/>
                </a:lnTo>
                <a:lnTo>
                  <a:pt x="5066824" y="1695926"/>
                </a:lnTo>
                <a:lnTo>
                  <a:pt x="5074444" y="1695926"/>
                </a:lnTo>
                <a:lnTo>
                  <a:pt x="5074444" y="1687354"/>
                </a:lnTo>
                <a:lnTo>
                  <a:pt x="5066824" y="1687354"/>
                </a:lnTo>
                <a:lnTo>
                  <a:pt x="5066824" y="1656874"/>
                </a:lnTo>
                <a:lnTo>
                  <a:pt x="5074444" y="1656874"/>
                </a:lnTo>
                <a:lnTo>
                  <a:pt x="5074444" y="1648301"/>
                </a:lnTo>
                <a:lnTo>
                  <a:pt x="5066824" y="1648301"/>
                </a:lnTo>
                <a:lnTo>
                  <a:pt x="5066824" y="1637824"/>
                </a:lnTo>
                <a:lnTo>
                  <a:pt x="5074444" y="1637824"/>
                </a:lnTo>
                <a:lnTo>
                  <a:pt x="5074444" y="1629251"/>
                </a:lnTo>
                <a:lnTo>
                  <a:pt x="5066824" y="1629251"/>
                </a:lnTo>
                <a:lnTo>
                  <a:pt x="5066824" y="1612106"/>
                </a:lnTo>
                <a:lnTo>
                  <a:pt x="5059204" y="1612106"/>
                </a:lnTo>
                <a:lnTo>
                  <a:pt x="5059204" y="1577816"/>
                </a:lnTo>
                <a:lnTo>
                  <a:pt x="5082064" y="1577816"/>
                </a:lnTo>
                <a:lnTo>
                  <a:pt x="5082064" y="1563529"/>
                </a:lnTo>
                <a:lnTo>
                  <a:pt x="5059204" y="1563529"/>
                </a:lnTo>
                <a:lnTo>
                  <a:pt x="5059204" y="1552099"/>
                </a:lnTo>
                <a:lnTo>
                  <a:pt x="5082064" y="1552099"/>
                </a:lnTo>
                <a:lnTo>
                  <a:pt x="5082064" y="1535906"/>
                </a:lnTo>
                <a:lnTo>
                  <a:pt x="5059204" y="1535906"/>
                </a:lnTo>
                <a:lnTo>
                  <a:pt x="5040154" y="1535906"/>
                </a:lnTo>
                <a:lnTo>
                  <a:pt x="5027771" y="1535906"/>
                </a:lnTo>
                <a:lnTo>
                  <a:pt x="5027771" y="1517809"/>
                </a:lnTo>
                <a:lnTo>
                  <a:pt x="4961096" y="1517809"/>
                </a:lnTo>
                <a:lnTo>
                  <a:pt x="4961096" y="1535906"/>
                </a:lnTo>
                <a:lnTo>
                  <a:pt x="4922044" y="1535906"/>
                </a:lnTo>
                <a:lnTo>
                  <a:pt x="4922044" y="1611154"/>
                </a:lnTo>
                <a:lnTo>
                  <a:pt x="4893469" y="1611154"/>
                </a:lnTo>
                <a:lnTo>
                  <a:pt x="4893469" y="1628299"/>
                </a:lnTo>
                <a:lnTo>
                  <a:pt x="4885849" y="1628299"/>
                </a:lnTo>
                <a:lnTo>
                  <a:pt x="4885849" y="1636871"/>
                </a:lnTo>
                <a:lnTo>
                  <a:pt x="4893469" y="1636871"/>
                </a:lnTo>
                <a:lnTo>
                  <a:pt x="4893469" y="1647349"/>
                </a:lnTo>
                <a:lnTo>
                  <a:pt x="4885849" y="1647349"/>
                </a:lnTo>
                <a:lnTo>
                  <a:pt x="4885849" y="1655921"/>
                </a:lnTo>
                <a:lnTo>
                  <a:pt x="4893469" y="1655921"/>
                </a:lnTo>
                <a:lnTo>
                  <a:pt x="4893469" y="1686401"/>
                </a:lnTo>
                <a:lnTo>
                  <a:pt x="4885849" y="1686401"/>
                </a:lnTo>
                <a:lnTo>
                  <a:pt x="4885849" y="1694974"/>
                </a:lnTo>
                <a:lnTo>
                  <a:pt x="4893469" y="1694974"/>
                </a:lnTo>
                <a:lnTo>
                  <a:pt x="4893469" y="1707356"/>
                </a:lnTo>
                <a:lnTo>
                  <a:pt x="4885849" y="1707356"/>
                </a:lnTo>
                <a:lnTo>
                  <a:pt x="4885849" y="1715929"/>
                </a:lnTo>
                <a:lnTo>
                  <a:pt x="4893469" y="1715929"/>
                </a:lnTo>
                <a:lnTo>
                  <a:pt x="4893469" y="1728311"/>
                </a:lnTo>
                <a:lnTo>
                  <a:pt x="4885849" y="1728311"/>
                </a:lnTo>
                <a:lnTo>
                  <a:pt x="4885849" y="1736884"/>
                </a:lnTo>
                <a:lnTo>
                  <a:pt x="4893469" y="1736884"/>
                </a:lnTo>
                <a:lnTo>
                  <a:pt x="4893469" y="1749266"/>
                </a:lnTo>
                <a:lnTo>
                  <a:pt x="4885849" y="1749266"/>
                </a:lnTo>
                <a:lnTo>
                  <a:pt x="4885849" y="1757839"/>
                </a:lnTo>
                <a:lnTo>
                  <a:pt x="4893469" y="1757839"/>
                </a:lnTo>
                <a:lnTo>
                  <a:pt x="4893469" y="1770221"/>
                </a:lnTo>
                <a:lnTo>
                  <a:pt x="4885849" y="1770221"/>
                </a:lnTo>
                <a:lnTo>
                  <a:pt x="4885849" y="1778794"/>
                </a:lnTo>
                <a:lnTo>
                  <a:pt x="4893469" y="1778794"/>
                </a:lnTo>
                <a:lnTo>
                  <a:pt x="4893469" y="1791176"/>
                </a:lnTo>
                <a:lnTo>
                  <a:pt x="4885849" y="1791176"/>
                </a:lnTo>
                <a:lnTo>
                  <a:pt x="4885849" y="1799749"/>
                </a:lnTo>
                <a:lnTo>
                  <a:pt x="4893469" y="1799749"/>
                </a:lnTo>
                <a:lnTo>
                  <a:pt x="4893469" y="1812131"/>
                </a:lnTo>
                <a:lnTo>
                  <a:pt x="4885849" y="1812131"/>
                </a:lnTo>
                <a:lnTo>
                  <a:pt x="4885849" y="1820704"/>
                </a:lnTo>
                <a:lnTo>
                  <a:pt x="4893469" y="1820704"/>
                </a:lnTo>
                <a:lnTo>
                  <a:pt x="4893469" y="1833086"/>
                </a:lnTo>
                <a:lnTo>
                  <a:pt x="4885849" y="1833086"/>
                </a:lnTo>
                <a:lnTo>
                  <a:pt x="4885849" y="1841659"/>
                </a:lnTo>
                <a:lnTo>
                  <a:pt x="4893469" y="1841659"/>
                </a:lnTo>
                <a:lnTo>
                  <a:pt x="4893469" y="1854041"/>
                </a:lnTo>
                <a:lnTo>
                  <a:pt x="4885849" y="1854041"/>
                </a:lnTo>
                <a:lnTo>
                  <a:pt x="4885849" y="1862614"/>
                </a:lnTo>
                <a:lnTo>
                  <a:pt x="4893469" y="1862614"/>
                </a:lnTo>
                <a:lnTo>
                  <a:pt x="4893469" y="1874996"/>
                </a:lnTo>
                <a:lnTo>
                  <a:pt x="4885849" y="1874996"/>
                </a:lnTo>
                <a:lnTo>
                  <a:pt x="4885849" y="1883569"/>
                </a:lnTo>
                <a:lnTo>
                  <a:pt x="4893469" y="1883569"/>
                </a:lnTo>
                <a:lnTo>
                  <a:pt x="4893469" y="1895951"/>
                </a:lnTo>
                <a:lnTo>
                  <a:pt x="4885849" y="1895951"/>
                </a:lnTo>
                <a:lnTo>
                  <a:pt x="4885849" y="1904524"/>
                </a:lnTo>
                <a:lnTo>
                  <a:pt x="4893469" y="1904524"/>
                </a:lnTo>
                <a:lnTo>
                  <a:pt x="4893469" y="1916906"/>
                </a:lnTo>
                <a:lnTo>
                  <a:pt x="4885849" y="1916906"/>
                </a:lnTo>
                <a:lnTo>
                  <a:pt x="4885849" y="1925479"/>
                </a:lnTo>
                <a:lnTo>
                  <a:pt x="4893469" y="1925479"/>
                </a:lnTo>
                <a:lnTo>
                  <a:pt x="4893469" y="1937861"/>
                </a:lnTo>
                <a:lnTo>
                  <a:pt x="4885849" y="1937861"/>
                </a:lnTo>
                <a:lnTo>
                  <a:pt x="4885849" y="1946434"/>
                </a:lnTo>
                <a:lnTo>
                  <a:pt x="4893469" y="1946434"/>
                </a:lnTo>
                <a:lnTo>
                  <a:pt x="4893469" y="1958816"/>
                </a:lnTo>
                <a:lnTo>
                  <a:pt x="4885849" y="1958816"/>
                </a:lnTo>
                <a:lnTo>
                  <a:pt x="4885849" y="1967389"/>
                </a:lnTo>
                <a:lnTo>
                  <a:pt x="4893469" y="1967389"/>
                </a:lnTo>
                <a:lnTo>
                  <a:pt x="4893469" y="1979771"/>
                </a:lnTo>
                <a:lnTo>
                  <a:pt x="4885849" y="1979771"/>
                </a:lnTo>
                <a:lnTo>
                  <a:pt x="4885849" y="1988344"/>
                </a:lnTo>
                <a:lnTo>
                  <a:pt x="4893469" y="1988344"/>
                </a:lnTo>
                <a:lnTo>
                  <a:pt x="4893469" y="2000726"/>
                </a:lnTo>
                <a:lnTo>
                  <a:pt x="4885849" y="2000726"/>
                </a:lnTo>
                <a:lnTo>
                  <a:pt x="4885849" y="2009299"/>
                </a:lnTo>
                <a:lnTo>
                  <a:pt x="4893469" y="2009299"/>
                </a:lnTo>
                <a:lnTo>
                  <a:pt x="4893469" y="2021681"/>
                </a:lnTo>
                <a:lnTo>
                  <a:pt x="4885849" y="2021681"/>
                </a:lnTo>
                <a:lnTo>
                  <a:pt x="4885849" y="2030254"/>
                </a:lnTo>
                <a:lnTo>
                  <a:pt x="4893469" y="2030254"/>
                </a:lnTo>
                <a:lnTo>
                  <a:pt x="4893469" y="2042636"/>
                </a:lnTo>
                <a:lnTo>
                  <a:pt x="4885849" y="2042636"/>
                </a:lnTo>
                <a:lnTo>
                  <a:pt x="4885849" y="2051209"/>
                </a:lnTo>
                <a:lnTo>
                  <a:pt x="4893469" y="2051209"/>
                </a:lnTo>
                <a:lnTo>
                  <a:pt x="4893469" y="2063591"/>
                </a:lnTo>
                <a:lnTo>
                  <a:pt x="4885849" y="2063591"/>
                </a:lnTo>
                <a:lnTo>
                  <a:pt x="4885849" y="2072164"/>
                </a:lnTo>
                <a:lnTo>
                  <a:pt x="4893469" y="2072164"/>
                </a:lnTo>
                <a:lnTo>
                  <a:pt x="4893469" y="2084546"/>
                </a:lnTo>
                <a:lnTo>
                  <a:pt x="4885849" y="2084546"/>
                </a:lnTo>
                <a:lnTo>
                  <a:pt x="4885849" y="2093119"/>
                </a:lnTo>
                <a:lnTo>
                  <a:pt x="4893469" y="2093119"/>
                </a:lnTo>
                <a:lnTo>
                  <a:pt x="4893469" y="2105501"/>
                </a:lnTo>
                <a:lnTo>
                  <a:pt x="4885849" y="2105501"/>
                </a:lnTo>
                <a:lnTo>
                  <a:pt x="4885849" y="2114074"/>
                </a:lnTo>
                <a:lnTo>
                  <a:pt x="4893469" y="2114074"/>
                </a:lnTo>
                <a:lnTo>
                  <a:pt x="4893469" y="2126456"/>
                </a:lnTo>
                <a:lnTo>
                  <a:pt x="4885849" y="2126456"/>
                </a:lnTo>
                <a:lnTo>
                  <a:pt x="4885849" y="2135029"/>
                </a:lnTo>
                <a:lnTo>
                  <a:pt x="4893469" y="2135029"/>
                </a:lnTo>
                <a:lnTo>
                  <a:pt x="4893469" y="2147411"/>
                </a:lnTo>
                <a:lnTo>
                  <a:pt x="4885849" y="2147411"/>
                </a:lnTo>
                <a:lnTo>
                  <a:pt x="4885849" y="2155984"/>
                </a:lnTo>
                <a:lnTo>
                  <a:pt x="4893469" y="2155984"/>
                </a:lnTo>
                <a:lnTo>
                  <a:pt x="4893469" y="2168366"/>
                </a:lnTo>
                <a:lnTo>
                  <a:pt x="4885849" y="2168366"/>
                </a:lnTo>
                <a:lnTo>
                  <a:pt x="4885849" y="2176939"/>
                </a:lnTo>
                <a:lnTo>
                  <a:pt x="4893469" y="2176939"/>
                </a:lnTo>
                <a:lnTo>
                  <a:pt x="4893469" y="2189321"/>
                </a:lnTo>
                <a:lnTo>
                  <a:pt x="4885849" y="2189321"/>
                </a:lnTo>
                <a:lnTo>
                  <a:pt x="4885849" y="2196941"/>
                </a:lnTo>
                <a:lnTo>
                  <a:pt x="4678204" y="2196941"/>
                </a:lnTo>
                <a:lnTo>
                  <a:pt x="4678204" y="1193959"/>
                </a:lnTo>
                <a:lnTo>
                  <a:pt x="4657249" y="1193959"/>
                </a:lnTo>
                <a:lnTo>
                  <a:pt x="4657249" y="1178719"/>
                </a:lnTo>
                <a:lnTo>
                  <a:pt x="4541044" y="1178719"/>
                </a:lnTo>
                <a:lnTo>
                  <a:pt x="4541044" y="2203609"/>
                </a:lnTo>
                <a:lnTo>
                  <a:pt x="4407694" y="2203609"/>
                </a:lnTo>
                <a:lnTo>
                  <a:pt x="4407694" y="1636871"/>
                </a:lnTo>
                <a:lnTo>
                  <a:pt x="4416266" y="1636871"/>
                </a:lnTo>
                <a:lnTo>
                  <a:pt x="4416266" y="1625441"/>
                </a:lnTo>
                <a:lnTo>
                  <a:pt x="4407694" y="1625441"/>
                </a:lnTo>
                <a:lnTo>
                  <a:pt x="4389597" y="1625441"/>
                </a:lnTo>
                <a:lnTo>
                  <a:pt x="4389597" y="1587341"/>
                </a:lnTo>
                <a:lnTo>
                  <a:pt x="4402931" y="1587341"/>
                </a:lnTo>
                <a:lnTo>
                  <a:pt x="4402931" y="1575911"/>
                </a:lnTo>
                <a:lnTo>
                  <a:pt x="4362926" y="1575911"/>
                </a:lnTo>
                <a:lnTo>
                  <a:pt x="4319112" y="1487329"/>
                </a:lnTo>
                <a:lnTo>
                  <a:pt x="4167664" y="1487329"/>
                </a:lnTo>
                <a:lnTo>
                  <a:pt x="4123849" y="1576864"/>
                </a:lnTo>
                <a:lnTo>
                  <a:pt x="4083844" y="1576864"/>
                </a:lnTo>
                <a:lnTo>
                  <a:pt x="4083844" y="1588294"/>
                </a:lnTo>
                <a:lnTo>
                  <a:pt x="4097179" y="1588294"/>
                </a:lnTo>
                <a:lnTo>
                  <a:pt x="4097179" y="1625441"/>
                </a:lnTo>
                <a:lnTo>
                  <a:pt x="4079081" y="1625441"/>
                </a:lnTo>
                <a:lnTo>
                  <a:pt x="4070509" y="1625441"/>
                </a:lnTo>
                <a:lnTo>
                  <a:pt x="4070509" y="1636871"/>
                </a:lnTo>
                <a:lnTo>
                  <a:pt x="4079081" y="1636871"/>
                </a:lnTo>
                <a:lnTo>
                  <a:pt x="4079081" y="2203609"/>
                </a:lnTo>
                <a:lnTo>
                  <a:pt x="3952399" y="2203609"/>
                </a:lnTo>
                <a:lnTo>
                  <a:pt x="3952399" y="2186464"/>
                </a:lnTo>
                <a:lnTo>
                  <a:pt x="3947636" y="2186464"/>
                </a:lnTo>
                <a:lnTo>
                  <a:pt x="3943826" y="2075021"/>
                </a:lnTo>
                <a:lnTo>
                  <a:pt x="3953351" y="2075021"/>
                </a:lnTo>
                <a:lnTo>
                  <a:pt x="3958114" y="2055971"/>
                </a:lnTo>
                <a:lnTo>
                  <a:pt x="3940969" y="2055971"/>
                </a:lnTo>
                <a:lnTo>
                  <a:pt x="3936206" y="1923574"/>
                </a:lnTo>
                <a:lnTo>
                  <a:pt x="3948589" y="1923574"/>
                </a:lnTo>
                <a:lnTo>
                  <a:pt x="3953351" y="1904524"/>
                </a:lnTo>
                <a:lnTo>
                  <a:pt x="3936206" y="1904524"/>
                </a:lnTo>
                <a:lnTo>
                  <a:pt x="3932396" y="1808321"/>
                </a:lnTo>
                <a:lnTo>
                  <a:pt x="3946684" y="1808321"/>
                </a:lnTo>
                <a:lnTo>
                  <a:pt x="3951446" y="1789271"/>
                </a:lnTo>
                <a:lnTo>
                  <a:pt x="3932396" y="1789271"/>
                </a:lnTo>
                <a:lnTo>
                  <a:pt x="3929539" y="1713071"/>
                </a:lnTo>
                <a:lnTo>
                  <a:pt x="3942874" y="1713071"/>
                </a:lnTo>
                <a:lnTo>
                  <a:pt x="3947636" y="1694021"/>
                </a:lnTo>
                <a:lnTo>
                  <a:pt x="3928586" y="1694021"/>
                </a:lnTo>
                <a:lnTo>
                  <a:pt x="3926681" y="1638776"/>
                </a:lnTo>
                <a:lnTo>
                  <a:pt x="3938111" y="1638776"/>
                </a:lnTo>
                <a:lnTo>
                  <a:pt x="3941921" y="1619726"/>
                </a:lnTo>
                <a:lnTo>
                  <a:pt x="3925729" y="1619726"/>
                </a:lnTo>
                <a:lnTo>
                  <a:pt x="3924776" y="1587341"/>
                </a:lnTo>
                <a:lnTo>
                  <a:pt x="3935254" y="1587341"/>
                </a:lnTo>
                <a:lnTo>
                  <a:pt x="3939064" y="1568291"/>
                </a:lnTo>
                <a:lnTo>
                  <a:pt x="3923824" y="1568291"/>
                </a:lnTo>
                <a:lnTo>
                  <a:pt x="3922871" y="1545431"/>
                </a:lnTo>
                <a:lnTo>
                  <a:pt x="3932396" y="1545431"/>
                </a:lnTo>
                <a:lnTo>
                  <a:pt x="3936206" y="1528286"/>
                </a:lnTo>
                <a:lnTo>
                  <a:pt x="3921919" y="1528286"/>
                </a:lnTo>
                <a:lnTo>
                  <a:pt x="3920966" y="1511141"/>
                </a:lnTo>
                <a:lnTo>
                  <a:pt x="3930491" y="1511141"/>
                </a:lnTo>
                <a:lnTo>
                  <a:pt x="3934301" y="1494949"/>
                </a:lnTo>
                <a:lnTo>
                  <a:pt x="3920014" y="1494949"/>
                </a:lnTo>
                <a:lnTo>
                  <a:pt x="3919061" y="1479709"/>
                </a:lnTo>
                <a:lnTo>
                  <a:pt x="3928586" y="1479709"/>
                </a:lnTo>
                <a:lnTo>
                  <a:pt x="3932396" y="1465421"/>
                </a:lnTo>
                <a:lnTo>
                  <a:pt x="3918109" y="1465421"/>
                </a:lnTo>
                <a:lnTo>
                  <a:pt x="3918109" y="1456849"/>
                </a:lnTo>
                <a:lnTo>
                  <a:pt x="3927634" y="1456849"/>
                </a:lnTo>
                <a:lnTo>
                  <a:pt x="3931444" y="1444466"/>
                </a:lnTo>
                <a:lnTo>
                  <a:pt x="3918109" y="1444466"/>
                </a:lnTo>
                <a:lnTo>
                  <a:pt x="3918109" y="1434941"/>
                </a:lnTo>
                <a:lnTo>
                  <a:pt x="3925729" y="1434941"/>
                </a:lnTo>
                <a:lnTo>
                  <a:pt x="3929539" y="1422559"/>
                </a:lnTo>
                <a:lnTo>
                  <a:pt x="3917156" y="1422559"/>
                </a:lnTo>
                <a:lnTo>
                  <a:pt x="3917156" y="1412081"/>
                </a:lnTo>
                <a:lnTo>
                  <a:pt x="3924776" y="1412081"/>
                </a:lnTo>
                <a:lnTo>
                  <a:pt x="3928586" y="1400651"/>
                </a:lnTo>
                <a:lnTo>
                  <a:pt x="3917156" y="1400651"/>
                </a:lnTo>
                <a:lnTo>
                  <a:pt x="3917156" y="1390174"/>
                </a:lnTo>
                <a:lnTo>
                  <a:pt x="3921919" y="1390174"/>
                </a:lnTo>
                <a:lnTo>
                  <a:pt x="3925729" y="1377791"/>
                </a:lnTo>
                <a:lnTo>
                  <a:pt x="3917156" y="1377791"/>
                </a:lnTo>
                <a:lnTo>
                  <a:pt x="3917156" y="1370171"/>
                </a:lnTo>
                <a:lnTo>
                  <a:pt x="3900011" y="1370171"/>
                </a:lnTo>
                <a:lnTo>
                  <a:pt x="3900011" y="1357789"/>
                </a:lnTo>
                <a:lnTo>
                  <a:pt x="3893344" y="1357789"/>
                </a:lnTo>
                <a:lnTo>
                  <a:pt x="3893344" y="1349216"/>
                </a:lnTo>
                <a:lnTo>
                  <a:pt x="3888581" y="1349216"/>
                </a:lnTo>
                <a:lnTo>
                  <a:pt x="3888581" y="1336834"/>
                </a:lnTo>
                <a:lnTo>
                  <a:pt x="3884771" y="1336834"/>
                </a:lnTo>
                <a:lnTo>
                  <a:pt x="3884771" y="1329214"/>
                </a:lnTo>
                <a:lnTo>
                  <a:pt x="3869531" y="1329214"/>
                </a:lnTo>
                <a:lnTo>
                  <a:pt x="3869531" y="1313021"/>
                </a:lnTo>
                <a:lnTo>
                  <a:pt x="3862864" y="1313021"/>
                </a:lnTo>
                <a:lnTo>
                  <a:pt x="3862864" y="1298734"/>
                </a:lnTo>
                <a:lnTo>
                  <a:pt x="3866674" y="1298734"/>
                </a:lnTo>
                <a:lnTo>
                  <a:pt x="3866674" y="1288256"/>
                </a:lnTo>
                <a:lnTo>
                  <a:pt x="3862864" y="1288256"/>
                </a:lnTo>
                <a:lnTo>
                  <a:pt x="3862864" y="1274921"/>
                </a:lnTo>
                <a:lnTo>
                  <a:pt x="3854291" y="1274921"/>
                </a:lnTo>
                <a:lnTo>
                  <a:pt x="3854291" y="1224439"/>
                </a:lnTo>
                <a:lnTo>
                  <a:pt x="3844766" y="1224439"/>
                </a:lnTo>
                <a:lnTo>
                  <a:pt x="3844766" y="1274921"/>
                </a:lnTo>
                <a:lnTo>
                  <a:pt x="3836194" y="1274921"/>
                </a:lnTo>
                <a:lnTo>
                  <a:pt x="3836194" y="1288256"/>
                </a:lnTo>
                <a:lnTo>
                  <a:pt x="3832384" y="1288256"/>
                </a:lnTo>
                <a:lnTo>
                  <a:pt x="3832384" y="1298734"/>
                </a:lnTo>
                <a:lnTo>
                  <a:pt x="3836194" y="1298734"/>
                </a:lnTo>
                <a:lnTo>
                  <a:pt x="3836194" y="1313021"/>
                </a:lnTo>
                <a:lnTo>
                  <a:pt x="3829526" y="1313021"/>
                </a:lnTo>
                <a:lnTo>
                  <a:pt x="3829526" y="1329214"/>
                </a:lnTo>
                <a:lnTo>
                  <a:pt x="3814286" y="1329214"/>
                </a:lnTo>
                <a:lnTo>
                  <a:pt x="3814286" y="1336834"/>
                </a:lnTo>
                <a:lnTo>
                  <a:pt x="3810476" y="1336834"/>
                </a:lnTo>
                <a:lnTo>
                  <a:pt x="3810476" y="1349216"/>
                </a:lnTo>
                <a:lnTo>
                  <a:pt x="3805714" y="1349216"/>
                </a:lnTo>
                <a:lnTo>
                  <a:pt x="3805714" y="1357789"/>
                </a:lnTo>
                <a:lnTo>
                  <a:pt x="3799999" y="1357789"/>
                </a:lnTo>
                <a:lnTo>
                  <a:pt x="3799999" y="1370171"/>
                </a:lnTo>
                <a:lnTo>
                  <a:pt x="3782854" y="1370171"/>
                </a:lnTo>
                <a:lnTo>
                  <a:pt x="3782854" y="1377791"/>
                </a:lnTo>
                <a:lnTo>
                  <a:pt x="3774281" y="1377791"/>
                </a:lnTo>
                <a:lnTo>
                  <a:pt x="3778091" y="1390174"/>
                </a:lnTo>
                <a:lnTo>
                  <a:pt x="3782854" y="1390174"/>
                </a:lnTo>
                <a:lnTo>
                  <a:pt x="3782854" y="1400651"/>
                </a:lnTo>
                <a:lnTo>
                  <a:pt x="3769519" y="1400651"/>
                </a:lnTo>
                <a:lnTo>
                  <a:pt x="3773329" y="1412081"/>
                </a:lnTo>
                <a:lnTo>
                  <a:pt x="3780949" y="1412081"/>
                </a:lnTo>
                <a:lnTo>
                  <a:pt x="3780949" y="1422559"/>
                </a:lnTo>
                <a:lnTo>
                  <a:pt x="3769519" y="1422559"/>
                </a:lnTo>
                <a:lnTo>
                  <a:pt x="3773329" y="1434941"/>
                </a:lnTo>
                <a:lnTo>
                  <a:pt x="3780949" y="1434941"/>
                </a:lnTo>
                <a:lnTo>
                  <a:pt x="3780949" y="1444466"/>
                </a:lnTo>
                <a:lnTo>
                  <a:pt x="3767614" y="1444466"/>
                </a:lnTo>
                <a:lnTo>
                  <a:pt x="3771424" y="1456849"/>
                </a:lnTo>
                <a:lnTo>
                  <a:pt x="3780949" y="1456849"/>
                </a:lnTo>
                <a:lnTo>
                  <a:pt x="3780949" y="1465421"/>
                </a:lnTo>
                <a:lnTo>
                  <a:pt x="3766661" y="1465421"/>
                </a:lnTo>
                <a:lnTo>
                  <a:pt x="3770471" y="1479709"/>
                </a:lnTo>
                <a:lnTo>
                  <a:pt x="3779996" y="1479709"/>
                </a:lnTo>
                <a:lnTo>
                  <a:pt x="3779044" y="1494949"/>
                </a:lnTo>
                <a:lnTo>
                  <a:pt x="3764756" y="1494949"/>
                </a:lnTo>
                <a:lnTo>
                  <a:pt x="3768566" y="1511141"/>
                </a:lnTo>
                <a:lnTo>
                  <a:pt x="3778091" y="1511141"/>
                </a:lnTo>
                <a:lnTo>
                  <a:pt x="3777139" y="1528286"/>
                </a:lnTo>
                <a:lnTo>
                  <a:pt x="3762851" y="1528286"/>
                </a:lnTo>
                <a:lnTo>
                  <a:pt x="3766661" y="1545431"/>
                </a:lnTo>
                <a:lnTo>
                  <a:pt x="3776186" y="1545431"/>
                </a:lnTo>
                <a:lnTo>
                  <a:pt x="3775234" y="1568291"/>
                </a:lnTo>
                <a:lnTo>
                  <a:pt x="3759994" y="1568291"/>
                </a:lnTo>
                <a:lnTo>
                  <a:pt x="3763804" y="1587341"/>
                </a:lnTo>
                <a:lnTo>
                  <a:pt x="3774281" y="1587341"/>
                </a:lnTo>
                <a:lnTo>
                  <a:pt x="3773329" y="1619726"/>
                </a:lnTo>
                <a:lnTo>
                  <a:pt x="3757136" y="1619726"/>
                </a:lnTo>
                <a:lnTo>
                  <a:pt x="3760946" y="1638776"/>
                </a:lnTo>
                <a:lnTo>
                  <a:pt x="3772376" y="1638776"/>
                </a:lnTo>
                <a:lnTo>
                  <a:pt x="3770471" y="1694021"/>
                </a:lnTo>
                <a:lnTo>
                  <a:pt x="3751421" y="1694021"/>
                </a:lnTo>
                <a:lnTo>
                  <a:pt x="3756184" y="1713071"/>
                </a:lnTo>
                <a:lnTo>
                  <a:pt x="3769519" y="1713071"/>
                </a:lnTo>
                <a:lnTo>
                  <a:pt x="3766661" y="1789271"/>
                </a:lnTo>
                <a:lnTo>
                  <a:pt x="3747611" y="1789271"/>
                </a:lnTo>
                <a:lnTo>
                  <a:pt x="3752374" y="1808321"/>
                </a:lnTo>
                <a:lnTo>
                  <a:pt x="3766661" y="1808321"/>
                </a:lnTo>
                <a:lnTo>
                  <a:pt x="3762851" y="1904524"/>
                </a:lnTo>
                <a:lnTo>
                  <a:pt x="3746659" y="1904524"/>
                </a:lnTo>
                <a:lnTo>
                  <a:pt x="3746659" y="1152049"/>
                </a:lnTo>
                <a:lnTo>
                  <a:pt x="3554254" y="1152049"/>
                </a:lnTo>
                <a:lnTo>
                  <a:pt x="3554254" y="2203609"/>
                </a:lnTo>
                <a:lnTo>
                  <a:pt x="3468529" y="2203609"/>
                </a:lnTo>
                <a:lnTo>
                  <a:pt x="3468529" y="2149316"/>
                </a:lnTo>
                <a:lnTo>
                  <a:pt x="3453289" y="2149316"/>
                </a:lnTo>
                <a:lnTo>
                  <a:pt x="3453289" y="2135981"/>
                </a:lnTo>
                <a:lnTo>
                  <a:pt x="3462814" y="2135981"/>
                </a:lnTo>
                <a:lnTo>
                  <a:pt x="3462814" y="2127409"/>
                </a:lnTo>
                <a:lnTo>
                  <a:pt x="3453289" y="2127409"/>
                </a:lnTo>
                <a:lnTo>
                  <a:pt x="3453289" y="2114074"/>
                </a:lnTo>
                <a:lnTo>
                  <a:pt x="3462814" y="2114074"/>
                </a:lnTo>
                <a:lnTo>
                  <a:pt x="3462814" y="2105501"/>
                </a:lnTo>
                <a:lnTo>
                  <a:pt x="3453289" y="2105501"/>
                </a:lnTo>
                <a:lnTo>
                  <a:pt x="3453289" y="2101691"/>
                </a:lnTo>
                <a:lnTo>
                  <a:pt x="3439954" y="2101691"/>
                </a:lnTo>
                <a:lnTo>
                  <a:pt x="3439954" y="2091214"/>
                </a:lnTo>
                <a:lnTo>
                  <a:pt x="3410426" y="2091214"/>
                </a:lnTo>
                <a:cubicBezTo>
                  <a:pt x="3433286" y="2067401"/>
                  <a:pt x="3447574" y="2037874"/>
                  <a:pt x="3447574" y="2004536"/>
                </a:cubicBezTo>
                <a:cubicBezTo>
                  <a:pt x="3447574" y="1934051"/>
                  <a:pt x="3382804" y="1875949"/>
                  <a:pt x="3299936" y="1869281"/>
                </a:cubicBezTo>
                <a:lnTo>
                  <a:pt x="3299936" y="1859756"/>
                </a:lnTo>
                <a:lnTo>
                  <a:pt x="3267551" y="1859756"/>
                </a:lnTo>
                <a:lnTo>
                  <a:pt x="3267551" y="1869281"/>
                </a:lnTo>
                <a:cubicBezTo>
                  <a:pt x="3184684" y="1875949"/>
                  <a:pt x="3119914" y="1934051"/>
                  <a:pt x="3119914" y="2004536"/>
                </a:cubicBezTo>
                <a:cubicBezTo>
                  <a:pt x="3119914" y="2036921"/>
                  <a:pt x="3134201" y="2067401"/>
                  <a:pt x="3157061" y="2091214"/>
                </a:cubicBezTo>
                <a:lnTo>
                  <a:pt x="3127534" y="2091214"/>
                </a:lnTo>
                <a:lnTo>
                  <a:pt x="3127534" y="2101691"/>
                </a:lnTo>
                <a:lnTo>
                  <a:pt x="3114199" y="2101691"/>
                </a:lnTo>
                <a:lnTo>
                  <a:pt x="3114199" y="2105501"/>
                </a:lnTo>
                <a:lnTo>
                  <a:pt x="3104674" y="2105501"/>
                </a:lnTo>
                <a:lnTo>
                  <a:pt x="3104674" y="2114074"/>
                </a:lnTo>
                <a:lnTo>
                  <a:pt x="3114199" y="2114074"/>
                </a:lnTo>
                <a:lnTo>
                  <a:pt x="3114199" y="2127409"/>
                </a:lnTo>
                <a:lnTo>
                  <a:pt x="3104674" y="2127409"/>
                </a:lnTo>
                <a:lnTo>
                  <a:pt x="3104674" y="2135981"/>
                </a:lnTo>
                <a:lnTo>
                  <a:pt x="3114199" y="2135981"/>
                </a:lnTo>
                <a:lnTo>
                  <a:pt x="3114199" y="2149316"/>
                </a:lnTo>
                <a:lnTo>
                  <a:pt x="3102769" y="2149316"/>
                </a:lnTo>
                <a:lnTo>
                  <a:pt x="3102769" y="1848326"/>
                </a:lnTo>
                <a:lnTo>
                  <a:pt x="2959894" y="1848326"/>
                </a:lnTo>
                <a:lnTo>
                  <a:pt x="2959894" y="1923574"/>
                </a:lnTo>
                <a:lnTo>
                  <a:pt x="2902744" y="1923574"/>
                </a:lnTo>
                <a:lnTo>
                  <a:pt x="2884646" y="1923574"/>
                </a:lnTo>
                <a:lnTo>
                  <a:pt x="2884646" y="1951196"/>
                </a:lnTo>
                <a:lnTo>
                  <a:pt x="2902744" y="1951196"/>
                </a:lnTo>
                <a:lnTo>
                  <a:pt x="2902744" y="1964531"/>
                </a:lnTo>
                <a:lnTo>
                  <a:pt x="2873216" y="1964531"/>
                </a:lnTo>
                <a:lnTo>
                  <a:pt x="2872264" y="1996916"/>
                </a:lnTo>
                <a:cubicBezTo>
                  <a:pt x="2842736" y="2011204"/>
                  <a:pt x="2788444" y="2021681"/>
                  <a:pt x="2725579" y="2023586"/>
                </a:cubicBezTo>
                <a:lnTo>
                  <a:pt x="2725579" y="1698784"/>
                </a:lnTo>
                <a:lnTo>
                  <a:pt x="2595086" y="1634014"/>
                </a:lnTo>
                <a:lnTo>
                  <a:pt x="2595086" y="1540669"/>
                </a:lnTo>
                <a:lnTo>
                  <a:pt x="2566511" y="1540669"/>
                </a:lnTo>
                <a:lnTo>
                  <a:pt x="2564606" y="1542574"/>
                </a:lnTo>
                <a:lnTo>
                  <a:pt x="2564606" y="1462564"/>
                </a:lnTo>
                <a:lnTo>
                  <a:pt x="2550319" y="1462564"/>
                </a:lnTo>
                <a:lnTo>
                  <a:pt x="2550319" y="1551146"/>
                </a:lnTo>
                <a:lnTo>
                  <a:pt x="2461736" y="1611154"/>
                </a:lnTo>
                <a:lnTo>
                  <a:pt x="2461736" y="1019651"/>
                </a:lnTo>
                <a:cubicBezTo>
                  <a:pt x="2499836" y="999649"/>
                  <a:pt x="2525554" y="964406"/>
                  <a:pt x="2525554" y="924401"/>
                </a:cubicBezTo>
                <a:cubicBezTo>
                  <a:pt x="2525554" y="869156"/>
                  <a:pt x="2476024" y="822484"/>
                  <a:pt x="2410301" y="813911"/>
                </a:cubicBezTo>
                <a:lnTo>
                  <a:pt x="2410301" y="776764"/>
                </a:lnTo>
                <a:cubicBezTo>
                  <a:pt x="2422684" y="774859"/>
                  <a:pt x="2431256" y="771049"/>
                  <a:pt x="2431256" y="766286"/>
                </a:cubicBezTo>
                <a:cubicBezTo>
                  <a:pt x="2431256" y="761524"/>
                  <a:pt x="2422684" y="757714"/>
                  <a:pt x="2410301" y="755809"/>
                </a:cubicBezTo>
                <a:lnTo>
                  <a:pt x="2410301" y="652939"/>
                </a:lnTo>
                <a:cubicBezTo>
                  <a:pt x="2423636" y="646271"/>
                  <a:pt x="2432209" y="634841"/>
                  <a:pt x="2432209" y="621506"/>
                </a:cubicBezTo>
                <a:cubicBezTo>
                  <a:pt x="2432209" y="606266"/>
                  <a:pt x="2420779" y="592931"/>
                  <a:pt x="2403634" y="587216"/>
                </a:cubicBezTo>
                <a:lnTo>
                  <a:pt x="2403634" y="581501"/>
                </a:lnTo>
                <a:cubicBezTo>
                  <a:pt x="2417921" y="580549"/>
                  <a:pt x="2427446" y="579596"/>
                  <a:pt x="2427446" y="577691"/>
                </a:cubicBezTo>
                <a:cubicBezTo>
                  <a:pt x="2427446" y="575786"/>
                  <a:pt x="2417921" y="573881"/>
                  <a:pt x="2403634" y="573881"/>
                </a:cubicBezTo>
                <a:lnTo>
                  <a:pt x="2403634" y="452914"/>
                </a:lnTo>
                <a:cubicBezTo>
                  <a:pt x="2410301" y="451961"/>
                  <a:pt x="2415064" y="450056"/>
                  <a:pt x="2415064" y="448151"/>
                </a:cubicBezTo>
                <a:cubicBezTo>
                  <a:pt x="2415064" y="445294"/>
                  <a:pt x="2407444" y="443389"/>
                  <a:pt x="2396014" y="442436"/>
                </a:cubicBezTo>
                <a:lnTo>
                  <a:pt x="2396014" y="333851"/>
                </a:lnTo>
                <a:cubicBezTo>
                  <a:pt x="2402681" y="331946"/>
                  <a:pt x="2406491" y="329089"/>
                  <a:pt x="2406491" y="325279"/>
                </a:cubicBezTo>
                <a:cubicBezTo>
                  <a:pt x="2406491" y="321469"/>
                  <a:pt x="2400776" y="317659"/>
                  <a:pt x="2393156" y="316706"/>
                </a:cubicBezTo>
                <a:cubicBezTo>
                  <a:pt x="2393156" y="305276"/>
                  <a:pt x="2393156" y="292894"/>
                  <a:pt x="2393156" y="280511"/>
                </a:cubicBezTo>
                <a:lnTo>
                  <a:pt x="2393156" y="135731"/>
                </a:lnTo>
                <a:cubicBezTo>
                  <a:pt x="2393156" y="64294"/>
                  <a:pt x="2390299" y="7144"/>
                  <a:pt x="2386489" y="7144"/>
                </a:cubicBezTo>
                <a:cubicBezTo>
                  <a:pt x="2382679" y="7144"/>
                  <a:pt x="2379821" y="65246"/>
                  <a:pt x="2379821" y="135731"/>
                </a:cubicBezTo>
                <a:lnTo>
                  <a:pt x="2379821" y="279559"/>
                </a:lnTo>
                <a:cubicBezTo>
                  <a:pt x="2379821" y="291941"/>
                  <a:pt x="2379821" y="304324"/>
                  <a:pt x="2379821" y="315754"/>
                </a:cubicBezTo>
                <a:cubicBezTo>
                  <a:pt x="2372201" y="316706"/>
                  <a:pt x="2366486" y="320516"/>
                  <a:pt x="2366486" y="324326"/>
                </a:cubicBezTo>
                <a:cubicBezTo>
                  <a:pt x="2366486" y="328136"/>
                  <a:pt x="2371249" y="330994"/>
                  <a:pt x="2376964" y="332899"/>
                </a:cubicBezTo>
                <a:lnTo>
                  <a:pt x="2376964" y="441484"/>
                </a:lnTo>
                <a:cubicBezTo>
                  <a:pt x="2365534" y="442436"/>
                  <a:pt x="2357914" y="444341"/>
                  <a:pt x="2357914" y="447199"/>
                </a:cubicBezTo>
                <a:cubicBezTo>
                  <a:pt x="2357914" y="449104"/>
                  <a:pt x="2362676" y="451009"/>
                  <a:pt x="2369344" y="451961"/>
                </a:cubicBezTo>
                <a:lnTo>
                  <a:pt x="2369344" y="572929"/>
                </a:lnTo>
                <a:cubicBezTo>
                  <a:pt x="2355056" y="573881"/>
                  <a:pt x="2345531" y="574834"/>
                  <a:pt x="2345531" y="576739"/>
                </a:cubicBezTo>
                <a:cubicBezTo>
                  <a:pt x="2345531" y="578644"/>
                  <a:pt x="2355056" y="580549"/>
                  <a:pt x="2369344" y="580549"/>
                </a:cubicBezTo>
                <a:lnTo>
                  <a:pt x="2369344" y="586264"/>
                </a:lnTo>
                <a:cubicBezTo>
                  <a:pt x="2352199" y="591979"/>
                  <a:pt x="2340769" y="605314"/>
                  <a:pt x="2340769" y="620554"/>
                </a:cubicBezTo>
                <a:cubicBezTo>
                  <a:pt x="2340769" y="633889"/>
                  <a:pt x="2349341" y="645319"/>
                  <a:pt x="2362676" y="651986"/>
                </a:cubicBezTo>
                <a:lnTo>
                  <a:pt x="2362676" y="754856"/>
                </a:lnTo>
                <a:cubicBezTo>
                  <a:pt x="2350294" y="756761"/>
                  <a:pt x="2341721" y="760571"/>
                  <a:pt x="2341721" y="765334"/>
                </a:cubicBezTo>
                <a:cubicBezTo>
                  <a:pt x="2341721" y="770096"/>
                  <a:pt x="2350294" y="773906"/>
                  <a:pt x="2362676" y="775811"/>
                </a:cubicBezTo>
                <a:lnTo>
                  <a:pt x="2362676" y="812959"/>
                </a:lnTo>
                <a:cubicBezTo>
                  <a:pt x="2296954" y="821531"/>
                  <a:pt x="2247424" y="868204"/>
                  <a:pt x="2247424" y="923449"/>
                </a:cubicBezTo>
                <a:cubicBezTo>
                  <a:pt x="2247424" y="963454"/>
                  <a:pt x="2273141" y="997744"/>
                  <a:pt x="2311241" y="1018699"/>
                </a:cubicBezTo>
                <a:lnTo>
                  <a:pt x="2311241" y="1391126"/>
                </a:lnTo>
                <a:lnTo>
                  <a:pt x="2290286" y="1391126"/>
                </a:lnTo>
                <a:lnTo>
                  <a:pt x="2290286" y="1421606"/>
                </a:lnTo>
                <a:lnTo>
                  <a:pt x="2227421" y="1478756"/>
                </a:lnTo>
                <a:lnTo>
                  <a:pt x="2223611" y="1478756"/>
                </a:lnTo>
                <a:lnTo>
                  <a:pt x="2223611" y="1555909"/>
                </a:lnTo>
                <a:lnTo>
                  <a:pt x="2177891" y="1555909"/>
                </a:lnTo>
                <a:lnTo>
                  <a:pt x="2177891" y="2202656"/>
                </a:lnTo>
                <a:lnTo>
                  <a:pt x="2072164" y="2202656"/>
                </a:lnTo>
                <a:lnTo>
                  <a:pt x="2072164" y="2064544"/>
                </a:lnTo>
                <a:cubicBezTo>
                  <a:pt x="2077879" y="2056924"/>
                  <a:pt x="2081689" y="2050256"/>
                  <a:pt x="2081689" y="2050256"/>
                </a:cubicBezTo>
                <a:cubicBezTo>
                  <a:pt x="2081689" y="2050256"/>
                  <a:pt x="2079784" y="2049304"/>
                  <a:pt x="2072164" y="2048351"/>
                </a:cubicBezTo>
                <a:lnTo>
                  <a:pt x="2072164" y="1875949"/>
                </a:lnTo>
                <a:lnTo>
                  <a:pt x="2045494" y="1875949"/>
                </a:lnTo>
                <a:lnTo>
                  <a:pt x="2045494" y="1386364"/>
                </a:lnTo>
                <a:lnTo>
                  <a:pt x="2016919" y="1386364"/>
                </a:lnTo>
                <a:lnTo>
                  <a:pt x="2016919" y="1275874"/>
                </a:lnTo>
                <a:lnTo>
                  <a:pt x="2004536" y="1275874"/>
                </a:lnTo>
                <a:lnTo>
                  <a:pt x="2004536" y="1293019"/>
                </a:lnTo>
                <a:lnTo>
                  <a:pt x="1995011" y="1293019"/>
                </a:lnTo>
                <a:lnTo>
                  <a:pt x="1995011" y="1190149"/>
                </a:lnTo>
                <a:lnTo>
                  <a:pt x="1986439" y="1190149"/>
                </a:lnTo>
                <a:lnTo>
                  <a:pt x="1986439" y="1293019"/>
                </a:lnTo>
                <a:lnTo>
                  <a:pt x="1974056" y="1293019"/>
                </a:lnTo>
                <a:lnTo>
                  <a:pt x="1974056" y="1275874"/>
                </a:lnTo>
                <a:lnTo>
                  <a:pt x="1964531" y="1275874"/>
                </a:lnTo>
                <a:lnTo>
                  <a:pt x="1964531" y="1331119"/>
                </a:lnTo>
                <a:cubicBezTo>
                  <a:pt x="1962626" y="1332071"/>
                  <a:pt x="1959769" y="1333976"/>
                  <a:pt x="1956911" y="1334929"/>
                </a:cubicBezTo>
                <a:lnTo>
                  <a:pt x="1956911" y="1329214"/>
                </a:lnTo>
                <a:lnTo>
                  <a:pt x="1951196" y="1329214"/>
                </a:lnTo>
                <a:lnTo>
                  <a:pt x="1951196" y="1337786"/>
                </a:lnTo>
                <a:cubicBezTo>
                  <a:pt x="1950244" y="1337786"/>
                  <a:pt x="1949291" y="1338739"/>
                  <a:pt x="1948339" y="1338739"/>
                </a:cubicBezTo>
                <a:lnTo>
                  <a:pt x="1948339" y="1329214"/>
                </a:lnTo>
                <a:lnTo>
                  <a:pt x="1942624" y="1329214"/>
                </a:lnTo>
                <a:lnTo>
                  <a:pt x="1942624" y="1339691"/>
                </a:lnTo>
                <a:cubicBezTo>
                  <a:pt x="1941671" y="1339691"/>
                  <a:pt x="1940719" y="1339691"/>
                  <a:pt x="1939766" y="1340644"/>
                </a:cubicBezTo>
                <a:lnTo>
                  <a:pt x="1939766" y="1329214"/>
                </a:lnTo>
                <a:lnTo>
                  <a:pt x="1934051" y="1329214"/>
                </a:lnTo>
                <a:lnTo>
                  <a:pt x="1934051" y="1342549"/>
                </a:lnTo>
                <a:cubicBezTo>
                  <a:pt x="1933099" y="1342549"/>
                  <a:pt x="1932146" y="1342549"/>
                  <a:pt x="1931194" y="1343501"/>
                </a:cubicBezTo>
                <a:lnTo>
                  <a:pt x="1931194" y="1330166"/>
                </a:lnTo>
                <a:lnTo>
                  <a:pt x="1925479" y="1330166"/>
                </a:lnTo>
                <a:lnTo>
                  <a:pt x="1925479" y="1344454"/>
                </a:lnTo>
                <a:cubicBezTo>
                  <a:pt x="1924526" y="1344454"/>
                  <a:pt x="1923574" y="1344454"/>
                  <a:pt x="1922621" y="1344454"/>
                </a:cubicBezTo>
                <a:lnTo>
                  <a:pt x="1922621" y="1329214"/>
                </a:lnTo>
                <a:lnTo>
                  <a:pt x="1916906" y="1329214"/>
                </a:lnTo>
                <a:lnTo>
                  <a:pt x="1916906" y="1345406"/>
                </a:lnTo>
                <a:cubicBezTo>
                  <a:pt x="1915954" y="1345406"/>
                  <a:pt x="1915001" y="1345406"/>
                  <a:pt x="1914049" y="1345406"/>
                </a:cubicBezTo>
                <a:lnTo>
                  <a:pt x="1914049" y="1329214"/>
                </a:lnTo>
                <a:lnTo>
                  <a:pt x="1908334" y="1329214"/>
                </a:lnTo>
                <a:lnTo>
                  <a:pt x="1908334" y="1346359"/>
                </a:lnTo>
                <a:lnTo>
                  <a:pt x="1905476" y="1346359"/>
                </a:lnTo>
                <a:lnTo>
                  <a:pt x="1905476" y="1329214"/>
                </a:lnTo>
                <a:lnTo>
                  <a:pt x="1899761" y="1329214"/>
                </a:lnTo>
                <a:lnTo>
                  <a:pt x="1899761" y="1346359"/>
                </a:lnTo>
                <a:cubicBezTo>
                  <a:pt x="1898809" y="1346359"/>
                  <a:pt x="1897856" y="1346359"/>
                  <a:pt x="1897856" y="1346359"/>
                </a:cubicBezTo>
                <a:lnTo>
                  <a:pt x="1896904" y="1329214"/>
                </a:lnTo>
                <a:lnTo>
                  <a:pt x="1891189" y="1329214"/>
                </a:lnTo>
                <a:lnTo>
                  <a:pt x="1891189" y="1347311"/>
                </a:lnTo>
                <a:cubicBezTo>
                  <a:pt x="1890236" y="1347311"/>
                  <a:pt x="1889284" y="1347311"/>
                  <a:pt x="1888331" y="1347311"/>
                </a:cubicBezTo>
                <a:lnTo>
                  <a:pt x="1888331" y="1329214"/>
                </a:lnTo>
                <a:lnTo>
                  <a:pt x="1882616" y="1329214"/>
                </a:lnTo>
                <a:lnTo>
                  <a:pt x="1882616" y="1347311"/>
                </a:lnTo>
                <a:lnTo>
                  <a:pt x="1881664" y="1347311"/>
                </a:lnTo>
                <a:lnTo>
                  <a:pt x="1880711" y="1347311"/>
                </a:lnTo>
                <a:lnTo>
                  <a:pt x="1880711" y="1329214"/>
                </a:lnTo>
                <a:lnTo>
                  <a:pt x="1874996" y="1329214"/>
                </a:lnTo>
                <a:lnTo>
                  <a:pt x="1874996" y="1347311"/>
                </a:lnTo>
                <a:cubicBezTo>
                  <a:pt x="1874044" y="1347311"/>
                  <a:pt x="1873091" y="1347311"/>
                  <a:pt x="1872139" y="1347311"/>
                </a:cubicBezTo>
                <a:lnTo>
                  <a:pt x="1872139" y="1329214"/>
                </a:lnTo>
                <a:lnTo>
                  <a:pt x="1866424" y="1329214"/>
                </a:lnTo>
                <a:lnTo>
                  <a:pt x="1866424" y="1346359"/>
                </a:lnTo>
                <a:cubicBezTo>
                  <a:pt x="1865471" y="1346359"/>
                  <a:pt x="1864519" y="1346359"/>
                  <a:pt x="1863566" y="1346359"/>
                </a:cubicBezTo>
                <a:lnTo>
                  <a:pt x="1863566" y="1329214"/>
                </a:lnTo>
                <a:lnTo>
                  <a:pt x="1857851" y="1329214"/>
                </a:lnTo>
                <a:lnTo>
                  <a:pt x="1857851" y="1346359"/>
                </a:lnTo>
                <a:cubicBezTo>
                  <a:pt x="1856899" y="1346359"/>
                  <a:pt x="1855946" y="1346359"/>
                  <a:pt x="1854994" y="1346359"/>
                </a:cubicBezTo>
                <a:lnTo>
                  <a:pt x="1854994" y="1329214"/>
                </a:lnTo>
                <a:lnTo>
                  <a:pt x="1849279" y="1329214"/>
                </a:lnTo>
                <a:lnTo>
                  <a:pt x="1849279" y="1345406"/>
                </a:lnTo>
                <a:cubicBezTo>
                  <a:pt x="1848326" y="1345406"/>
                  <a:pt x="1847374" y="1345406"/>
                  <a:pt x="1846421" y="1345406"/>
                </a:cubicBezTo>
                <a:lnTo>
                  <a:pt x="1846421" y="1329214"/>
                </a:lnTo>
                <a:lnTo>
                  <a:pt x="1840706" y="1329214"/>
                </a:lnTo>
                <a:lnTo>
                  <a:pt x="1840706" y="1344454"/>
                </a:lnTo>
                <a:cubicBezTo>
                  <a:pt x="1839754" y="1344454"/>
                  <a:pt x="1838801" y="1344454"/>
                  <a:pt x="1837849" y="1344454"/>
                </a:cubicBezTo>
                <a:lnTo>
                  <a:pt x="1837849" y="1330166"/>
                </a:lnTo>
                <a:lnTo>
                  <a:pt x="1835944" y="1330166"/>
                </a:lnTo>
                <a:lnTo>
                  <a:pt x="1835944" y="1343501"/>
                </a:lnTo>
                <a:cubicBezTo>
                  <a:pt x="1834991" y="1343501"/>
                  <a:pt x="1834039" y="1343501"/>
                  <a:pt x="1833086" y="1342549"/>
                </a:cubicBezTo>
                <a:lnTo>
                  <a:pt x="1833086" y="1329214"/>
                </a:lnTo>
                <a:lnTo>
                  <a:pt x="1827371" y="1329214"/>
                </a:lnTo>
                <a:lnTo>
                  <a:pt x="1827371" y="1340644"/>
                </a:lnTo>
                <a:cubicBezTo>
                  <a:pt x="1826419" y="1340644"/>
                  <a:pt x="1825466" y="1340644"/>
                  <a:pt x="1824514" y="1339691"/>
                </a:cubicBezTo>
                <a:lnTo>
                  <a:pt x="1824514" y="1328261"/>
                </a:lnTo>
                <a:lnTo>
                  <a:pt x="1818799" y="1328261"/>
                </a:lnTo>
                <a:lnTo>
                  <a:pt x="1818799" y="1337786"/>
                </a:lnTo>
                <a:cubicBezTo>
                  <a:pt x="1817846" y="1337786"/>
                  <a:pt x="1816894" y="1336834"/>
                  <a:pt x="1815941" y="1336834"/>
                </a:cubicBezTo>
                <a:lnTo>
                  <a:pt x="1815941" y="1328261"/>
                </a:lnTo>
                <a:lnTo>
                  <a:pt x="1810226" y="1328261"/>
                </a:lnTo>
                <a:lnTo>
                  <a:pt x="1810226" y="1333976"/>
                </a:lnTo>
                <a:cubicBezTo>
                  <a:pt x="1807369" y="1333024"/>
                  <a:pt x="1804511" y="1331119"/>
                  <a:pt x="1802606" y="1330166"/>
                </a:cubicBezTo>
                <a:lnTo>
                  <a:pt x="1802606" y="1263491"/>
                </a:lnTo>
                <a:lnTo>
                  <a:pt x="1790224" y="1263491"/>
                </a:lnTo>
                <a:lnTo>
                  <a:pt x="1790224" y="1280636"/>
                </a:lnTo>
                <a:lnTo>
                  <a:pt x="1780699" y="1280636"/>
                </a:lnTo>
                <a:lnTo>
                  <a:pt x="1780699" y="1178719"/>
                </a:lnTo>
                <a:lnTo>
                  <a:pt x="1772126" y="1178719"/>
                </a:lnTo>
                <a:lnTo>
                  <a:pt x="1772126" y="1281589"/>
                </a:lnTo>
                <a:lnTo>
                  <a:pt x="1759744" y="1281589"/>
                </a:lnTo>
                <a:lnTo>
                  <a:pt x="1759744" y="1264444"/>
                </a:lnTo>
                <a:lnTo>
                  <a:pt x="1750219" y="1264444"/>
                </a:lnTo>
                <a:lnTo>
                  <a:pt x="1750219" y="1386364"/>
                </a:lnTo>
                <a:lnTo>
                  <a:pt x="1721644" y="1386364"/>
                </a:lnTo>
                <a:lnTo>
                  <a:pt x="1721644" y="1658779"/>
                </a:lnTo>
                <a:lnTo>
                  <a:pt x="1695926" y="1658779"/>
                </a:lnTo>
                <a:lnTo>
                  <a:pt x="1695926" y="1572101"/>
                </a:lnTo>
                <a:lnTo>
                  <a:pt x="1685449" y="1572101"/>
                </a:lnTo>
                <a:lnTo>
                  <a:pt x="1685449" y="1516856"/>
                </a:lnTo>
                <a:lnTo>
                  <a:pt x="1674019" y="1516856"/>
                </a:lnTo>
                <a:lnTo>
                  <a:pt x="1620679" y="1477804"/>
                </a:lnTo>
                <a:lnTo>
                  <a:pt x="1620679" y="1465421"/>
                </a:lnTo>
                <a:lnTo>
                  <a:pt x="1630204" y="1465421"/>
                </a:lnTo>
                <a:lnTo>
                  <a:pt x="1630204" y="1449229"/>
                </a:lnTo>
                <a:lnTo>
                  <a:pt x="1620679" y="1449229"/>
                </a:lnTo>
                <a:lnTo>
                  <a:pt x="1620679" y="1432084"/>
                </a:lnTo>
                <a:lnTo>
                  <a:pt x="1632109" y="1432084"/>
                </a:lnTo>
                <a:lnTo>
                  <a:pt x="1632109" y="1418749"/>
                </a:lnTo>
                <a:lnTo>
                  <a:pt x="1620679" y="1418749"/>
                </a:lnTo>
                <a:lnTo>
                  <a:pt x="1620679" y="1382554"/>
                </a:lnTo>
                <a:lnTo>
                  <a:pt x="1604486" y="1382554"/>
                </a:lnTo>
                <a:lnTo>
                  <a:pt x="1604486" y="1418749"/>
                </a:lnTo>
                <a:lnTo>
                  <a:pt x="1593056" y="1418749"/>
                </a:lnTo>
                <a:lnTo>
                  <a:pt x="1593056" y="1432084"/>
                </a:lnTo>
                <a:lnTo>
                  <a:pt x="1604486" y="1432084"/>
                </a:lnTo>
                <a:lnTo>
                  <a:pt x="1604486" y="1449229"/>
                </a:lnTo>
                <a:lnTo>
                  <a:pt x="1595914" y="1449229"/>
                </a:lnTo>
                <a:lnTo>
                  <a:pt x="1595914" y="1465421"/>
                </a:lnTo>
                <a:lnTo>
                  <a:pt x="1604486" y="1465421"/>
                </a:lnTo>
                <a:lnTo>
                  <a:pt x="1604486" y="1477804"/>
                </a:lnTo>
                <a:lnTo>
                  <a:pt x="1551146" y="1516856"/>
                </a:lnTo>
                <a:lnTo>
                  <a:pt x="1539716" y="1516856"/>
                </a:lnTo>
                <a:lnTo>
                  <a:pt x="1539716" y="1572101"/>
                </a:lnTo>
                <a:lnTo>
                  <a:pt x="1531144" y="1572101"/>
                </a:lnTo>
                <a:lnTo>
                  <a:pt x="1531144" y="1712119"/>
                </a:lnTo>
                <a:lnTo>
                  <a:pt x="1480661" y="1712119"/>
                </a:lnTo>
                <a:lnTo>
                  <a:pt x="1480661" y="2000726"/>
                </a:lnTo>
                <a:cubicBezTo>
                  <a:pt x="1413034" y="1982629"/>
                  <a:pt x="1357789" y="1972151"/>
                  <a:pt x="1362551" y="1992154"/>
                </a:cubicBezTo>
                <a:cubicBezTo>
                  <a:pt x="1374934" y="2048351"/>
                  <a:pt x="1397794" y="2087404"/>
                  <a:pt x="1394936" y="2125504"/>
                </a:cubicBezTo>
                <a:lnTo>
                  <a:pt x="1392079" y="2202656"/>
                </a:lnTo>
                <a:lnTo>
                  <a:pt x="1193006" y="2202656"/>
                </a:lnTo>
                <a:lnTo>
                  <a:pt x="1193006" y="2137886"/>
                </a:lnTo>
                <a:lnTo>
                  <a:pt x="1168241" y="2137886"/>
                </a:lnTo>
                <a:lnTo>
                  <a:pt x="1127284" y="2107406"/>
                </a:lnTo>
                <a:lnTo>
                  <a:pt x="1142524" y="2107406"/>
                </a:lnTo>
                <a:lnTo>
                  <a:pt x="1142524" y="2083594"/>
                </a:lnTo>
                <a:lnTo>
                  <a:pt x="1126331" y="2083594"/>
                </a:lnTo>
                <a:lnTo>
                  <a:pt x="1126331" y="2076926"/>
                </a:lnTo>
                <a:lnTo>
                  <a:pt x="1113949" y="2076926"/>
                </a:lnTo>
                <a:lnTo>
                  <a:pt x="1113949" y="2071211"/>
                </a:lnTo>
                <a:cubicBezTo>
                  <a:pt x="1118711" y="2070259"/>
                  <a:pt x="1122521" y="2070259"/>
                  <a:pt x="1126331" y="2069306"/>
                </a:cubicBezTo>
                <a:cubicBezTo>
                  <a:pt x="1127284" y="2069306"/>
                  <a:pt x="1128236" y="2069306"/>
                  <a:pt x="1128236" y="2069306"/>
                </a:cubicBezTo>
                <a:cubicBezTo>
                  <a:pt x="1149191" y="2068354"/>
                  <a:pt x="1161574" y="2055971"/>
                  <a:pt x="1165384" y="2049304"/>
                </a:cubicBezTo>
                <a:lnTo>
                  <a:pt x="1171099" y="2043589"/>
                </a:lnTo>
                <a:cubicBezTo>
                  <a:pt x="1172051" y="2043589"/>
                  <a:pt x="1173004" y="2042636"/>
                  <a:pt x="1173004" y="2041684"/>
                </a:cubicBezTo>
                <a:cubicBezTo>
                  <a:pt x="1173004" y="2040731"/>
                  <a:pt x="1172051" y="2039779"/>
                  <a:pt x="1171099" y="2039779"/>
                </a:cubicBezTo>
                <a:cubicBezTo>
                  <a:pt x="1170146" y="2039779"/>
                  <a:pt x="1169194" y="2040731"/>
                  <a:pt x="1169194" y="2041684"/>
                </a:cubicBezTo>
                <a:cubicBezTo>
                  <a:pt x="1169194" y="2041684"/>
                  <a:pt x="1169194" y="2042636"/>
                  <a:pt x="1169194" y="2042636"/>
                </a:cubicBezTo>
                <a:lnTo>
                  <a:pt x="1165384" y="2046446"/>
                </a:lnTo>
                <a:cubicBezTo>
                  <a:pt x="1160621" y="2048351"/>
                  <a:pt x="1149191" y="2049304"/>
                  <a:pt x="1152049" y="2045494"/>
                </a:cubicBezTo>
                <a:cubicBezTo>
                  <a:pt x="1154906" y="2041684"/>
                  <a:pt x="1157764" y="2033111"/>
                  <a:pt x="1159669" y="2029301"/>
                </a:cubicBezTo>
                <a:lnTo>
                  <a:pt x="1164431" y="2023586"/>
                </a:lnTo>
                <a:lnTo>
                  <a:pt x="1164431" y="2023586"/>
                </a:lnTo>
                <a:cubicBezTo>
                  <a:pt x="1165384" y="2023586"/>
                  <a:pt x="1166336" y="2022634"/>
                  <a:pt x="1166336" y="2021681"/>
                </a:cubicBezTo>
                <a:cubicBezTo>
                  <a:pt x="1166336" y="2020729"/>
                  <a:pt x="1165384" y="2019776"/>
                  <a:pt x="1164431" y="2019776"/>
                </a:cubicBezTo>
                <a:cubicBezTo>
                  <a:pt x="1163479" y="2019776"/>
                  <a:pt x="1162526" y="2020729"/>
                  <a:pt x="1162526" y="2021681"/>
                </a:cubicBezTo>
                <a:cubicBezTo>
                  <a:pt x="1162526" y="2021681"/>
                  <a:pt x="1162526" y="2022634"/>
                  <a:pt x="1162526" y="2022634"/>
                </a:cubicBezTo>
                <a:lnTo>
                  <a:pt x="1156811" y="2028349"/>
                </a:lnTo>
                <a:cubicBezTo>
                  <a:pt x="1156811" y="2028349"/>
                  <a:pt x="1156811" y="2028349"/>
                  <a:pt x="1156811" y="2028349"/>
                </a:cubicBezTo>
                <a:cubicBezTo>
                  <a:pt x="1154906" y="2029301"/>
                  <a:pt x="1153001" y="2029301"/>
                  <a:pt x="1151096" y="2030254"/>
                </a:cubicBezTo>
                <a:cubicBezTo>
                  <a:pt x="1150144" y="2029301"/>
                  <a:pt x="1147286" y="2028349"/>
                  <a:pt x="1144429" y="2028349"/>
                </a:cubicBezTo>
                <a:cubicBezTo>
                  <a:pt x="1140619" y="2028349"/>
                  <a:pt x="1137761" y="2029301"/>
                  <a:pt x="1137761" y="2031206"/>
                </a:cubicBezTo>
                <a:cubicBezTo>
                  <a:pt x="1137761" y="2031206"/>
                  <a:pt x="1137761" y="2031206"/>
                  <a:pt x="1137761" y="2031206"/>
                </a:cubicBezTo>
                <a:cubicBezTo>
                  <a:pt x="1133951" y="2031206"/>
                  <a:pt x="1131094" y="2031206"/>
                  <a:pt x="1128236" y="2030254"/>
                </a:cubicBezTo>
                <a:lnTo>
                  <a:pt x="1128236" y="2020729"/>
                </a:lnTo>
                <a:lnTo>
                  <a:pt x="1128236" y="2016919"/>
                </a:lnTo>
                <a:lnTo>
                  <a:pt x="1128236" y="2007394"/>
                </a:lnTo>
                <a:lnTo>
                  <a:pt x="1120616" y="2007394"/>
                </a:lnTo>
                <a:lnTo>
                  <a:pt x="1120616" y="1998821"/>
                </a:lnTo>
                <a:lnTo>
                  <a:pt x="1112044" y="1998821"/>
                </a:lnTo>
                <a:lnTo>
                  <a:pt x="1112044" y="2004536"/>
                </a:lnTo>
                <a:lnTo>
                  <a:pt x="1105376" y="2004536"/>
                </a:lnTo>
                <a:lnTo>
                  <a:pt x="1105376" y="1998821"/>
                </a:lnTo>
                <a:cubicBezTo>
                  <a:pt x="1111091" y="1997869"/>
                  <a:pt x="1116806" y="1996916"/>
                  <a:pt x="1121569" y="1995964"/>
                </a:cubicBezTo>
                <a:cubicBezTo>
                  <a:pt x="1122521" y="1995964"/>
                  <a:pt x="1123474" y="1995964"/>
                  <a:pt x="1124426" y="1995964"/>
                </a:cubicBezTo>
                <a:cubicBezTo>
                  <a:pt x="1143476" y="1995964"/>
                  <a:pt x="1154906" y="1983581"/>
                  <a:pt x="1158716" y="1976914"/>
                </a:cubicBezTo>
                <a:lnTo>
                  <a:pt x="1163479" y="1971199"/>
                </a:lnTo>
                <a:cubicBezTo>
                  <a:pt x="1164431" y="1971199"/>
                  <a:pt x="1165384" y="1970246"/>
                  <a:pt x="1165384" y="1969294"/>
                </a:cubicBezTo>
                <a:cubicBezTo>
                  <a:pt x="1165384" y="1968341"/>
                  <a:pt x="1164431" y="1967389"/>
                  <a:pt x="1163479" y="1967389"/>
                </a:cubicBezTo>
                <a:cubicBezTo>
                  <a:pt x="1162526" y="1967389"/>
                  <a:pt x="1161574" y="1968341"/>
                  <a:pt x="1161574" y="1969294"/>
                </a:cubicBezTo>
                <a:cubicBezTo>
                  <a:pt x="1161574" y="1969294"/>
                  <a:pt x="1161574" y="1969294"/>
                  <a:pt x="1161574" y="1970246"/>
                </a:cubicBezTo>
                <a:lnTo>
                  <a:pt x="1157764" y="1974056"/>
                </a:lnTo>
                <a:cubicBezTo>
                  <a:pt x="1153001" y="1975961"/>
                  <a:pt x="1142524" y="1976914"/>
                  <a:pt x="1145381" y="1973104"/>
                </a:cubicBezTo>
                <a:cubicBezTo>
                  <a:pt x="1147286" y="1969294"/>
                  <a:pt x="1151096" y="1960721"/>
                  <a:pt x="1152049" y="1957864"/>
                </a:cubicBezTo>
                <a:lnTo>
                  <a:pt x="1156811" y="1953101"/>
                </a:lnTo>
                <a:lnTo>
                  <a:pt x="1156811" y="1953101"/>
                </a:lnTo>
                <a:cubicBezTo>
                  <a:pt x="1157764" y="1953101"/>
                  <a:pt x="1158716" y="1952149"/>
                  <a:pt x="1158716" y="1951196"/>
                </a:cubicBezTo>
                <a:cubicBezTo>
                  <a:pt x="1158716" y="1950244"/>
                  <a:pt x="1157764" y="1949291"/>
                  <a:pt x="1156811" y="1949291"/>
                </a:cubicBezTo>
                <a:cubicBezTo>
                  <a:pt x="1155859" y="1949291"/>
                  <a:pt x="1154906" y="1950244"/>
                  <a:pt x="1154906" y="1951196"/>
                </a:cubicBezTo>
                <a:cubicBezTo>
                  <a:pt x="1154906" y="1951196"/>
                  <a:pt x="1154906" y="1952149"/>
                  <a:pt x="1154906" y="1952149"/>
                </a:cubicBezTo>
                <a:lnTo>
                  <a:pt x="1150144" y="1957864"/>
                </a:lnTo>
                <a:cubicBezTo>
                  <a:pt x="1150144" y="1957864"/>
                  <a:pt x="1150144" y="1957864"/>
                  <a:pt x="1150144" y="1957864"/>
                </a:cubicBezTo>
                <a:cubicBezTo>
                  <a:pt x="1148239" y="1958816"/>
                  <a:pt x="1146334" y="1958816"/>
                  <a:pt x="1144429" y="1959769"/>
                </a:cubicBezTo>
                <a:cubicBezTo>
                  <a:pt x="1143476" y="1958816"/>
                  <a:pt x="1141571" y="1957864"/>
                  <a:pt x="1138714" y="1957864"/>
                </a:cubicBezTo>
                <a:cubicBezTo>
                  <a:pt x="1134904" y="1957864"/>
                  <a:pt x="1132046" y="1958816"/>
                  <a:pt x="1132046" y="1960721"/>
                </a:cubicBezTo>
                <a:cubicBezTo>
                  <a:pt x="1132046" y="1960721"/>
                  <a:pt x="1132046" y="1960721"/>
                  <a:pt x="1132046" y="1960721"/>
                </a:cubicBezTo>
                <a:cubicBezTo>
                  <a:pt x="1128236" y="1960721"/>
                  <a:pt x="1125379" y="1960721"/>
                  <a:pt x="1123474" y="1959769"/>
                </a:cubicBezTo>
                <a:lnTo>
                  <a:pt x="1123474" y="1951196"/>
                </a:lnTo>
                <a:lnTo>
                  <a:pt x="1123474" y="1947386"/>
                </a:lnTo>
                <a:lnTo>
                  <a:pt x="1123474" y="1938814"/>
                </a:lnTo>
                <a:lnTo>
                  <a:pt x="1115854" y="1938814"/>
                </a:lnTo>
                <a:lnTo>
                  <a:pt x="1115854" y="1931194"/>
                </a:lnTo>
                <a:lnTo>
                  <a:pt x="1109186" y="1931194"/>
                </a:lnTo>
                <a:lnTo>
                  <a:pt x="1109186" y="1936909"/>
                </a:lnTo>
                <a:lnTo>
                  <a:pt x="1102519" y="1936909"/>
                </a:lnTo>
                <a:lnTo>
                  <a:pt x="1102519" y="1928336"/>
                </a:lnTo>
                <a:cubicBezTo>
                  <a:pt x="1108234" y="1927384"/>
                  <a:pt x="1113949" y="1926431"/>
                  <a:pt x="1118711" y="1925479"/>
                </a:cubicBezTo>
                <a:cubicBezTo>
                  <a:pt x="1119664" y="1925479"/>
                  <a:pt x="1120616" y="1925479"/>
                  <a:pt x="1121569" y="1925479"/>
                </a:cubicBezTo>
                <a:cubicBezTo>
                  <a:pt x="1139666" y="1925479"/>
                  <a:pt x="1150144" y="1913096"/>
                  <a:pt x="1153954" y="1907381"/>
                </a:cubicBezTo>
                <a:lnTo>
                  <a:pt x="1158716" y="1902619"/>
                </a:lnTo>
                <a:cubicBezTo>
                  <a:pt x="1159669" y="1902619"/>
                  <a:pt x="1160621" y="1901666"/>
                  <a:pt x="1160621" y="1900714"/>
                </a:cubicBezTo>
                <a:cubicBezTo>
                  <a:pt x="1160621" y="1899761"/>
                  <a:pt x="1159669" y="1898809"/>
                  <a:pt x="1158716" y="1898809"/>
                </a:cubicBezTo>
                <a:cubicBezTo>
                  <a:pt x="1157764" y="1898809"/>
                  <a:pt x="1156811" y="1899761"/>
                  <a:pt x="1156811" y="1900714"/>
                </a:cubicBezTo>
                <a:cubicBezTo>
                  <a:pt x="1156811" y="1900714"/>
                  <a:pt x="1156811" y="1901666"/>
                  <a:pt x="1156811" y="1901666"/>
                </a:cubicBezTo>
                <a:lnTo>
                  <a:pt x="1153001" y="1905476"/>
                </a:lnTo>
                <a:cubicBezTo>
                  <a:pt x="1148239" y="1907381"/>
                  <a:pt x="1138714" y="1908334"/>
                  <a:pt x="1140619" y="1904524"/>
                </a:cubicBezTo>
                <a:cubicBezTo>
                  <a:pt x="1142524" y="1900714"/>
                  <a:pt x="1146334" y="1893094"/>
                  <a:pt x="1147286" y="1889284"/>
                </a:cubicBezTo>
                <a:lnTo>
                  <a:pt x="1152049" y="1884521"/>
                </a:lnTo>
                <a:lnTo>
                  <a:pt x="1152049" y="1884521"/>
                </a:lnTo>
                <a:cubicBezTo>
                  <a:pt x="1153001" y="1884521"/>
                  <a:pt x="1153954" y="1883569"/>
                  <a:pt x="1153954" y="1882616"/>
                </a:cubicBezTo>
                <a:cubicBezTo>
                  <a:pt x="1153954" y="1881664"/>
                  <a:pt x="1153001" y="1880711"/>
                  <a:pt x="1152049" y="1880711"/>
                </a:cubicBezTo>
                <a:cubicBezTo>
                  <a:pt x="1151096" y="1880711"/>
                  <a:pt x="1150144" y="1881664"/>
                  <a:pt x="1150144" y="1882616"/>
                </a:cubicBezTo>
                <a:cubicBezTo>
                  <a:pt x="1150144" y="1882616"/>
                  <a:pt x="1150144" y="1882616"/>
                  <a:pt x="1150144" y="1883569"/>
                </a:cubicBezTo>
                <a:lnTo>
                  <a:pt x="1145381" y="1888331"/>
                </a:lnTo>
                <a:cubicBezTo>
                  <a:pt x="1145381" y="1888331"/>
                  <a:pt x="1145381" y="1888331"/>
                  <a:pt x="1145381" y="1888331"/>
                </a:cubicBezTo>
                <a:cubicBezTo>
                  <a:pt x="1143476" y="1889284"/>
                  <a:pt x="1141571" y="1889284"/>
                  <a:pt x="1139666" y="1890236"/>
                </a:cubicBezTo>
                <a:cubicBezTo>
                  <a:pt x="1138714" y="1889284"/>
                  <a:pt x="1136809" y="1888331"/>
                  <a:pt x="1133951" y="1888331"/>
                </a:cubicBezTo>
                <a:cubicBezTo>
                  <a:pt x="1130141" y="1888331"/>
                  <a:pt x="1128236" y="1889284"/>
                  <a:pt x="1128236" y="1891189"/>
                </a:cubicBezTo>
                <a:cubicBezTo>
                  <a:pt x="1128236" y="1891189"/>
                  <a:pt x="1128236" y="1891189"/>
                  <a:pt x="1128236" y="1891189"/>
                </a:cubicBezTo>
                <a:cubicBezTo>
                  <a:pt x="1125379" y="1891189"/>
                  <a:pt x="1122521" y="1891189"/>
                  <a:pt x="1119664" y="1890236"/>
                </a:cubicBezTo>
                <a:lnTo>
                  <a:pt x="1119664" y="1881664"/>
                </a:lnTo>
                <a:lnTo>
                  <a:pt x="1119664" y="1877854"/>
                </a:lnTo>
                <a:lnTo>
                  <a:pt x="1119664" y="1869281"/>
                </a:lnTo>
                <a:lnTo>
                  <a:pt x="1112996" y="1869281"/>
                </a:lnTo>
                <a:lnTo>
                  <a:pt x="1112996" y="1861661"/>
                </a:lnTo>
                <a:lnTo>
                  <a:pt x="1106329" y="1861661"/>
                </a:lnTo>
                <a:lnTo>
                  <a:pt x="1106329" y="1867376"/>
                </a:lnTo>
                <a:lnTo>
                  <a:pt x="1100614" y="1867376"/>
                </a:lnTo>
                <a:lnTo>
                  <a:pt x="1100614" y="1854994"/>
                </a:lnTo>
                <a:cubicBezTo>
                  <a:pt x="1106329" y="1854041"/>
                  <a:pt x="1111091" y="1854041"/>
                  <a:pt x="1115854" y="1853089"/>
                </a:cubicBezTo>
                <a:lnTo>
                  <a:pt x="1118711" y="1853089"/>
                </a:lnTo>
                <a:cubicBezTo>
                  <a:pt x="1135856" y="1853089"/>
                  <a:pt x="1146334" y="1841659"/>
                  <a:pt x="1150144" y="1835944"/>
                </a:cubicBezTo>
                <a:lnTo>
                  <a:pt x="1154906" y="1831181"/>
                </a:lnTo>
                <a:lnTo>
                  <a:pt x="1154906" y="1831181"/>
                </a:lnTo>
                <a:cubicBezTo>
                  <a:pt x="1155859" y="1831181"/>
                  <a:pt x="1156811" y="1830229"/>
                  <a:pt x="1156811" y="1829276"/>
                </a:cubicBezTo>
                <a:cubicBezTo>
                  <a:pt x="1156811" y="1828324"/>
                  <a:pt x="1155859" y="1827371"/>
                  <a:pt x="1154906" y="1827371"/>
                </a:cubicBezTo>
                <a:cubicBezTo>
                  <a:pt x="1153954" y="1827371"/>
                  <a:pt x="1153001" y="1828324"/>
                  <a:pt x="1153001" y="1829276"/>
                </a:cubicBezTo>
                <a:cubicBezTo>
                  <a:pt x="1153001" y="1829276"/>
                  <a:pt x="1153001" y="1829276"/>
                  <a:pt x="1153001" y="1830229"/>
                </a:cubicBezTo>
                <a:lnTo>
                  <a:pt x="1150144" y="1834039"/>
                </a:lnTo>
                <a:cubicBezTo>
                  <a:pt x="1146334" y="1835944"/>
                  <a:pt x="1136809" y="1836896"/>
                  <a:pt x="1138714" y="1833086"/>
                </a:cubicBezTo>
                <a:cubicBezTo>
                  <a:pt x="1140619" y="1830229"/>
                  <a:pt x="1143476" y="1822609"/>
                  <a:pt x="1145381" y="1818799"/>
                </a:cubicBezTo>
                <a:lnTo>
                  <a:pt x="1150144" y="1814036"/>
                </a:lnTo>
                <a:lnTo>
                  <a:pt x="1150144" y="1814036"/>
                </a:lnTo>
                <a:cubicBezTo>
                  <a:pt x="1151096" y="1814036"/>
                  <a:pt x="1152049" y="1813084"/>
                  <a:pt x="1152049" y="1812131"/>
                </a:cubicBezTo>
                <a:cubicBezTo>
                  <a:pt x="1152049" y="1811179"/>
                  <a:pt x="1151096" y="1810226"/>
                  <a:pt x="1150144" y="1810226"/>
                </a:cubicBezTo>
                <a:cubicBezTo>
                  <a:pt x="1149191" y="1810226"/>
                  <a:pt x="1148239" y="1811179"/>
                  <a:pt x="1148239" y="1812131"/>
                </a:cubicBezTo>
                <a:cubicBezTo>
                  <a:pt x="1148239" y="1812131"/>
                  <a:pt x="1148239" y="1812131"/>
                  <a:pt x="1148239" y="1813084"/>
                </a:cubicBezTo>
                <a:lnTo>
                  <a:pt x="1143476" y="1817846"/>
                </a:lnTo>
                <a:cubicBezTo>
                  <a:pt x="1143476" y="1817846"/>
                  <a:pt x="1143476" y="1817846"/>
                  <a:pt x="1143476" y="1817846"/>
                </a:cubicBezTo>
                <a:cubicBezTo>
                  <a:pt x="1141571" y="1818799"/>
                  <a:pt x="1139666" y="1818799"/>
                  <a:pt x="1138714" y="1818799"/>
                </a:cubicBezTo>
                <a:cubicBezTo>
                  <a:pt x="1137761" y="1817846"/>
                  <a:pt x="1135856" y="1816894"/>
                  <a:pt x="1132999" y="1816894"/>
                </a:cubicBezTo>
                <a:cubicBezTo>
                  <a:pt x="1129189" y="1816894"/>
                  <a:pt x="1127284" y="1817846"/>
                  <a:pt x="1127284" y="1819751"/>
                </a:cubicBezTo>
                <a:cubicBezTo>
                  <a:pt x="1127284" y="1819751"/>
                  <a:pt x="1127284" y="1819751"/>
                  <a:pt x="1127284" y="1819751"/>
                </a:cubicBezTo>
                <a:cubicBezTo>
                  <a:pt x="1124426" y="1819751"/>
                  <a:pt x="1121569" y="1819751"/>
                  <a:pt x="1118711" y="1818799"/>
                </a:cubicBezTo>
                <a:lnTo>
                  <a:pt x="1118711" y="1811179"/>
                </a:lnTo>
                <a:lnTo>
                  <a:pt x="1118711" y="1808321"/>
                </a:lnTo>
                <a:lnTo>
                  <a:pt x="1118711" y="1800701"/>
                </a:lnTo>
                <a:lnTo>
                  <a:pt x="1112044" y="1800701"/>
                </a:lnTo>
                <a:lnTo>
                  <a:pt x="1112044" y="1794034"/>
                </a:lnTo>
                <a:lnTo>
                  <a:pt x="1105376" y="1794034"/>
                </a:lnTo>
                <a:lnTo>
                  <a:pt x="1105376" y="1798796"/>
                </a:lnTo>
                <a:lnTo>
                  <a:pt x="1099661" y="1798796"/>
                </a:lnTo>
                <a:lnTo>
                  <a:pt x="1099661" y="1784509"/>
                </a:lnTo>
                <a:cubicBezTo>
                  <a:pt x="1105376" y="1783556"/>
                  <a:pt x="1110139" y="1783556"/>
                  <a:pt x="1113949" y="1782604"/>
                </a:cubicBezTo>
                <a:lnTo>
                  <a:pt x="1115854" y="1782604"/>
                </a:lnTo>
                <a:cubicBezTo>
                  <a:pt x="1132999" y="1782604"/>
                  <a:pt x="1142524" y="1772126"/>
                  <a:pt x="1146334" y="1766411"/>
                </a:cubicBezTo>
                <a:lnTo>
                  <a:pt x="1151096" y="1761649"/>
                </a:lnTo>
                <a:lnTo>
                  <a:pt x="1151096" y="1761649"/>
                </a:lnTo>
                <a:cubicBezTo>
                  <a:pt x="1152049" y="1761649"/>
                  <a:pt x="1153001" y="1760696"/>
                  <a:pt x="1153001" y="1759744"/>
                </a:cubicBezTo>
                <a:cubicBezTo>
                  <a:pt x="1153001" y="1758791"/>
                  <a:pt x="1152049" y="1757839"/>
                  <a:pt x="1151096" y="1757839"/>
                </a:cubicBezTo>
                <a:cubicBezTo>
                  <a:pt x="1151096" y="1757839"/>
                  <a:pt x="1149191" y="1758791"/>
                  <a:pt x="1149191" y="1759744"/>
                </a:cubicBezTo>
                <a:cubicBezTo>
                  <a:pt x="1149191" y="1759744"/>
                  <a:pt x="1149191" y="1759744"/>
                  <a:pt x="1149191" y="1760696"/>
                </a:cubicBezTo>
                <a:lnTo>
                  <a:pt x="1146334" y="1763554"/>
                </a:lnTo>
                <a:cubicBezTo>
                  <a:pt x="1142524" y="1765459"/>
                  <a:pt x="1132999" y="1765459"/>
                  <a:pt x="1134904" y="1762601"/>
                </a:cubicBezTo>
                <a:cubicBezTo>
                  <a:pt x="1136809" y="1759744"/>
                  <a:pt x="1139666" y="1752124"/>
                  <a:pt x="1140619" y="1749266"/>
                </a:cubicBezTo>
                <a:lnTo>
                  <a:pt x="1144429" y="1744504"/>
                </a:lnTo>
                <a:lnTo>
                  <a:pt x="1144429" y="1744504"/>
                </a:lnTo>
                <a:cubicBezTo>
                  <a:pt x="1145381" y="1744504"/>
                  <a:pt x="1146334" y="1743551"/>
                  <a:pt x="1146334" y="1742599"/>
                </a:cubicBezTo>
                <a:cubicBezTo>
                  <a:pt x="1146334" y="1741646"/>
                  <a:pt x="1145381" y="1740694"/>
                  <a:pt x="1144429" y="1740694"/>
                </a:cubicBezTo>
                <a:cubicBezTo>
                  <a:pt x="1143476" y="1740694"/>
                  <a:pt x="1142524" y="1741646"/>
                  <a:pt x="1142524" y="1742599"/>
                </a:cubicBezTo>
                <a:cubicBezTo>
                  <a:pt x="1142524" y="1742599"/>
                  <a:pt x="1142524" y="1742599"/>
                  <a:pt x="1142524" y="1743551"/>
                </a:cubicBezTo>
                <a:lnTo>
                  <a:pt x="1137761" y="1748314"/>
                </a:lnTo>
                <a:cubicBezTo>
                  <a:pt x="1137761" y="1748314"/>
                  <a:pt x="1137761" y="1748314"/>
                  <a:pt x="1137761" y="1748314"/>
                </a:cubicBezTo>
                <a:cubicBezTo>
                  <a:pt x="1135856" y="1749266"/>
                  <a:pt x="1133951" y="1749266"/>
                  <a:pt x="1132999" y="1749266"/>
                </a:cubicBezTo>
                <a:cubicBezTo>
                  <a:pt x="1132046" y="1748314"/>
                  <a:pt x="1130141" y="1747361"/>
                  <a:pt x="1127284" y="1747361"/>
                </a:cubicBezTo>
                <a:cubicBezTo>
                  <a:pt x="1124426" y="1747361"/>
                  <a:pt x="1121569" y="1748314"/>
                  <a:pt x="1121569" y="1749266"/>
                </a:cubicBezTo>
                <a:cubicBezTo>
                  <a:pt x="1121569" y="1749266"/>
                  <a:pt x="1121569" y="1749266"/>
                  <a:pt x="1121569" y="1749266"/>
                </a:cubicBezTo>
                <a:cubicBezTo>
                  <a:pt x="1118711" y="1749266"/>
                  <a:pt x="1115854" y="1749266"/>
                  <a:pt x="1113949" y="1748314"/>
                </a:cubicBezTo>
                <a:lnTo>
                  <a:pt x="1113949" y="1740694"/>
                </a:lnTo>
                <a:lnTo>
                  <a:pt x="1113949" y="1737836"/>
                </a:lnTo>
                <a:lnTo>
                  <a:pt x="1113949" y="1730216"/>
                </a:lnTo>
                <a:lnTo>
                  <a:pt x="1107281" y="1730216"/>
                </a:lnTo>
                <a:lnTo>
                  <a:pt x="1107281" y="1723549"/>
                </a:lnTo>
                <a:lnTo>
                  <a:pt x="1101566" y="1723549"/>
                </a:lnTo>
                <a:lnTo>
                  <a:pt x="1101566" y="1728311"/>
                </a:lnTo>
                <a:lnTo>
                  <a:pt x="1095851" y="1728311"/>
                </a:lnTo>
                <a:lnTo>
                  <a:pt x="1095851" y="1713071"/>
                </a:lnTo>
                <a:lnTo>
                  <a:pt x="1070134" y="1713071"/>
                </a:lnTo>
                <a:cubicBezTo>
                  <a:pt x="1070134" y="1712119"/>
                  <a:pt x="1070134" y="1712119"/>
                  <a:pt x="1070134" y="1711166"/>
                </a:cubicBezTo>
                <a:cubicBezTo>
                  <a:pt x="1070134" y="1707356"/>
                  <a:pt x="1065371" y="1703546"/>
                  <a:pt x="1058704" y="1701641"/>
                </a:cubicBezTo>
                <a:cubicBezTo>
                  <a:pt x="1060609" y="1696879"/>
                  <a:pt x="1061561" y="1690211"/>
                  <a:pt x="1061561" y="1682591"/>
                </a:cubicBezTo>
                <a:cubicBezTo>
                  <a:pt x="1061561" y="1669256"/>
                  <a:pt x="1058704" y="1657826"/>
                  <a:pt x="1053941" y="1655921"/>
                </a:cubicBezTo>
                <a:cubicBezTo>
                  <a:pt x="1053941" y="1654016"/>
                  <a:pt x="1054894" y="1651159"/>
                  <a:pt x="1054894" y="1648301"/>
                </a:cubicBezTo>
                <a:lnTo>
                  <a:pt x="1054894" y="1648301"/>
                </a:lnTo>
                <a:cubicBezTo>
                  <a:pt x="1056799" y="1648301"/>
                  <a:pt x="1058704" y="1647349"/>
                  <a:pt x="1058704" y="1646396"/>
                </a:cubicBezTo>
                <a:cubicBezTo>
                  <a:pt x="1058704" y="1645444"/>
                  <a:pt x="1056799" y="1644491"/>
                  <a:pt x="1054894" y="1644491"/>
                </a:cubicBezTo>
                <a:cubicBezTo>
                  <a:pt x="1054894" y="1644491"/>
                  <a:pt x="1054894" y="1643539"/>
                  <a:pt x="1054894" y="1643539"/>
                </a:cubicBezTo>
                <a:cubicBezTo>
                  <a:pt x="1057751" y="1642586"/>
                  <a:pt x="1059656" y="1640681"/>
                  <a:pt x="1059656" y="1637824"/>
                </a:cubicBezTo>
                <a:cubicBezTo>
                  <a:pt x="1059656" y="1635919"/>
                  <a:pt x="1058704" y="1634014"/>
                  <a:pt x="1056799" y="1633061"/>
                </a:cubicBezTo>
                <a:cubicBezTo>
                  <a:pt x="1056799" y="1632109"/>
                  <a:pt x="1057751" y="1632109"/>
                  <a:pt x="1057751" y="1631156"/>
                </a:cubicBezTo>
                <a:cubicBezTo>
                  <a:pt x="1057751" y="1629251"/>
                  <a:pt x="1056799" y="1628299"/>
                  <a:pt x="1054894" y="1628299"/>
                </a:cubicBezTo>
                <a:lnTo>
                  <a:pt x="1054894" y="1614964"/>
                </a:lnTo>
                <a:cubicBezTo>
                  <a:pt x="1054894" y="1614011"/>
                  <a:pt x="1053941" y="1614011"/>
                  <a:pt x="1053941" y="1614011"/>
                </a:cubicBezTo>
                <a:cubicBezTo>
                  <a:pt x="1053941" y="1614011"/>
                  <a:pt x="1052989" y="1614964"/>
                  <a:pt x="1052989" y="1614964"/>
                </a:cubicBezTo>
                <a:lnTo>
                  <a:pt x="1052989" y="1628299"/>
                </a:lnTo>
                <a:cubicBezTo>
                  <a:pt x="1051084" y="1628299"/>
                  <a:pt x="1050131" y="1630204"/>
                  <a:pt x="1050131" y="1631156"/>
                </a:cubicBezTo>
                <a:cubicBezTo>
                  <a:pt x="1050131" y="1632109"/>
                  <a:pt x="1050131" y="1632109"/>
                  <a:pt x="1051084" y="1633061"/>
                </a:cubicBezTo>
                <a:cubicBezTo>
                  <a:pt x="1049179" y="1634014"/>
                  <a:pt x="1048226" y="1635919"/>
                  <a:pt x="1048226" y="1637824"/>
                </a:cubicBezTo>
                <a:cubicBezTo>
                  <a:pt x="1048226" y="1640681"/>
                  <a:pt x="1050131" y="1642586"/>
                  <a:pt x="1052989" y="1643539"/>
                </a:cubicBezTo>
                <a:cubicBezTo>
                  <a:pt x="1052989" y="1643539"/>
                  <a:pt x="1052989" y="1644491"/>
                  <a:pt x="1052989" y="1644491"/>
                </a:cubicBezTo>
                <a:cubicBezTo>
                  <a:pt x="1051084" y="1644491"/>
                  <a:pt x="1049179" y="1645444"/>
                  <a:pt x="1049179" y="1646396"/>
                </a:cubicBezTo>
                <a:cubicBezTo>
                  <a:pt x="1049179" y="1647349"/>
                  <a:pt x="1051084" y="1648301"/>
                  <a:pt x="1052989" y="1648301"/>
                </a:cubicBezTo>
                <a:lnTo>
                  <a:pt x="1052989" y="1648301"/>
                </a:lnTo>
                <a:cubicBezTo>
                  <a:pt x="1052989" y="1651159"/>
                  <a:pt x="1052989" y="1654016"/>
                  <a:pt x="1053941" y="1655921"/>
                </a:cubicBezTo>
                <a:cubicBezTo>
                  <a:pt x="1049179" y="1658779"/>
                  <a:pt x="1046321" y="1669256"/>
                  <a:pt x="1046321" y="1682591"/>
                </a:cubicBezTo>
                <a:cubicBezTo>
                  <a:pt x="1046321" y="1690211"/>
                  <a:pt x="1047274" y="1696879"/>
                  <a:pt x="1049179" y="1701641"/>
                </a:cubicBezTo>
                <a:cubicBezTo>
                  <a:pt x="1042511" y="1703546"/>
                  <a:pt x="1037749" y="1706404"/>
                  <a:pt x="1037749" y="1711166"/>
                </a:cubicBezTo>
                <a:cubicBezTo>
                  <a:pt x="1037749" y="1712119"/>
                  <a:pt x="1037749" y="1712119"/>
                  <a:pt x="1037749" y="1713071"/>
                </a:cubicBezTo>
                <a:lnTo>
                  <a:pt x="1014889" y="1713071"/>
                </a:lnTo>
                <a:lnTo>
                  <a:pt x="1014889" y="1574006"/>
                </a:lnTo>
                <a:lnTo>
                  <a:pt x="979646" y="1574006"/>
                </a:lnTo>
                <a:lnTo>
                  <a:pt x="943451" y="1563529"/>
                </a:lnTo>
                <a:lnTo>
                  <a:pt x="943451" y="1559719"/>
                </a:lnTo>
                <a:cubicBezTo>
                  <a:pt x="946309" y="1558766"/>
                  <a:pt x="949166" y="1557814"/>
                  <a:pt x="951071" y="1556861"/>
                </a:cubicBezTo>
                <a:cubicBezTo>
                  <a:pt x="952024" y="1555909"/>
                  <a:pt x="953929" y="1555909"/>
                  <a:pt x="954881" y="1554956"/>
                </a:cubicBezTo>
                <a:cubicBezTo>
                  <a:pt x="954881" y="1554956"/>
                  <a:pt x="955834" y="1554004"/>
                  <a:pt x="955834" y="1553051"/>
                </a:cubicBezTo>
                <a:cubicBezTo>
                  <a:pt x="955834" y="1553051"/>
                  <a:pt x="956786" y="1552099"/>
                  <a:pt x="955834" y="1551146"/>
                </a:cubicBezTo>
                <a:cubicBezTo>
                  <a:pt x="955834" y="1550194"/>
                  <a:pt x="955834" y="1550194"/>
                  <a:pt x="955834" y="1549241"/>
                </a:cubicBezTo>
                <a:cubicBezTo>
                  <a:pt x="954881" y="1548289"/>
                  <a:pt x="954881" y="1547336"/>
                  <a:pt x="952976" y="1547336"/>
                </a:cubicBezTo>
                <a:cubicBezTo>
                  <a:pt x="951071" y="1546384"/>
                  <a:pt x="949166" y="1545431"/>
                  <a:pt x="945356" y="1544479"/>
                </a:cubicBezTo>
                <a:cubicBezTo>
                  <a:pt x="940594" y="1543526"/>
                  <a:pt x="934879" y="1542574"/>
                  <a:pt x="928211" y="1541621"/>
                </a:cubicBezTo>
                <a:cubicBezTo>
                  <a:pt x="921544" y="1540669"/>
                  <a:pt x="913924" y="1540669"/>
                  <a:pt x="906304" y="1540669"/>
                </a:cubicBezTo>
                <a:cubicBezTo>
                  <a:pt x="897731" y="1540669"/>
                  <a:pt x="890111" y="1540669"/>
                  <a:pt x="882491" y="1541621"/>
                </a:cubicBezTo>
                <a:lnTo>
                  <a:pt x="882491" y="1541621"/>
                </a:lnTo>
                <a:cubicBezTo>
                  <a:pt x="878681" y="1541621"/>
                  <a:pt x="875824" y="1542574"/>
                  <a:pt x="872966" y="1542574"/>
                </a:cubicBezTo>
                <a:cubicBezTo>
                  <a:pt x="868204" y="1543526"/>
                  <a:pt x="865346" y="1544479"/>
                  <a:pt x="862489" y="1545431"/>
                </a:cubicBezTo>
                <a:cubicBezTo>
                  <a:pt x="861536" y="1546384"/>
                  <a:pt x="859631" y="1546384"/>
                  <a:pt x="859631" y="1547336"/>
                </a:cubicBezTo>
                <a:cubicBezTo>
                  <a:pt x="859631" y="1547336"/>
                  <a:pt x="858679" y="1548289"/>
                  <a:pt x="858679" y="1548289"/>
                </a:cubicBezTo>
                <a:cubicBezTo>
                  <a:pt x="858679" y="1549241"/>
                  <a:pt x="857726" y="1549241"/>
                  <a:pt x="857726" y="1550194"/>
                </a:cubicBezTo>
                <a:cubicBezTo>
                  <a:pt x="857726" y="1551146"/>
                  <a:pt x="857726" y="1551146"/>
                  <a:pt x="858679" y="1552099"/>
                </a:cubicBezTo>
                <a:cubicBezTo>
                  <a:pt x="859631" y="1553051"/>
                  <a:pt x="859631" y="1554004"/>
                  <a:pt x="861536" y="1554956"/>
                </a:cubicBezTo>
                <a:cubicBezTo>
                  <a:pt x="863441" y="1555909"/>
                  <a:pt x="865346" y="1556861"/>
                  <a:pt x="869156" y="1557814"/>
                </a:cubicBezTo>
                <a:cubicBezTo>
                  <a:pt x="870109" y="1557814"/>
                  <a:pt x="870109" y="1557814"/>
                  <a:pt x="871061" y="1557814"/>
                </a:cubicBezTo>
                <a:lnTo>
                  <a:pt x="871061" y="1564481"/>
                </a:lnTo>
                <a:lnTo>
                  <a:pt x="796766" y="1564481"/>
                </a:lnTo>
                <a:lnTo>
                  <a:pt x="796766" y="1591151"/>
                </a:lnTo>
                <a:lnTo>
                  <a:pt x="805339" y="1591151"/>
                </a:lnTo>
                <a:lnTo>
                  <a:pt x="805339" y="1938814"/>
                </a:lnTo>
                <a:lnTo>
                  <a:pt x="797719" y="1940719"/>
                </a:lnTo>
                <a:lnTo>
                  <a:pt x="798671" y="1940719"/>
                </a:lnTo>
                <a:lnTo>
                  <a:pt x="798671" y="1885474"/>
                </a:lnTo>
                <a:lnTo>
                  <a:pt x="795814" y="1885474"/>
                </a:lnTo>
                <a:lnTo>
                  <a:pt x="795814" y="1884521"/>
                </a:lnTo>
                <a:lnTo>
                  <a:pt x="798671" y="1884521"/>
                </a:lnTo>
                <a:lnTo>
                  <a:pt x="798671" y="1880711"/>
                </a:lnTo>
                <a:lnTo>
                  <a:pt x="794861" y="1880711"/>
                </a:lnTo>
                <a:lnTo>
                  <a:pt x="789146" y="1848326"/>
                </a:lnTo>
                <a:lnTo>
                  <a:pt x="786289" y="1864519"/>
                </a:lnTo>
                <a:lnTo>
                  <a:pt x="766286" y="1740694"/>
                </a:lnTo>
                <a:lnTo>
                  <a:pt x="766286" y="1718786"/>
                </a:lnTo>
                <a:lnTo>
                  <a:pt x="764381" y="1718786"/>
                </a:lnTo>
                <a:lnTo>
                  <a:pt x="764381" y="1740694"/>
                </a:lnTo>
                <a:lnTo>
                  <a:pt x="743426" y="1863566"/>
                </a:lnTo>
                <a:lnTo>
                  <a:pt x="740569" y="1847374"/>
                </a:lnTo>
                <a:lnTo>
                  <a:pt x="734854" y="1879759"/>
                </a:lnTo>
                <a:lnTo>
                  <a:pt x="733901" y="1879759"/>
                </a:lnTo>
                <a:lnTo>
                  <a:pt x="733901" y="1883569"/>
                </a:lnTo>
                <a:lnTo>
                  <a:pt x="734854" y="1883569"/>
                </a:lnTo>
                <a:lnTo>
                  <a:pt x="734854" y="1884521"/>
                </a:lnTo>
                <a:lnTo>
                  <a:pt x="732949" y="1884521"/>
                </a:lnTo>
                <a:lnTo>
                  <a:pt x="732949" y="1894046"/>
                </a:lnTo>
                <a:lnTo>
                  <a:pt x="732949" y="1894999"/>
                </a:lnTo>
                <a:lnTo>
                  <a:pt x="732949" y="1894999"/>
                </a:lnTo>
                <a:lnTo>
                  <a:pt x="732949" y="1937861"/>
                </a:lnTo>
                <a:lnTo>
                  <a:pt x="730091" y="1937861"/>
                </a:lnTo>
                <a:lnTo>
                  <a:pt x="730091" y="1939766"/>
                </a:lnTo>
                <a:lnTo>
                  <a:pt x="727234" y="1937861"/>
                </a:lnTo>
                <a:lnTo>
                  <a:pt x="727234" y="1935004"/>
                </a:lnTo>
                <a:lnTo>
                  <a:pt x="723424" y="1935004"/>
                </a:lnTo>
                <a:lnTo>
                  <a:pt x="723424" y="1935004"/>
                </a:lnTo>
                <a:lnTo>
                  <a:pt x="723424" y="1932146"/>
                </a:lnTo>
                <a:lnTo>
                  <a:pt x="719614" y="1932146"/>
                </a:lnTo>
                <a:lnTo>
                  <a:pt x="719614" y="1932146"/>
                </a:lnTo>
                <a:lnTo>
                  <a:pt x="719614" y="1929289"/>
                </a:lnTo>
                <a:lnTo>
                  <a:pt x="715804" y="1929289"/>
                </a:lnTo>
                <a:lnTo>
                  <a:pt x="715804" y="1929289"/>
                </a:lnTo>
                <a:lnTo>
                  <a:pt x="715804" y="1926431"/>
                </a:lnTo>
                <a:lnTo>
                  <a:pt x="711994" y="1926431"/>
                </a:lnTo>
                <a:lnTo>
                  <a:pt x="711994" y="1926431"/>
                </a:lnTo>
                <a:lnTo>
                  <a:pt x="711994" y="1923574"/>
                </a:lnTo>
                <a:lnTo>
                  <a:pt x="708184" y="1923574"/>
                </a:lnTo>
                <a:lnTo>
                  <a:pt x="708184" y="1923574"/>
                </a:lnTo>
                <a:lnTo>
                  <a:pt x="708184" y="1920716"/>
                </a:lnTo>
                <a:lnTo>
                  <a:pt x="704374" y="1920716"/>
                </a:lnTo>
                <a:lnTo>
                  <a:pt x="704374" y="1920716"/>
                </a:lnTo>
                <a:lnTo>
                  <a:pt x="704374" y="1917859"/>
                </a:lnTo>
                <a:lnTo>
                  <a:pt x="700564" y="1917859"/>
                </a:lnTo>
                <a:lnTo>
                  <a:pt x="700564" y="1915001"/>
                </a:lnTo>
                <a:lnTo>
                  <a:pt x="696754" y="1915001"/>
                </a:lnTo>
                <a:lnTo>
                  <a:pt x="693896" y="1913096"/>
                </a:lnTo>
                <a:lnTo>
                  <a:pt x="693896" y="1911191"/>
                </a:lnTo>
                <a:cubicBezTo>
                  <a:pt x="694849" y="1911191"/>
                  <a:pt x="695801" y="1910239"/>
                  <a:pt x="695801" y="1909286"/>
                </a:cubicBezTo>
                <a:lnTo>
                  <a:pt x="698659" y="1909286"/>
                </a:lnTo>
                <a:lnTo>
                  <a:pt x="698659" y="1908334"/>
                </a:lnTo>
                <a:lnTo>
                  <a:pt x="695801" y="1908334"/>
                </a:lnTo>
                <a:cubicBezTo>
                  <a:pt x="695801" y="1907381"/>
                  <a:pt x="694849" y="1906429"/>
                  <a:pt x="693896" y="1906429"/>
                </a:cubicBezTo>
                <a:lnTo>
                  <a:pt x="693896" y="1903571"/>
                </a:lnTo>
                <a:lnTo>
                  <a:pt x="691991" y="1903571"/>
                </a:lnTo>
                <a:lnTo>
                  <a:pt x="691991" y="1906429"/>
                </a:lnTo>
                <a:cubicBezTo>
                  <a:pt x="691039" y="1906429"/>
                  <a:pt x="690086" y="1907381"/>
                  <a:pt x="690086" y="1908334"/>
                </a:cubicBezTo>
                <a:lnTo>
                  <a:pt x="687229" y="1908334"/>
                </a:lnTo>
                <a:lnTo>
                  <a:pt x="687229" y="1909286"/>
                </a:lnTo>
                <a:lnTo>
                  <a:pt x="690086" y="1909286"/>
                </a:lnTo>
                <a:cubicBezTo>
                  <a:pt x="690086" y="1910239"/>
                  <a:pt x="691039" y="1911191"/>
                  <a:pt x="691991" y="1911191"/>
                </a:cubicBezTo>
                <a:lnTo>
                  <a:pt x="691991" y="1914049"/>
                </a:lnTo>
                <a:lnTo>
                  <a:pt x="690086" y="1915954"/>
                </a:lnTo>
                <a:lnTo>
                  <a:pt x="686276" y="1915954"/>
                </a:lnTo>
                <a:lnTo>
                  <a:pt x="686276" y="1918811"/>
                </a:lnTo>
                <a:lnTo>
                  <a:pt x="682466" y="1918811"/>
                </a:lnTo>
                <a:lnTo>
                  <a:pt x="682466" y="1921669"/>
                </a:lnTo>
                <a:lnTo>
                  <a:pt x="678656" y="1921669"/>
                </a:lnTo>
                <a:lnTo>
                  <a:pt x="678656" y="1924526"/>
                </a:lnTo>
                <a:lnTo>
                  <a:pt x="678656" y="1924526"/>
                </a:lnTo>
                <a:lnTo>
                  <a:pt x="674846" y="1924526"/>
                </a:lnTo>
                <a:lnTo>
                  <a:pt x="674846" y="1927384"/>
                </a:lnTo>
                <a:lnTo>
                  <a:pt x="674846" y="1927384"/>
                </a:lnTo>
                <a:lnTo>
                  <a:pt x="671036" y="1927384"/>
                </a:lnTo>
                <a:lnTo>
                  <a:pt x="671036" y="1930241"/>
                </a:lnTo>
                <a:lnTo>
                  <a:pt x="671036" y="1930241"/>
                </a:lnTo>
                <a:lnTo>
                  <a:pt x="667226" y="1930241"/>
                </a:lnTo>
                <a:lnTo>
                  <a:pt x="667226" y="1933099"/>
                </a:lnTo>
                <a:lnTo>
                  <a:pt x="667226" y="1933099"/>
                </a:lnTo>
                <a:lnTo>
                  <a:pt x="663416" y="1933099"/>
                </a:lnTo>
                <a:lnTo>
                  <a:pt x="663416" y="1935956"/>
                </a:lnTo>
                <a:lnTo>
                  <a:pt x="663416" y="1935956"/>
                </a:lnTo>
                <a:lnTo>
                  <a:pt x="659606" y="1935956"/>
                </a:lnTo>
                <a:lnTo>
                  <a:pt x="659606" y="1938814"/>
                </a:lnTo>
                <a:lnTo>
                  <a:pt x="656749" y="1940719"/>
                </a:lnTo>
                <a:lnTo>
                  <a:pt x="656749" y="1938814"/>
                </a:lnTo>
                <a:lnTo>
                  <a:pt x="653891" y="1938814"/>
                </a:lnTo>
                <a:lnTo>
                  <a:pt x="653891" y="1895951"/>
                </a:lnTo>
                <a:lnTo>
                  <a:pt x="653891" y="1895951"/>
                </a:lnTo>
                <a:lnTo>
                  <a:pt x="653891" y="1894999"/>
                </a:lnTo>
                <a:lnTo>
                  <a:pt x="653891" y="1885474"/>
                </a:lnTo>
                <a:lnTo>
                  <a:pt x="651986" y="1885474"/>
                </a:lnTo>
                <a:lnTo>
                  <a:pt x="651986" y="1884521"/>
                </a:lnTo>
                <a:lnTo>
                  <a:pt x="652939" y="1884521"/>
                </a:lnTo>
                <a:lnTo>
                  <a:pt x="652939" y="1880711"/>
                </a:lnTo>
                <a:lnTo>
                  <a:pt x="651986" y="1880711"/>
                </a:lnTo>
                <a:lnTo>
                  <a:pt x="646271" y="1848326"/>
                </a:lnTo>
                <a:lnTo>
                  <a:pt x="643414" y="1864519"/>
                </a:lnTo>
                <a:lnTo>
                  <a:pt x="622459" y="1740694"/>
                </a:lnTo>
                <a:lnTo>
                  <a:pt x="622459" y="1718786"/>
                </a:lnTo>
                <a:lnTo>
                  <a:pt x="620554" y="1718786"/>
                </a:lnTo>
                <a:lnTo>
                  <a:pt x="620554" y="1740694"/>
                </a:lnTo>
                <a:lnTo>
                  <a:pt x="599599" y="1863566"/>
                </a:lnTo>
                <a:lnTo>
                  <a:pt x="596741" y="1847374"/>
                </a:lnTo>
                <a:lnTo>
                  <a:pt x="591979" y="1876901"/>
                </a:lnTo>
                <a:lnTo>
                  <a:pt x="591979" y="1627346"/>
                </a:lnTo>
                <a:lnTo>
                  <a:pt x="574834" y="1627346"/>
                </a:lnTo>
                <a:lnTo>
                  <a:pt x="574834" y="1615916"/>
                </a:lnTo>
                <a:lnTo>
                  <a:pt x="596741" y="1615916"/>
                </a:lnTo>
                <a:lnTo>
                  <a:pt x="596741" y="1607344"/>
                </a:lnTo>
                <a:lnTo>
                  <a:pt x="574834" y="1607344"/>
                </a:lnTo>
                <a:lnTo>
                  <a:pt x="574834" y="1592104"/>
                </a:lnTo>
                <a:cubicBezTo>
                  <a:pt x="574834" y="1592104"/>
                  <a:pt x="574834" y="1592104"/>
                  <a:pt x="574834" y="1591151"/>
                </a:cubicBezTo>
                <a:lnTo>
                  <a:pt x="591979" y="1591151"/>
                </a:lnTo>
                <a:lnTo>
                  <a:pt x="591979" y="1588294"/>
                </a:lnTo>
                <a:lnTo>
                  <a:pt x="591979" y="1579721"/>
                </a:lnTo>
                <a:lnTo>
                  <a:pt x="577691" y="1579721"/>
                </a:lnTo>
                <a:cubicBezTo>
                  <a:pt x="576739" y="1576864"/>
                  <a:pt x="574834" y="1574959"/>
                  <a:pt x="572929" y="1572101"/>
                </a:cubicBezTo>
                <a:cubicBezTo>
                  <a:pt x="568166" y="1567339"/>
                  <a:pt x="561499" y="1564481"/>
                  <a:pt x="551974" y="1561624"/>
                </a:cubicBezTo>
                <a:cubicBezTo>
                  <a:pt x="551021" y="1561624"/>
                  <a:pt x="551021" y="1561624"/>
                  <a:pt x="550069" y="1561624"/>
                </a:cubicBezTo>
                <a:lnTo>
                  <a:pt x="550069" y="1560671"/>
                </a:lnTo>
                <a:lnTo>
                  <a:pt x="547211" y="1560671"/>
                </a:lnTo>
                <a:cubicBezTo>
                  <a:pt x="540544" y="1559719"/>
                  <a:pt x="532924" y="1558766"/>
                  <a:pt x="525304" y="1557814"/>
                </a:cubicBezTo>
                <a:lnTo>
                  <a:pt x="514826" y="1557814"/>
                </a:lnTo>
                <a:lnTo>
                  <a:pt x="514826" y="1557814"/>
                </a:lnTo>
                <a:cubicBezTo>
                  <a:pt x="502444" y="1558766"/>
                  <a:pt x="491014" y="1560671"/>
                  <a:pt x="482441" y="1564481"/>
                </a:cubicBezTo>
                <a:cubicBezTo>
                  <a:pt x="478631" y="1566386"/>
                  <a:pt x="475774" y="1567339"/>
                  <a:pt x="472916" y="1569244"/>
                </a:cubicBezTo>
                <a:lnTo>
                  <a:pt x="447199" y="1569244"/>
                </a:lnTo>
                <a:lnTo>
                  <a:pt x="438626" y="1569244"/>
                </a:lnTo>
                <a:lnTo>
                  <a:pt x="393859" y="1569244"/>
                </a:lnTo>
                <a:lnTo>
                  <a:pt x="393859" y="1608296"/>
                </a:lnTo>
                <a:lnTo>
                  <a:pt x="397669" y="1608296"/>
                </a:lnTo>
                <a:lnTo>
                  <a:pt x="397669" y="1869281"/>
                </a:lnTo>
                <a:lnTo>
                  <a:pt x="296704" y="1869281"/>
                </a:lnTo>
                <a:lnTo>
                  <a:pt x="296704" y="1901666"/>
                </a:lnTo>
                <a:lnTo>
                  <a:pt x="235744" y="1901666"/>
                </a:lnTo>
                <a:lnTo>
                  <a:pt x="235744" y="2052161"/>
                </a:lnTo>
                <a:lnTo>
                  <a:pt x="201454" y="2052161"/>
                </a:lnTo>
                <a:lnTo>
                  <a:pt x="201454" y="1970246"/>
                </a:lnTo>
                <a:lnTo>
                  <a:pt x="222409" y="1970246"/>
                </a:lnTo>
                <a:lnTo>
                  <a:pt x="222409" y="1945481"/>
                </a:lnTo>
                <a:lnTo>
                  <a:pt x="201454" y="1945481"/>
                </a:lnTo>
                <a:lnTo>
                  <a:pt x="201454" y="1919764"/>
                </a:lnTo>
                <a:lnTo>
                  <a:pt x="187166" y="1919764"/>
                </a:lnTo>
                <a:lnTo>
                  <a:pt x="187166" y="1874044"/>
                </a:lnTo>
                <a:lnTo>
                  <a:pt x="143351" y="1874044"/>
                </a:lnTo>
                <a:lnTo>
                  <a:pt x="143351" y="1919764"/>
                </a:lnTo>
                <a:lnTo>
                  <a:pt x="111919" y="1919764"/>
                </a:lnTo>
                <a:lnTo>
                  <a:pt x="111919" y="1945481"/>
                </a:lnTo>
                <a:lnTo>
                  <a:pt x="103346" y="1945481"/>
                </a:lnTo>
                <a:lnTo>
                  <a:pt x="103346" y="1963579"/>
                </a:lnTo>
                <a:lnTo>
                  <a:pt x="71914" y="1963579"/>
                </a:lnTo>
                <a:lnTo>
                  <a:pt x="71914" y="2201704"/>
                </a:lnTo>
                <a:lnTo>
                  <a:pt x="7144" y="2201704"/>
                </a:lnTo>
                <a:lnTo>
                  <a:pt x="7144" y="2356961"/>
                </a:lnTo>
                <a:lnTo>
                  <a:pt x="7628096" y="2356961"/>
                </a:lnTo>
                <a:lnTo>
                  <a:pt x="7628096" y="2201704"/>
                </a:lnTo>
                <a:lnTo>
                  <a:pt x="7604284" y="2201704"/>
                </a:lnTo>
                <a:close/>
                <a:moveTo>
                  <a:pt x="6343174" y="2096929"/>
                </a:moveTo>
                <a:lnTo>
                  <a:pt x="6420326" y="2096929"/>
                </a:lnTo>
                <a:cubicBezTo>
                  <a:pt x="6404134" y="2106454"/>
                  <a:pt x="6374606" y="2115026"/>
                  <a:pt x="6335554" y="2121694"/>
                </a:cubicBezTo>
                <a:lnTo>
                  <a:pt x="6343174" y="2096929"/>
                </a:lnTo>
                <a:close/>
                <a:moveTo>
                  <a:pt x="6166009" y="2096929"/>
                </a:moveTo>
                <a:lnTo>
                  <a:pt x="6326029" y="2096929"/>
                </a:lnTo>
                <a:lnTo>
                  <a:pt x="6318409" y="2123599"/>
                </a:lnTo>
                <a:cubicBezTo>
                  <a:pt x="6275546" y="2129314"/>
                  <a:pt x="6222206" y="2133124"/>
                  <a:pt x="6166009" y="2134076"/>
                </a:cubicBezTo>
                <a:lnTo>
                  <a:pt x="6166009" y="2096929"/>
                </a:lnTo>
                <a:close/>
                <a:moveTo>
                  <a:pt x="6155531" y="2096929"/>
                </a:moveTo>
                <a:lnTo>
                  <a:pt x="6155531" y="2134076"/>
                </a:lnTo>
                <a:cubicBezTo>
                  <a:pt x="6099334" y="2134076"/>
                  <a:pt x="6045994" y="2130266"/>
                  <a:pt x="6003131" y="2124551"/>
                </a:cubicBezTo>
                <a:lnTo>
                  <a:pt x="5995512" y="2096929"/>
                </a:lnTo>
                <a:lnTo>
                  <a:pt x="6155531" y="2096929"/>
                </a:lnTo>
                <a:close/>
                <a:moveTo>
                  <a:pt x="5979319" y="2096929"/>
                </a:moveTo>
                <a:lnTo>
                  <a:pt x="5986939" y="2121694"/>
                </a:lnTo>
                <a:cubicBezTo>
                  <a:pt x="5946934" y="2115026"/>
                  <a:pt x="5915501" y="2106454"/>
                  <a:pt x="5898356" y="2096929"/>
                </a:cubicBezTo>
                <a:lnTo>
                  <a:pt x="5979319" y="2096929"/>
                </a:lnTo>
                <a:close/>
                <a:moveTo>
                  <a:pt x="3749516" y="1923574"/>
                </a:moveTo>
                <a:lnTo>
                  <a:pt x="3761899" y="1923574"/>
                </a:lnTo>
                <a:lnTo>
                  <a:pt x="3757136" y="2055971"/>
                </a:lnTo>
                <a:lnTo>
                  <a:pt x="3745706" y="2055971"/>
                </a:lnTo>
                <a:lnTo>
                  <a:pt x="3745706" y="1908334"/>
                </a:lnTo>
                <a:lnTo>
                  <a:pt x="3749516" y="1923574"/>
                </a:lnTo>
                <a:close/>
                <a:moveTo>
                  <a:pt x="3716179" y="1193959"/>
                </a:moveTo>
                <a:lnTo>
                  <a:pt x="3706654" y="1253966"/>
                </a:lnTo>
                <a:lnTo>
                  <a:pt x="3594259" y="1253966"/>
                </a:lnTo>
                <a:lnTo>
                  <a:pt x="3584734" y="1193959"/>
                </a:lnTo>
                <a:lnTo>
                  <a:pt x="3716179" y="1193959"/>
                </a:lnTo>
                <a:close/>
                <a:moveTo>
                  <a:pt x="3745706" y="2072164"/>
                </a:moveTo>
                <a:lnTo>
                  <a:pt x="3746659" y="2075021"/>
                </a:lnTo>
                <a:lnTo>
                  <a:pt x="3756184" y="2075021"/>
                </a:lnTo>
                <a:lnTo>
                  <a:pt x="3752374" y="2186464"/>
                </a:lnTo>
                <a:lnTo>
                  <a:pt x="3747611" y="2186464"/>
                </a:lnTo>
                <a:lnTo>
                  <a:pt x="3747611" y="2203609"/>
                </a:lnTo>
                <a:lnTo>
                  <a:pt x="3745706" y="2203609"/>
                </a:lnTo>
                <a:lnTo>
                  <a:pt x="3745706" y="2072164"/>
                </a:lnTo>
                <a:close/>
                <a:moveTo>
                  <a:pt x="2406491" y="1555909"/>
                </a:moveTo>
                <a:lnTo>
                  <a:pt x="2385536" y="1555909"/>
                </a:lnTo>
                <a:lnTo>
                  <a:pt x="2385536" y="1554004"/>
                </a:lnTo>
                <a:cubicBezTo>
                  <a:pt x="2385536" y="1554004"/>
                  <a:pt x="2385536" y="1554004"/>
                  <a:pt x="2386489" y="1554004"/>
                </a:cubicBezTo>
                <a:cubicBezTo>
                  <a:pt x="2394109" y="1554004"/>
                  <a:pt x="2400776" y="1552099"/>
                  <a:pt x="2406491" y="1549241"/>
                </a:cubicBezTo>
                <a:lnTo>
                  <a:pt x="2406491" y="1555909"/>
                </a:lnTo>
                <a:close/>
                <a:moveTo>
                  <a:pt x="2366486" y="1034891"/>
                </a:moveTo>
                <a:cubicBezTo>
                  <a:pt x="2373154" y="1035844"/>
                  <a:pt x="2379821" y="1035844"/>
                  <a:pt x="2386489" y="1035844"/>
                </a:cubicBezTo>
                <a:cubicBezTo>
                  <a:pt x="2393156" y="1035844"/>
                  <a:pt x="2399824" y="1035844"/>
                  <a:pt x="2406491" y="1034891"/>
                </a:cubicBezTo>
                <a:lnTo>
                  <a:pt x="2406491" y="1076801"/>
                </a:lnTo>
                <a:cubicBezTo>
                  <a:pt x="2400776" y="1073944"/>
                  <a:pt x="2394109" y="1072039"/>
                  <a:pt x="2386489" y="1072039"/>
                </a:cubicBezTo>
                <a:cubicBezTo>
                  <a:pt x="2378869" y="1072039"/>
                  <a:pt x="2372201" y="1073944"/>
                  <a:pt x="2366486" y="1076801"/>
                </a:cubicBezTo>
                <a:lnTo>
                  <a:pt x="2366486" y="1034891"/>
                </a:lnTo>
                <a:close/>
                <a:moveTo>
                  <a:pt x="2366486" y="1129189"/>
                </a:moveTo>
                <a:cubicBezTo>
                  <a:pt x="2372201" y="1132046"/>
                  <a:pt x="2378869" y="1133951"/>
                  <a:pt x="2386489" y="1133951"/>
                </a:cubicBezTo>
                <a:cubicBezTo>
                  <a:pt x="2394109" y="1133951"/>
                  <a:pt x="2400776" y="1132046"/>
                  <a:pt x="2406491" y="1129189"/>
                </a:cubicBezTo>
                <a:lnTo>
                  <a:pt x="2406491" y="1181576"/>
                </a:lnTo>
                <a:cubicBezTo>
                  <a:pt x="2400776" y="1178719"/>
                  <a:pt x="2394109" y="1176814"/>
                  <a:pt x="2386489" y="1176814"/>
                </a:cubicBezTo>
                <a:cubicBezTo>
                  <a:pt x="2378869" y="1176814"/>
                  <a:pt x="2372201" y="1178719"/>
                  <a:pt x="2366486" y="1181576"/>
                </a:cubicBezTo>
                <a:lnTo>
                  <a:pt x="2366486" y="1129189"/>
                </a:lnTo>
                <a:close/>
                <a:moveTo>
                  <a:pt x="2366486" y="1233964"/>
                </a:moveTo>
                <a:cubicBezTo>
                  <a:pt x="2372201" y="1236821"/>
                  <a:pt x="2378869" y="1238726"/>
                  <a:pt x="2386489" y="1238726"/>
                </a:cubicBezTo>
                <a:cubicBezTo>
                  <a:pt x="2394109" y="1238726"/>
                  <a:pt x="2400776" y="1236821"/>
                  <a:pt x="2406491" y="1233964"/>
                </a:cubicBezTo>
                <a:lnTo>
                  <a:pt x="2406491" y="1286351"/>
                </a:lnTo>
                <a:cubicBezTo>
                  <a:pt x="2400776" y="1283494"/>
                  <a:pt x="2394109" y="1281589"/>
                  <a:pt x="2386489" y="1281589"/>
                </a:cubicBezTo>
                <a:cubicBezTo>
                  <a:pt x="2378869" y="1281589"/>
                  <a:pt x="2372201" y="1283494"/>
                  <a:pt x="2366486" y="1286351"/>
                </a:cubicBezTo>
                <a:lnTo>
                  <a:pt x="2366486" y="1233964"/>
                </a:lnTo>
                <a:close/>
                <a:moveTo>
                  <a:pt x="2366486" y="1339691"/>
                </a:moveTo>
                <a:cubicBezTo>
                  <a:pt x="2372201" y="1342549"/>
                  <a:pt x="2378869" y="1344454"/>
                  <a:pt x="2386489" y="1344454"/>
                </a:cubicBezTo>
                <a:cubicBezTo>
                  <a:pt x="2394109" y="1344454"/>
                  <a:pt x="2400776" y="1342549"/>
                  <a:pt x="2406491" y="1339691"/>
                </a:cubicBezTo>
                <a:lnTo>
                  <a:pt x="2406491" y="1393031"/>
                </a:lnTo>
                <a:cubicBezTo>
                  <a:pt x="2400776" y="1390174"/>
                  <a:pt x="2394109" y="1388269"/>
                  <a:pt x="2386489" y="1388269"/>
                </a:cubicBezTo>
                <a:cubicBezTo>
                  <a:pt x="2378869" y="1388269"/>
                  <a:pt x="2372201" y="1390174"/>
                  <a:pt x="2366486" y="1393031"/>
                </a:cubicBezTo>
                <a:lnTo>
                  <a:pt x="2366486" y="1339691"/>
                </a:lnTo>
                <a:close/>
                <a:moveTo>
                  <a:pt x="2386489" y="1449229"/>
                </a:moveTo>
                <a:cubicBezTo>
                  <a:pt x="2394109" y="1449229"/>
                  <a:pt x="2400776" y="1447324"/>
                  <a:pt x="2406491" y="1444466"/>
                </a:cubicBezTo>
                <a:lnTo>
                  <a:pt x="2406491" y="1496854"/>
                </a:lnTo>
                <a:cubicBezTo>
                  <a:pt x="2400776" y="1493996"/>
                  <a:pt x="2394109" y="1492091"/>
                  <a:pt x="2386489" y="1492091"/>
                </a:cubicBezTo>
                <a:cubicBezTo>
                  <a:pt x="2386489" y="1492091"/>
                  <a:pt x="2386489" y="1492091"/>
                  <a:pt x="2385536" y="1492091"/>
                </a:cubicBezTo>
                <a:lnTo>
                  <a:pt x="2385536" y="1478756"/>
                </a:lnTo>
                <a:lnTo>
                  <a:pt x="2381726" y="1478756"/>
                </a:lnTo>
                <a:lnTo>
                  <a:pt x="2366486" y="1465421"/>
                </a:lnTo>
                <a:lnTo>
                  <a:pt x="2366486" y="1444466"/>
                </a:lnTo>
                <a:cubicBezTo>
                  <a:pt x="2372201" y="1447324"/>
                  <a:pt x="2378869" y="1449229"/>
                  <a:pt x="2386489" y="1449229"/>
                </a:cubicBezTo>
                <a:moveTo>
                  <a:pt x="1112044" y="2009299"/>
                </a:moveTo>
                <a:lnTo>
                  <a:pt x="1112044" y="2015014"/>
                </a:lnTo>
                <a:lnTo>
                  <a:pt x="1105376" y="2014061"/>
                </a:lnTo>
                <a:lnTo>
                  <a:pt x="1105376" y="2009299"/>
                </a:lnTo>
                <a:lnTo>
                  <a:pt x="1112044" y="2009299"/>
                </a:lnTo>
                <a:close/>
                <a:moveTo>
                  <a:pt x="1109186" y="1940719"/>
                </a:moveTo>
                <a:lnTo>
                  <a:pt x="1109186" y="1945481"/>
                </a:lnTo>
                <a:lnTo>
                  <a:pt x="1102519" y="1944529"/>
                </a:lnTo>
                <a:lnTo>
                  <a:pt x="1102519" y="1940719"/>
                </a:lnTo>
                <a:lnTo>
                  <a:pt x="1109186" y="1940719"/>
                </a:lnTo>
                <a:close/>
                <a:moveTo>
                  <a:pt x="1106329" y="1872139"/>
                </a:moveTo>
                <a:lnTo>
                  <a:pt x="1106329" y="1876901"/>
                </a:lnTo>
                <a:lnTo>
                  <a:pt x="1100614" y="1875949"/>
                </a:lnTo>
                <a:lnTo>
                  <a:pt x="1100614" y="1872139"/>
                </a:lnTo>
                <a:lnTo>
                  <a:pt x="1106329" y="1872139"/>
                </a:lnTo>
                <a:close/>
                <a:moveTo>
                  <a:pt x="1103471" y="1802606"/>
                </a:moveTo>
                <a:lnTo>
                  <a:pt x="1103471" y="1807369"/>
                </a:lnTo>
                <a:lnTo>
                  <a:pt x="1097756" y="1806416"/>
                </a:lnTo>
                <a:lnTo>
                  <a:pt x="1097756" y="1802606"/>
                </a:lnTo>
                <a:lnTo>
                  <a:pt x="1103471" y="1802606"/>
                </a:lnTo>
                <a:close/>
                <a:moveTo>
                  <a:pt x="1095851" y="1734026"/>
                </a:moveTo>
                <a:lnTo>
                  <a:pt x="1101566" y="1734026"/>
                </a:lnTo>
                <a:lnTo>
                  <a:pt x="1101566" y="1737836"/>
                </a:lnTo>
                <a:lnTo>
                  <a:pt x="1095851" y="1736884"/>
                </a:lnTo>
                <a:lnTo>
                  <a:pt x="1095851" y="1734026"/>
                </a:lnTo>
                <a:close/>
                <a:moveTo>
                  <a:pt x="959644" y="1575911"/>
                </a:moveTo>
                <a:lnTo>
                  <a:pt x="939641" y="1575911"/>
                </a:lnTo>
                <a:lnTo>
                  <a:pt x="939641" y="1569244"/>
                </a:lnTo>
                <a:lnTo>
                  <a:pt x="959644" y="1575911"/>
                </a:lnTo>
                <a:close/>
                <a:moveTo>
                  <a:pt x="931069" y="1549241"/>
                </a:moveTo>
                <a:cubicBezTo>
                  <a:pt x="932974" y="1549241"/>
                  <a:pt x="933926" y="1550194"/>
                  <a:pt x="934879" y="1550194"/>
                </a:cubicBezTo>
                <a:cubicBezTo>
                  <a:pt x="938689" y="1551146"/>
                  <a:pt x="942499" y="1552099"/>
                  <a:pt x="944404" y="1553051"/>
                </a:cubicBezTo>
                <a:cubicBezTo>
                  <a:pt x="945356" y="1553051"/>
                  <a:pt x="946309" y="1554004"/>
                  <a:pt x="946309" y="1554004"/>
                </a:cubicBezTo>
                <a:cubicBezTo>
                  <a:pt x="946309" y="1554004"/>
                  <a:pt x="946309" y="1554004"/>
                  <a:pt x="946309" y="1554004"/>
                </a:cubicBezTo>
                <a:cubicBezTo>
                  <a:pt x="946309" y="1554004"/>
                  <a:pt x="946309" y="1554004"/>
                  <a:pt x="945356" y="1554956"/>
                </a:cubicBezTo>
                <a:cubicBezTo>
                  <a:pt x="944404" y="1555909"/>
                  <a:pt x="942499" y="1556861"/>
                  <a:pt x="939641" y="1556861"/>
                </a:cubicBezTo>
                <a:cubicBezTo>
                  <a:pt x="939641" y="1556861"/>
                  <a:pt x="938689" y="1556861"/>
                  <a:pt x="938689" y="1556861"/>
                </a:cubicBezTo>
                <a:lnTo>
                  <a:pt x="938689" y="1551146"/>
                </a:lnTo>
                <a:lnTo>
                  <a:pt x="931069" y="1551146"/>
                </a:lnTo>
                <a:lnTo>
                  <a:pt x="931069" y="1549241"/>
                </a:lnTo>
                <a:close/>
                <a:moveTo>
                  <a:pt x="905351" y="1547336"/>
                </a:moveTo>
                <a:cubicBezTo>
                  <a:pt x="912971" y="1547336"/>
                  <a:pt x="919639" y="1547336"/>
                  <a:pt x="925354" y="1548289"/>
                </a:cubicBezTo>
                <a:lnTo>
                  <a:pt x="925354" y="1551146"/>
                </a:lnTo>
                <a:lnTo>
                  <a:pt x="905351" y="1551146"/>
                </a:lnTo>
                <a:lnTo>
                  <a:pt x="905351" y="1547336"/>
                </a:lnTo>
                <a:close/>
                <a:moveTo>
                  <a:pt x="882491" y="1548289"/>
                </a:moveTo>
                <a:cubicBezTo>
                  <a:pt x="888206" y="1548289"/>
                  <a:pt x="893921" y="1547336"/>
                  <a:pt x="900589" y="1547336"/>
                </a:cubicBezTo>
                <a:lnTo>
                  <a:pt x="900589" y="1551146"/>
                </a:lnTo>
                <a:lnTo>
                  <a:pt x="882491" y="1551146"/>
                </a:lnTo>
                <a:lnTo>
                  <a:pt x="882491" y="1548289"/>
                </a:lnTo>
                <a:close/>
                <a:moveTo>
                  <a:pt x="861536" y="1555909"/>
                </a:moveTo>
                <a:cubicBezTo>
                  <a:pt x="860584" y="1555909"/>
                  <a:pt x="859631" y="1554956"/>
                  <a:pt x="859631" y="1554956"/>
                </a:cubicBezTo>
                <a:cubicBezTo>
                  <a:pt x="859631" y="1554956"/>
                  <a:pt x="859631" y="1554956"/>
                  <a:pt x="859631" y="1554956"/>
                </a:cubicBezTo>
                <a:cubicBezTo>
                  <a:pt x="859631" y="1554956"/>
                  <a:pt x="859631" y="1554004"/>
                  <a:pt x="860584" y="1554004"/>
                </a:cubicBezTo>
                <a:cubicBezTo>
                  <a:pt x="861536" y="1553051"/>
                  <a:pt x="863441" y="1553051"/>
                  <a:pt x="866299" y="1552099"/>
                </a:cubicBezTo>
                <a:cubicBezTo>
                  <a:pt x="869156" y="1551146"/>
                  <a:pt x="872966" y="1550194"/>
                  <a:pt x="877729" y="1550194"/>
                </a:cubicBezTo>
                <a:lnTo>
                  <a:pt x="877729" y="1553051"/>
                </a:lnTo>
                <a:lnTo>
                  <a:pt x="866299" y="1553051"/>
                </a:lnTo>
                <a:lnTo>
                  <a:pt x="866299" y="1558766"/>
                </a:lnTo>
                <a:cubicBezTo>
                  <a:pt x="863441" y="1556861"/>
                  <a:pt x="862489" y="1555909"/>
                  <a:pt x="861536" y="1555909"/>
                </a:cubicBezTo>
                <a:moveTo>
                  <a:pt x="852011" y="1572101"/>
                </a:moveTo>
                <a:lnTo>
                  <a:pt x="865346" y="1572101"/>
                </a:lnTo>
                <a:lnTo>
                  <a:pt x="865346" y="1582579"/>
                </a:lnTo>
                <a:lnTo>
                  <a:pt x="852011" y="1582579"/>
                </a:lnTo>
                <a:lnTo>
                  <a:pt x="852011" y="1572101"/>
                </a:lnTo>
                <a:close/>
                <a:moveTo>
                  <a:pt x="825341" y="1572101"/>
                </a:moveTo>
                <a:lnTo>
                  <a:pt x="846296" y="1572101"/>
                </a:lnTo>
                <a:lnTo>
                  <a:pt x="846296" y="1582579"/>
                </a:lnTo>
                <a:lnTo>
                  <a:pt x="825341" y="1582579"/>
                </a:lnTo>
                <a:lnTo>
                  <a:pt x="825341" y="1572101"/>
                </a:lnTo>
                <a:close/>
                <a:moveTo>
                  <a:pt x="810101" y="1572101"/>
                </a:moveTo>
                <a:lnTo>
                  <a:pt x="820579" y="1572101"/>
                </a:lnTo>
                <a:lnTo>
                  <a:pt x="820579" y="1582579"/>
                </a:lnTo>
                <a:lnTo>
                  <a:pt x="810101" y="1582579"/>
                </a:lnTo>
                <a:lnTo>
                  <a:pt x="810101" y="1572101"/>
                </a:lnTo>
                <a:close/>
                <a:moveTo>
                  <a:pt x="796766" y="1591151"/>
                </a:moveTo>
                <a:lnTo>
                  <a:pt x="796766" y="1573054"/>
                </a:lnTo>
                <a:lnTo>
                  <a:pt x="804386" y="1573054"/>
                </a:lnTo>
                <a:lnTo>
                  <a:pt x="804386" y="1583531"/>
                </a:lnTo>
                <a:lnTo>
                  <a:pt x="800576" y="1583531"/>
                </a:lnTo>
                <a:lnTo>
                  <a:pt x="800576" y="1591151"/>
                </a:lnTo>
                <a:lnTo>
                  <a:pt x="796766" y="1591151"/>
                </a:lnTo>
                <a:close/>
                <a:moveTo>
                  <a:pt x="550069" y="1568291"/>
                </a:moveTo>
                <a:cubicBezTo>
                  <a:pt x="552926" y="1569244"/>
                  <a:pt x="554831" y="1570196"/>
                  <a:pt x="556736" y="1571149"/>
                </a:cubicBezTo>
                <a:cubicBezTo>
                  <a:pt x="561499" y="1573054"/>
                  <a:pt x="564356" y="1574959"/>
                  <a:pt x="567214" y="1576864"/>
                </a:cubicBezTo>
                <a:cubicBezTo>
                  <a:pt x="567214" y="1576864"/>
                  <a:pt x="568166" y="1577816"/>
                  <a:pt x="568166" y="1577816"/>
                </a:cubicBezTo>
                <a:lnTo>
                  <a:pt x="550069" y="1577816"/>
                </a:lnTo>
                <a:lnTo>
                  <a:pt x="550069" y="1568291"/>
                </a:lnTo>
                <a:close/>
                <a:moveTo>
                  <a:pt x="524351" y="1564481"/>
                </a:moveTo>
                <a:cubicBezTo>
                  <a:pt x="531019" y="1564481"/>
                  <a:pt x="536734" y="1565434"/>
                  <a:pt x="542449" y="1566386"/>
                </a:cubicBezTo>
                <a:lnTo>
                  <a:pt x="542449" y="1577816"/>
                </a:lnTo>
                <a:lnTo>
                  <a:pt x="524351" y="1577816"/>
                </a:lnTo>
                <a:lnTo>
                  <a:pt x="524351" y="1564481"/>
                </a:lnTo>
                <a:close/>
                <a:moveTo>
                  <a:pt x="492919" y="1568291"/>
                </a:moveTo>
                <a:cubicBezTo>
                  <a:pt x="498634" y="1566386"/>
                  <a:pt x="506254" y="1565434"/>
                  <a:pt x="514826" y="1565434"/>
                </a:cubicBezTo>
                <a:lnTo>
                  <a:pt x="514826" y="1571149"/>
                </a:lnTo>
                <a:lnTo>
                  <a:pt x="486251" y="1571149"/>
                </a:lnTo>
                <a:cubicBezTo>
                  <a:pt x="488156" y="1570196"/>
                  <a:pt x="490061" y="1569244"/>
                  <a:pt x="492919" y="1568291"/>
                </a:cubicBezTo>
                <a:moveTo>
                  <a:pt x="474821" y="1576864"/>
                </a:moveTo>
                <a:cubicBezTo>
                  <a:pt x="475774" y="1576864"/>
                  <a:pt x="475774" y="1576864"/>
                  <a:pt x="474821" y="1576864"/>
                </a:cubicBezTo>
                <a:lnTo>
                  <a:pt x="510064" y="1575911"/>
                </a:lnTo>
                <a:lnTo>
                  <a:pt x="510064" y="1577816"/>
                </a:lnTo>
                <a:lnTo>
                  <a:pt x="503396" y="1577816"/>
                </a:lnTo>
                <a:lnTo>
                  <a:pt x="503396" y="1588294"/>
                </a:lnTo>
                <a:lnTo>
                  <a:pt x="473869" y="1588294"/>
                </a:lnTo>
                <a:cubicBezTo>
                  <a:pt x="471964" y="1586389"/>
                  <a:pt x="471964" y="1584484"/>
                  <a:pt x="471964" y="1582579"/>
                </a:cubicBezTo>
                <a:cubicBezTo>
                  <a:pt x="471964" y="1581626"/>
                  <a:pt x="472916" y="1578769"/>
                  <a:pt x="474821" y="1576864"/>
                </a:cubicBezTo>
                <a:moveTo>
                  <a:pt x="447199" y="1575911"/>
                </a:moveTo>
                <a:lnTo>
                  <a:pt x="467201" y="1575911"/>
                </a:lnTo>
                <a:cubicBezTo>
                  <a:pt x="466249" y="1577816"/>
                  <a:pt x="465296" y="1580674"/>
                  <a:pt x="465296" y="1582579"/>
                </a:cubicBezTo>
                <a:cubicBezTo>
                  <a:pt x="465296" y="1584484"/>
                  <a:pt x="466249" y="1586389"/>
                  <a:pt x="466249" y="1588294"/>
                </a:cubicBezTo>
                <a:lnTo>
                  <a:pt x="447199" y="1588294"/>
                </a:lnTo>
                <a:lnTo>
                  <a:pt x="447199" y="1575911"/>
                </a:lnTo>
                <a:close/>
                <a:moveTo>
                  <a:pt x="401479" y="1575911"/>
                </a:moveTo>
                <a:lnTo>
                  <a:pt x="438626" y="1575911"/>
                </a:lnTo>
                <a:lnTo>
                  <a:pt x="438626" y="1588294"/>
                </a:lnTo>
                <a:lnTo>
                  <a:pt x="401479" y="1588294"/>
                </a:lnTo>
                <a:lnTo>
                  <a:pt x="401479" y="1575911"/>
                </a:lnTo>
                <a:close/>
              </a:path>
            </a:pathLst>
          </a:custGeom>
          <a:gradFill>
            <a:gsLst>
              <a:gs pos="65200">
                <a:schemeClr val="bg1">
                  <a:alpha val="0"/>
                </a:schemeClr>
              </a:gs>
              <a:gs pos="0">
                <a:schemeClr val="bg1">
                  <a:alpha val="6000"/>
                </a:schemeClr>
              </a:gs>
              <a:gs pos="100000">
                <a:schemeClr val="bg1">
                  <a:alpha val="53000"/>
                </a:schemeClr>
              </a:gs>
            </a:gsLst>
            <a:lin ang="5400000" scaled="1"/>
          </a:gradFill>
          <a:ln w="12700" cap="rnd">
            <a:gradFill>
              <a:gsLst>
                <a:gs pos="66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  <a:alpha val="55000"/>
                  </a:schemeClr>
                </a:gs>
              </a:gsLst>
              <a:lin ang="5400000" scaled="1"/>
            </a:gradFill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sz="2000" b="1" dirty="0">
              <a:solidFill>
                <a:schemeClr val="bg1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81040A9C-1CE3-45BD-BBDC-EAEF00037625}"/>
              </a:ext>
            </a:extLst>
          </p:cNvPr>
          <p:cNvCxnSpPr>
            <a:cxnSpLocks/>
          </p:cNvCxnSpPr>
          <p:nvPr/>
        </p:nvCxnSpPr>
        <p:spPr>
          <a:xfrm>
            <a:off x="507206" y="5233452"/>
            <a:ext cx="11177587" cy="0"/>
          </a:xfrm>
          <a:prstGeom prst="line">
            <a:avLst/>
          </a:prstGeom>
          <a:ln>
            <a:gradFill>
              <a:gsLst>
                <a:gs pos="50000">
                  <a:srgbClr val="213367"/>
                </a:gs>
                <a:gs pos="0">
                  <a:srgbClr val="213367">
                    <a:alpha val="0"/>
                  </a:srgbClr>
                </a:gs>
                <a:gs pos="100000">
                  <a:srgbClr val="213367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0EB83C87-782A-46CC-8271-6DF282D5762F}"/>
              </a:ext>
            </a:extLst>
          </p:cNvPr>
          <p:cNvSpPr txBox="1"/>
          <p:nvPr/>
        </p:nvSpPr>
        <p:spPr>
          <a:xfrm>
            <a:off x="4108449" y="5858063"/>
            <a:ext cx="39751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20XX</a:t>
            </a: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年</a:t>
            </a:r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XX</a:t>
            </a: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月 汇报人</a:t>
            </a:r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:</a:t>
            </a:r>
            <a:r>
              <a:rPr lang="en-US" altLang="zh-CN" dirty="0" err="1">
                <a:latin typeface="MiSans Normal" panose="00000500000000000000" pitchFamily="2" charset="-122"/>
                <a:ea typeface="MiSans Normal" panose="00000500000000000000" pitchFamily="2" charset="-122"/>
              </a:rPr>
              <a:t>OfficePLUS</a:t>
            </a:r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EF50FE0-20AC-9165-9DD6-8B6103F4532F}"/>
              </a:ext>
            </a:extLst>
          </p:cNvPr>
          <p:cNvGrpSpPr/>
          <p:nvPr/>
        </p:nvGrpSpPr>
        <p:grpSpPr>
          <a:xfrm>
            <a:off x="658813" y="596491"/>
            <a:ext cx="1552460" cy="209550"/>
            <a:chOff x="2933700" y="7224379"/>
            <a:chExt cx="1552460" cy="209550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1FB2773-F04B-B182-F4BE-0B67D6F01BA2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993FAA54-5890-72F2-14D7-D56ED7001A78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1B79F7F9-E399-B6B6-4FBA-82A9B5245A49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C8005ECE-13D3-B08C-8C48-48167CFCE2BC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66D7B0E-897F-1E30-A155-945DDC55E029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A497217-93CA-F2F0-C8AB-773ACF652816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1953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>
            <a:extLst>
              <a:ext uri="{FF2B5EF4-FFF2-40B4-BE49-F238E27FC236}">
                <a16:creationId xmlns:a16="http://schemas.microsoft.com/office/drawing/2014/main" id="{835DF526-24DB-4047-A28B-19ED591D4F99}"/>
              </a:ext>
            </a:extLst>
          </p:cNvPr>
          <p:cNvSpPr/>
          <p:nvPr/>
        </p:nvSpPr>
        <p:spPr>
          <a:xfrm>
            <a:off x="2835122" y="1993901"/>
            <a:ext cx="4306362" cy="4127500"/>
          </a:xfrm>
          <a:prstGeom prst="roundRect">
            <a:avLst>
              <a:gd name="adj" fmla="val 6000"/>
            </a:avLst>
          </a:prstGeom>
          <a:solidFill>
            <a:schemeClr val="bg1"/>
          </a:solidFill>
          <a:ln w="19050" cap="rnd">
            <a:noFill/>
            <a:prstDash val="solid"/>
            <a:round/>
            <a:headEnd/>
            <a:tailEnd/>
          </a:ln>
          <a:effectLst>
            <a:outerShdw blurRad="254000" dist="127000" dir="3900000" algn="ctr" rotWithShape="0">
              <a:schemeClr val="bg1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4F4694E3-B4E1-49DC-98C6-51F68E8BC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5329" y="2424677"/>
            <a:ext cx="3265949" cy="326594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7C33D1E6-B571-4B49-B0AA-C4EB4697293A}"/>
              </a:ext>
            </a:extLst>
          </p:cNvPr>
          <p:cNvSpPr txBox="1"/>
          <p:nvPr/>
        </p:nvSpPr>
        <p:spPr>
          <a:xfrm>
            <a:off x="3437257" y="2809361"/>
            <a:ext cx="355506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b="1">
                <a:solidFill>
                  <a:srgbClr val="213367"/>
                </a:solidFill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项目照片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72F3B15-2050-4303-9508-87C93E564751}"/>
              </a:ext>
            </a:extLst>
          </p:cNvPr>
          <p:cNvSpPr txBox="1"/>
          <p:nvPr/>
        </p:nvSpPr>
        <p:spPr>
          <a:xfrm>
            <a:off x="2911323" y="4947436"/>
            <a:ext cx="362262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zh-CN" altLang="en-US" b="1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项目照片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98E9C91-5D84-5507-F712-A9706DE13AE6}"/>
              </a:ext>
            </a:extLst>
          </p:cNvPr>
          <p:cNvGrpSpPr/>
          <p:nvPr/>
        </p:nvGrpSpPr>
        <p:grpSpPr>
          <a:xfrm>
            <a:off x="6643467" y="5011103"/>
            <a:ext cx="259369" cy="241998"/>
            <a:chOff x="6604783" y="5011103"/>
            <a:chExt cx="387536" cy="241998"/>
          </a:xfrm>
        </p:grpSpPr>
        <p:sp>
          <p:nvSpPr>
            <p:cNvPr id="41" name="object 35">
              <a:extLst>
                <a:ext uri="{FF2B5EF4-FFF2-40B4-BE49-F238E27FC236}">
                  <a16:creationId xmlns:a16="http://schemas.microsoft.com/office/drawing/2014/main" id="{15CE08F1-E2E4-4C8E-BA2E-AF0B348E8122}"/>
                </a:ext>
              </a:extLst>
            </p:cNvPr>
            <p:cNvSpPr/>
            <p:nvPr/>
          </p:nvSpPr>
          <p:spPr>
            <a:xfrm>
              <a:off x="6797712" y="5011103"/>
              <a:ext cx="194607" cy="241998"/>
            </a:xfrm>
            <a:custGeom>
              <a:avLst/>
              <a:gdLst/>
              <a:ahLst/>
              <a:cxnLst/>
              <a:rect l="l" t="t" r="r" b="b"/>
              <a:pathLst>
                <a:path w="205739" h="476250">
                  <a:moveTo>
                    <a:pt x="68046" y="0"/>
                  </a:moveTo>
                  <a:lnTo>
                    <a:pt x="0" y="0"/>
                  </a:lnTo>
                  <a:lnTo>
                    <a:pt x="137464" y="238086"/>
                  </a:lnTo>
                  <a:lnTo>
                    <a:pt x="139" y="475932"/>
                  </a:lnTo>
                  <a:lnTo>
                    <a:pt x="68173" y="475932"/>
                  </a:lnTo>
                  <a:lnTo>
                    <a:pt x="205638" y="237871"/>
                  </a:lnTo>
                  <a:lnTo>
                    <a:pt x="205244" y="237642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E981B854-1CBF-435D-9755-122D0C582711}"/>
                </a:ext>
              </a:extLst>
            </p:cNvPr>
            <p:cNvSpPr/>
            <p:nvPr/>
          </p:nvSpPr>
          <p:spPr>
            <a:xfrm>
              <a:off x="6604783" y="5011103"/>
              <a:ext cx="194607" cy="241998"/>
            </a:xfrm>
            <a:custGeom>
              <a:avLst/>
              <a:gdLst/>
              <a:ahLst/>
              <a:cxnLst/>
              <a:rect l="l" t="t" r="r" b="b"/>
              <a:pathLst>
                <a:path w="205739" h="476250">
                  <a:moveTo>
                    <a:pt x="68046" y="0"/>
                  </a:moveTo>
                  <a:lnTo>
                    <a:pt x="0" y="0"/>
                  </a:lnTo>
                  <a:lnTo>
                    <a:pt x="137464" y="238086"/>
                  </a:lnTo>
                  <a:lnTo>
                    <a:pt x="139" y="475932"/>
                  </a:lnTo>
                  <a:lnTo>
                    <a:pt x="68173" y="475932"/>
                  </a:lnTo>
                  <a:lnTo>
                    <a:pt x="205625" y="237871"/>
                  </a:lnTo>
                  <a:lnTo>
                    <a:pt x="205244" y="237642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44" name="object 37">
              <a:extLst>
                <a:ext uri="{FF2B5EF4-FFF2-40B4-BE49-F238E27FC236}">
                  <a16:creationId xmlns:a16="http://schemas.microsoft.com/office/drawing/2014/main" id="{E197F3E3-04AC-4C1F-A769-CBB0A986198A}"/>
                </a:ext>
              </a:extLst>
            </p:cNvPr>
            <p:cNvSpPr/>
            <p:nvPr/>
          </p:nvSpPr>
          <p:spPr>
            <a:xfrm>
              <a:off x="6701246" y="5011103"/>
              <a:ext cx="194607" cy="241998"/>
            </a:xfrm>
            <a:custGeom>
              <a:avLst/>
              <a:gdLst/>
              <a:ahLst/>
              <a:cxnLst/>
              <a:rect l="l" t="t" r="r" b="b"/>
              <a:pathLst>
                <a:path w="205739" h="476250">
                  <a:moveTo>
                    <a:pt x="68033" y="0"/>
                  </a:moveTo>
                  <a:lnTo>
                    <a:pt x="0" y="0"/>
                  </a:lnTo>
                  <a:lnTo>
                    <a:pt x="137464" y="238086"/>
                  </a:lnTo>
                  <a:lnTo>
                    <a:pt x="139" y="475932"/>
                  </a:lnTo>
                  <a:lnTo>
                    <a:pt x="68173" y="475932"/>
                  </a:lnTo>
                  <a:lnTo>
                    <a:pt x="205638" y="237871"/>
                  </a:lnTo>
                  <a:lnTo>
                    <a:pt x="205257" y="237642"/>
                  </a:lnTo>
                  <a:lnTo>
                    <a:pt x="68033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EA3CEB0-EA4F-BF09-D586-924534BFA606}"/>
              </a:ext>
            </a:extLst>
          </p:cNvPr>
          <p:cNvGrpSpPr/>
          <p:nvPr/>
        </p:nvGrpSpPr>
        <p:grpSpPr>
          <a:xfrm>
            <a:off x="3043541" y="2873028"/>
            <a:ext cx="259369" cy="241998"/>
            <a:chOff x="3043541" y="2873028"/>
            <a:chExt cx="387536" cy="241998"/>
          </a:xfrm>
        </p:grpSpPr>
        <p:sp>
          <p:nvSpPr>
            <p:cNvPr id="46" name="object 35">
              <a:extLst>
                <a:ext uri="{FF2B5EF4-FFF2-40B4-BE49-F238E27FC236}">
                  <a16:creationId xmlns:a16="http://schemas.microsoft.com/office/drawing/2014/main" id="{2050CB6C-2CE8-44CA-8ED6-A40531BEEBD7}"/>
                </a:ext>
              </a:extLst>
            </p:cNvPr>
            <p:cNvSpPr/>
            <p:nvPr/>
          </p:nvSpPr>
          <p:spPr>
            <a:xfrm flipH="1">
              <a:off x="3043541" y="2873028"/>
              <a:ext cx="194607" cy="241998"/>
            </a:xfrm>
            <a:custGeom>
              <a:avLst/>
              <a:gdLst/>
              <a:ahLst/>
              <a:cxnLst/>
              <a:rect l="l" t="t" r="r" b="b"/>
              <a:pathLst>
                <a:path w="205739" h="476250">
                  <a:moveTo>
                    <a:pt x="68046" y="0"/>
                  </a:moveTo>
                  <a:lnTo>
                    <a:pt x="0" y="0"/>
                  </a:lnTo>
                  <a:lnTo>
                    <a:pt x="137464" y="238086"/>
                  </a:lnTo>
                  <a:lnTo>
                    <a:pt x="139" y="475932"/>
                  </a:lnTo>
                  <a:lnTo>
                    <a:pt x="68173" y="475932"/>
                  </a:lnTo>
                  <a:lnTo>
                    <a:pt x="205638" y="237871"/>
                  </a:lnTo>
                  <a:lnTo>
                    <a:pt x="205244" y="237642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47" name="object 36">
              <a:extLst>
                <a:ext uri="{FF2B5EF4-FFF2-40B4-BE49-F238E27FC236}">
                  <a16:creationId xmlns:a16="http://schemas.microsoft.com/office/drawing/2014/main" id="{1A66E5D5-A1FB-438C-9838-324388D93E2B}"/>
                </a:ext>
              </a:extLst>
            </p:cNvPr>
            <p:cNvSpPr/>
            <p:nvPr/>
          </p:nvSpPr>
          <p:spPr>
            <a:xfrm flipH="1">
              <a:off x="3236470" y="2873028"/>
              <a:ext cx="194607" cy="241998"/>
            </a:xfrm>
            <a:custGeom>
              <a:avLst/>
              <a:gdLst/>
              <a:ahLst/>
              <a:cxnLst/>
              <a:rect l="l" t="t" r="r" b="b"/>
              <a:pathLst>
                <a:path w="205739" h="476250">
                  <a:moveTo>
                    <a:pt x="68046" y="0"/>
                  </a:moveTo>
                  <a:lnTo>
                    <a:pt x="0" y="0"/>
                  </a:lnTo>
                  <a:lnTo>
                    <a:pt x="137464" y="238086"/>
                  </a:lnTo>
                  <a:lnTo>
                    <a:pt x="139" y="475932"/>
                  </a:lnTo>
                  <a:lnTo>
                    <a:pt x="68173" y="475932"/>
                  </a:lnTo>
                  <a:lnTo>
                    <a:pt x="205625" y="237871"/>
                  </a:lnTo>
                  <a:lnTo>
                    <a:pt x="205244" y="237642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48" name="object 37">
              <a:extLst>
                <a:ext uri="{FF2B5EF4-FFF2-40B4-BE49-F238E27FC236}">
                  <a16:creationId xmlns:a16="http://schemas.microsoft.com/office/drawing/2014/main" id="{A1446A2F-7BDF-4953-B41B-B5C640F26B90}"/>
                </a:ext>
              </a:extLst>
            </p:cNvPr>
            <p:cNvSpPr/>
            <p:nvPr/>
          </p:nvSpPr>
          <p:spPr>
            <a:xfrm flipH="1">
              <a:off x="3140007" y="2873028"/>
              <a:ext cx="194607" cy="241998"/>
            </a:xfrm>
            <a:custGeom>
              <a:avLst/>
              <a:gdLst/>
              <a:ahLst/>
              <a:cxnLst/>
              <a:rect l="l" t="t" r="r" b="b"/>
              <a:pathLst>
                <a:path w="205739" h="476250">
                  <a:moveTo>
                    <a:pt x="68033" y="0"/>
                  </a:moveTo>
                  <a:lnTo>
                    <a:pt x="0" y="0"/>
                  </a:lnTo>
                  <a:lnTo>
                    <a:pt x="137464" y="238086"/>
                  </a:lnTo>
                  <a:lnTo>
                    <a:pt x="139" y="475932"/>
                  </a:lnTo>
                  <a:lnTo>
                    <a:pt x="68173" y="475932"/>
                  </a:lnTo>
                  <a:lnTo>
                    <a:pt x="205638" y="237871"/>
                  </a:lnTo>
                  <a:lnTo>
                    <a:pt x="205257" y="237642"/>
                  </a:lnTo>
                  <a:lnTo>
                    <a:pt x="68033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</p:grp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E62D83-859C-6AE3-407B-249DA6E4FC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8A3011B-E74E-8EA0-F37B-137A7F2F0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E92F3CF-6695-12CB-0A7F-3EB93D28B7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（三）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7DAB80-4152-0EF7-5AC9-7D939C28A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推进系统协同</a:t>
            </a:r>
          </a:p>
        </p:txBody>
      </p:sp>
      <p:pic>
        <p:nvPicPr>
          <p:cNvPr id="53" name="图片 52" descr="围栏里站着穿西装的男人&#10;&#10;描述已自动生成">
            <a:extLst>
              <a:ext uri="{FF2B5EF4-FFF2-40B4-BE49-F238E27FC236}">
                <a16:creationId xmlns:a16="http://schemas.microsoft.com/office/drawing/2014/main" id="{6EB2DEC0-113D-17EA-BBFC-AFA9C7E86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 b="29754"/>
          <a:stretch>
            <a:fillRect/>
          </a:stretch>
        </p:blipFill>
        <p:spPr>
          <a:xfrm>
            <a:off x="7340392" y="4142803"/>
            <a:ext cx="4174972" cy="1978598"/>
          </a:xfrm>
          <a:custGeom>
            <a:avLst/>
            <a:gdLst>
              <a:gd name="connsiteX0" fmla="*/ 178074 w 4174972"/>
              <a:gd name="connsiteY0" fmla="*/ 0 h 1978598"/>
              <a:gd name="connsiteX1" fmla="*/ 3996898 w 4174972"/>
              <a:gd name="connsiteY1" fmla="*/ 0 h 1978598"/>
              <a:gd name="connsiteX2" fmla="*/ 4174972 w 4174972"/>
              <a:gd name="connsiteY2" fmla="*/ 178074 h 1978598"/>
              <a:gd name="connsiteX3" fmla="*/ 4174972 w 4174972"/>
              <a:gd name="connsiteY3" fmla="*/ 1800524 h 1978598"/>
              <a:gd name="connsiteX4" fmla="*/ 3996898 w 4174972"/>
              <a:gd name="connsiteY4" fmla="*/ 1978598 h 1978598"/>
              <a:gd name="connsiteX5" fmla="*/ 178074 w 4174972"/>
              <a:gd name="connsiteY5" fmla="*/ 1978598 h 1978598"/>
              <a:gd name="connsiteX6" fmla="*/ 0 w 4174972"/>
              <a:gd name="connsiteY6" fmla="*/ 1800524 h 1978598"/>
              <a:gd name="connsiteX7" fmla="*/ 0 w 4174972"/>
              <a:gd name="connsiteY7" fmla="*/ 178074 h 1978598"/>
              <a:gd name="connsiteX8" fmla="*/ 178074 w 4174972"/>
              <a:gd name="connsiteY8" fmla="*/ 0 h 197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972" h="1978598">
                <a:moveTo>
                  <a:pt x="178074" y="0"/>
                </a:moveTo>
                <a:lnTo>
                  <a:pt x="3996898" y="0"/>
                </a:lnTo>
                <a:cubicBezTo>
                  <a:pt x="4095246" y="0"/>
                  <a:pt x="4174972" y="79726"/>
                  <a:pt x="4174972" y="178074"/>
                </a:cubicBezTo>
                <a:lnTo>
                  <a:pt x="4174972" y="1800524"/>
                </a:lnTo>
                <a:cubicBezTo>
                  <a:pt x="4174972" y="1898872"/>
                  <a:pt x="4095246" y="1978598"/>
                  <a:pt x="3996898" y="1978598"/>
                </a:cubicBezTo>
                <a:lnTo>
                  <a:pt x="178074" y="1978598"/>
                </a:lnTo>
                <a:cubicBezTo>
                  <a:pt x="79726" y="1978598"/>
                  <a:pt x="0" y="1898872"/>
                  <a:pt x="0" y="1800524"/>
                </a:cubicBezTo>
                <a:lnTo>
                  <a:pt x="0" y="178074"/>
                </a:lnTo>
                <a:cubicBezTo>
                  <a:pt x="0" y="79726"/>
                  <a:pt x="79726" y="0"/>
                  <a:pt x="178074" y="0"/>
                </a:cubicBezTo>
                <a:close/>
              </a:path>
            </a:pathLst>
          </a:custGeom>
        </p:spPr>
      </p:pic>
      <p:pic>
        <p:nvPicPr>
          <p:cNvPr id="45" name="图片 44" descr="围栏里站着穿西装的男人&#10;&#10;描述已自动生成">
            <a:extLst>
              <a:ext uri="{FF2B5EF4-FFF2-40B4-BE49-F238E27FC236}">
                <a16:creationId xmlns:a16="http://schemas.microsoft.com/office/drawing/2014/main" id="{57D77C06-B906-C68F-CAAA-18CAE7C837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5" r="26475" b="29754"/>
          <a:stretch>
            <a:fillRect/>
          </a:stretch>
        </p:blipFill>
        <p:spPr>
          <a:xfrm>
            <a:off x="648182" y="1993901"/>
            <a:ext cx="1988032" cy="1978598"/>
          </a:xfrm>
          <a:custGeom>
            <a:avLst/>
            <a:gdLst>
              <a:gd name="connsiteX0" fmla="*/ 178074 w 1988032"/>
              <a:gd name="connsiteY0" fmla="*/ 0 h 1978598"/>
              <a:gd name="connsiteX1" fmla="*/ 1809958 w 1988032"/>
              <a:gd name="connsiteY1" fmla="*/ 0 h 1978598"/>
              <a:gd name="connsiteX2" fmla="*/ 1988032 w 1988032"/>
              <a:gd name="connsiteY2" fmla="*/ 178074 h 1978598"/>
              <a:gd name="connsiteX3" fmla="*/ 1988032 w 1988032"/>
              <a:gd name="connsiteY3" fmla="*/ 1800524 h 1978598"/>
              <a:gd name="connsiteX4" fmla="*/ 1809958 w 1988032"/>
              <a:gd name="connsiteY4" fmla="*/ 1978598 h 1978598"/>
              <a:gd name="connsiteX5" fmla="*/ 178074 w 1988032"/>
              <a:gd name="connsiteY5" fmla="*/ 1978598 h 1978598"/>
              <a:gd name="connsiteX6" fmla="*/ 0 w 1988032"/>
              <a:gd name="connsiteY6" fmla="*/ 1800524 h 1978598"/>
              <a:gd name="connsiteX7" fmla="*/ 0 w 1988032"/>
              <a:gd name="connsiteY7" fmla="*/ 178074 h 1978598"/>
              <a:gd name="connsiteX8" fmla="*/ 178074 w 1988032"/>
              <a:gd name="connsiteY8" fmla="*/ 0 h 197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8032" h="1978598">
                <a:moveTo>
                  <a:pt x="178074" y="0"/>
                </a:moveTo>
                <a:lnTo>
                  <a:pt x="1809958" y="0"/>
                </a:lnTo>
                <a:cubicBezTo>
                  <a:pt x="1908306" y="0"/>
                  <a:pt x="1988032" y="79726"/>
                  <a:pt x="1988032" y="178074"/>
                </a:cubicBezTo>
                <a:lnTo>
                  <a:pt x="1988032" y="1800524"/>
                </a:lnTo>
                <a:cubicBezTo>
                  <a:pt x="1988032" y="1898872"/>
                  <a:pt x="1908306" y="1978598"/>
                  <a:pt x="1809958" y="1978598"/>
                </a:cubicBezTo>
                <a:lnTo>
                  <a:pt x="178074" y="1978598"/>
                </a:lnTo>
                <a:cubicBezTo>
                  <a:pt x="79726" y="1978598"/>
                  <a:pt x="0" y="1898872"/>
                  <a:pt x="0" y="1800524"/>
                </a:cubicBezTo>
                <a:lnTo>
                  <a:pt x="0" y="178074"/>
                </a:lnTo>
                <a:cubicBezTo>
                  <a:pt x="0" y="79726"/>
                  <a:pt x="79726" y="0"/>
                  <a:pt x="178074" y="0"/>
                </a:cubicBezTo>
                <a:close/>
              </a:path>
            </a:pathLst>
          </a:custGeom>
        </p:spPr>
      </p:pic>
      <p:pic>
        <p:nvPicPr>
          <p:cNvPr id="50" name="图片 49" descr="围栏里站着穿西装的男人&#10;&#10;描述已自动生成">
            <a:extLst>
              <a:ext uri="{FF2B5EF4-FFF2-40B4-BE49-F238E27FC236}">
                <a16:creationId xmlns:a16="http://schemas.microsoft.com/office/drawing/2014/main" id="{87AB4F34-E971-4EBE-80F4-38EB5D416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5" r="26475" b="29754"/>
          <a:stretch>
            <a:fillRect/>
          </a:stretch>
        </p:blipFill>
        <p:spPr>
          <a:xfrm>
            <a:off x="648182" y="4142803"/>
            <a:ext cx="1988032" cy="1978598"/>
          </a:xfrm>
          <a:custGeom>
            <a:avLst/>
            <a:gdLst>
              <a:gd name="connsiteX0" fmla="*/ 178074 w 1988032"/>
              <a:gd name="connsiteY0" fmla="*/ 0 h 1978598"/>
              <a:gd name="connsiteX1" fmla="*/ 1809958 w 1988032"/>
              <a:gd name="connsiteY1" fmla="*/ 0 h 1978598"/>
              <a:gd name="connsiteX2" fmla="*/ 1988032 w 1988032"/>
              <a:gd name="connsiteY2" fmla="*/ 178074 h 1978598"/>
              <a:gd name="connsiteX3" fmla="*/ 1988032 w 1988032"/>
              <a:gd name="connsiteY3" fmla="*/ 1800524 h 1978598"/>
              <a:gd name="connsiteX4" fmla="*/ 1809958 w 1988032"/>
              <a:gd name="connsiteY4" fmla="*/ 1978598 h 1978598"/>
              <a:gd name="connsiteX5" fmla="*/ 178074 w 1988032"/>
              <a:gd name="connsiteY5" fmla="*/ 1978598 h 1978598"/>
              <a:gd name="connsiteX6" fmla="*/ 0 w 1988032"/>
              <a:gd name="connsiteY6" fmla="*/ 1800524 h 1978598"/>
              <a:gd name="connsiteX7" fmla="*/ 0 w 1988032"/>
              <a:gd name="connsiteY7" fmla="*/ 178074 h 1978598"/>
              <a:gd name="connsiteX8" fmla="*/ 178074 w 1988032"/>
              <a:gd name="connsiteY8" fmla="*/ 0 h 197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8032" h="1978598">
                <a:moveTo>
                  <a:pt x="178074" y="0"/>
                </a:moveTo>
                <a:lnTo>
                  <a:pt x="1809958" y="0"/>
                </a:lnTo>
                <a:cubicBezTo>
                  <a:pt x="1908306" y="0"/>
                  <a:pt x="1988032" y="79726"/>
                  <a:pt x="1988032" y="178074"/>
                </a:cubicBezTo>
                <a:lnTo>
                  <a:pt x="1988032" y="1800524"/>
                </a:lnTo>
                <a:cubicBezTo>
                  <a:pt x="1988032" y="1898872"/>
                  <a:pt x="1908306" y="1978598"/>
                  <a:pt x="1809958" y="1978598"/>
                </a:cubicBezTo>
                <a:lnTo>
                  <a:pt x="178074" y="1978598"/>
                </a:lnTo>
                <a:cubicBezTo>
                  <a:pt x="79726" y="1978598"/>
                  <a:pt x="0" y="1898872"/>
                  <a:pt x="0" y="1800524"/>
                </a:cubicBezTo>
                <a:lnTo>
                  <a:pt x="0" y="178074"/>
                </a:lnTo>
                <a:cubicBezTo>
                  <a:pt x="0" y="79726"/>
                  <a:pt x="79726" y="0"/>
                  <a:pt x="178074" y="0"/>
                </a:cubicBezTo>
                <a:close/>
              </a:path>
            </a:pathLst>
          </a:custGeom>
        </p:spPr>
      </p:pic>
      <p:pic>
        <p:nvPicPr>
          <p:cNvPr id="51" name="图片 50" descr="围栏里站着穿西装的男人&#10;&#10;描述已自动生成">
            <a:extLst>
              <a:ext uri="{FF2B5EF4-FFF2-40B4-BE49-F238E27FC236}">
                <a16:creationId xmlns:a16="http://schemas.microsoft.com/office/drawing/2014/main" id="{1E202D5A-0726-EE1A-8035-4621DEA32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5" r="26475" b="29754"/>
          <a:stretch>
            <a:fillRect/>
          </a:stretch>
        </p:blipFill>
        <p:spPr>
          <a:xfrm>
            <a:off x="7340392" y="1993901"/>
            <a:ext cx="1988032" cy="1978598"/>
          </a:xfrm>
          <a:custGeom>
            <a:avLst/>
            <a:gdLst>
              <a:gd name="connsiteX0" fmla="*/ 178074 w 1988032"/>
              <a:gd name="connsiteY0" fmla="*/ 0 h 1978598"/>
              <a:gd name="connsiteX1" fmla="*/ 1809958 w 1988032"/>
              <a:gd name="connsiteY1" fmla="*/ 0 h 1978598"/>
              <a:gd name="connsiteX2" fmla="*/ 1988032 w 1988032"/>
              <a:gd name="connsiteY2" fmla="*/ 178074 h 1978598"/>
              <a:gd name="connsiteX3" fmla="*/ 1988032 w 1988032"/>
              <a:gd name="connsiteY3" fmla="*/ 1800524 h 1978598"/>
              <a:gd name="connsiteX4" fmla="*/ 1809958 w 1988032"/>
              <a:gd name="connsiteY4" fmla="*/ 1978598 h 1978598"/>
              <a:gd name="connsiteX5" fmla="*/ 178074 w 1988032"/>
              <a:gd name="connsiteY5" fmla="*/ 1978598 h 1978598"/>
              <a:gd name="connsiteX6" fmla="*/ 0 w 1988032"/>
              <a:gd name="connsiteY6" fmla="*/ 1800524 h 1978598"/>
              <a:gd name="connsiteX7" fmla="*/ 0 w 1988032"/>
              <a:gd name="connsiteY7" fmla="*/ 178074 h 1978598"/>
              <a:gd name="connsiteX8" fmla="*/ 178074 w 1988032"/>
              <a:gd name="connsiteY8" fmla="*/ 0 h 197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8032" h="1978598">
                <a:moveTo>
                  <a:pt x="178074" y="0"/>
                </a:moveTo>
                <a:lnTo>
                  <a:pt x="1809958" y="0"/>
                </a:lnTo>
                <a:cubicBezTo>
                  <a:pt x="1908306" y="0"/>
                  <a:pt x="1988032" y="79726"/>
                  <a:pt x="1988032" y="178074"/>
                </a:cubicBezTo>
                <a:lnTo>
                  <a:pt x="1988032" y="1800524"/>
                </a:lnTo>
                <a:cubicBezTo>
                  <a:pt x="1988032" y="1898872"/>
                  <a:pt x="1908306" y="1978598"/>
                  <a:pt x="1809958" y="1978598"/>
                </a:cubicBezTo>
                <a:lnTo>
                  <a:pt x="178074" y="1978598"/>
                </a:lnTo>
                <a:cubicBezTo>
                  <a:pt x="79726" y="1978598"/>
                  <a:pt x="0" y="1898872"/>
                  <a:pt x="0" y="1800524"/>
                </a:cubicBezTo>
                <a:lnTo>
                  <a:pt x="0" y="178074"/>
                </a:lnTo>
                <a:cubicBezTo>
                  <a:pt x="0" y="79726"/>
                  <a:pt x="79726" y="0"/>
                  <a:pt x="178074" y="0"/>
                </a:cubicBezTo>
                <a:close/>
              </a:path>
            </a:pathLst>
          </a:custGeom>
        </p:spPr>
      </p:pic>
      <p:pic>
        <p:nvPicPr>
          <p:cNvPr id="52" name="图片 51" descr="围栏里站着穿西装的男人&#10;&#10;描述已自动生成">
            <a:extLst>
              <a:ext uri="{FF2B5EF4-FFF2-40B4-BE49-F238E27FC236}">
                <a16:creationId xmlns:a16="http://schemas.microsoft.com/office/drawing/2014/main" id="{35EB3736-4FB6-53C8-E82C-3123C56FE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5" r="26475" b="30523"/>
          <a:stretch>
            <a:fillRect/>
          </a:stretch>
        </p:blipFill>
        <p:spPr>
          <a:xfrm>
            <a:off x="9527332" y="2015555"/>
            <a:ext cx="1988032" cy="1956944"/>
          </a:xfrm>
          <a:custGeom>
            <a:avLst/>
            <a:gdLst>
              <a:gd name="connsiteX0" fmla="*/ 97398 w 1988032"/>
              <a:gd name="connsiteY0" fmla="*/ 0 h 1956944"/>
              <a:gd name="connsiteX1" fmla="*/ 1890634 w 1988032"/>
              <a:gd name="connsiteY1" fmla="*/ 0 h 1956944"/>
              <a:gd name="connsiteX2" fmla="*/ 1935876 w 1988032"/>
              <a:gd name="connsiteY2" fmla="*/ 30503 h 1956944"/>
              <a:gd name="connsiteX3" fmla="*/ 1988032 w 1988032"/>
              <a:gd name="connsiteY3" fmla="*/ 156420 h 1956944"/>
              <a:gd name="connsiteX4" fmla="*/ 1988032 w 1988032"/>
              <a:gd name="connsiteY4" fmla="*/ 1778870 h 1956944"/>
              <a:gd name="connsiteX5" fmla="*/ 1809958 w 1988032"/>
              <a:gd name="connsiteY5" fmla="*/ 1956944 h 1956944"/>
              <a:gd name="connsiteX6" fmla="*/ 178074 w 1988032"/>
              <a:gd name="connsiteY6" fmla="*/ 1956944 h 1956944"/>
              <a:gd name="connsiteX7" fmla="*/ 0 w 1988032"/>
              <a:gd name="connsiteY7" fmla="*/ 1778870 h 1956944"/>
              <a:gd name="connsiteX8" fmla="*/ 0 w 1988032"/>
              <a:gd name="connsiteY8" fmla="*/ 156420 h 1956944"/>
              <a:gd name="connsiteX9" fmla="*/ 52157 w 1988032"/>
              <a:gd name="connsiteY9" fmla="*/ 30503 h 195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8032" h="1956944">
                <a:moveTo>
                  <a:pt x="97398" y="0"/>
                </a:moveTo>
                <a:lnTo>
                  <a:pt x="1890634" y="0"/>
                </a:lnTo>
                <a:lnTo>
                  <a:pt x="1935876" y="30503"/>
                </a:lnTo>
                <a:cubicBezTo>
                  <a:pt x="1968100" y="62728"/>
                  <a:pt x="1988032" y="107246"/>
                  <a:pt x="1988032" y="156420"/>
                </a:cubicBezTo>
                <a:lnTo>
                  <a:pt x="1988032" y="1778870"/>
                </a:lnTo>
                <a:cubicBezTo>
                  <a:pt x="1988032" y="1877218"/>
                  <a:pt x="1908306" y="1956944"/>
                  <a:pt x="1809958" y="1956944"/>
                </a:cubicBezTo>
                <a:lnTo>
                  <a:pt x="178074" y="1956944"/>
                </a:lnTo>
                <a:cubicBezTo>
                  <a:pt x="79726" y="1956944"/>
                  <a:pt x="0" y="1877218"/>
                  <a:pt x="0" y="1778870"/>
                </a:cubicBezTo>
                <a:lnTo>
                  <a:pt x="0" y="156420"/>
                </a:lnTo>
                <a:cubicBezTo>
                  <a:pt x="0" y="107246"/>
                  <a:pt x="19932" y="62728"/>
                  <a:pt x="52157" y="30503"/>
                </a:cubicBezTo>
                <a:close/>
              </a:path>
            </a:pathLst>
          </a:cu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B56EB8-2650-59B7-9B5B-21B9DCD84549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6875870A-6065-AAA3-2429-96F531CDA127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BFDECE81-33E0-7577-1703-C534CCBF1FD0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CB0C7150-2716-A124-6117-55894385C2EE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C9DC7E3B-CC1F-B4C3-3D61-5DEA85388ECA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231CFEF5-D005-0AB0-2CD8-2E2C314A70AA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522480C3-C927-9C5E-E382-4CBE85E1BD18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45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567624-051A-BA84-8464-64FADF029D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PART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D5ACB4-EC61-1713-DF5E-4447F94AB9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重点工作汇报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3B005E-D687-EB35-758E-CE2AB5CE1F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9112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DEA86B-0378-85DC-93FF-06BE2DAF7AA5}"/>
              </a:ext>
            </a:extLst>
          </p:cNvPr>
          <p:cNvGrpSpPr/>
          <p:nvPr/>
        </p:nvGrpSpPr>
        <p:grpSpPr>
          <a:xfrm>
            <a:off x="6664012" y="1451637"/>
            <a:ext cx="4904101" cy="1028337"/>
            <a:chOff x="6664012" y="1451637"/>
            <a:chExt cx="4904101" cy="1028337"/>
          </a:xfrm>
        </p:grpSpPr>
        <p:sp>
          <p:nvSpPr>
            <p:cNvPr id="24" name="PA-文本框 153">
              <a:extLst>
                <a:ext uri="{FF2B5EF4-FFF2-40B4-BE49-F238E27FC236}">
                  <a16:creationId xmlns:a16="http://schemas.microsoft.com/office/drawing/2014/main" id="{B0D96A25-5383-48A3-8BF8-1C62756410B0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7796555" y="1778640"/>
              <a:ext cx="3771558" cy="374330"/>
            </a:xfrm>
            <a:prstGeom prst="rect">
              <a:avLst/>
            </a:prstGeom>
            <a:noFill/>
          </p:spPr>
          <p:txBody>
            <a:bodyPr wrap="square" lIns="96392" tIns="48195" rIns="96392" bIns="48195" rtlCol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建立智能化工作机制</a:t>
              </a: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49B2AED6-C93F-D694-ABED-B0533D1F8FE2}"/>
                </a:ext>
              </a:extLst>
            </p:cNvPr>
            <p:cNvGrpSpPr/>
            <p:nvPr/>
          </p:nvGrpSpPr>
          <p:grpSpPr>
            <a:xfrm>
              <a:off x="6664012" y="1451637"/>
              <a:ext cx="1028104" cy="1028337"/>
              <a:chOff x="6664012" y="1451637"/>
              <a:chExt cx="1028104" cy="1028337"/>
            </a:xfrm>
          </p:grpSpPr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B28ABEDA-61DE-4211-99E4-F71875B8D6F2}"/>
                  </a:ext>
                </a:extLst>
              </p:cNvPr>
              <p:cNvGrpSpPr/>
              <p:nvPr/>
            </p:nvGrpSpPr>
            <p:grpSpPr>
              <a:xfrm>
                <a:off x="6664012" y="1451637"/>
                <a:ext cx="1028104" cy="1028337"/>
                <a:chOff x="3865972" y="2330307"/>
                <a:chExt cx="1450351" cy="1450351"/>
              </a:xfrm>
            </p:grpSpPr>
            <p:sp>
              <p:nvSpPr>
                <p:cNvPr id="27" name="PA-椭圆 26">
                  <a:extLst>
                    <a:ext uri="{FF2B5EF4-FFF2-40B4-BE49-F238E27FC236}">
                      <a16:creationId xmlns:a16="http://schemas.microsoft.com/office/drawing/2014/main" id="{8801175C-DFF4-4F56-A9A6-4C71C9DE7A0B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3865972" y="2330307"/>
                  <a:ext cx="1450351" cy="1450351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defTabSz="1285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531" b="1" kern="0" dirty="0">
                    <a:solidFill>
                      <a:sysClr val="window" lastClr="FFFFFF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sp>
              <p:nvSpPr>
                <p:cNvPr id="28" name="PA-椭圆 27">
                  <a:extLst>
                    <a:ext uri="{FF2B5EF4-FFF2-40B4-BE49-F238E27FC236}">
                      <a16:creationId xmlns:a16="http://schemas.microsoft.com/office/drawing/2014/main" id="{7CE2AFD2-B81E-43AB-99E0-B891FD0E27B2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3983164" y="2466913"/>
                  <a:ext cx="1185735" cy="118573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</p:grpSp>
          <p:pic>
            <p:nvPicPr>
              <p:cNvPr id="26" name="PA-Graphic 25">
                <a:extLst>
                  <a:ext uri="{FF2B5EF4-FFF2-40B4-BE49-F238E27FC236}">
                    <a16:creationId xmlns:a16="http://schemas.microsoft.com/office/drawing/2014/main" id="{6B02F931-68B4-453F-B428-4544FF6E72A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874826" y="1662567"/>
                <a:ext cx="606475" cy="606475"/>
              </a:xfrm>
              <a:prstGeom prst="rect">
                <a:avLst/>
              </a:prstGeom>
            </p:spPr>
          </p:pic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0F26C13-0773-3FDF-AFC4-19841030AD3B}"/>
              </a:ext>
            </a:extLst>
          </p:cNvPr>
          <p:cNvGrpSpPr/>
          <p:nvPr/>
        </p:nvGrpSpPr>
        <p:grpSpPr>
          <a:xfrm>
            <a:off x="6653296" y="2760828"/>
            <a:ext cx="4914817" cy="1028337"/>
            <a:chOff x="6653296" y="2827372"/>
            <a:chExt cx="4914817" cy="1028337"/>
          </a:xfrm>
        </p:grpSpPr>
        <p:sp>
          <p:nvSpPr>
            <p:cNvPr id="30" name="PA-文本框 153">
              <a:extLst>
                <a:ext uri="{FF2B5EF4-FFF2-40B4-BE49-F238E27FC236}">
                  <a16:creationId xmlns:a16="http://schemas.microsoft.com/office/drawing/2014/main" id="{5470BD7A-89D0-43FF-B49E-042FCF2AA2C9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7796555" y="3154375"/>
              <a:ext cx="3771558" cy="374330"/>
            </a:xfrm>
            <a:prstGeom prst="rect">
              <a:avLst/>
            </a:prstGeom>
            <a:noFill/>
          </p:spPr>
          <p:txBody>
            <a:bodyPr wrap="square" lIns="96392" tIns="48195" rIns="96392" bIns="48195" rtlCol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建立分管服务机制</a:t>
              </a: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7289BDC6-F021-072E-7384-E122D9DCBB2D}"/>
                </a:ext>
              </a:extLst>
            </p:cNvPr>
            <p:cNvGrpSpPr/>
            <p:nvPr/>
          </p:nvGrpSpPr>
          <p:grpSpPr>
            <a:xfrm>
              <a:off x="6653296" y="2827372"/>
              <a:ext cx="1028104" cy="1028337"/>
              <a:chOff x="6653296" y="2827372"/>
              <a:chExt cx="1028104" cy="1028337"/>
            </a:xfrm>
          </p:grpSpPr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DE18FB68-C8A5-4BAF-9D92-DDB97AF71CB4}"/>
                  </a:ext>
                </a:extLst>
              </p:cNvPr>
              <p:cNvGrpSpPr/>
              <p:nvPr/>
            </p:nvGrpSpPr>
            <p:grpSpPr>
              <a:xfrm>
                <a:off x="6653296" y="2827372"/>
                <a:ext cx="1028104" cy="1028337"/>
                <a:chOff x="3865972" y="2330307"/>
                <a:chExt cx="1450351" cy="1450351"/>
              </a:xfrm>
            </p:grpSpPr>
            <p:sp>
              <p:nvSpPr>
                <p:cNvPr id="33" name="PA-椭圆 32">
                  <a:extLst>
                    <a:ext uri="{FF2B5EF4-FFF2-40B4-BE49-F238E27FC236}">
                      <a16:creationId xmlns:a16="http://schemas.microsoft.com/office/drawing/2014/main" id="{0B0D5C04-424E-43B9-8173-836B0F0A57F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3865972" y="2330307"/>
                  <a:ext cx="1450351" cy="1450351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defTabSz="1285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531" b="1" kern="0" dirty="0">
                    <a:solidFill>
                      <a:sysClr val="window" lastClr="FFFFFF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sp>
              <p:nvSpPr>
                <p:cNvPr id="34" name="PA-椭圆 33">
                  <a:extLst>
                    <a:ext uri="{FF2B5EF4-FFF2-40B4-BE49-F238E27FC236}">
                      <a16:creationId xmlns:a16="http://schemas.microsoft.com/office/drawing/2014/main" id="{40180610-FF01-44D4-BDCA-5E159248C3A0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3983164" y="2466913"/>
                  <a:ext cx="1185735" cy="118573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</p:grpSp>
          <p:pic>
            <p:nvPicPr>
              <p:cNvPr id="32" name="PA-Graphic 31">
                <a:extLst>
                  <a:ext uri="{FF2B5EF4-FFF2-40B4-BE49-F238E27FC236}">
                    <a16:creationId xmlns:a16="http://schemas.microsoft.com/office/drawing/2014/main" id="{7590E4A2-46E7-4153-BE4F-6173E898F81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6861435" y="3032747"/>
                <a:ext cx="611826" cy="611826"/>
              </a:xfrm>
              <a:prstGeom prst="rect">
                <a:avLst/>
              </a:prstGeom>
            </p:spPr>
          </p:pic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4E98C77-7126-68AA-C379-754E9ED9F943}"/>
              </a:ext>
            </a:extLst>
          </p:cNvPr>
          <p:cNvGrpSpPr/>
          <p:nvPr/>
        </p:nvGrpSpPr>
        <p:grpSpPr>
          <a:xfrm>
            <a:off x="6664012" y="4070019"/>
            <a:ext cx="4904101" cy="1028337"/>
            <a:chOff x="6664012" y="4187822"/>
            <a:chExt cx="4904101" cy="1028337"/>
          </a:xfrm>
        </p:grpSpPr>
        <p:sp>
          <p:nvSpPr>
            <p:cNvPr id="36" name="PA-文本框 153">
              <a:extLst>
                <a:ext uri="{FF2B5EF4-FFF2-40B4-BE49-F238E27FC236}">
                  <a16:creationId xmlns:a16="http://schemas.microsoft.com/office/drawing/2014/main" id="{D10FC90B-0A6D-4585-9649-2A1314C45ADB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7796555" y="4514825"/>
              <a:ext cx="3771558" cy="374330"/>
            </a:xfrm>
            <a:prstGeom prst="rect">
              <a:avLst/>
            </a:prstGeom>
            <a:noFill/>
          </p:spPr>
          <p:txBody>
            <a:bodyPr wrap="square" lIns="96392" tIns="48195" rIns="96392" bIns="48195" rtlCol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建立分级管理机制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D8B4CC3A-C3D7-AC6A-771E-B64EF568C79D}"/>
                </a:ext>
              </a:extLst>
            </p:cNvPr>
            <p:cNvGrpSpPr/>
            <p:nvPr/>
          </p:nvGrpSpPr>
          <p:grpSpPr>
            <a:xfrm>
              <a:off x="6664012" y="4187822"/>
              <a:ext cx="1028104" cy="1028337"/>
              <a:chOff x="6664012" y="4187822"/>
              <a:chExt cx="1028104" cy="1028337"/>
            </a:xfrm>
          </p:grpSpPr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5F36FA28-C3F9-4F48-8794-A3996665BAAA}"/>
                  </a:ext>
                </a:extLst>
              </p:cNvPr>
              <p:cNvGrpSpPr/>
              <p:nvPr/>
            </p:nvGrpSpPr>
            <p:grpSpPr>
              <a:xfrm>
                <a:off x="6664012" y="4187822"/>
                <a:ext cx="1028104" cy="1028337"/>
                <a:chOff x="3865972" y="2330307"/>
                <a:chExt cx="1450351" cy="1450351"/>
              </a:xfrm>
            </p:grpSpPr>
            <p:sp>
              <p:nvSpPr>
                <p:cNvPr id="39" name="PA-椭圆 38">
                  <a:extLst>
                    <a:ext uri="{FF2B5EF4-FFF2-40B4-BE49-F238E27FC236}">
                      <a16:creationId xmlns:a16="http://schemas.microsoft.com/office/drawing/2014/main" id="{3264EE95-852E-40F6-B8B2-743C7A6B369C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865972" y="2330307"/>
                  <a:ext cx="1450351" cy="1450351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defTabSz="1285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531" b="1" kern="0" dirty="0">
                    <a:solidFill>
                      <a:sysClr val="window" lastClr="FFFFFF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sp>
              <p:nvSpPr>
                <p:cNvPr id="40" name="PA-椭圆 39">
                  <a:extLst>
                    <a:ext uri="{FF2B5EF4-FFF2-40B4-BE49-F238E27FC236}">
                      <a16:creationId xmlns:a16="http://schemas.microsoft.com/office/drawing/2014/main" id="{E48536CF-87E0-4087-B7D3-ED77201F1F6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3983164" y="2466913"/>
                  <a:ext cx="1185735" cy="118573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</p:grpSp>
          <p:pic>
            <p:nvPicPr>
              <p:cNvPr id="38" name="PA-Graphic 37">
                <a:extLst>
                  <a:ext uri="{FF2B5EF4-FFF2-40B4-BE49-F238E27FC236}">
                    <a16:creationId xmlns:a16="http://schemas.microsoft.com/office/drawing/2014/main" id="{BF1CFF6A-E0AA-4FCA-9415-57822C8C0F3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6921261" y="4447730"/>
                <a:ext cx="513604" cy="508519"/>
              </a:xfrm>
              <a:prstGeom prst="rect">
                <a:avLst/>
              </a:prstGeom>
            </p:spPr>
          </p:pic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F24F89A-A0F6-C65D-0C6E-18A905BF5004}"/>
              </a:ext>
            </a:extLst>
          </p:cNvPr>
          <p:cNvGrpSpPr/>
          <p:nvPr/>
        </p:nvGrpSpPr>
        <p:grpSpPr>
          <a:xfrm>
            <a:off x="6664012" y="5379210"/>
            <a:ext cx="4904101" cy="1028337"/>
            <a:chOff x="6664012" y="5379210"/>
            <a:chExt cx="4904101" cy="1028337"/>
          </a:xfrm>
        </p:grpSpPr>
        <p:sp>
          <p:nvSpPr>
            <p:cNvPr id="42" name="PA-文本框 153">
              <a:extLst>
                <a:ext uri="{FF2B5EF4-FFF2-40B4-BE49-F238E27FC236}">
                  <a16:creationId xmlns:a16="http://schemas.microsoft.com/office/drawing/2014/main" id="{04C08825-BDA1-4DA1-85A6-10FDC5D8B5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7796555" y="5706213"/>
              <a:ext cx="3771558" cy="374330"/>
            </a:xfrm>
            <a:prstGeom prst="rect">
              <a:avLst/>
            </a:prstGeom>
            <a:noFill/>
          </p:spPr>
          <p:txBody>
            <a:bodyPr wrap="square" lIns="96392" tIns="48195" rIns="96392" bIns="48195" rtlCol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建立责任划分机制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FCCDDC4-7019-4E91-BB93-0EE356114782}"/>
                </a:ext>
              </a:extLst>
            </p:cNvPr>
            <p:cNvGrpSpPr/>
            <p:nvPr/>
          </p:nvGrpSpPr>
          <p:grpSpPr>
            <a:xfrm>
              <a:off x="6664012" y="5379210"/>
              <a:ext cx="1028104" cy="1028337"/>
              <a:chOff x="7315970" y="6149766"/>
              <a:chExt cx="1028104" cy="1028337"/>
            </a:xfrm>
          </p:grpSpPr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100490E0-D068-4954-9238-761E56562298}"/>
                  </a:ext>
                </a:extLst>
              </p:cNvPr>
              <p:cNvGrpSpPr/>
              <p:nvPr/>
            </p:nvGrpSpPr>
            <p:grpSpPr>
              <a:xfrm>
                <a:off x="7315970" y="6149766"/>
                <a:ext cx="1028104" cy="1028337"/>
                <a:chOff x="3865972" y="2330307"/>
                <a:chExt cx="1450351" cy="1450351"/>
              </a:xfrm>
            </p:grpSpPr>
            <p:sp>
              <p:nvSpPr>
                <p:cNvPr id="45" name="PA-椭圆 44">
                  <a:extLst>
                    <a:ext uri="{FF2B5EF4-FFF2-40B4-BE49-F238E27FC236}">
                      <a16:creationId xmlns:a16="http://schemas.microsoft.com/office/drawing/2014/main" id="{A2CD9967-6156-4259-8088-1AA45D37D2E9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3865972" y="2330307"/>
                  <a:ext cx="1450351" cy="1450351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defTabSz="1285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531" b="1" kern="0" dirty="0">
                    <a:solidFill>
                      <a:sysClr val="window" lastClr="FFFFFF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sp>
              <p:nvSpPr>
                <p:cNvPr id="46" name="PA-椭圆 45">
                  <a:extLst>
                    <a:ext uri="{FF2B5EF4-FFF2-40B4-BE49-F238E27FC236}">
                      <a16:creationId xmlns:a16="http://schemas.microsoft.com/office/drawing/2014/main" id="{3F7BE349-ECD8-40AF-A082-E843C39C97FA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983163" y="2466913"/>
                  <a:ext cx="1185735" cy="118573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</p:grpSp>
          <p:pic>
            <p:nvPicPr>
              <p:cNvPr id="6" name="PA-Graphic 5">
                <a:extLst>
                  <a:ext uri="{FF2B5EF4-FFF2-40B4-BE49-F238E27FC236}">
                    <a16:creationId xmlns:a16="http://schemas.microsoft.com/office/drawing/2014/main" id="{709CA6D7-098B-4CC5-BEF7-7ED9E64D35C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7553036" y="6400712"/>
                <a:ext cx="532541" cy="532541"/>
              </a:xfrm>
              <a:prstGeom prst="rect">
                <a:avLst/>
              </a:prstGeom>
            </p:spPr>
          </p:pic>
        </p:grpSp>
      </p:grpSp>
      <p:sp>
        <p:nvSpPr>
          <p:cNvPr id="48" name="矩形 1">
            <a:extLst>
              <a:ext uri="{FF2B5EF4-FFF2-40B4-BE49-F238E27FC236}">
                <a16:creationId xmlns:a16="http://schemas.microsoft.com/office/drawing/2014/main" id="{FF03DE06-F3B9-471F-B907-4CEBEA4B4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625" y="5609076"/>
            <a:ext cx="4228210" cy="510320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49" name="文本框 7">
            <a:extLst>
              <a:ext uri="{FF2B5EF4-FFF2-40B4-BE49-F238E27FC236}">
                <a16:creationId xmlns:a16="http://schemas.microsoft.com/office/drawing/2014/main" id="{2938E52D-F91B-46F4-A0EF-544FB051B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53" y="5720980"/>
            <a:ext cx="3820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accent2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阿里巴巴普惠体 Medium" panose="00020600040101010101" pitchFamily="18" charset="-122"/>
              </a:rPr>
              <a:t>工作中形成四项工作机制</a:t>
            </a:r>
          </a:p>
        </p:txBody>
      </p:sp>
      <p:pic>
        <p:nvPicPr>
          <p:cNvPr id="51" name="图片 7">
            <a:extLst>
              <a:ext uri="{FF2B5EF4-FFF2-40B4-BE49-F238E27FC236}">
                <a16:creationId xmlns:a16="http://schemas.microsoft.com/office/drawing/2014/main" id="{260BBF12-FDDB-423F-8512-21823B20A06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53" y="1981374"/>
            <a:ext cx="4544353" cy="343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F7943E2-9571-5D01-1AAE-F63BC3E79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FB3431-CD82-A12E-15FF-639665A237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pic>
        <p:nvPicPr>
          <p:cNvPr id="44" name="图片 43" descr="城市街道与高楼大厦的景色&#10;&#10;描述已自动生成">
            <a:extLst>
              <a:ext uri="{FF2B5EF4-FFF2-40B4-BE49-F238E27FC236}">
                <a16:creationId xmlns:a16="http://schemas.microsoft.com/office/drawing/2014/main" id="{4A75CC69-102D-EF47-EE62-456EC80208C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r="1029" b="19889"/>
          <a:stretch>
            <a:fillRect/>
          </a:stretch>
        </p:blipFill>
        <p:spPr>
          <a:xfrm>
            <a:off x="1171625" y="2157393"/>
            <a:ext cx="4182860" cy="2352859"/>
          </a:xfrm>
          <a:custGeom>
            <a:avLst/>
            <a:gdLst>
              <a:gd name="connsiteX0" fmla="*/ 0 w 4182860"/>
              <a:gd name="connsiteY0" fmla="*/ 0 h 2352859"/>
              <a:gd name="connsiteX1" fmla="*/ 4182860 w 4182860"/>
              <a:gd name="connsiteY1" fmla="*/ 0 h 2352859"/>
              <a:gd name="connsiteX2" fmla="*/ 4182860 w 4182860"/>
              <a:gd name="connsiteY2" fmla="*/ 2352859 h 2352859"/>
              <a:gd name="connsiteX3" fmla="*/ 0 w 4182860"/>
              <a:gd name="connsiteY3" fmla="*/ 2352859 h 235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2860" h="2352859">
                <a:moveTo>
                  <a:pt x="0" y="0"/>
                </a:moveTo>
                <a:lnTo>
                  <a:pt x="4182860" y="0"/>
                </a:lnTo>
                <a:lnTo>
                  <a:pt x="4182860" y="2352859"/>
                </a:lnTo>
                <a:lnTo>
                  <a:pt x="0" y="2352859"/>
                </a:lnTo>
                <a:close/>
              </a:path>
            </a:pathLst>
          </a:cu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10E51BD9-14F5-283C-9C36-37BE699FCC1C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0071810B-A888-19D0-AD38-698767BC8AE2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24F03EA9-91DB-FAEB-B743-BA9FEE9D85BC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DE83FBA3-1444-471D-A838-63D6A63B365E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138229D1-8271-13C3-BB91-16D75B4ABC78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C9BF6468-B859-5FB1-CCFA-4BD682A5B5BC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278CBD06-9932-B2DA-3263-4DEE982FD486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82688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0DE05B97-3362-252B-659E-38DE6271C2C6}"/>
              </a:ext>
            </a:extLst>
          </p:cNvPr>
          <p:cNvGrpSpPr/>
          <p:nvPr/>
        </p:nvGrpSpPr>
        <p:grpSpPr>
          <a:xfrm>
            <a:off x="1" y="1166315"/>
            <a:ext cx="5017310" cy="1259385"/>
            <a:chOff x="1" y="1166315"/>
            <a:chExt cx="5017310" cy="1259385"/>
          </a:xfrm>
        </p:grpSpPr>
        <p:grpSp>
          <p:nvGrpSpPr>
            <p:cNvPr id="141" name="Group 3">
              <a:extLst>
                <a:ext uri="{FF2B5EF4-FFF2-40B4-BE49-F238E27FC236}">
                  <a16:creationId xmlns:a16="http://schemas.microsoft.com/office/drawing/2014/main" id="{92C8E439-9DBE-4F12-BC27-DC7B796F15C4}"/>
                </a:ext>
              </a:extLst>
            </p:cNvPr>
            <p:cNvGrpSpPr/>
            <p:nvPr/>
          </p:nvGrpSpPr>
          <p:grpSpPr>
            <a:xfrm>
              <a:off x="1" y="1166315"/>
              <a:ext cx="5017310" cy="1259385"/>
              <a:chOff x="-1394737" y="2734405"/>
              <a:chExt cx="5866945" cy="1472650"/>
            </a:xfrm>
            <a:solidFill>
              <a:srgbClr val="A2A9C0"/>
            </a:solidFill>
          </p:grpSpPr>
          <p:grpSp>
            <p:nvGrpSpPr>
              <p:cNvPr id="142" name="Group 14">
                <a:extLst>
                  <a:ext uri="{FF2B5EF4-FFF2-40B4-BE49-F238E27FC236}">
                    <a16:creationId xmlns:a16="http://schemas.microsoft.com/office/drawing/2014/main" id="{DDAE4C36-5D83-407A-B7D6-6214829A8E3B}"/>
                  </a:ext>
                </a:extLst>
              </p:cNvPr>
              <p:cNvGrpSpPr/>
              <p:nvPr/>
            </p:nvGrpSpPr>
            <p:grpSpPr>
              <a:xfrm>
                <a:off x="-1394737" y="2734405"/>
                <a:ext cx="5866945" cy="1472650"/>
                <a:chOff x="-1394737" y="2903219"/>
                <a:chExt cx="5866945" cy="1472650"/>
              </a:xfrm>
              <a:grpFill/>
            </p:grpSpPr>
            <p:sp>
              <p:nvSpPr>
                <p:cNvPr id="144" name="Rectangle 12">
                  <a:extLst>
                    <a:ext uri="{FF2B5EF4-FFF2-40B4-BE49-F238E27FC236}">
                      <a16:creationId xmlns:a16="http://schemas.microsoft.com/office/drawing/2014/main" id="{4A70F547-2145-4C89-BB3E-9A65F4466AE3}"/>
                    </a:ext>
                  </a:extLst>
                </p:cNvPr>
                <p:cNvSpPr/>
                <p:nvPr/>
              </p:nvSpPr>
              <p:spPr>
                <a:xfrm>
                  <a:off x="-1394737" y="2903219"/>
                  <a:ext cx="5108608" cy="147265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阿里巴巴普惠体 2.0 55 Regular" panose="00020600040101010101" pitchFamily="18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" name="Oval 13">
                  <a:extLst>
                    <a:ext uri="{FF2B5EF4-FFF2-40B4-BE49-F238E27FC236}">
                      <a16:creationId xmlns:a16="http://schemas.microsoft.com/office/drawing/2014/main" id="{3A8C91B2-196B-4B04-9DAB-4B02961438AD}"/>
                    </a:ext>
                  </a:extLst>
                </p:cNvPr>
                <p:cNvSpPr/>
                <p:nvPr/>
              </p:nvSpPr>
              <p:spPr>
                <a:xfrm>
                  <a:off x="2999558" y="2903219"/>
                  <a:ext cx="1472650" cy="147265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阿里巴巴普惠体 2.0 55 Regular" panose="00020600040101010101" pitchFamily="18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43" name="Oval 15">
                <a:extLst>
                  <a:ext uri="{FF2B5EF4-FFF2-40B4-BE49-F238E27FC236}">
                    <a16:creationId xmlns:a16="http://schemas.microsoft.com/office/drawing/2014/main" id="{764042AC-90A6-4182-A639-3747BA950782}"/>
                  </a:ext>
                </a:extLst>
              </p:cNvPr>
              <p:cNvSpPr/>
              <p:nvPr/>
            </p:nvSpPr>
            <p:spPr>
              <a:xfrm>
                <a:off x="3127350" y="2862197"/>
                <a:ext cx="1217066" cy="121706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阿里巴巴普惠体 2.0 55 Regular" panose="00020600040101010101" pitchFamily="18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47" name="图形 146">
              <a:extLst>
                <a:ext uri="{FF2B5EF4-FFF2-40B4-BE49-F238E27FC236}">
                  <a16:creationId xmlns:a16="http://schemas.microsoft.com/office/drawing/2014/main" id="{624E9724-77D7-4978-9298-ED1715305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19244" y="1415021"/>
              <a:ext cx="761971" cy="761971"/>
            </a:xfrm>
            <a:prstGeom prst="rect">
              <a:avLst/>
            </a:prstGeom>
          </p:spPr>
        </p:pic>
      </p:grpSp>
      <p:grpSp>
        <p:nvGrpSpPr>
          <p:cNvPr id="658" name="组合 657">
            <a:extLst>
              <a:ext uri="{FF2B5EF4-FFF2-40B4-BE49-F238E27FC236}">
                <a16:creationId xmlns:a16="http://schemas.microsoft.com/office/drawing/2014/main" id="{3E811919-78DB-4CD7-9976-E46400B42CB9}"/>
              </a:ext>
            </a:extLst>
          </p:cNvPr>
          <p:cNvGrpSpPr/>
          <p:nvPr/>
        </p:nvGrpSpPr>
        <p:grpSpPr>
          <a:xfrm>
            <a:off x="1821368" y="5066354"/>
            <a:ext cx="8549261" cy="1644014"/>
            <a:chOff x="1821368" y="5066354"/>
            <a:chExt cx="8549261" cy="1644014"/>
          </a:xfrm>
        </p:grpSpPr>
        <p:sp>
          <p:nvSpPr>
            <p:cNvPr id="580" name="椭圆 579">
              <a:extLst>
                <a:ext uri="{FF2B5EF4-FFF2-40B4-BE49-F238E27FC236}">
                  <a16:creationId xmlns:a16="http://schemas.microsoft.com/office/drawing/2014/main" id="{C2BB83D8-D08D-4B1F-90C1-CDDE547858D3}"/>
                </a:ext>
              </a:extLst>
            </p:cNvPr>
            <p:cNvSpPr/>
            <p:nvPr/>
          </p:nvSpPr>
          <p:spPr>
            <a:xfrm>
              <a:off x="1821368" y="5066354"/>
              <a:ext cx="8549261" cy="16440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79000">
                  <a:schemeClr val="accent4">
                    <a:alpha val="34000"/>
                  </a:schemeClr>
                </a:gs>
                <a:gs pos="97000">
                  <a:schemeClr val="accent4">
                    <a:alpha val="79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9E33A61D-23A9-4D32-8416-3DCFCEF13FDB}"/>
                </a:ext>
              </a:extLst>
            </p:cNvPr>
            <p:cNvSpPr/>
            <p:nvPr/>
          </p:nvSpPr>
          <p:spPr>
            <a:xfrm>
              <a:off x="2355850" y="5200650"/>
              <a:ext cx="7480300" cy="130810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79000">
                  <a:schemeClr val="accent4">
                    <a:alpha val="13000"/>
                  </a:schemeClr>
                </a:gs>
                <a:gs pos="97000">
                  <a:schemeClr val="accent4">
                    <a:alpha val="59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sp>
        <p:nvSpPr>
          <p:cNvPr id="128" name="文本框 127">
            <a:extLst>
              <a:ext uri="{FF2B5EF4-FFF2-40B4-BE49-F238E27FC236}">
                <a16:creationId xmlns:a16="http://schemas.microsoft.com/office/drawing/2014/main" id="{E80D8629-1E28-4867-9326-7569F75AC8A9}"/>
              </a:ext>
            </a:extLst>
          </p:cNvPr>
          <p:cNvSpPr txBox="1"/>
          <p:nvPr/>
        </p:nvSpPr>
        <p:spPr>
          <a:xfrm>
            <a:off x="5814636" y="5679137"/>
            <a:ext cx="112348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项目平台</a:t>
            </a:r>
          </a:p>
        </p:txBody>
      </p:sp>
      <p:sp>
        <p:nvSpPr>
          <p:cNvPr id="572" name="形状" hidden="1">
            <a:extLst>
              <a:ext uri="{FF2B5EF4-FFF2-40B4-BE49-F238E27FC236}">
                <a16:creationId xmlns:a16="http://schemas.microsoft.com/office/drawing/2014/main" id="{39B834C0-D162-4465-871F-28971BA83173}"/>
              </a:ext>
            </a:extLst>
          </p:cNvPr>
          <p:cNvSpPr/>
          <p:nvPr/>
        </p:nvSpPr>
        <p:spPr bwMode="auto">
          <a:xfrm>
            <a:off x="5508799" y="7498432"/>
            <a:ext cx="229946" cy="137232"/>
          </a:xfrm>
          <a:custGeom>
            <a:avLst/>
            <a:gdLst>
              <a:gd name="T0" fmla="*/ 1188 w 1188"/>
              <a:gd name="T1" fmla="*/ 0 h 709"/>
              <a:gd name="T2" fmla="*/ 847 w 1188"/>
              <a:gd name="T3" fmla="*/ 198 h 709"/>
              <a:gd name="T4" fmla="*/ 643 w 1188"/>
              <a:gd name="T5" fmla="*/ 206 h 709"/>
              <a:gd name="T6" fmla="*/ 373 w 1188"/>
              <a:gd name="T7" fmla="*/ 146 h 709"/>
              <a:gd name="T8" fmla="*/ 0 w 1188"/>
              <a:gd name="T9" fmla="*/ 0 h 709"/>
              <a:gd name="T10" fmla="*/ 5 w 1188"/>
              <a:gd name="T11" fmla="*/ 618 h 709"/>
              <a:gd name="T12" fmla="*/ 195 w 1188"/>
              <a:gd name="T13" fmla="*/ 709 h 709"/>
              <a:gd name="T14" fmla="*/ 996 w 1188"/>
              <a:gd name="T15" fmla="*/ 709 h 709"/>
              <a:gd name="T16" fmla="*/ 1188 w 1188"/>
              <a:gd name="T17" fmla="*/ 602 h 709"/>
              <a:gd name="T18" fmla="*/ 1188 w 1188"/>
              <a:gd name="T19" fmla="*/ 0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8" h="709">
                <a:moveTo>
                  <a:pt x="1188" y="0"/>
                </a:moveTo>
                <a:lnTo>
                  <a:pt x="847" y="198"/>
                </a:lnTo>
                <a:lnTo>
                  <a:pt x="643" y="206"/>
                </a:lnTo>
                <a:lnTo>
                  <a:pt x="373" y="146"/>
                </a:lnTo>
                <a:lnTo>
                  <a:pt x="0" y="0"/>
                </a:lnTo>
                <a:lnTo>
                  <a:pt x="5" y="618"/>
                </a:lnTo>
                <a:lnTo>
                  <a:pt x="195" y="709"/>
                </a:lnTo>
                <a:lnTo>
                  <a:pt x="996" y="709"/>
                </a:lnTo>
                <a:lnTo>
                  <a:pt x="1188" y="602"/>
                </a:lnTo>
                <a:lnTo>
                  <a:pt x="11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F600E70-B988-5E02-8A5C-C7A184A9247D}"/>
              </a:ext>
            </a:extLst>
          </p:cNvPr>
          <p:cNvGrpSpPr/>
          <p:nvPr/>
        </p:nvGrpSpPr>
        <p:grpSpPr>
          <a:xfrm>
            <a:off x="5278581" y="5635183"/>
            <a:ext cx="509636" cy="476538"/>
            <a:chOff x="5229109" y="7195902"/>
            <a:chExt cx="509636" cy="476538"/>
          </a:xfrm>
        </p:grpSpPr>
        <p:sp>
          <p:nvSpPr>
            <p:cNvPr id="544" name="形状">
              <a:extLst>
                <a:ext uri="{FF2B5EF4-FFF2-40B4-BE49-F238E27FC236}">
                  <a16:creationId xmlns:a16="http://schemas.microsoft.com/office/drawing/2014/main" id="{C6221432-9B51-4A62-855E-E251ACF6BAC7}"/>
                </a:ext>
              </a:extLst>
            </p:cNvPr>
            <p:cNvSpPr/>
            <p:nvPr/>
          </p:nvSpPr>
          <p:spPr bwMode="auto">
            <a:xfrm>
              <a:off x="5260272" y="7261131"/>
              <a:ext cx="416342" cy="120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45" name="形状">
              <a:extLst>
                <a:ext uri="{FF2B5EF4-FFF2-40B4-BE49-F238E27FC236}">
                  <a16:creationId xmlns:a16="http://schemas.microsoft.com/office/drawing/2014/main" id="{19731541-59A6-4E8F-9BAA-25ECA8E26CAC}"/>
                </a:ext>
              </a:extLst>
            </p:cNvPr>
            <p:cNvSpPr/>
            <p:nvPr/>
          </p:nvSpPr>
          <p:spPr bwMode="auto">
            <a:xfrm>
              <a:off x="5258723" y="7392169"/>
              <a:ext cx="416535" cy="120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46" name="形状">
              <a:extLst>
                <a:ext uri="{FF2B5EF4-FFF2-40B4-BE49-F238E27FC236}">
                  <a16:creationId xmlns:a16="http://schemas.microsoft.com/office/drawing/2014/main" id="{76D47BEE-217A-4515-8EB4-880CBC73E42C}"/>
                </a:ext>
              </a:extLst>
            </p:cNvPr>
            <p:cNvSpPr/>
            <p:nvPr/>
          </p:nvSpPr>
          <p:spPr bwMode="auto">
            <a:xfrm>
              <a:off x="5258723" y="7522240"/>
              <a:ext cx="416535" cy="1180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47" name="形状">
              <a:extLst>
                <a:ext uri="{FF2B5EF4-FFF2-40B4-BE49-F238E27FC236}">
                  <a16:creationId xmlns:a16="http://schemas.microsoft.com/office/drawing/2014/main" id="{FDDEAD70-F6FA-4FB3-BE15-312A0E83F548}"/>
                </a:ext>
              </a:extLst>
            </p:cNvPr>
            <p:cNvSpPr/>
            <p:nvPr/>
          </p:nvSpPr>
          <p:spPr bwMode="auto">
            <a:xfrm>
              <a:off x="5334985" y="7294810"/>
              <a:ext cx="22066" cy="2187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48" name="形状">
              <a:extLst>
                <a:ext uri="{FF2B5EF4-FFF2-40B4-BE49-F238E27FC236}">
                  <a16:creationId xmlns:a16="http://schemas.microsoft.com/office/drawing/2014/main" id="{97CE1AD9-9128-44C3-A1B1-EBB8B91CA242}"/>
                </a:ext>
              </a:extLst>
            </p:cNvPr>
            <p:cNvSpPr/>
            <p:nvPr/>
          </p:nvSpPr>
          <p:spPr bwMode="auto">
            <a:xfrm>
              <a:off x="5335372" y="7552047"/>
              <a:ext cx="21872" cy="2187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49" name="形状">
              <a:extLst>
                <a:ext uri="{FF2B5EF4-FFF2-40B4-BE49-F238E27FC236}">
                  <a16:creationId xmlns:a16="http://schemas.microsoft.com/office/drawing/2014/main" id="{CF51E1CD-7B2C-4973-96CF-4236CD201A26}"/>
                </a:ext>
              </a:extLst>
            </p:cNvPr>
            <p:cNvSpPr/>
            <p:nvPr/>
          </p:nvSpPr>
          <p:spPr bwMode="auto">
            <a:xfrm>
              <a:off x="5335759" y="7423138"/>
              <a:ext cx="21872" cy="2187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50" name="形状">
              <a:extLst>
                <a:ext uri="{FF2B5EF4-FFF2-40B4-BE49-F238E27FC236}">
                  <a16:creationId xmlns:a16="http://schemas.microsoft.com/office/drawing/2014/main" id="{1A94FA58-3012-4F3D-83AB-B825B9247365}"/>
                </a:ext>
              </a:extLst>
            </p:cNvPr>
            <p:cNvSpPr/>
            <p:nvPr/>
          </p:nvSpPr>
          <p:spPr bwMode="auto">
            <a:xfrm>
              <a:off x="5315048" y="7295390"/>
              <a:ext cx="21872" cy="2187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51" name="形状">
              <a:extLst>
                <a:ext uri="{FF2B5EF4-FFF2-40B4-BE49-F238E27FC236}">
                  <a16:creationId xmlns:a16="http://schemas.microsoft.com/office/drawing/2014/main" id="{E558DC65-B655-4A4D-BEC9-4978AF14FBDF}"/>
                </a:ext>
              </a:extLst>
            </p:cNvPr>
            <p:cNvSpPr/>
            <p:nvPr/>
          </p:nvSpPr>
          <p:spPr bwMode="auto">
            <a:xfrm>
              <a:off x="5315242" y="7552821"/>
              <a:ext cx="21872" cy="2187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52" name="形状">
              <a:extLst>
                <a:ext uri="{FF2B5EF4-FFF2-40B4-BE49-F238E27FC236}">
                  <a16:creationId xmlns:a16="http://schemas.microsoft.com/office/drawing/2014/main" id="{65D49319-E087-4897-AE3B-19AC329DADB7}"/>
                </a:ext>
              </a:extLst>
            </p:cNvPr>
            <p:cNvSpPr/>
            <p:nvPr/>
          </p:nvSpPr>
          <p:spPr bwMode="auto">
            <a:xfrm>
              <a:off x="5315629" y="7423719"/>
              <a:ext cx="21872" cy="2187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53" name="形状">
              <a:extLst>
                <a:ext uri="{FF2B5EF4-FFF2-40B4-BE49-F238E27FC236}">
                  <a16:creationId xmlns:a16="http://schemas.microsoft.com/office/drawing/2014/main" id="{43A09C10-7DA6-4DA6-BF1C-40ED59EF7D06}"/>
                </a:ext>
              </a:extLst>
            </p:cNvPr>
            <p:cNvSpPr/>
            <p:nvPr/>
          </p:nvSpPr>
          <p:spPr bwMode="auto">
            <a:xfrm>
              <a:off x="5294144" y="7293455"/>
              <a:ext cx="22259" cy="222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54" name="形状">
              <a:extLst>
                <a:ext uri="{FF2B5EF4-FFF2-40B4-BE49-F238E27FC236}">
                  <a16:creationId xmlns:a16="http://schemas.microsoft.com/office/drawing/2014/main" id="{484A2097-3068-4D66-B64A-0DFFCE4954F7}"/>
                </a:ext>
              </a:extLst>
            </p:cNvPr>
            <p:cNvSpPr/>
            <p:nvPr/>
          </p:nvSpPr>
          <p:spPr bwMode="auto">
            <a:xfrm>
              <a:off x="5294338" y="7553209"/>
              <a:ext cx="22259" cy="222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55" name="形状">
              <a:extLst>
                <a:ext uri="{FF2B5EF4-FFF2-40B4-BE49-F238E27FC236}">
                  <a16:creationId xmlns:a16="http://schemas.microsoft.com/office/drawing/2014/main" id="{4D0FCF49-3FDB-4245-9065-7D0639B86854}"/>
                </a:ext>
              </a:extLst>
            </p:cNvPr>
            <p:cNvSpPr/>
            <p:nvPr/>
          </p:nvSpPr>
          <p:spPr bwMode="auto">
            <a:xfrm>
              <a:off x="5294725" y="7423912"/>
              <a:ext cx="22259" cy="222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56" name="形状">
              <a:extLst>
                <a:ext uri="{FF2B5EF4-FFF2-40B4-BE49-F238E27FC236}">
                  <a16:creationId xmlns:a16="http://schemas.microsoft.com/office/drawing/2014/main" id="{DAB3FB89-D7F9-4D93-9526-C52369C7A07C}"/>
                </a:ext>
              </a:extLst>
            </p:cNvPr>
            <p:cNvSpPr/>
            <p:nvPr/>
          </p:nvSpPr>
          <p:spPr bwMode="auto">
            <a:xfrm>
              <a:off x="5288338" y="7225903"/>
              <a:ext cx="58648" cy="584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57" name="形状">
              <a:extLst>
                <a:ext uri="{FF2B5EF4-FFF2-40B4-BE49-F238E27FC236}">
                  <a16:creationId xmlns:a16="http://schemas.microsoft.com/office/drawing/2014/main" id="{8A64EB17-2987-4180-B0A7-CBDF26C95F1E}"/>
                </a:ext>
              </a:extLst>
            </p:cNvPr>
            <p:cNvSpPr/>
            <p:nvPr/>
          </p:nvSpPr>
          <p:spPr bwMode="auto">
            <a:xfrm>
              <a:off x="5285434" y="7483528"/>
              <a:ext cx="58454" cy="584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58" name="形状">
              <a:extLst>
                <a:ext uri="{FF2B5EF4-FFF2-40B4-BE49-F238E27FC236}">
                  <a16:creationId xmlns:a16="http://schemas.microsoft.com/office/drawing/2014/main" id="{7F91FFED-0F1F-4367-BA35-48155012AFB7}"/>
                </a:ext>
              </a:extLst>
            </p:cNvPr>
            <p:cNvSpPr/>
            <p:nvPr/>
          </p:nvSpPr>
          <p:spPr bwMode="auto">
            <a:xfrm>
              <a:off x="5286983" y="7354038"/>
              <a:ext cx="58454" cy="586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59" name="形状">
              <a:extLst>
                <a:ext uri="{FF2B5EF4-FFF2-40B4-BE49-F238E27FC236}">
                  <a16:creationId xmlns:a16="http://schemas.microsoft.com/office/drawing/2014/main" id="{122FED54-8138-45CC-8CCD-AB74FB231B99}"/>
                </a:ext>
              </a:extLst>
            </p:cNvPr>
            <p:cNvSpPr/>
            <p:nvPr/>
          </p:nvSpPr>
          <p:spPr bwMode="auto">
            <a:xfrm>
              <a:off x="5273434" y="7207322"/>
              <a:ext cx="195106" cy="120780"/>
            </a:xfrm>
            <a:custGeom>
              <a:avLst/>
              <a:gdLst>
                <a:gd name="T0" fmla="*/ 345 w 2582"/>
                <a:gd name="T1" fmla="*/ 0 h 1601"/>
                <a:gd name="T2" fmla="*/ 0 w 2582"/>
                <a:gd name="T3" fmla="*/ 346 h 1601"/>
                <a:gd name="T4" fmla="*/ 0 w 2582"/>
                <a:gd name="T5" fmla="*/ 1255 h 1601"/>
                <a:gd name="T6" fmla="*/ 345 w 2582"/>
                <a:gd name="T7" fmla="*/ 1601 h 1601"/>
                <a:gd name="T8" fmla="*/ 2582 w 2582"/>
                <a:gd name="T9" fmla="*/ 1601 h 1601"/>
                <a:gd name="T10" fmla="*/ 2582 w 2582"/>
                <a:gd name="T11" fmla="*/ 0 h 1601"/>
                <a:gd name="T12" fmla="*/ 345 w 2582"/>
                <a:gd name="T13" fmla="*/ 0 h 1601"/>
                <a:gd name="T14" fmla="*/ 431 w 2582"/>
                <a:gd name="T15" fmla="*/ 1371 h 1601"/>
                <a:gd name="T16" fmla="*/ 353 w 2582"/>
                <a:gd name="T17" fmla="*/ 1292 h 1601"/>
                <a:gd name="T18" fmla="*/ 431 w 2582"/>
                <a:gd name="T19" fmla="*/ 1213 h 1601"/>
                <a:gd name="T20" fmla="*/ 510 w 2582"/>
                <a:gd name="T21" fmla="*/ 1292 h 1601"/>
                <a:gd name="T22" fmla="*/ 431 w 2582"/>
                <a:gd name="T23" fmla="*/ 1371 h 1601"/>
                <a:gd name="T24" fmla="*/ 687 w 2582"/>
                <a:gd name="T25" fmla="*/ 1371 h 1601"/>
                <a:gd name="T26" fmla="*/ 608 w 2582"/>
                <a:gd name="T27" fmla="*/ 1292 h 1601"/>
                <a:gd name="T28" fmla="*/ 687 w 2582"/>
                <a:gd name="T29" fmla="*/ 1213 h 1601"/>
                <a:gd name="T30" fmla="*/ 765 w 2582"/>
                <a:gd name="T31" fmla="*/ 1292 h 1601"/>
                <a:gd name="T32" fmla="*/ 687 w 2582"/>
                <a:gd name="T33" fmla="*/ 1371 h 1601"/>
                <a:gd name="T34" fmla="*/ 563 w 2582"/>
                <a:gd name="T35" fmla="*/ 844 h 1601"/>
                <a:gd name="T36" fmla="*/ 321 w 2582"/>
                <a:gd name="T37" fmla="*/ 602 h 1601"/>
                <a:gd name="T38" fmla="*/ 563 w 2582"/>
                <a:gd name="T39" fmla="*/ 360 h 1601"/>
                <a:gd name="T40" fmla="*/ 805 w 2582"/>
                <a:gd name="T41" fmla="*/ 602 h 1601"/>
                <a:gd name="T42" fmla="*/ 563 w 2582"/>
                <a:gd name="T43" fmla="*/ 844 h 1601"/>
                <a:gd name="T44" fmla="*/ 949 w 2582"/>
                <a:gd name="T45" fmla="*/ 1371 h 1601"/>
                <a:gd name="T46" fmla="*/ 870 w 2582"/>
                <a:gd name="T47" fmla="*/ 1292 h 1601"/>
                <a:gd name="T48" fmla="*/ 949 w 2582"/>
                <a:gd name="T49" fmla="*/ 1213 h 1601"/>
                <a:gd name="T50" fmla="*/ 1027 w 2582"/>
                <a:gd name="T51" fmla="*/ 1292 h 1601"/>
                <a:gd name="T52" fmla="*/ 949 w 2582"/>
                <a:gd name="T53" fmla="*/ 1371 h 1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82" h="1601">
                  <a:moveTo>
                    <a:pt x="345" y="0"/>
                  </a:moveTo>
                  <a:cubicBezTo>
                    <a:pt x="154" y="0"/>
                    <a:pt x="0" y="155"/>
                    <a:pt x="0" y="346"/>
                  </a:cubicBezTo>
                  <a:cubicBezTo>
                    <a:pt x="0" y="1255"/>
                    <a:pt x="0" y="1255"/>
                    <a:pt x="0" y="1255"/>
                  </a:cubicBezTo>
                  <a:cubicBezTo>
                    <a:pt x="0" y="1446"/>
                    <a:pt x="154" y="1601"/>
                    <a:pt x="345" y="1601"/>
                  </a:cubicBezTo>
                  <a:cubicBezTo>
                    <a:pt x="2582" y="1601"/>
                    <a:pt x="2582" y="1601"/>
                    <a:pt x="2582" y="1601"/>
                  </a:cubicBezTo>
                  <a:cubicBezTo>
                    <a:pt x="2582" y="0"/>
                    <a:pt x="2582" y="0"/>
                    <a:pt x="2582" y="0"/>
                  </a:cubicBezTo>
                  <a:lnTo>
                    <a:pt x="345" y="0"/>
                  </a:lnTo>
                  <a:close/>
                  <a:moveTo>
                    <a:pt x="431" y="1371"/>
                  </a:moveTo>
                  <a:cubicBezTo>
                    <a:pt x="388" y="1371"/>
                    <a:pt x="353" y="1336"/>
                    <a:pt x="353" y="1292"/>
                  </a:cubicBezTo>
                  <a:cubicBezTo>
                    <a:pt x="353" y="1249"/>
                    <a:pt x="388" y="1213"/>
                    <a:pt x="431" y="1213"/>
                  </a:cubicBezTo>
                  <a:cubicBezTo>
                    <a:pt x="475" y="1213"/>
                    <a:pt x="510" y="1249"/>
                    <a:pt x="510" y="1292"/>
                  </a:cubicBezTo>
                  <a:cubicBezTo>
                    <a:pt x="510" y="1336"/>
                    <a:pt x="475" y="1371"/>
                    <a:pt x="431" y="1371"/>
                  </a:cubicBezTo>
                  <a:close/>
                  <a:moveTo>
                    <a:pt x="687" y="1371"/>
                  </a:moveTo>
                  <a:cubicBezTo>
                    <a:pt x="643" y="1371"/>
                    <a:pt x="608" y="1336"/>
                    <a:pt x="608" y="1292"/>
                  </a:cubicBezTo>
                  <a:cubicBezTo>
                    <a:pt x="608" y="1249"/>
                    <a:pt x="643" y="1213"/>
                    <a:pt x="687" y="1213"/>
                  </a:cubicBezTo>
                  <a:cubicBezTo>
                    <a:pt x="730" y="1213"/>
                    <a:pt x="765" y="1249"/>
                    <a:pt x="765" y="1292"/>
                  </a:cubicBezTo>
                  <a:cubicBezTo>
                    <a:pt x="765" y="1336"/>
                    <a:pt x="730" y="1371"/>
                    <a:pt x="687" y="1371"/>
                  </a:cubicBezTo>
                  <a:close/>
                  <a:moveTo>
                    <a:pt x="563" y="844"/>
                  </a:moveTo>
                  <a:cubicBezTo>
                    <a:pt x="429" y="844"/>
                    <a:pt x="321" y="736"/>
                    <a:pt x="321" y="602"/>
                  </a:cubicBezTo>
                  <a:cubicBezTo>
                    <a:pt x="321" y="468"/>
                    <a:pt x="429" y="360"/>
                    <a:pt x="563" y="360"/>
                  </a:cubicBezTo>
                  <a:cubicBezTo>
                    <a:pt x="696" y="360"/>
                    <a:pt x="805" y="468"/>
                    <a:pt x="805" y="602"/>
                  </a:cubicBezTo>
                  <a:cubicBezTo>
                    <a:pt x="805" y="736"/>
                    <a:pt x="696" y="844"/>
                    <a:pt x="563" y="844"/>
                  </a:cubicBezTo>
                  <a:close/>
                  <a:moveTo>
                    <a:pt x="949" y="1371"/>
                  </a:moveTo>
                  <a:cubicBezTo>
                    <a:pt x="905" y="1371"/>
                    <a:pt x="870" y="1336"/>
                    <a:pt x="870" y="1292"/>
                  </a:cubicBezTo>
                  <a:cubicBezTo>
                    <a:pt x="870" y="1249"/>
                    <a:pt x="905" y="1213"/>
                    <a:pt x="949" y="1213"/>
                  </a:cubicBezTo>
                  <a:cubicBezTo>
                    <a:pt x="992" y="1213"/>
                    <a:pt x="1027" y="1249"/>
                    <a:pt x="1027" y="1292"/>
                  </a:cubicBezTo>
                  <a:cubicBezTo>
                    <a:pt x="1027" y="1336"/>
                    <a:pt x="992" y="1371"/>
                    <a:pt x="949" y="13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60" name="形状">
              <a:extLst>
                <a:ext uri="{FF2B5EF4-FFF2-40B4-BE49-F238E27FC236}">
                  <a16:creationId xmlns:a16="http://schemas.microsoft.com/office/drawing/2014/main" id="{FDAE869E-3038-4879-B37B-FA6DE4CD5685}"/>
                </a:ext>
              </a:extLst>
            </p:cNvPr>
            <p:cNvSpPr/>
            <p:nvPr/>
          </p:nvSpPr>
          <p:spPr bwMode="auto">
            <a:xfrm>
              <a:off x="5468539" y="7207322"/>
              <a:ext cx="194912" cy="120780"/>
            </a:xfrm>
            <a:custGeom>
              <a:avLst/>
              <a:gdLst>
                <a:gd name="T0" fmla="*/ 2582 w 2582"/>
                <a:gd name="T1" fmla="*/ 1255 h 1601"/>
                <a:gd name="T2" fmla="*/ 2582 w 2582"/>
                <a:gd name="T3" fmla="*/ 346 h 1601"/>
                <a:gd name="T4" fmla="*/ 2236 w 2582"/>
                <a:gd name="T5" fmla="*/ 0 h 1601"/>
                <a:gd name="T6" fmla="*/ 0 w 2582"/>
                <a:gd name="T7" fmla="*/ 0 h 1601"/>
                <a:gd name="T8" fmla="*/ 0 w 2582"/>
                <a:gd name="T9" fmla="*/ 1601 h 1601"/>
                <a:gd name="T10" fmla="*/ 2236 w 2582"/>
                <a:gd name="T11" fmla="*/ 1601 h 1601"/>
                <a:gd name="T12" fmla="*/ 2582 w 2582"/>
                <a:gd name="T13" fmla="*/ 1255 h 1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2" h="1601">
                  <a:moveTo>
                    <a:pt x="2582" y="1255"/>
                  </a:moveTo>
                  <a:cubicBezTo>
                    <a:pt x="2582" y="346"/>
                    <a:pt x="2582" y="346"/>
                    <a:pt x="2582" y="346"/>
                  </a:cubicBezTo>
                  <a:cubicBezTo>
                    <a:pt x="2582" y="155"/>
                    <a:pt x="2427" y="0"/>
                    <a:pt x="22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01"/>
                    <a:pt x="0" y="1601"/>
                    <a:pt x="0" y="1601"/>
                  </a:cubicBezTo>
                  <a:cubicBezTo>
                    <a:pt x="2236" y="1601"/>
                    <a:pt x="2236" y="1601"/>
                    <a:pt x="2236" y="1601"/>
                  </a:cubicBezTo>
                  <a:cubicBezTo>
                    <a:pt x="2427" y="1601"/>
                    <a:pt x="2582" y="1446"/>
                    <a:pt x="2582" y="12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61" name="形状">
              <a:extLst>
                <a:ext uri="{FF2B5EF4-FFF2-40B4-BE49-F238E27FC236}">
                  <a16:creationId xmlns:a16="http://schemas.microsoft.com/office/drawing/2014/main" id="{095E8F43-9930-4BA7-8DA7-F13EAA13C87C}"/>
                </a:ext>
              </a:extLst>
            </p:cNvPr>
            <p:cNvSpPr/>
            <p:nvPr/>
          </p:nvSpPr>
          <p:spPr bwMode="auto">
            <a:xfrm>
              <a:off x="5273434" y="7337005"/>
              <a:ext cx="195106" cy="120780"/>
            </a:xfrm>
            <a:custGeom>
              <a:avLst/>
              <a:gdLst>
                <a:gd name="T0" fmla="*/ 0 w 2582"/>
                <a:gd name="T1" fmla="*/ 346 h 1601"/>
                <a:gd name="T2" fmla="*/ 0 w 2582"/>
                <a:gd name="T3" fmla="*/ 1255 h 1601"/>
                <a:gd name="T4" fmla="*/ 345 w 2582"/>
                <a:gd name="T5" fmla="*/ 1601 h 1601"/>
                <a:gd name="T6" fmla="*/ 2582 w 2582"/>
                <a:gd name="T7" fmla="*/ 1601 h 1601"/>
                <a:gd name="T8" fmla="*/ 2582 w 2582"/>
                <a:gd name="T9" fmla="*/ 0 h 1601"/>
                <a:gd name="T10" fmla="*/ 345 w 2582"/>
                <a:gd name="T11" fmla="*/ 0 h 1601"/>
                <a:gd name="T12" fmla="*/ 0 w 2582"/>
                <a:gd name="T13" fmla="*/ 346 h 1601"/>
                <a:gd name="T14" fmla="*/ 431 w 2582"/>
                <a:gd name="T15" fmla="*/ 1370 h 1601"/>
                <a:gd name="T16" fmla="*/ 353 w 2582"/>
                <a:gd name="T17" fmla="*/ 1292 h 1601"/>
                <a:gd name="T18" fmla="*/ 431 w 2582"/>
                <a:gd name="T19" fmla="*/ 1213 h 1601"/>
                <a:gd name="T20" fmla="*/ 510 w 2582"/>
                <a:gd name="T21" fmla="*/ 1292 h 1601"/>
                <a:gd name="T22" fmla="*/ 431 w 2582"/>
                <a:gd name="T23" fmla="*/ 1370 h 1601"/>
                <a:gd name="T24" fmla="*/ 687 w 2582"/>
                <a:gd name="T25" fmla="*/ 1370 h 1601"/>
                <a:gd name="T26" fmla="*/ 608 w 2582"/>
                <a:gd name="T27" fmla="*/ 1292 h 1601"/>
                <a:gd name="T28" fmla="*/ 687 w 2582"/>
                <a:gd name="T29" fmla="*/ 1213 h 1601"/>
                <a:gd name="T30" fmla="*/ 765 w 2582"/>
                <a:gd name="T31" fmla="*/ 1292 h 1601"/>
                <a:gd name="T32" fmla="*/ 687 w 2582"/>
                <a:gd name="T33" fmla="*/ 1370 h 1601"/>
                <a:gd name="T34" fmla="*/ 949 w 2582"/>
                <a:gd name="T35" fmla="*/ 1213 h 1601"/>
                <a:gd name="T36" fmla="*/ 1027 w 2582"/>
                <a:gd name="T37" fmla="*/ 1292 h 1601"/>
                <a:gd name="T38" fmla="*/ 949 w 2582"/>
                <a:gd name="T39" fmla="*/ 1370 h 1601"/>
                <a:gd name="T40" fmla="*/ 870 w 2582"/>
                <a:gd name="T41" fmla="*/ 1292 h 1601"/>
                <a:gd name="T42" fmla="*/ 949 w 2582"/>
                <a:gd name="T43" fmla="*/ 1213 h 1601"/>
                <a:gd name="T44" fmla="*/ 563 w 2582"/>
                <a:gd name="T45" fmla="*/ 360 h 1601"/>
                <a:gd name="T46" fmla="*/ 805 w 2582"/>
                <a:gd name="T47" fmla="*/ 602 h 1601"/>
                <a:gd name="T48" fmla="*/ 563 w 2582"/>
                <a:gd name="T49" fmla="*/ 844 h 1601"/>
                <a:gd name="T50" fmla="*/ 321 w 2582"/>
                <a:gd name="T51" fmla="*/ 602 h 1601"/>
                <a:gd name="T52" fmla="*/ 563 w 2582"/>
                <a:gd name="T53" fmla="*/ 360 h 1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82" h="1601">
                  <a:moveTo>
                    <a:pt x="0" y="346"/>
                  </a:moveTo>
                  <a:cubicBezTo>
                    <a:pt x="0" y="1255"/>
                    <a:pt x="0" y="1255"/>
                    <a:pt x="0" y="1255"/>
                  </a:cubicBezTo>
                  <a:cubicBezTo>
                    <a:pt x="0" y="1446"/>
                    <a:pt x="154" y="1601"/>
                    <a:pt x="345" y="1601"/>
                  </a:cubicBezTo>
                  <a:cubicBezTo>
                    <a:pt x="2582" y="1601"/>
                    <a:pt x="2582" y="1601"/>
                    <a:pt x="2582" y="1601"/>
                  </a:cubicBezTo>
                  <a:cubicBezTo>
                    <a:pt x="2582" y="0"/>
                    <a:pt x="2582" y="0"/>
                    <a:pt x="2582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154" y="0"/>
                    <a:pt x="0" y="154"/>
                    <a:pt x="0" y="346"/>
                  </a:cubicBezTo>
                  <a:close/>
                  <a:moveTo>
                    <a:pt x="431" y="1370"/>
                  </a:moveTo>
                  <a:cubicBezTo>
                    <a:pt x="388" y="1370"/>
                    <a:pt x="353" y="1335"/>
                    <a:pt x="353" y="1292"/>
                  </a:cubicBezTo>
                  <a:cubicBezTo>
                    <a:pt x="353" y="1248"/>
                    <a:pt x="388" y="1213"/>
                    <a:pt x="431" y="1213"/>
                  </a:cubicBezTo>
                  <a:cubicBezTo>
                    <a:pt x="475" y="1213"/>
                    <a:pt x="510" y="1248"/>
                    <a:pt x="510" y="1292"/>
                  </a:cubicBezTo>
                  <a:cubicBezTo>
                    <a:pt x="510" y="1335"/>
                    <a:pt x="475" y="1370"/>
                    <a:pt x="431" y="1370"/>
                  </a:cubicBezTo>
                  <a:close/>
                  <a:moveTo>
                    <a:pt x="687" y="1370"/>
                  </a:moveTo>
                  <a:cubicBezTo>
                    <a:pt x="643" y="1370"/>
                    <a:pt x="608" y="1335"/>
                    <a:pt x="608" y="1292"/>
                  </a:cubicBezTo>
                  <a:cubicBezTo>
                    <a:pt x="608" y="1248"/>
                    <a:pt x="643" y="1213"/>
                    <a:pt x="687" y="1213"/>
                  </a:cubicBezTo>
                  <a:cubicBezTo>
                    <a:pt x="730" y="1213"/>
                    <a:pt x="765" y="1248"/>
                    <a:pt x="765" y="1292"/>
                  </a:cubicBezTo>
                  <a:cubicBezTo>
                    <a:pt x="765" y="1335"/>
                    <a:pt x="730" y="1370"/>
                    <a:pt x="687" y="1370"/>
                  </a:cubicBezTo>
                  <a:close/>
                  <a:moveTo>
                    <a:pt x="949" y="1213"/>
                  </a:moveTo>
                  <a:cubicBezTo>
                    <a:pt x="992" y="1213"/>
                    <a:pt x="1027" y="1248"/>
                    <a:pt x="1027" y="1292"/>
                  </a:cubicBezTo>
                  <a:cubicBezTo>
                    <a:pt x="1027" y="1335"/>
                    <a:pt x="992" y="1370"/>
                    <a:pt x="949" y="1370"/>
                  </a:cubicBezTo>
                  <a:cubicBezTo>
                    <a:pt x="905" y="1370"/>
                    <a:pt x="870" y="1335"/>
                    <a:pt x="870" y="1292"/>
                  </a:cubicBezTo>
                  <a:cubicBezTo>
                    <a:pt x="870" y="1248"/>
                    <a:pt x="905" y="1213"/>
                    <a:pt x="949" y="1213"/>
                  </a:cubicBezTo>
                  <a:close/>
                  <a:moveTo>
                    <a:pt x="563" y="360"/>
                  </a:moveTo>
                  <a:cubicBezTo>
                    <a:pt x="696" y="360"/>
                    <a:pt x="805" y="468"/>
                    <a:pt x="805" y="602"/>
                  </a:cubicBezTo>
                  <a:cubicBezTo>
                    <a:pt x="805" y="735"/>
                    <a:pt x="696" y="844"/>
                    <a:pt x="563" y="844"/>
                  </a:cubicBezTo>
                  <a:cubicBezTo>
                    <a:pt x="429" y="844"/>
                    <a:pt x="321" y="735"/>
                    <a:pt x="321" y="602"/>
                  </a:cubicBezTo>
                  <a:cubicBezTo>
                    <a:pt x="321" y="468"/>
                    <a:pt x="429" y="360"/>
                    <a:pt x="563" y="3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62" name="形状">
              <a:extLst>
                <a:ext uri="{FF2B5EF4-FFF2-40B4-BE49-F238E27FC236}">
                  <a16:creationId xmlns:a16="http://schemas.microsoft.com/office/drawing/2014/main" id="{21A35C36-46C3-468A-BE6F-F004124CCDB9}"/>
                </a:ext>
              </a:extLst>
            </p:cNvPr>
            <p:cNvSpPr/>
            <p:nvPr/>
          </p:nvSpPr>
          <p:spPr bwMode="auto">
            <a:xfrm>
              <a:off x="5468539" y="7337005"/>
              <a:ext cx="194912" cy="120780"/>
            </a:xfrm>
            <a:custGeom>
              <a:avLst/>
              <a:gdLst>
                <a:gd name="T0" fmla="*/ 2236 w 2582"/>
                <a:gd name="T1" fmla="*/ 1601 h 1601"/>
                <a:gd name="T2" fmla="*/ 2582 w 2582"/>
                <a:gd name="T3" fmla="*/ 1255 h 1601"/>
                <a:gd name="T4" fmla="*/ 2582 w 2582"/>
                <a:gd name="T5" fmla="*/ 346 h 1601"/>
                <a:gd name="T6" fmla="*/ 2236 w 2582"/>
                <a:gd name="T7" fmla="*/ 0 h 1601"/>
                <a:gd name="T8" fmla="*/ 0 w 2582"/>
                <a:gd name="T9" fmla="*/ 0 h 1601"/>
                <a:gd name="T10" fmla="*/ 0 w 2582"/>
                <a:gd name="T11" fmla="*/ 1601 h 1601"/>
                <a:gd name="T12" fmla="*/ 2236 w 2582"/>
                <a:gd name="T13" fmla="*/ 1601 h 1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2" h="1601">
                  <a:moveTo>
                    <a:pt x="2236" y="1601"/>
                  </a:moveTo>
                  <a:cubicBezTo>
                    <a:pt x="2427" y="1601"/>
                    <a:pt x="2582" y="1446"/>
                    <a:pt x="2582" y="1255"/>
                  </a:cubicBezTo>
                  <a:cubicBezTo>
                    <a:pt x="2582" y="346"/>
                    <a:pt x="2582" y="346"/>
                    <a:pt x="2582" y="346"/>
                  </a:cubicBezTo>
                  <a:cubicBezTo>
                    <a:pt x="2582" y="154"/>
                    <a:pt x="2427" y="0"/>
                    <a:pt x="22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01"/>
                    <a:pt x="0" y="1601"/>
                    <a:pt x="0" y="1601"/>
                  </a:cubicBezTo>
                  <a:lnTo>
                    <a:pt x="2236" y="160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63" name="形状">
              <a:extLst>
                <a:ext uri="{FF2B5EF4-FFF2-40B4-BE49-F238E27FC236}">
                  <a16:creationId xmlns:a16="http://schemas.microsoft.com/office/drawing/2014/main" id="{90ED8F0E-1EAE-4036-8021-A0CDC60CBAB2}"/>
                </a:ext>
              </a:extLst>
            </p:cNvPr>
            <p:cNvSpPr/>
            <p:nvPr/>
          </p:nvSpPr>
          <p:spPr bwMode="auto">
            <a:xfrm>
              <a:off x="5468539" y="7466689"/>
              <a:ext cx="194912" cy="120780"/>
            </a:xfrm>
            <a:custGeom>
              <a:avLst/>
              <a:gdLst>
                <a:gd name="T0" fmla="*/ 2236 w 2582"/>
                <a:gd name="T1" fmla="*/ 1601 h 1601"/>
                <a:gd name="T2" fmla="*/ 2582 w 2582"/>
                <a:gd name="T3" fmla="*/ 1254 h 1601"/>
                <a:gd name="T4" fmla="*/ 2582 w 2582"/>
                <a:gd name="T5" fmla="*/ 345 h 1601"/>
                <a:gd name="T6" fmla="*/ 2236 w 2582"/>
                <a:gd name="T7" fmla="*/ 0 h 1601"/>
                <a:gd name="T8" fmla="*/ 0 w 2582"/>
                <a:gd name="T9" fmla="*/ 0 h 1601"/>
                <a:gd name="T10" fmla="*/ 0 w 2582"/>
                <a:gd name="T11" fmla="*/ 1601 h 1601"/>
                <a:gd name="T12" fmla="*/ 2236 w 2582"/>
                <a:gd name="T13" fmla="*/ 1601 h 1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2" h="1601">
                  <a:moveTo>
                    <a:pt x="2236" y="1601"/>
                  </a:moveTo>
                  <a:cubicBezTo>
                    <a:pt x="2427" y="1601"/>
                    <a:pt x="2582" y="1445"/>
                    <a:pt x="2582" y="1254"/>
                  </a:cubicBezTo>
                  <a:cubicBezTo>
                    <a:pt x="2582" y="345"/>
                    <a:pt x="2582" y="345"/>
                    <a:pt x="2582" y="345"/>
                  </a:cubicBezTo>
                  <a:cubicBezTo>
                    <a:pt x="2582" y="154"/>
                    <a:pt x="2427" y="0"/>
                    <a:pt x="22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01"/>
                    <a:pt x="0" y="1601"/>
                    <a:pt x="0" y="1601"/>
                  </a:cubicBezTo>
                  <a:lnTo>
                    <a:pt x="2236" y="160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64" name="形状">
              <a:extLst>
                <a:ext uri="{FF2B5EF4-FFF2-40B4-BE49-F238E27FC236}">
                  <a16:creationId xmlns:a16="http://schemas.microsoft.com/office/drawing/2014/main" id="{9BABDAF3-119F-43D8-B1F7-452FD8766761}"/>
                </a:ext>
              </a:extLst>
            </p:cNvPr>
            <p:cNvSpPr/>
            <p:nvPr/>
          </p:nvSpPr>
          <p:spPr bwMode="auto">
            <a:xfrm>
              <a:off x="5273434" y="7466689"/>
              <a:ext cx="195106" cy="120780"/>
            </a:xfrm>
            <a:custGeom>
              <a:avLst/>
              <a:gdLst>
                <a:gd name="T0" fmla="*/ 0 w 2582"/>
                <a:gd name="T1" fmla="*/ 345 h 1601"/>
                <a:gd name="T2" fmla="*/ 0 w 2582"/>
                <a:gd name="T3" fmla="*/ 1254 h 1601"/>
                <a:gd name="T4" fmla="*/ 345 w 2582"/>
                <a:gd name="T5" fmla="*/ 1601 h 1601"/>
                <a:gd name="T6" fmla="*/ 2582 w 2582"/>
                <a:gd name="T7" fmla="*/ 1601 h 1601"/>
                <a:gd name="T8" fmla="*/ 2582 w 2582"/>
                <a:gd name="T9" fmla="*/ 0 h 1601"/>
                <a:gd name="T10" fmla="*/ 345 w 2582"/>
                <a:gd name="T11" fmla="*/ 0 h 1601"/>
                <a:gd name="T12" fmla="*/ 0 w 2582"/>
                <a:gd name="T13" fmla="*/ 345 h 1601"/>
                <a:gd name="T14" fmla="*/ 431 w 2582"/>
                <a:gd name="T15" fmla="*/ 1370 h 1601"/>
                <a:gd name="T16" fmla="*/ 353 w 2582"/>
                <a:gd name="T17" fmla="*/ 1291 h 1601"/>
                <a:gd name="T18" fmla="*/ 431 w 2582"/>
                <a:gd name="T19" fmla="*/ 1213 h 1601"/>
                <a:gd name="T20" fmla="*/ 510 w 2582"/>
                <a:gd name="T21" fmla="*/ 1291 h 1601"/>
                <a:gd name="T22" fmla="*/ 431 w 2582"/>
                <a:gd name="T23" fmla="*/ 1370 h 1601"/>
                <a:gd name="T24" fmla="*/ 687 w 2582"/>
                <a:gd name="T25" fmla="*/ 1370 h 1601"/>
                <a:gd name="T26" fmla="*/ 608 w 2582"/>
                <a:gd name="T27" fmla="*/ 1291 h 1601"/>
                <a:gd name="T28" fmla="*/ 687 w 2582"/>
                <a:gd name="T29" fmla="*/ 1213 h 1601"/>
                <a:gd name="T30" fmla="*/ 765 w 2582"/>
                <a:gd name="T31" fmla="*/ 1291 h 1601"/>
                <a:gd name="T32" fmla="*/ 687 w 2582"/>
                <a:gd name="T33" fmla="*/ 1370 h 1601"/>
                <a:gd name="T34" fmla="*/ 949 w 2582"/>
                <a:gd name="T35" fmla="*/ 1213 h 1601"/>
                <a:gd name="T36" fmla="*/ 1027 w 2582"/>
                <a:gd name="T37" fmla="*/ 1291 h 1601"/>
                <a:gd name="T38" fmla="*/ 949 w 2582"/>
                <a:gd name="T39" fmla="*/ 1370 h 1601"/>
                <a:gd name="T40" fmla="*/ 870 w 2582"/>
                <a:gd name="T41" fmla="*/ 1291 h 1601"/>
                <a:gd name="T42" fmla="*/ 949 w 2582"/>
                <a:gd name="T43" fmla="*/ 1213 h 1601"/>
                <a:gd name="T44" fmla="*/ 563 w 2582"/>
                <a:gd name="T45" fmla="*/ 359 h 1601"/>
                <a:gd name="T46" fmla="*/ 805 w 2582"/>
                <a:gd name="T47" fmla="*/ 601 h 1601"/>
                <a:gd name="T48" fmla="*/ 563 w 2582"/>
                <a:gd name="T49" fmla="*/ 843 h 1601"/>
                <a:gd name="T50" fmla="*/ 321 w 2582"/>
                <a:gd name="T51" fmla="*/ 601 h 1601"/>
                <a:gd name="T52" fmla="*/ 563 w 2582"/>
                <a:gd name="T53" fmla="*/ 359 h 1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82" h="1601">
                  <a:moveTo>
                    <a:pt x="0" y="345"/>
                  </a:moveTo>
                  <a:cubicBezTo>
                    <a:pt x="0" y="1254"/>
                    <a:pt x="0" y="1254"/>
                    <a:pt x="0" y="1254"/>
                  </a:cubicBezTo>
                  <a:cubicBezTo>
                    <a:pt x="0" y="1445"/>
                    <a:pt x="154" y="1601"/>
                    <a:pt x="345" y="1601"/>
                  </a:cubicBezTo>
                  <a:cubicBezTo>
                    <a:pt x="2582" y="1601"/>
                    <a:pt x="2582" y="1601"/>
                    <a:pt x="2582" y="1601"/>
                  </a:cubicBezTo>
                  <a:cubicBezTo>
                    <a:pt x="2582" y="0"/>
                    <a:pt x="2582" y="0"/>
                    <a:pt x="2582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154" y="0"/>
                    <a:pt x="0" y="154"/>
                    <a:pt x="0" y="345"/>
                  </a:cubicBezTo>
                  <a:close/>
                  <a:moveTo>
                    <a:pt x="431" y="1370"/>
                  </a:moveTo>
                  <a:cubicBezTo>
                    <a:pt x="388" y="1370"/>
                    <a:pt x="353" y="1335"/>
                    <a:pt x="353" y="1291"/>
                  </a:cubicBezTo>
                  <a:cubicBezTo>
                    <a:pt x="353" y="1248"/>
                    <a:pt x="388" y="1213"/>
                    <a:pt x="431" y="1213"/>
                  </a:cubicBezTo>
                  <a:cubicBezTo>
                    <a:pt x="475" y="1213"/>
                    <a:pt x="510" y="1248"/>
                    <a:pt x="510" y="1291"/>
                  </a:cubicBezTo>
                  <a:cubicBezTo>
                    <a:pt x="510" y="1335"/>
                    <a:pt x="475" y="1370"/>
                    <a:pt x="431" y="1370"/>
                  </a:cubicBezTo>
                  <a:close/>
                  <a:moveTo>
                    <a:pt x="687" y="1370"/>
                  </a:moveTo>
                  <a:cubicBezTo>
                    <a:pt x="643" y="1370"/>
                    <a:pt x="608" y="1335"/>
                    <a:pt x="608" y="1291"/>
                  </a:cubicBezTo>
                  <a:cubicBezTo>
                    <a:pt x="608" y="1248"/>
                    <a:pt x="643" y="1213"/>
                    <a:pt x="687" y="1213"/>
                  </a:cubicBezTo>
                  <a:cubicBezTo>
                    <a:pt x="730" y="1213"/>
                    <a:pt x="765" y="1248"/>
                    <a:pt x="765" y="1291"/>
                  </a:cubicBezTo>
                  <a:cubicBezTo>
                    <a:pt x="765" y="1335"/>
                    <a:pt x="730" y="1370"/>
                    <a:pt x="687" y="1370"/>
                  </a:cubicBezTo>
                  <a:close/>
                  <a:moveTo>
                    <a:pt x="949" y="1213"/>
                  </a:moveTo>
                  <a:cubicBezTo>
                    <a:pt x="992" y="1213"/>
                    <a:pt x="1027" y="1248"/>
                    <a:pt x="1027" y="1291"/>
                  </a:cubicBezTo>
                  <a:cubicBezTo>
                    <a:pt x="1027" y="1335"/>
                    <a:pt x="992" y="1370"/>
                    <a:pt x="949" y="1370"/>
                  </a:cubicBezTo>
                  <a:cubicBezTo>
                    <a:pt x="905" y="1370"/>
                    <a:pt x="870" y="1335"/>
                    <a:pt x="870" y="1291"/>
                  </a:cubicBezTo>
                  <a:cubicBezTo>
                    <a:pt x="870" y="1248"/>
                    <a:pt x="905" y="1213"/>
                    <a:pt x="949" y="1213"/>
                  </a:cubicBezTo>
                  <a:close/>
                  <a:moveTo>
                    <a:pt x="563" y="359"/>
                  </a:moveTo>
                  <a:cubicBezTo>
                    <a:pt x="696" y="359"/>
                    <a:pt x="805" y="468"/>
                    <a:pt x="805" y="601"/>
                  </a:cubicBezTo>
                  <a:cubicBezTo>
                    <a:pt x="805" y="735"/>
                    <a:pt x="696" y="843"/>
                    <a:pt x="563" y="843"/>
                  </a:cubicBezTo>
                  <a:cubicBezTo>
                    <a:pt x="429" y="843"/>
                    <a:pt x="321" y="735"/>
                    <a:pt x="321" y="601"/>
                  </a:cubicBezTo>
                  <a:cubicBezTo>
                    <a:pt x="321" y="468"/>
                    <a:pt x="429" y="359"/>
                    <a:pt x="563" y="3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65" name="形状">
              <a:extLst>
                <a:ext uri="{FF2B5EF4-FFF2-40B4-BE49-F238E27FC236}">
                  <a16:creationId xmlns:a16="http://schemas.microsoft.com/office/drawing/2014/main" id="{88CD4C7E-6CB9-4CEF-907B-B069D746FC30}"/>
                </a:ext>
              </a:extLst>
            </p:cNvPr>
            <p:cNvSpPr/>
            <p:nvPr/>
          </p:nvSpPr>
          <p:spPr bwMode="auto">
            <a:xfrm>
              <a:off x="5229109" y="7195902"/>
              <a:ext cx="19162" cy="402986"/>
            </a:xfrm>
            <a:custGeom>
              <a:avLst/>
              <a:gdLst>
                <a:gd name="T0" fmla="*/ 244 w 255"/>
                <a:gd name="T1" fmla="*/ 0 h 5345"/>
                <a:gd name="T2" fmla="*/ 0 w 255"/>
                <a:gd name="T3" fmla="*/ 244 h 5345"/>
                <a:gd name="T4" fmla="*/ 0 w 255"/>
                <a:gd name="T5" fmla="*/ 5101 h 5345"/>
                <a:gd name="T6" fmla="*/ 244 w 255"/>
                <a:gd name="T7" fmla="*/ 5345 h 5345"/>
                <a:gd name="T8" fmla="*/ 255 w 255"/>
                <a:gd name="T9" fmla="*/ 5345 h 5345"/>
                <a:gd name="T10" fmla="*/ 255 w 255"/>
                <a:gd name="T11" fmla="*/ 0 h 5345"/>
                <a:gd name="T12" fmla="*/ 244 w 255"/>
                <a:gd name="T13" fmla="*/ 0 h 5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" h="5345">
                  <a:moveTo>
                    <a:pt x="244" y="0"/>
                  </a:moveTo>
                  <a:cubicBezTo>
                    <a:pt x="109" y="0"/>
                    <a:pt x="0" y="109"/>
                    <a:pt x="0" y="244"/>
                  </a:cubicBezTo>
                  <a:cubicBezTo>
                    <a:pt x="0" y="5101"/>
                    <a:pt x="0" y="5101"/>
                    <a:pt x="0" y="5101"/>
                  </a:cubicBezTo>
                  <a:cubicBezTo>
                    <a:pt x="0" y="5236"/>
                    <a:pt x="109" y="5345"/>
                    <a:pt x="244" y="5345"/>
                  </a:cubicBezTo>
                  <a:cubicBezTo>
                    <a:pt x="248" y="5345"/>
                    <a:pt x="251" y="5345"/>
                    <a:pt x="255" y="5345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1" y="0"/>
                    <a:pt x="248" y="0"/>
                    <a:pt x="24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66" name="形状">
              <a:extLst>
                <a:ext uri="{FF2B5EF4-FFF2-40B4-BE49-F238E27FC236}">
                  <a16:creationId xmlns:a16="http://schemas.microsoft.com/office/drawing/2014/main" id="{7029DCD4-D858-451C-92C9-15E74A6A8A1D}"/>
                </a:ext>
              </a:extLst>
            </p:cNvPr>
            <p:cNvSpPr/>
            <p:nvPr/>
          </p:nvSpPr>
          <p:spPr bwMode="auto">
            <a:xfrm>
              <a:off x="5248271" y="7195902"/>
              <a:ext cx="17614" cy="402986"/>
            </a:xfrm>
            <a:custGeom>
              <a:avLst/>
              <a:gdLst>
                <a:gd name="T0" fmla="*/ 0 w 233"/>
                <a:gd name="T1" fmla="*/ 0 h 5345"/>
                <a:gd name="T2" fmla="*/ 0 w 233"/>
                <a:gd name="T3" fmla="*/ 5345 h 5345"/>
                <a:gd name="T4" fmla="*/ 233 w 233"/>
                <a:gd name="T5" fmla="*/ 5101 h 5345"/>
                <a:gd name="T6" fmla="*/ 233 w 233"/>
                <a:gd name="T7" fmla="*/ 244 h 5345"/>
                <a:gd name="T8" fmla="*/ 0 w 233"/>
                <a:gd name="T9" fmla="*/ 0 h 5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5345">
                  <a:moveTo>
                    <a:pt x="0" y="0"/>
                  </a:moveTo>
                  <a:cubicBezTo>
                    <a:pt x="0" y="5345"/>
                    <a:pt x="0" y="5345"/>
                    <a:pt x="0" y="5345"/>
                  </a:cubicBezTo>
                  <a:cubicBezTo>
                    <a:pt x="130" y="5339"/>
                    <a:pt x="233" y="5232"/>
                    <a:pt x="233" y="5101"/>
                  </a:cubicBezTo>
                  <a:cubicBezTo>
                    <a:pt x="233" y="244"/>
                    <a:pt x="233" y="244"/>
                    <a:pt x="233" y="244"/>
                  </a:cubicBezTo>
                  <a:cubicBezTo>
                    <a:pt x="233" y="113"/>
                    <a:pt x="130" y="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67" name="形状">
              <a:extLst>
                <a:ext uri="{FF2B5EF4-FFF2-40B4-BE49-F238E27FC236}">
                  <a16:creationId xmlns:a16="http://schemas.microsoft.com/office/drawing/2014/main" id="{4B118A98-4FFA-43F8-9C73-E70EB6C03FFF}"/>
                </a:ext>
              </a:extLst>
            </p:cNvPr>
            <p:cNvSpPr/>
            <p:nvPr/>
          </p:nvSpPr>
          <p:spPr bwMode="auto">
            <a:xfrm>
              <a:off x="5671000" y="7195902"/>
              <a:ext cx="18581" cy="402986"/>
            </a:xfrm>
            <a:custGeom>
              <a:avLst/>
              <a:gdLst>
                <a:gd name="T0" fmla="*/ 0 w 245"/>
                <a:gd name="T1" fmla="*/ 244 h 5345"/>
                <a:gd name="T2" fmla="*/ 0 w 245"/>
                <a:gd name="T3" fmla="*/ 5101 h 5345"/>
                <a:gd name="T4" fmla="*/ 245 w 245"/>
                <a:gd name="T5" fmla="*/ 5345 h 5345"/>
                <a:gd name="T6" fmla="*/ 245 w 245"/>
                <a:gd name="T7" fmla="*/ 0 h 5345"/>
                <a:gd name="T8" fmla="*/ 0 w 245"/>
                <a:gd name="T9" fmla="*/ 244 h 5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5345">
                  <a:moveTo>
                    <a:pt x="0" y="244"/>
                  </a:moveTo>
                  <a:cubicBezTo>
                    <a:pt x="0" y="5101"/>
                    <a:pt x="0" y="5101"/>
                    <a:pt x="0" y="5101"/>
                  </a:cubicBezTo>
                  <a:cubicBezTo>
                    <a:pt x="0" y="5236"/>
                    <a:pt x="110" y="5345"/>
                    <a:pt x="245" y="5345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110" y="0"/>
                    <a:pt x="0" y="109"/>
                    <a:pt x="0" y="24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68" name="形状">
              <a:extLst>
                <a:ext uri="{FF2B5EF4-FFF2-40B4-BE49-F238E27FC236}">
                  <a16:creationId xmlns:a16="http://schemas.microsoft.com/office/drawing/2014/main" id="{8991B265-6D73-4F49-813D-82F51C5D692F}"/>
                </a:ext>
              </a:extLst>
            </p:cNvPr>
            <p:cNvSpPr/>
            <p:nvPr/>
          </p:nvSpPr>
          <p:spPr bwMode="auto">
            <a:xfrm>
              <a:off x="5689581" y="7195902"/>
              <a:ext cx="18388" cy="402986"/>
            </a:xfrm>
            <a:custGeom>
              <a:avLst/>
              <a:gdLst>
                <a:gd name="T0" fmla="*/ 0 w 244"/>
                <a:gd name="T1" fmla="*/ 0 h 5345"/>
                <a:gd name="T2" fmla="*/ 0 w 244"/>
                <a:gd name="T3" fmla="*/ 0 h 5345"/>
                <a:gd name="T4" fmla="*/ 0 w 244"/>
                <a:gd name="T5" fmla="*/ 5345 h 5345"/>
                <a:gd name="T6" fmla="*/ 0 w 244"/>
                <a:gd name="T7" fmla="*/ 5345 h 5345"/>
                <a:gd name="T8" fmla="*/ 244 w 244"/>
                <a:gd name="T9" fmla="*/ 5101 h 5345"/>
                <a:gd name="T10" fmla="*/ 244 w 244"/>
                <a:gd name="T11" fmla="*/ 244 h 5345"/>
                <a:gd name="T12" fmla="*/ 0 w 244"/>
                <a:gd name="T13" fmla="*/ 0 h 5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53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345"/>
                    <a:pt x="0" y="5345"/>
                    <a:pt x="0" y="5345"/>
                  </a:cubicBezTo>
                  <a:cubicBezTo>
                    <a:pt x="0" y="5345"/>
                    <a:pt x="0" y="5345"/>
                    <a:pt x="0" y="5345"/>
                  </a:cubicBezTo>
                  <a:cubicBezTo>
                    <a:pt x="134" y="5345"/>
                    <a:pt x="244" y="5236"/>
                    <a:pt x="244" y="5101"/>
                  </a:cubicBezTo>
                  <a:cubicBezTo>
                    <a:pt x="244" y="244"/>
                    <a:pt x="244" y="244"/>
                    <a:pt x="244" y="244"/>
                  </a:cubicBezTo>
                  <a:cubicBezTo>
                    <a:pt x="244" y="109"/>
                    <a:pt x="134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69" name="形状">
              <a:extLst>
                <a:ext uri="{FF2B5EF4-FFF2-40B4-BE49-F238E27FC236}">
                  <a16:creationId xmlns:a16="http://schemas.microsoft.com/office/drawing/2014/main" id="{CA376DCE-E3E5-4BC1-9D3A-8BFB4E2F9F23}"/>
                </a:ext>
              </a:extLst>
            </p:cNvPr>
            <p:cNvSpPr/>
            <p:nvPr/>
          </p:nvSpPr>
          <p:spPr bwMode="auto">
            <a:xfrm>
              <a:off x="5508025" y="7448300"/>
              <a:ext cx="230333" cy="206526"/>
            </a:xfrm>
            <a:custGeom>
              <a:avLst/>
              <a:gdLst>
                <a:gd name="T0" fmla="*/ 1190 w 1190"/>
                <a:gd name="T1" fmla="*/ 833 h 1067"/>
                <a:gd name="T2" fmla="*/ 596 w 1190"/>
                <a:gd name="T3" fmla="*/ 1067 h 1067"/>
                <a:gd name="T4" fmla="*/ 0 w 1190"/>
                <a:gd name="T5" fmla="*/ 833 h 1067"/>
                <a:gd name="T6" fmla="*/ 0 w 1190"/>
                <a:gd name="T7" fmla="*/ 0 h 1067"/>
                <a:gd name="T8" fmla="*/ 1190 w 1190"/>
                <a:gd name="T9" fmla="*/ 0 h 1067"/>
                <a:gd name="T10" fmla="*/ 1190 w 1190"/>
                <a:gd name="T11" fmla="*/ 833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0" h="1067">
                  <a:moveTo>
                    <a:pt x="1190" y="833"/>
                  </a:moveTo>
                  <a:lnTo>
                    <a:pt x="596" y="1067"/>
                  </a:lnTo>
                  <a:lnTo>
                    <a:pt x="0" y="833"/>
                  </a:lnTo>
                  <a:lnTo>
                    <a:pt x="0" y="0"/>
                  </a:lnTo>
                  <a:lnTo>
                    <a:pt x="1190" y="0"/>
                  </a:lnTo>
                  <a:lnTo>
                    <a:pt x="1190" y="8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70" name="形状">
              <a:extLst>
                <a:ext uri="{FF2B5EF4-FFF2-40B4-BE49-F238E27FC236}">
                  <a16:creationId xmlns:a16="http://schemas.microsoft.com/office/drawing/2014/main" id="{55F25EB7-43BC-4F83-AA9E-8E1C176008C6}"/>
                </a:ext>
              </a:extLst>
            </p:cNvPr>
            <p:cNvSpPr/>
            <p:nvPr/>
          </p:nvSpPr>
          <p:spPr bwMode="auto">
            <a:xfrm>
              <a:off x="5507638" y="7393137"/>
              <a:ext cx="230914" cy="111489"/>
            </a:xfrm>
            <a:custGeom>
              <a:avLst/>
              <a:gdLst>
                <a:gd name="T0" fmla="*/ 1530 w 3059"/>
                <a:gd name="T1" fmla="*/ 0 h 1480"/>
                <a:gd name="T2" fmla="*/ 1529 w 3059"/>
                <a:gd name="T3" fmla="*/ 0 h 1480"/>
                <a:gd name="T4" fmla="*/ 1529 w 3059"/>
                <a:gd name="T5" fmla="*/ 0 h 1480"/>
                <a:gd name="T6" fmla="*/ 0 w 3059"/>
                <a:gd name="T7" fmla="*/ 740 h 1480"/>
                <a:gd name="T8" fmla="*/ 1529 w 3059"/>
                <a:gd name="T9" fmla="*/ 1480 h 1480"/>
                <a:gd name="T10" fmla="*/ 1529 w 3059"/>
                <a:gd name="T11" fmla="*/ 1480 h 1480"/>
                <a:gd name="T12" fmla="*/ 1530 w 3059"/>
                <a:gd name="T13" fmla="*/ 1480 h 1480"/>
                <a:gd name="T14" fmla="*/ 3059 w 3059"/>
                <a:gd name="T15" fmla="*/ 740 h 1480"/>
                <a:gd name="T16" fmla="*/ 1530 w 3059"/>
                <a:gd name="T17" fmla="*/ 0 h 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9" h="1480">
                  <a:moveTo>
                    <a:pt x="1530" y="0"/>
                  </a:moveTo>
                  <a:cubicBezTo>
                    <a:pt x="1529" y="0"/>
                    <a:pt x="1529" y="0"/>
                    <a:pt x="1529" y="0"/>
                  </a:cubicBezTo>
                  <a:cubicBezTo>
                    <a:pt x="1529" y="0"/>
                    <a:pt x="1529" y="0"/>
                    <a:pt x="1529" y="0"/>
                  </a:cubicBezTo>
                  <a:cubicBezTo>
                    <a:pt x="713" y="0"/>
                    <a:pt x="23" y="337"/>
                    <a:pt x="0" y="740"/>
                  </a:cubicBezTo>
                  <a:cubicBezTo>
                    <a:pt x="23" y="1143"/>
                    <a:pt x="713" y="1480"/>
                    <a:pt x="1529" y="1480"/>
                  </a:cubicBezTo>
                  <a:cubicBezTo>
                    <a:pt x="1529" y="1480"/>
                    <a:pt x="1529" y="1480"/>
                    <a:pt x="1529" y="1480"/>
                  </a:cubicBezTo>
                  <a:cubicBezTo>
                    <a:pt x="1529" y="1480"/>
                    <a:pt x="1529" y="1480"/>
                    <a:pt x="1530" y="1480"/>
                  </a:cubicBezTo>
                  <a:cubicBezTo>
                    <a:pt x="2346" y="1480"/>
                    <a:pt x="3036" y="1143"/>
                    <a:pt x="3059" y="740"/>
                  </a:cubicBezTo>
                  <a:cubicBezTo>
                    <a:pt x="3036" y="337"/>
                    <a:pt x="2346" y="0"/>
                    <a:pt x="15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71" name="形状">
              <a:extLst>
                <a:ext uri="{FF2B5EF4-FFF2-40B4-BE49-F238E27FC236}">
                  <a16:creationId xmlns:a16="http://schemas.microsoft.com/office/drawing/2014/main" id="{9C26C557-0547-4649-8B6A-F34130F7D323}"/>
                </a:ext>
              </a:extLst>
            </p:cNvPr>
            <p:cNvSpPr/>
            <p:nvPr/>
          </p:nvSpPr>
          <p:spPr bwMode="auto">
            <a:xfrm>
              <a:off x="5507638" y="7393137"/>
              <a:ext cx="230914" cy="111489"/>
            </a:xfrm>
            <a:custGeom>
              <a:avLst/>
              <a:gdLst>
                <a:gd name="T0" fmla="*/ 1569 w 3059"/>
                <a:gd name="T1" fmla="*/ 119 h 1480"/>
                <a:gd name="T2" fmla="*/ 2085 w 3059"/>
                <a:gd name="T3" fmla="*/ 175 h 1480"/>
                <a:gd name="T4" fmla="*/ 2539 w 3059"/>
                <a:gd name="T5" fmla="*/ 326 h 1480"/>
                <a:gd name="T6" fmla="*/ 2837 w 3059"/>
                <a:gd name="T7" fmla="*/ 535 h 1480"/>
                <a:gd name="T8" fmla="*/ 2939 w 3059"/>
                <a:gd name="T9" fmla="*/ 740 h 1480"/>
                <a:gd name="T10" fmla="*/ 2837 w 3059"/>
                <a:gd name="T11" fmla="*/ 945 h 1480"/>
                <a:gd name="T12" fmla="*/ 2539 w 3059"/>
                <a:gd name="T13" fmla="*/ 1154 h 1480"/>
                <a:gd name="T14" fmla="*/ 2085 w 3059"/>
                <a:gd name="T15" fmla="*/ 1305 h 1480"/>
                <a:gd name="T16" fmla="*/ 1530 w 3059"/>
                <a:gd name="T17" fmla="*/ 1361 h 1480"/>
                <a:gd name="T18" fmla="*/ 1529 w 3059"/>
                <a:gd name="T19" fmla="*/ 1361 h 1480"/>
                <a:gd name="T20" fmla="*/ 1513 w 3059"/>
                <a:gd name="T21" fmla="*/ 1361 h 1480"/>
                <a:gd name="T22" fmla="*/ 974 w 3059"/>
                <a:gd name="T23" fmla="*/ 1305 h 1480"/>
                <a:gd name="T24" fmla="*/ 519 w 3059"/>
                <a:gd name="T25" fmla="*/ 1154 h 1480"/>
                <a:gd name="T26" fmla="*/ 222 w 3059"/>
                <a:gd name="T27" fmla="*/ 946 h 1480"/>
                <a:gd name="T28" fmla="*/ 120 w 3059"/>
                <a:gd name="T29" fmla="*/ 740 h 1480"/>
                <a:gd name="T30" fmla="*/ 222 w 3059"/>
                <a:gd name="T31" fmla="*/ 535 h 1480"/>
                <a:gd name="T32" fmla="*/ 519 w 3059"/>
                <a:gd name="T33" fmla="*/ 326 h 1480"/>
                <a:gd name="T34" fmla="*/ 974 w 3059"/>
                <a:gd name="T35" fmla="*/ 176 h 1480"/>
                <a:gd name="T36" fmla="*/ 1529 w 3059"/>
                <a:gd name="T37" fmla="*/ 119 h 1480"/>
                <a:gd name="T38" fmla="*/ 1569 w 3059"/>
                <a:gd name="T39" fmla="*/ 119 h 1480"/>
                <a:gd name="T40" fmla="*/ 1530 w 3059"/>
                <a:gd name="T41" fmla="*/ 0 h 1480"/>
                <a:gd name="T42" fmla="*/ 1529 w 3059"/>
                <a:gd name="T43" fmla="*/ 0 h 1480"/>
                <a:gd name="T44" fmla="*/ 1529 w 3059"/>
                <a:gd name="T45" fmla="*/ 0 h 1480"/>
                <a:gd name="T46" fmla="*/ 0 w 3059"/>
                <a:gd name="T47" fmla="*/ 740 h 1480"/>
                <a:gd name="T48" fmla="*/ 1529 w 3059"/>
                <a:gd name="T49" fmla="*/ 1480 h 1480"/>
                <a:gd name="T50" fmla="*/ 1529 w 3059"/>
                <a:gd name="T51" fmla="*/ 1480 h 1480"/>
                <a:gd name="T52" fmla="*/ 1530 w 3059"/>
                <a:gd name="T53" fmla="*/ 1480 h 1480"/>
                <a:gd name="T54" fmla="*/ 3059 w 3059"/>
                <a:gd name="T55" fmla="*/ 740 h 1480"/>
                <a:gd name="T56" fmla="*/ 1530 w 3059"/>
                <a:gd name="T57" fmla="*/ 0 h 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059" h="1480">
                  <a:moveTo>
                    <a:pt x="1569" y="119"/>
                  </a:moveTo>
                  <a:cubicBezTo>
                    <a:pt x="1746" y="122"/>
                    <a:pt x="1920" y="141"/>
                    <a:pt x="2085" y="175"/>
                  </a:cubicBezTo>
                  <a:cubicBezTo>
                    <a:pt x="2254" y="211"/>
                    <a:pt x="2407" y="262"/>
                    <a:pt x="2539" y="326"/>
                  </a:cubicBezTo>
                  <a:cubicBezTo>
                    <a:pt x="2665" y="387"/>
                    <a:pt x="2768" y="459"/>
                    <a:pt x="2837" y="535"/>
                  </a:cubicBezTo>
                  <a:cubicBezTo>
                    <a:pt x="2899" y="603"/>
                    <a:pt x="2934" y="672"/>
                    <a:pt x="2939" y="740"/>
                  </a:cubicBezTo>
                  <a:cubicBezTo>
                    <a:pt x="2934" y="808"/>
                    <a:pt x="2899" y="877"/>
                    <a:pt x="2837" y="945"/>
                  </a:cubicBezTo>
                  <a:cubicBezTo>
                    <a:pt x="2768" y="1021"/>
                    <a:pt x="2665" y="1093"/>
                    <a:pt x="2539" y="1154"/>
                  </a:cubicBezTo>
                  <a:cubicBezTo>
                    <a:pt x="2407" y="1218"/>
                    <a:pt x="2254" y="1269"/>
                    <a:pt x="2085" y="1305"/>
                  </a:cubicBezTo>
                  <a:cubicBezTo>
                    <a:pt x="1907" y="1342"/>
                    <a:pt x="1721" y="1361"/>
                    <a:pt x="1530" y="1361"/>
                  </a:cubicBezTo>
                  <a:cubicBezTo>
                    <a:pt x="1529" y="1361"/>
                    <a:pt x="1529" y="1361"/>
                    <a:pt x="1529" y="1361"/>
                  </a:cubicBezTo>
                  <a:cubicBezTo>
                    <a:pt x="1513" y="1361"/>
                    <a:pt x="1513" y="1361"/>
                    <a:pt x="1513" y="1361"/>
                  </a:cubicBezTo>
                  <a:cubicBezTo>
                    <a:pt x="1328" y="1360"/>
                    <a:pt x="1146" y="1341"/>
                    <a:pt x="974" y="1305"/>
                  </a:cubicBezTo>
                  <a:cubicBezTo>
                    <a:pt x="805" y="1269"/>
                    <a:pt x="652" y="1218"/>
                    <a:pt x="519" y="1154"/>
                  </a:cubicBezTo>
                  <a:cubicBezTo>
                    <a:pt x="394" y="1093"/>
                    <a:pt x="291" y="1021"/>
                    <a:pt x="222" y="946"/>
                  </a:cubicBezTo>
                  <a:cubicBezTo>
                    <a:pt x="160" y="877"/>
                    <a:pt x="126" y="808"/>
                    <a:pt x="120" y="740"/>
                  </a:cubicBezTo>
                  <a:cubicBezTo>
                    <a:pt x="126" y="672"/>
                    <a:pt x="160" y="603"/>
                    <a:pt x="222" y="535"/>
                  </a:cubicBezTo>
                  <a:cubicBezTo>
                    <a:pt x="291" y="459"/>
                    <a:pt x="394" y="387"/>
                    <a:pt x="519" y="326"/>
                  </a:cubicBezTo>
                  <a:cubicBezTo>
                    <a:pt x="652" y="262"/>
                    <a:pt x="805" y="211"/>
                    <a:pt x="974" y="176"/>
                  </a:cubicBezTo>
                  <a:cubicBezTo>
                    <a:pt x="1151" y="138"/>
                    <a:pt x="1338" y="119"/>
                    <a:pt x="1529" y="119"/>
                  </a:cubicBezTo>
                  <a:cubicBezTo>
                    <a:pt x="1569" y="119"/>
                    <a:pt x="1569" y="119"/>
                    <a:pt x="1569" y="119"/>
                  </a:cubicBezTo>
                  <a:moveTo>
                    <a:pt x="1530" y="0"/>
                  </a:moveTo>
                  <a:cubicBezTo>
                    <a:pt x="1529" y="0"/>
                    <a:pt x="1529" y="0"/>
                    <a:pt x="1529" y="0"/>
                  </a:cubicBezTo>
                  <a:cubicBezTo>
                    <a:pt x="1529" y="0"/>
                    <a:pt x="1529" y="0"/>
                    <a:pt x="1529" y="0"/>
                  </a:cubicBezTo>
                  <a:cubicBezTo>
                    <a:pt x="713" y="0"/>
                    <a:pt x="23" y="337"/>
                    <a:pt x="0" y="740"/>
                  </a:cubicBezTo>
                  <a:cubicBezTo>
                    <a:pt x="23" y="1143"/>
                    <a:pt x="713" y="1480"/>
                    <a:pt x="1529" y="1480"/>
                  </a:cubicBezTo>
                  <a:cubicBezTo>
                    <a:pt x="1529" y="1480"/>
                    <a:pt x="1529" y="1480"/>
                    <a:pt x="1529" y="1480"/>
                  </a:cubicBezTo>
                  <a:cubicBezTo>
                    <a:pt x="1529" y="1480"/>
                    <a:pt x="1529" y="1480"/>
                    <a:pt x="1530" y="1480"/>
                  </a:cubicBezTo>
                  <a:cubicBezTo>
                    <a:pt x="2346" y="1480"/>
                    <a:pt x="3036" y="1143"/>
                    <a:pt x="3059" y="740"/>
                  </a:cubicBezTo>
                  <a:cubicBezTo>
                    <a:pt x="3036" y="337"/>
                    <a:pt x="2346" y="0"/>
                    <a:pt x="15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73" name="形状">
              <a:extLst>
                <a:ext uri="{FF2B5EF4-FFF2-40B4-BE49-F238E27FC236}">
                  <a16:creationId xmlns:a16="http://schemas.microsoft.com/office/drawing/2014/main" id="{4123DD4F-2D4D-4C24-9825-8154665D23E4}"/>
                </a:ext>
              </a:extLst>
            </p:cNvPr>
            <p:cNvSpPr/>
            <p:nvPr/>
          </p:nvSpPr>
          <p:spPr bwMode="auto">
            <a:xfrm>
              <a:off x="5507638" y="7476173"/>
              <a:ext cx="115360" cy="82455"/>
            </a:xfrm>
            <a:custGeom>
              <a:avLst/>
              <a:gdLst>
                <a:gd name="T0" fmla="*/ 0 w 1529"/>
                <a:gd name="T1" fmla="*/ 0 h 1094"/>
                <a:gd name="T2" fmla="*/ 0 w 1529"/>
                <a:gd name="T3" fmla="*/ 333 h 1094"/>
                <a:gd name="T4" fmla="*/ 1529 w 1529"/>
                <a:gd name="T5" fmla="*/ 1094 h 1094"/>
                <a:gd name="T6" fmla="*/ 1529 w 1529"/>
                <a:gd name="T7" fmla="*/ 529 h 1094"/>
                <a:gd name="T8" fmla="*/ 0 w 1529"/>
                <a:gd name="T9" fmla="*/ 0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9" h="1094">
                  <a:moveTo>
                    <a:pt x="0" y="0"/>
                  </a:moveTo>
                  <a:cubicBezTo>
                    <a:pt x="0" y="333"/>
                    <a:pt x="0" y="333"/>
                    <a:pt x="0" y="333"/>
                  </a:cubicBezTo>
                  <a:cubicBezTo>
                    <a:pt x="0" y="745"/>
                    <a:pt x="699" y="1094"/>
                    <a:pt x="1529" y="1094"/>
                  </a:cubicBezTo>
                  <a:cubicBezTo>
                    <a:pt x="1529" y="529"/>
                    <a:pt x="1529" y="529"/>
                    <a:pt x="1529" y="529"/>
                  </a:cubicBezTo>
                  <a:cubicBezTo>
                    <a:pt x="840" y="529"/>
                    <a:pt x="260" y="31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74" name="形状">
              <a:extLst>
                <a:ext uri="{FF2B5EF4-FFF2-40B4-BE49-F238E27FC236}">
                  <a16:creationId xmlns:a16="http://schemas.microsoft.com/office/drawing/2014/main" id="{8D42B60C-1C4F-42EF-83A5-8F4EE7B5245B}"/>
                </a:ext>
              </a:extLst>
            </p:cNvPr>
            <p:cNvSpPr/>
            <p:nvPr/>
          </p:nvSpPr>
          <p:spPr bwMode="auto">
            <a:xfrm>
              <a:off x="5622998" y="7476173"/>
              <a:ext cx="115747" cy="82455"/>
            </a:xfrm>
            <a:custGeom>
              <a:avLst/>
              <a:gdLst>
                <a:gd name="T0" fmla="*/ 1533 w 1533"/>
                <a:gd name="T1" fmla="*/ 333 h 1095"/>
                <a:gd name="T2" fmla="*/ 1533 w 1533"/>
                <a:gd name="T3" fmla="*/ 0 h 1095"/>
                <a:gd name="T4" fmla="*/ 1 w 1533"/>
                <a:gd name="T5" fmla="*/ 527 h 1095"/>
                <a:gd name="T6" fmla="*/ 0 w 1533"/>
                <a:gd name="T7" fmla="*/ 527 h 1095"/>
                <a:gd name="T8" fmla="*/ 0 w 1533"/>
                <a:gd name="T9" fmla="*/ 1095 h 1095"/>
                <a:gd name="T10" fmla="*/ 1 w 1533"/>
                <a:gd name="T11" fmla="*/ 1095 h 1095"/>
                <a:gd name="T12" fmla="*/ 1533 w 1533"/>
                <a:gd name="T13" fmla="*/ 333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3" h="1095">
                  <a:moveTo>
                    <a:pt x="1533" y="333"/>
                  </a:moveTo>
                  <a:cubicBezTo>
                    <a:pt x="1533" y="0"/>
                    <a:pt x="1533" y="0"/>
                    <a:pt x="1533" y="0"/>
                  </a:cubicBezTo>
                  <a:cubicBezTo>
                    <a:pt x="1269" y="315"/>
                    <a:pt x="690" y="527"/>
                    <a:pt x="1" y="527"/>
                  </a:cubicBezTo>
                  <a:cubicBezTo>
                    <a:pt x="0" y="527"/>
                    <a:pt x="0" y="527"/>
                    <a:pt x="0" y="527"/>
                  </a:cubicBezTo>
                  <a:cubicBezTo>
                    <a:pt x="0" y="1095"/>
                    <a:pt x="0" y="1095"/>
                    <a:pt x="0" y="1095"/>
                  </a:cubicBezTo>
                  <a:cubicBezTo>
                    <a:pt x="0" y="1095"/>
                    <a:pt x="0" y="1095"/>
                    <a:pt x="1" y="1095"/>
                  </a:cubicBezTo>
                  <a:cubicBezTo>
                    <a:pt x="831" y="1095"/>
                    <a:pt x="1533" y="745"/>
                    <a:pt x="1533" y="3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75" name="形状">
              <a:extLst>
                <a:ext uri="{FF2B5EF4-FFF2-40B4-BE49-F238E27FC236}">
                  <a16:creationId xmlns:a16="http://schemas.microsoft.com/office/drawing/2014/main" id="{B2EF22D7-D169-4D3C-BD77-7EC063D11D1F}"/>
                </a:ext>
              </a:extLst>
            </p:cNvPr>
            <p:cNvSpPr/>
            <p:nvPr/>
          </p:nvSpPr>
          <p:spPr bwMode="auto">
            <a:xfrm>
              <a:off x="5507638" y="7587468"/>
              <a:ext cx="115360" cy="84778"/>
            </a:xfrm>
            <a:custGeom>
              <a:avLst/>
              <a:gdLst>
                <a:gd name="T0" fmla="*/ 0 w 1529"/>
                <a:gd name="T1" fmla="*/ 0 h 1125"/>
                <a:gd name="T2" fmla="*/ 0 w 1529"/>
                <a:gd name="T3" fmla="*/ 364 h 1125"/>
                <a:gd name="T4" fmla="*/ 1529 w 1529"/>
                <a:gd name="T5" fmla="*/ 1125 h 1125"/>
                <a:gd name="T6" fmla="*/ 1529 w 1529"/>
                <a:gd name="T7" fmla="*/ 529 h 1125"/>
                <a:gd name="T8" fmla="*/ 0 w 1529"/>
                <a:gd name="T9" fmla="*/ 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9" h="1125">
                  <a:moveTo>
                    <a:pt x="0" y="0"/>
                  </a:moveTo>
                  <a:cubicBezTo>
                    <a:pt x="0" y="364"/>
                    <a:pt x="0" y="364"/>
                    <a:pt x="0" y="364"/>
                  </a:cubicBezTo>
                  <a:cubicBezTo>
                    <a:pt x="0" y="776"/>
                    <a:pt x="699" y="1125"/>
                    <a:pt x="1529" y="1125"/>
                  </a:cubicBezTo>
                  <a:cubicBezTo>
                    <a:pt x="1529" y="529"/>
                    <a:pt x="1529" y="529"/>
                    <a:pt x="1529" y="529"/>
                  </a:cubicBezTo>
                  <a:cubicBezTo>
                    <a:pt x="840" y="529"/>
                    <a:pt x="260" y="31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76" name="形状">
              <a:extLst>
                <a:ext uri="{FF2B5EF4-FFF2-40B4-BE49-F238E27FC236}">
                  <a16:creationId xmlns:a16="http://schemas.microsoft.com/office/drawing/2014/main" id="{6870E8AA-BC82-4669-95AE-76035971A4CA}"/>
                </a:ext>
              </a:extLst>
            </p:cNvPr>
            <p:cNvSpPr/>
            <p:nvPr/>
          </p:nvSpPr>
          <p:spPr bwMode="auto">
            <a:xfrm>
              <a:off x="5507638" y="7530175"/>
              <a:ext cx="115360" cy="85939"/>
            </a:xfrm>
            <a:custGeom>
              <a:avLst/>
              <a:gdLst>
                <a:gd name="T0" fmla="*/ 0 w 1529"/>
                <a:gd name="T1" fmla="*/ 0 h 1140"/>
                <a:gd name="T2" fmla="*/ 0 w 1529"/>
                <a:gd name="T3" fmla="*/ 379 h 1140"/>
                <a:gd name="T4" fmla="*/ 1529 w 1529"/>
                <a:gd name="T5" fmla="*/ 1140 h 1140"/>
                <a:gd name="T6" fmla="*/ 1529 w 1529"/>
                <a:gd name="T7" fmla="*/ 528 h 1140"/>
                <a:gd name="T8" fmla="*/ 0 w 1529"/>
                <a:gd name="T9" fmla="*/ 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9" h="1140">
                  <a:moveTo>
                    <a:pt x="0" y="0"/>
                  </a:moveTo>
                  <a:cubicBezTo>
                    <a:pt x="0" y="379"/>
                    <a:pt x="0" y="379"/>
                    <a:pt x="0" y="379"/>
                  </a:cubicBezTo>
                  <a:cubicBezTo>
                    <a:pt x="0" y="791"/>
                    <a:pt x="699" y="1140"/>
                    <a:pt x="1529" y="1140"/>
                  </a:cubicBezTo>
                  <a:cubicBezTo>
                    <a:pt x="1529" y="528"/>
                    <a:pt x="1529" y="528"/>
                    <a:pt x="1529" y="528"/>
                  </a:cubicBezTo>
                  <a:cubicBezTo>
                    <a:pt x="840" y="528"/>
                    <a:pt x="260" y="31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77" name="形状">
              <a:extLst>
                <a:ext uri="{FF2B5EF4-FFF2-40B4-BE49-F238E27FC236}">
                  <a16:creationId xmlns:a16="http://schemas.microsoft.com/office/drawing/2014/main" id="{106B8F92-5A90-4518-9F53-C4BECC7CAF43}"/>
                </a:ext>
              </a:extLst>
            </p:cNvPr>
            <p:cNvSpPr/>
            <p:nvPr/>
          </p:nvSpPr>
          <p:spPr bwMode="auto">
            <a:xfrm>
              <a:off x="5622998" y="7587468"/>
              <a:ext cx="115747" cy="84972"/>
            </a:xfrm>
            <a:custGeom>
              <a:avLst/>
              <a:gdLst>
                <a:gd name="T0" fmla="*/ 1 w 1533"/>
                <a:gd name="T1" fmla="*/ 1127 h 1127"/>
                <a:gd name="T2" fmla="*/ 1533 w 1533"/>
                <a:gd name="T3" fmla="*/ 364 h 1127"/>
                <a:gd name="T4" fmla="*/ 1533 w 1533"/>
                <a:gd name="T5" fmla="*/ 0 h 1127"/>
                <a:gd name="T6" fmla="*/ 1 w 1533"/>
                <a:gd name="T7" fmla="*/ 531 h 1127"/>
                <a:gd name="T8" fmla="*/ 0 w 1533"/>
                <a:gd name="T9" fmla="*/ 531 h 1127"/>
                <a:gd name="T10" fmla="*/ 0 w 1533"/>
                <a:gd name="T11" fmla="*/ 1127 h 1127"/>
                <a:gd name="T12" fmla="*/ 1 w 1533"/>
                <a:gd name="T13" fmla="*/ 1127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3" h="1127">
                  <a:moveTo>
                    <a:pt x="1" y="1127"/>
                  </a:moveTo>
                  <a:cubicBezTo>
                    <a:pt x="831" y="1127"/>
                    <a:pt x="1533" y="777"/>
                    <a:pt x="1533" y="364"/>
                  </a:cubicBezTo>
                  <a:cubicBezTo>
                    <a:pt x="1533" y="0"/>
                    <a:pt x="1533" y="0"/>
                    <a:pt x="1533" y="0"/>
                  </a:cubicBezTo>
                  <a:cubicBezTo>
                    <a:pt x="1269" y="315"/>
                    <a:pt x="690" y="531"/>
                    <a:pt x="1" y="531"/>
                  </a:cubicBezTo>
                  <a:cubicBezTo>
                    <a:pt x="0" y="531"/>
                    <a:pt x="0" y="531"/>
                    <a:pt x="0" y="531"/>
                  </a:cubicBezTo>
                  <a:cubicBezTo>
                    <a:pt x="0" y="1127"/>
                    <a:pt x="0" y="1127"/>
                    <a:pt x="0" y="1127"/>
                  </a:cubicBezTo>
                  <a:cubicBezTo>
                    <a:pt x="0" y="1127"/>
                    <a:pt x="0" y="1127"/>
                    <a:pt x="1" y="11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78" name="形状">
              <a:extLst>
                <a:ext uri="{FF2B5EF4-FFF2-40B4-BE49-F238E27FC236}">
                  <a16:creationId xmlns:a16="http://schemas.microsoft.com/office/drawing/2014/main" id="{8EA0D162-FD42-476C-BC84-5FE7D15D7D34}"/>
                </a:ext>
              </a:extLst>
            </p:cNvPr>
            <p:cNvSpPr/>
            <p:nvPr/>
          </p:nvSpPr>
          <p:spPr bwMode="auto">
            <a:xfrm>
              <a:off x="5622998" y="7530175"/>
              <a:ext cx="115747" cy="85746"/>
            </a:xfrm>
            <a:custGeom>
              <a:avLst/>
              <a:gdLst>
                <a:gd name="T0" fmla="*/ 1 w 1533"/>
                <a:gd name="T1" fmla="*/ 1138 h 1138"/>
                <a:gd name="T2" fmla="*/ 1533 w 1533"/>
                <a:gd name="T3" fmla="*/ 379 h 1138"/>
                <a:gd name="T4" fmla="*/ 1533 w 1533"/>
                <a:gd name="T5" fmla="*/ 0 h 1138"/>
                <a:gd name="T6" fmla="*/ 1 w 1533"/>
                <a:gd name="T7" fmla="*/ 528 h 1138"/>
                <a:gd name="T8" fmla="*/ 0 w 1533"/>
                <a:gd name="T9" fmla="*/ 528 h 1138"/>
                <a:gd name="T10" fmla="*/ 0 w 1533"/>
                <a:gd name="T11" fmla="*/ 1138 h 1138"/>
                <a:gd name="T12" fmla="*/ 1 w 1533"/>
                <a:gd name="T13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3" h="1138">
                  <a:moveTo>
                    <a:pt x="1" y="1138"/>
                  </a:moveTo>
                  <a:cubicBezTo>
                    <a:pt x="831" y="1138"/>
                    <a:pt x="1533" y="791"/>
                    <a:pt x="1533" y="379"/>
                  </a:cubicBezTo>
                  <a:cubicBezTo>
                    <a:pt x="1533" y="0"/>
                    <a:pt x="1533" y="0"/>
                    <a:pt x="1533" y="0"/>
                  </a:cubicBezTo>
                  <a:cubicBezTo>
                    <a:pt x="1269" y="314"/>
                    <a:pt x="690" y="528"/>
                    <a:pt x="1" y="528"/>
                  </a:cubicBezTo>
                  <a:cubicBezTo>
                    <a:pt x="0" y="528"/>
                    <a:pt x="0" y="528"/>
                    <a:pt x="0" y="528"/>
                  </a:cubicBezTo>
                  <a:cubicBezTo>
                    <a:pt x="0" y="1138"/>
                    <a:pt x="0" y="1138"/>
                    <a:pt x="0" y="1138"/>
                  </a:cubicBezTo>
                  <a:cubicBezTo>
                    <a:pt x="0" y="1138"/>
                    <a:pt x="0" y="1138"/>
                    <a:pt x="1" y="11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E07E267-3179-448A-86BB-6ECE18161F00}"/>
              </a:ext>
            </a:extLst>
          </p:cNvPr>
          <p:cNvCxnSpPr>
            <a:cxnSpLocks/>
          </p:cNvCxnSpPr>
          <p:nvPr/>
        </p:nvCxnSpPr>
        <p:spPr>
          <a:xfrm>
            <a:off x="4881028" y="3873500"/>
            <a:ext cx="0" cy="132715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271CD484-337D-40B2-93CA-E9C9BDA2E6A5}"/>
              </a:ext>
            </a:extLst>
          </p:cNvPr>
          <p:cNvCxnSpPr>
            <a:cxnSpLocks/>
          </p:cNvCxnSpPr>
          <p:nvPr/>
        </p:nvCxnSpPr>
        <p:spPr>
          <a:xfrm>
            <a:off x="7310971" y="3873500"/>
            <a:ext cx="0" cy="132715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>
            <a:extLst>
              <a:ext uri="{FF2B5EF4-FFF2-40B4-BE49-F238E27FC236}">
                <a16:creationId xmlns:a16="http://schemas.microsoft.com/office/drawing/2014/main" id="{25B7E808-8778-4613-8DA2-3FF78085582C}"/>
              </a:ext>
            </a:extLst>
          </p:cNvPr>
          <p:cNvCxnSpPr>
            <a:cxnSpLocks/>
          </p:cNvCxnSpPr>
          <p:nvPr/>
        </p:nvCxnSpPr>
        <p:spPr>
          <a:xfrm>
            <a:off x="6096000" y="5181600"/>
            <a:ext cx="0" cy="132715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8612C629-7D84-407D-A656-39384F1F5592}"/>
              </a:ext>
            </a:extLst>
          </p:cNvPr>
          <p:cNvCxnSpPr>
            <a:cxnSpLocks/>
          </p:cNvCxnSpPr>
          <p:nvPr/>
        </p:nvCxnSpPr>
        <p:spPr>
          <a:xfrm>
            <a:off x="3873500" y="5041900"/>
            <a:ext cx="0" cy="132715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FE77AFCA-2ADA-4FD7-A0AD-27E0187C5112}"/>
              </a:ext>
            </a:extLst>
          </p:cNvPr>
          <p:cNvCxnSpPr>
            <a:cxnSpLocks/>
          </p:cNvCxnSpPr>
          <p:nvPr/>
        </p:nvCxnSpPr>
        <p:spPr>
          <a:xfrm>
            <a:off x="8559800" y="5041900"/>
            <a:ext cx="0" cy="1327150"/>
          </a:xfrm>
          <a:prstGeom prst="line">
            <a:avLst/>
          </a:prstGeom>
          <a:ln cap="rnd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6C1D946D-AF8D-4096-A448-85DAE9FCBD6F}"/>
              </a:ext>
            </a:extLst>
          </p:cNvPr>
          <p:cNvGrpSpPr/>
          <p:nvPr/>
        </p:nvGrpSpPr>
        <p:grpSpPr>
          <a:xfrm>
            <a:off x="2374903" y="3629443"/>
            <a:ext cx="7480300" cy="1431456"/>
            <a:chOff x="2374903" y="3210343"/>
            <a:chExt cx="7480300" cy="1431456"/>
          </a:xfrm>
        </p:grpSpPr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A31DE144-C501-4480-9C43-148C6BD6849A}"/>
                </a:ext>
              </a:extLst>
            </p:cNvPr>
            <p:cNvSpPr/>
            <p:nvPr/>
          </p:nvSpPr>
          <p:spPr>
            <a:xfrm>
              <a:off x="2374903" y="3289042"/>
              <a:ext cx="7480300" cy="1308100"/>
            </a:xfrm>
            <a:prstGeom prst="ellipse">
              <a:avLst/>
            </a:prstGeom>
            <a:noFill/>
            <a:ln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D9A8EB33-00E6-43D1-AFD3-1FB7D0F0A419}"/>
                </a:ext>
              </a:extLst>
            </p:cNvPr>
            <p:cNvGrpSpPr/>
            <p:nvPr/>
          </p:nvGrpSpPr>
          <p:grpSpPr>
            <a:xfrm>
              <a:off x="6034088" y="3210343"/>
              <a:ext cx="123823" cy="157398"/>
              <a:chOff x="5991230" y="3206249"/>
              <a:chExt cx="123823" cy="157398"/>
            </a:xfrm>
          </p:grpSpPr>
          <p:cxnSp>
            <p:nvCxnSpPr>
              <p:cNvPr id="107" name="直接连接符 106">
                <a:extLst>
                  <a:ext uri="{FF2B5EF4-FFF2-40B4-BE49-F238E27FC236}">
                    <a16:creationId xmlns:a16="http://schemas.microsoft.com/office/drawing/2014/main" id="{5F9992B3-A30F-49D6-BFEA-0DCDECC879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91230" y="3290379"/>
                <a:ext cx="123823" cy="73268"/>
              </a:xfrm>
              <a:prstGeom prst="line">
                <a:avLst/>
              </a:prstGeom>
              <a:ln w="12700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>
                <a:extLst>
                  <a:ext uri="{FF2B5EF4-FFF2-40B4-BE49-F238E27FC236}">
                    <a16:creationId xmlns:a16="http://schemas.microsoft.com/office/drawing/2014/main" id="{F91C4957-7A31-480F-9BF7-6D1A4537D3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91230" y="3206249"/>
                <a:ext cx="123823" cy="73268"/>
              </a:xfrm>
              <a:prstGeom prst="line">
                <a:avLst/>
              </a:prstGeom>
              <a:ln w="12700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CB1939DE-D185-42F5-8F2A-1A0EC870613C}"/>
                </a:ext>
              </a:extLst>
            </p:cNvPr>
            <p:cNvGrpSpPr/>
            <p:nvPr/>
          </p:nvGrpSpPr>
          <p:grpSpPr>
            <a:xfrm rot="752094">
              <a:off x="8743954" y="3409360"/>
              <a:ext cx="123823" cy="157398"/>
              <a:chOff x="5991230" y="3206249"/>
              <a:chExt cx="123823" cy="157398"/>
            </a:xfrm>
          </p:grpSpPr>
          <p:cxnSp>
            <p:nvCxnSpPr>
              <p:cNvPr id="112" name="直接连接符 111">
                <a:extLst>
                  <a:ext uri="{FF2B5EF4-FFF2-40B4-BE49-F238E27FC236}">
                    <a16:creationId xmlns:a16="http://schemas.microsoft.com/office/drawing/2014/main" id="{7EB193E2-F50A-498F-965F-27B71E6E51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91230" y="3290379"/>
                <a:ext cx="123823" cy="73268"/>
              </a:xfrm>
              <a:prstGeom prst="line">
                <a:avLst/>
              </a:prstGeom>
              <a:ln w="12700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>
                <a:extLst>
                  <a:ext uri="{FF2B5EF4-FFF2-40B4-BE49-F238E27FC236}">
                    <a16:creationId xmlns:a16="http://schemas.microsoft.com/office/drawing/2014/main" id="{53828559-4006-4AF9-A2B2-ED025E06E8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91230" y="3206249"/>
                <a:ext cx="123823" cy="73268"/>
              </a:xfrm>
              <a:prstGeom prst="line">
                <a:avLst/>
              </a:prstGeom>
              <a:ln w="12700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8C742D7F-A5E8-4DEA-913C-3EBF5C03D15E}"/>
                </a:ext>
              </a:extLst>
            </p:cNvPr>
            <p:cNvGrpSpPr/>
            <p:nvPr/>
          </p:nvGrpSpPr>
          <p:grpSpPr>
            <a:xfrm rot="21208891" flipH="1">
              <a:off x="7356479" y="4475322"/>
              <a:ext cx="123823" cy="157398"/>
              <a:chOff x="5991230" y="3206249"/>
              <a:chExt cx="123823" cy="157398"/>
            </a:xfrm>
          </p:grpSpPr>
          <p:cxnSp>
            <p:nvCxnSpPr>
              <p:cNvPr id="115" name="直接连接符 114">
                <a:extLst>
                  <a:ext uri="{FF2B5EF4-FFF2-40B4-BE49-F238E27FC236}">
                    <a16:creationId xmlns:a16="http://schemas.microsoft.com/office/drawing/2014/main" id="{F936A894-5A94-4535-BF1A-364878679D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91230" y="3290379"/>
                <a:ext cx="123823" cy="73268"/>
              </a:xfrm>
              <a:prstGeom prst="line">
                <a:avLst/>
              </a:prstGeom>
              <a:ln w="12700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>
                <a:extLst>
                  <a:ext uri="{FF2B5EF4-FFF2-40B4-BE49-F238E27FC236}">
                    <a16:creationId xmlns:a16="http://schemas.microsoft.com/office/drawing/2014/main" id="{8DFA0CC2-B72F-4ECD-88CF-2489568393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91230" y="3206249"/>
                <a:ext cx="123823" cy="73268"/>
              </a:xfrm>
              <a:prstGeom prst="line">
                <a:avLst/>
              </a:prstGeom>
              <a:ln w="12700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3D1F7AB5-64CF-408C-9D45-244EB3DE6680}"/>
                </a:ext>
              </a:extLst>
            </p:cNvPr>
            <p:cNvGrpSpPr/>
            <p:nvPr/>
          </p:nvGrpSpPr>
          <p:grpSpPr>
            <a:xfrm rot="332199" flipH="1">
              <a:off x="4833609" y="4484401"/>
              <a:ext cx="123823" cy="157398"/>
              <a:chOff x="5991230" y="3206249"/>
              <a:chExt cx="123823" cy="157398"/>
            </a:xfrm>
          </p:grpSpPr>
          <p:cxnSp>
            <p:nvCxnSpPr>
              <p:cNvPr id="118" name="直接连接符 117">
                <a:extLst>
                  <a:ext uri="{FF2B5EF4-FFF2-40B4-BE49-F238E27FC236}">
                    <a16:creationId xmlns:a16="http://schemas.microsoft.com/office/drawing/2014/main" id="{41F7842D-852D-47F9-AC5F-92806E15DD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91230" y="3290379"/>
                <a:ext cx="123823" cy="73268"/>
              </a:xfrm>
              <a:prstGeom prst="line">
                <a:avLst/>
              </a:prstGeom>
              <a:ln w="12700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>
                <a:extLst>
                  <a:ext uri="{FF2B5EF4-FFF2-40B4-BE49-F238E27FC236}">
                    <a16:creationId xmlns:a16="http://schemas.microsoft.com/office/drawing/2014/main" id="{CFEFB71A-30E4-4B1F-BF76-F1049FAE3C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91230" y="3206249"/>
                <a:ext cx="123823" cy="73268"/>
              </a:xfrm>
              <a:prstGeom prst="line">
                <a:avLst/>
              </a:prstGeom>
              <a:ln w="12700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EAF06A52-2365-4CB0-AD2B-07D764643160}"/>
                </a:ext>
              </a:extLst>
            </p:cNvPr>
            <p:cNvGrpSpPr/>
            <p:nvPr/>
          </p:nvGrpSpPr>
          <p:grpSpPr>
            <a:xfrm rot="20885149">
              <a:off x="3306132" y="3424206"/>
              <a:ext cx="123823" cy="157398"/>
              <a:chOff x="5991230" y="3206249"/>
              <a:chExt cx="123823" cy="157398"/>
            </a:xfrm>
          </p:grpSpPr>
          <p:cxnSp>
            <p:nvCxnSpPr>
              <p:cNvPr id="121" name="直接连接符 120">
                <a:extLst>
                  <a:ext uri="{FF2B5EF4-FFF2-40B4-BE49-F238E27FC236}">
                    <a16:creationId xmlns:a16="http://schemas.microsoft.com/office/drawing/2014/main" id="{B02EC7DF-1F13-4EF5-9659-B06EE31C3D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91230" y="3290379"/>
                <a:ext cx="123823" cy="73268"/>
              </a:xfrm>
              <a:prstGeom prst="line">
                <a:avLst/>
              </a:prstGeom>
              <a:ln w="12700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>
                <a:extLst>
                  <a:ext uri="{FF2B5EF4-FFF2-40B4-BE49-F238E27FC236}">
                    <a16:creationId xmlns:a16="http://schemas.microsoft.com/office/drawing/2014/main" id="{5B799469-F681-4F6A-A1C1-723D8F9D21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91230" y="3206249"/>
                <a:ext cx="123823" cy="73268"/>
              </a:xfrm>
              <a:prstGeom prst="line">
                <a:avLst/>
              </a:prstGeom>
              <a:ln w="12700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4" name="文本框 123">
            <a:extLst>
              <a:ext uri="{FF2B5EF4-FFF2-40B4-BE49-F238E27FC236}">
                <a16:creationId xmlns:a16="http://schemas.microsoft.com/office/drawing/2014/main" id="{7F2937E9-470C-45F7-B3FC-0CD2028B1367}"/>
              </a:ext>
            </a:extLst>
          </p:cNvPr>
          <p:cNvSpPr txBox="1"/>
          <p:nvPr/>
        </p:nvSpPr>
        <p:spPr>
          <a:xfrm>
            <a:off x="1313379" y="2896828"/>
            <a:ext cx="210185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项目平台共组机制</a:t>
            </a:r>
          </a:p>
        </p:txBody>
      </p:sp>
      <p:sp>
        <p:nvSpPr>
          <p:cNvPr id="146" name="文本框 7">
            <a:extLst>
              <a:ext uri="{FF2B5EF4-FFF2-40B4-BE49-F238E27FC236}">
                <a16:creationId xmlns:a16="http://schemas.microsoft.com/office/drawing/2014/main" id="{A8038B26-7964-4BEC-BDCE-FA791549F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1595951"/>
            <a:ext cx="29833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阿里巴巴普惠体 Medium" panose="00020600040101010101" pitchFamily="18" charset="-122"/>
              </a:rPr>
              <a:t>建立智能化机制</a:t>
            </a:r>
          </a:p>
        </p:txBody>
      </p:sp>
      <p:sp>
        <p:nvSpPr>
          <p:cNvPr id="612" name="任意多边形: 形状 611">
            <a:extLst>
              <a:ext uri="{FF2B5EF4-FFF2-40B4-BE49-F238E27FC236}">
                <a16:creationId xmlns:a16="http://schemas.microsoft.com/office/drawing/2014/main" id="{2D2553C2-C9A9-44BF-B2FC-50095B0C90B9}"/>
              </a:ext>
            </a:extLst>
          </p:cNvPr>
          <p:cNvSpPr/>
          <p:nvPr/>
        </p:nvSpPr>
        <p:spPr>
          <a:xfrm>
            <a:off x="6878296" y="3012570"/>
            <a:ext cx="18604" cy="137849"/>
          </a:xfrm>
          <a:custGeom>
            <a:avLst/>
            <a:gdLst>
              <a:gd name="connsiteX0" fmla="*/ 9214 w 18604"/>
              <a:gd name="connsiteY0" fmla="*/ 0 h 137849"/>
              <a:gd name="connsiteX1" fmla="*/ 9389 w 18604"/>
              <a:gd name="connsiteY1" fmla="*/ 0 h 137849"/>
              <a:gd name="connsiteX2" fmla="*/ 18604 w 18604"/>
              <a:gd name="connsiteY2" fmla="*/ 9215 h 137849"/>
              <a:gd name="connsiteX3" fmla="*/ 18604 w 18604"/>
              <a:gd name="connsiteY3" fmla="*/ 128635 h 137849"/>
              <a:gd name="connsiteX4" fmla="*/ 9389 w 18604"/>
              <a:gd name="connsiteY4" fmla="*/ 137849 h 137849"/>
              <a:gd name="connsiteX5" fmla="*/ 9214 w 18604"/>
              <a:gd name="connsiteY5" fmla="*/ 137849 h 137849"/>
              <a:gd name="connsiteX6" fmla="*/ 0 w 18604"/>
              <a:gd name="connsiteY6" fmla="*/ 128635 h 137849"/>
              <a:gd name="connsiteX7" fmla="*/ 0 w 18604"/>
              <a:gd name="connsiteY7" fmla="*/ 9215 h 137849"/>
              <a:gd name="connsiteX8" fmla="*/ 9214 w 18604"/>
              <a:gd name="connsiteY8" fmla="*/ 0 h 13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04" h="137849">
                <a:moveTo>
                  <a:pt x="9214" y="0"/>
                </a:moveTo>
                <a:lnTo>
                  <a:pt x="9389" y="0"/>
                </a:lnTo>
                <a:cubicBezTo>
                  <a:pt x="14478" y="0"/>
                  <a:pt x="18604" y="4126"/>
                  <a:pt x="18604" y="9215"/>
                </a:cubicBezTo>
                <a:lnTo>
                  <a:pt x="18604" y="128635"/>
                </a:lnTo>
                <a:cubicBezTo>
                  <a:pt x="18604" y="133722"/>
                  <a:pt x="14478" y="137849"/>
                  <a:pt x="9389" y="137849"/>
                </a:cubicBezTo>
                <a:lnTo>
                  <a:pt x="9214" y="137849"/>
                </a:lnTo>
                <a:cubicBezTo>
                  <a:pt x="4125" y="137849"/>
                  <a:pt x="0" y="133722"/>
                  <a:pt x="0" y="128635"/>
                </a:cubicBezTo>
                <a:lnTo>
                  <a:pt x="0" y="9215"/>
                </a:lnTo>
                <a:cubicBezTo>
                  <a:pt x="0" y="4126"/>
                  <a:pt x="4125" y="0"/>
                  <a:pt x="92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660" name="文本框 659">
            <a:extLst>
              <a:ext uri="{FF2B5EF4-FFF2-40B4-BE49-F238E27FC236}">
                <a16:creationId xmlns:a16="http://schemas.microsoft.com/office/drawing/2014/main" id="{F2E1ED62-A52C-4FF0-B7FF-3D15EC48E64E}"/>
              </a:ext>
            </a:extLst>
          </p:cNvPr>
          <p:cNvSpPr txBox="1"/>
          <p:nvPr/>
        </p:nvSpPr>
        <p:spPr>
          <a:xfrm>
            <a:off x="8470967" y="2919912"/>
            <a:ext cx="3100548" cy="3231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请在此输入文本</a:t>
            </a:r>
          </a:p>
        </p:txBody>
      </p:sp>
      <p:sp>
        <p:nvSpPr>
          <p:cNvPr id="661" name="椭圆 660">
            <a:extLst>
              <a:ext uri="{FF2B5EF4-FFF2-40B4-BE49-F238E27FC236}">
                <a16:creationId xmlns:a16="http://schemas.microsoft.com/office/drawing/2014/main" id="{0FAD6E95-7F2C-47A2-A7FE-0773A548A547}"/>
              </a:ext>
            </a:extLst>
          </p:cNvPr>
          <p:cNvSpPr/>
          <p:nvPr/>
        </p:nvSpPr>
        <p:spPr>
          <a:xfrm>
            <a:off x="4845267" y="3862224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14DB7EBF-2847-4851-BCC9-868CAB906643}"/>
              </a:ext>
            </a:extLst>
          </p:cNvPr>
          <p:cNvSpPr/>
          <p:nvPr/>
        </p:nvSpPr>
        <p:spPr>
          <a:xfrm>
            <a:off x="4845267" y="3862224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E6D44324-F029-4BC7-AEA6-7917707BB132}"/>
              </a:ext>
            </a:extLst>
          </p:cNvPr>
          <p:cNvSpPr/>
          <p:nvPr/>
        </p:nvSpPr>
        <p:spPr>
          <a:xfrm>
            <a:off x="4845267" y="3862224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98CA7468-A89C-4836-AD74-1CA673FD3212}"/>
              </a:ext>
            </a:extLst>
          </p:cNvPr>
          <p:cNvSpPr/>
          <p:nvPr/>
        </p:nvSpPr>
        <p:spPr>
          <a:xfrm>
            <a:off x="4845267" y="3862224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46368AAB-52E4-4AA2-B503-184751772D0D}"/>
              </a:ext>
            </a:extLst>
          </p:cNvPr>
          <p:cNvSpPr/>
          <p:nvPr/>
        </p:nvSpPr>
        <p:spPr>
          <a:xfrm>
            <a:off x="4845267" y="3862224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35" name="椭圆 134">
            <a:extLst>
              <a:ext uri="{FF2B5EF4-FFF2-40B4-BE49-F238E27FC236}">
                <a16:creationId xmlns:a16="http://schemas.microsoft.com/office/drawing/2014/main" id="{BE0B076A-D803-49CD-A256-325379F59A67}"/>
              </a:ext>
            </a:extLst>
          </p:cNvPr>
          <p:cNvSpPr/>
          <p:nvPr/>
        </p:nvSpPr>
        <p:spPr>
          <a:xfrm>
            <a:off x="4845267" y="3862224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44BC20CC-02B6-4292-972D-CCE348715771}"/>
              </a:ext>
            </a:extLst>
          </p:cNvPr>
          <p:cNvSpPr/>
          <p:nvPr/>
        </p:nvSpPr>
        <p:spPr>
          <a:xfrm>
            <a:off x="4845267" y="3862224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74C02C4F-82E7-41E5-B926-975F1F3540A8}"/>
              </a:ext>
            </a:extLst>
          </p:cNvPr>
          <p:cNvSpPr/>
          <p:nvPr/>
        </p:nvSpPr>
        <p:spPr>
          <a:xfrm>
            <a:off x="7283451" y="5221276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C0FEFF81-1A6C-4BD5-98B2-F559808C3858}"/>
              </a:ext>
            </a:extLst>
          </p:cNvPr>
          <p:cNvSpPr/>
          <p:nvPr/>
        </p:nvSpPr>
        <p:spPr>
          <a:xfrm>
            <a:off x="7283451" y="5221276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39" name="椭圆 138">
            <a:extLst>
              <a:ext uri="{FF2B5EF4-FFF2-40B4-BE49-F238E27FC236}">
                <a16:creationId xmlns:a16="http://schemas.microsoft.com/office/drawing/2014/main" id="{D33B69E2-5C2D-4B1D-884D-B6EE28BF5AF1}"/>
              </a:ext>
            </a:extLst>
          </p:cNvPr>
          <p:cNvSpPr/>
          <p:nvPr/>
        </p:nvSpPr>
        <p:spPr>
          <a:xfrm>
            <a:off x="7283451" y="5221276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C53D0205-4C9F-45BE-8927-77A8CA8E6C8E}"/>
              </a:ext>
            </a:extLst>
          </p:cNvPr>
          <p:cNvSpPr/>
          <p:nvPr/>
        </p:nvSpPr>
        <p:spPr>
          <a:xfrm>
            <a:off x="7283451" y="5221276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48" name="椭圆 147">
            <a:extLst>
              <a:ext uri="{FF2B5EF4-FFF2-40B4-BE49-F238E27FC236}">
                <a16:creationId xmlns:a16="http://schemas.microsoft.com/office/drawing/2014/main" id="{27B27479-61A3-4DA5-8D9A-3EEE3B98E3AD}"/>
              </a:ext>
            </a:extLst>
          </p:cNvPr>
          <p:cNvSpPr/>
          <p:nvPr/>
        </p:nvSpPr>
        <p:spPr>
          <a:xfrm>
            <a:off x="7283451" y="5221276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49" name="椭圆 148">
            <a:extLst>
              <a:ext uri="{FF2B5EF4-FFF2-40B4-BE49-F238E27FC236}">
                <a16:creationId xmlns:a16="http://schemas.microsoft.com/office/drawing/2014/main" id="{B90A070C-7475-4C19-BBCB-183A34F5DC5D}"/>
              </a:ext>
            </a:extLst>
          </p:cNvPr>
          <p:cNvSpPr/>
          <p:nvPr/>
        </p:nvSpPr>
        <p:spPr>
          <a:xfrm>
            <a:off x="7283451" y="5221276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44E2E7FE-7966-4610-AA64-CEE2C406CEFE}"/>
              </a:ext>
            </a:extLst>
          </p:cNvPr>
          <p:cNvSpPr/>
          <p:nvPr/>
        </p:nvSpPr>
        <p:spPr>
          <a:xfrm>
            <a:off x="7283451" y="5221276"/>
            <a:ext cx="73597" cy="73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82219AA1-943E-4DFE-AC87-513470CBB104}"/>
              </a:ext>
            </a:extLst>
          </p:cNvPr>
          <p:cNvGrpSpPr/>
          <p:nvPr/>
        </p:nvGrpSpPr>
        <p:grpSpPr>
          <a:xfrm>
            <a:off x="3391994" y="2960495"/>
            <a:ext cx="387537" cy="241999"/>
            <a:chOff x="1694205" y="4297124"/>
            <a:chExt cx="409706" cy="476252"/>
          </a:xfrm>
          <a:solidFill>
            <a:srgbClr val="213368"/>
          </a:solidFill>
        </p:grpSpPr>
        <p:sp>
          <p:nvSpPr>
            <p:cNvPr id="152" name="object 35">
              <a:extLst>
                <a:ext uri="{FF2B5EF4-FFF2-40B4-BE49-F238E27FC236}">
                  <a16:creationId xmlns:a16="http://schemas.microsoft.com/office/drawing/2014/main" id="{99FF43AF-1396-45F0-B1A0-19F4ADCB100F}"/>
                </a:ext>
              </a:extLst>
            </p:cNvPr>
            <p:cNvSpPr/>
            <p:nvPr/>
          </p:nvSpPr>
          <p:spPr>
            <a:xfrm>
              <a:off x="1898171" y="4297126"/>
              <a:ext cx="205740" cy="476250"/>
            </a:xfrm>
            <a:custGeom>
              <a:avLst/>
              <a:gdLst/>
              <a:ahLst/>
              <a:cxnLst/>
              <a:rect l="l" t="t" r="r" b="b"/>
              <a:pathLst>
                <a:path w="205739" h="476250">
                  <a:moveTo>
                    <a:pt x="68046" y="0"/>
                  </a:moveTo>
                  <a:lnTo>
                    <a:pt x="0" y="0"/>
                  </a:lnTo>
                  <a:lnTo>
                    <a:pt x="137464" y="238086"/>
                  </a:lnTo>
                  <a:lnTo>
                    <a:pt x="139" y="475932"/>
                  </a:lnTo>
                  <a:lnTo>
                    <a:pt x="68173" y="475932"/>
                  </a:lnTo>
                  <a:lnTo>
                    <a:pt x="205638" y="237871"/>
                  </a:lnTo>
                  <a:lnTo>
                    <a:pt x="205244" y="237642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153" name="object 36">
              <a:extLst>
                <a:ext uri="{FF2B5EF4-FFF2-40B4-BE49-F238E27FC236}">
                  <a16:creationId xmlns:a16="http://schemas.microsoft.com/office/drawing/2014/main" id="{9857EE5C-BA55-4FF5-9D81-B9F27002E8EA}"/>
                </a:ext>
              </a:extLst>
            </p:cNvPr>
            <p:cNvSpPr/>
            <p:nvPr/>
          </p:nvSpPr>
          <p:spPr>
            <a:xfrm>
              <a:off x="1694205" y="4297124"/>
              <a:ext cx="205739" cy="476250"/>
            </a:xfrm>
            <a:custGeom>
              <a:avLst/>
              <a:gdLst/>
              <a:ahLst/>
              <a:cxnLst/>
              <a:rect l="l" t="t" r="r" b="b"/>
              <a:pathLst>
                <a:path w="205739" h="476250">
                  <a:moveTo>
                    <a:pt x="68046" y="0"/>
                  </a:moveTo>
                  <a:lnTo>
                    <a:pt x="0" y="0"/>
                  </a:lnTo>
                  <a:lnTo>
                    <a:pt x="137464" y="238086"/>
                  </a:lnTo>
                  <a:lnTo>
                    <a:pt x="139" y="475932"/>
                  </a:lnTo>
                  <a:lnTo>
                    <a:pt x="68173" y="475932"/>
                  </a:lnTo>
                  <a:lnTo>
                    <a:pt x="205625" y="237871"/>
                  </a:lnTo>
                  <a:lnTo>
                    <a:pt x="205244" y="237642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154" name="object 37">
              <a:extLst>
                <a:ext uri="{FF2B5EF4-FFF2-40B4-BE49-F238E27FC236}">
                  <a16:creationId xmlns:a16="http://schemas.microsoft.com/office/drawing/2014/main" id="{282ABCF6-B4AD-4E8D-A224-928A771B183F}"/>
                </a:ext>
              </a:extLst>
            </p:cNvPr>
            <p:cNvSpPr/>
            <p:nvPr/>
          </p:nvSpPr>
          <p:spPr>
            <a:xfrm>
              <a:off x="1796187" y="4297126"/>
              <a:ext cx="205740" cy="476250"/>
            </a:xfrm>
            <a:custGeom>
              <a:avLst/>
              <a:gdLst/>
              <a:ahLst/>
              <a:cxnLst/>
              <a:rect l="l" t="t" r="r" b="b"/>
              <a:pathLst>
                <a:path w="205739" h="476250">
                  <a:moveTo>
                    <a:pt x="68033" y="0"/>
                  </a:moveTo>
                  <a:lnTo>
                    <a:pt x="0" y="0"/>
                  </a:lnTo>
                  <a:lnTo>
                    <a:pt x="137464" y="238086"/>
                  </a:lnTo>
                  <a:lnTo>
                    <a:pt x="139" y="475932"/>
                  </a:lnTo>
                  <a:lnTo>
                    <a:pt x="68173" y="475932"/>
                  </a:lnTo>
                  <a:lnTo>
                    <a:pt x="205638" y="237871"/>
                  </a:lnTo>
                  <a:lnTo>
                    <a:pt x="205257" y="237642"/>
                  </a:lnTo>
                  <a:lnTo>
                    <a:pt x="68033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</p:grpSp>
      <p:sp>
        <p:nvSpPr>
          <p:cNvPr id="155" name="矩形: 圆角 154">
            <a:extLst>
              <a:ext uri="{FF2B5EF4-FFF2-40B4-BE49-F238E27FC236}">
                <a16:creationId xmlns:a16="http://schemas.microsoft.com/office/drawing/2014/main" id="{D1AE4A63-97F3-443E-8C02-D4151599E30C}"/>
              </a:ext>
            </a:extLst>
          </p:cNvPr>
          <p:cNvSpPr/>
          <p:nvPr/>
        </p:nvSpPr>
        <p:spPr>
          <a:xfrm>
            <a:off x="8474371" y="2856516"/>
            <a:ext cx="3093741" cy="449956"/>
          </a:xfrm>
          <a:prstGeom prst="roundRect">
            <a:avLst>
              <a:gd name="adj" fmla="val 881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1829C5C-33BB-15EB-F53A-6CE9D0D7FB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518C33-B486-66A6-CD0E-04D2E10C5D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F06B9A4F-DF4B-4EFE-F633-4A5D49A798A8}"/>
              </a:ext>
            </a:extLst>
          </p:cNvPr>
          <p:cNvGrpSpPr/>
          <p:nvPr/>
        </p:nvGrpSpPr>
        <p:grpSpPr>
          <a:xfrm>
            <a:off x="4002884" y="2826105"/>
            <a:ext cx="1739129" cy="510778"/>
            <a:chOff x="3847148" y="35034"/>
            <a:chExt cx="1506021" cy="1974407"/>
          </a:xfrm>
          <a:effectLst>
            <a:outerShdw blurRad="127000" dist="38100" dir="2700000" algn="tl" rotWithShape="0">
              <a:srgbClr val="213368">
                <a:alpha val="40000"/>
              </a:srgbClr>
            </a:outerShdw>
          </a:effectLst>
        </p:grpSpPr>
        <p:sp>
          <p:nvSpPr>
            <p:cNvPr id="157" name="Freeform 27">
              <a:extLst>
                <a:ext uri="{FF2B5EF4-FFF2-40B4-BE49-F238E27FC236}">
                  <a16:creationId xmlns:a16="http://schemas.microsoft.com/office/drawing/2014/main" id="{F051C53C-39F9-0C16-9C08-C980F9C97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148" y="152587"/>
              <a:ext cx="1506021" cy="1739300"/>
            </a:xfrm>
            <a:prstGeom prst="roundRect">
              <a:avLst/>
            </a:pr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chemeClr val="bg1">
                      <a:lumMod val="95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25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58" name="TextBox 115" hidden="1">
              <a:extLst>
                <a:ext uri="{FF2B5EF4-FFF2-40B4-BE49-F238E27FC236}">
                  <a16:creationId xmlns:a16="http://schemas.microsoft.com/office/drawing/2014/main" id="{EA0CA3D6-CCD3-4515-66D1-0EA865A7D6DB}"/>
                </a:ext>
              </a:extLst>
            </p:cNvPr>
            <p:cNvSpPr txBox="1"/>
            <p:nvPr/>
          </p:nvSpPr>
          <p:spPr>
            <a:xfrm>
              <a:off x="4139254" y="35034"/>
              <a:ext cx="1110177" cy="197440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grpSp>
        <p:nvGrpSpPr>
          <p:cNvPr id="159" name="组合 158">
            <a:extLst>
              <a:ext uri="{FF2B5EF4-FFF2-40B4-BE49-F238E27FC236}">
                <a16:creationId xmlns:a16="http://schemas.microsoft.com/office/drawing/2014/main" id="{26E1A6E3-EE95-8274-18F7-7792D044D0C2}"/>
              </a:ext>
            </a:extLst>
          </p:cNvPr>
          <p:cNvGrpSpPr/>
          <p:nvPr/>
        </p:nvGrpSpPr>
        <p:grpSpPr>
          <a:xfrm>
            <a:off x="6227415" y="2826105"/>
            <a:ext cx="1739129" cy="510778"/>
            <a:chOff x="3847148" y="35034"/>
            <a:chExt cx="1506021" cy="1974407"/>
          </a:xfrm>
          <a:effectLst>
            <a:outerShdw blurRad="127000" dist="38100" dir="2700000" algn="tl" rotWithShape="0">
              <a:srgbClr val="213368">
                <a:alpha val="40000"/>
              </a:srgbClr>
            </a:outerShdw>
          </a:effectLst>
        </p:grpSpPr>
        <p:sp>
          <p:nvSpPr>
            <p:cNvPr id="160" name="Freeform 27">
              <a:extLst>
                <a:ext uri="{FF2B5EF4-FFF2-40B4-BE49-F238E27FC236}">
                  <a16:creationId xmlns:a16="http://schemas.microsoft.com/office/drawing/2014/main" id="{971B34FD-7A13-4D94-7E4F-14CB2E1F0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148" y="152587"/>
              <a:ext cx="1506021" cy="1739300"/>
            </a:xfrm>
            <a:prstGeom prst="roundRect">
              <a:avLst/>
            </a:pr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chemeClr val="bg1">
                      <a:lumMod val="95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25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61" name="TextBox 115" hidden="1">
              <a:extLst>
                <a:ext uri="{FF2B5EF4-FFF2-40B4-BE49-F238E27FC236}">
                  <a16:creationId xmlns:a16="http://schemas.microsoft.com/office/drawing/2014/main" id="{7CB9BB09-3D28-EBF8-BA53-31D2568B9799}"/>
                </a:ext>
              </a:extLst>
            </p:cNvPr>
            <p:cNvSpPr txBox="1"/>
            <p:nvPr/>
          </p:nvSpPr>
          <p:spPr>
            <a:xfrm>
              <a:off x="4139254" y="35034"/>
              <a:ext cx="1110177" cy="197440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grpSp>
        <p:nvGrpSpPr>
          <p:cNvPr id="162" name="组合 161">
            <a:extLst>
              <a:ext uri="{FF2B5EF4-FFF2-40B4-BE49-F238E27FC236}">
                <a16:creationId xmlns:a16="http://schemas.microsoft.com/office/drawing/2014/main" id="{02AA71E4-2802-C07B-0CB5-9CA5526B396A}"/>
              </a:ext>
            </a:extLst>
          </p:cNvPr>
          <p:cNvGrpSpPr/>
          <p:nvPr/>
        </p:nvGrpSpPr>
        <p:grpSpPr>
          <a:xfrm>
            <a:off x="7495134" y="3999999"/>
            <a:ext cx="1739129" cy="510778"/>
            <a:chOff x="3847148" y="35034"/>
            <a:chExt cx="1506021" cy="1974407"/>
          </a:xfrm>
          <a:effectLst>
            <a:outerShdw blurRad="127000" dist="38100" dir="2700000" algn="tl" rotWithShape="0">
              <a:srgbClr val="213368">
                <a:alpha val="40000"/>
              </a:srgbClr>
            </a:outerShdw>
          </a:effectLst>
        </p:grpSpPr>
        <p:sp>
          <p:nvSpPr>
            <p:cNvPr id="163" name="Freeform 27">
              <a:extLst>
                <a:ext uri="{FF2B5EF4-FFF2-40B4-BE49-F238E27FC236}">
                  <a16:creationId xmlns:a16="http://schemas.microsoft.com/office/drawing/2014/main" id="{0F24D850-91D1-8C5F-C6BF-2BBE67CF6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148" y="152587"/>
              <a:ext cx="1506021" cy="1739300"/>
            </a:xfrm>
            <a:prstGeom prst="roundRect">
              <a:avLst/>
            </a:pr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chemeClr val="bg1">
                      <a:lumMod val="95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25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64" name="TextBox 115" hidden="1">
              <a:extLst>
                <a:ext uri="{FF2B5EF4-FFF2-40B4-BE49-F238E27FC236}">
                  <a16:creationId xmlns:a16="http://schemas.microsoft.com/office/drawing/2014/main" id="{5F629175-98ED-DB44-471B-0B55B396A4A5}"/>
                </a:ext>
              </a:extLst>
            </p:cNvPr>
            <p:cNvSpPr txBox="1"/>
            <p:nvPr/>
          </p:nvSpPr>
          <p:spPr>
            <a:xfrm>
              <a:off x="4139254" y="35034"/>
              <a:ext cx="1110177" cy="197440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12C52BCF-FF88-FCA4-D476-BEA7F0627DFF}"/>
              </a:ext>
            </a:extLst>
          </p:cNvPr>
          <p:cNvGrpSpPr/>
          <p:nvPr/>
        </p:nvGrpSpPr>
        <p:grpSpPr>
          <a:xfrm>
            <a:off x="5226433" y="4236891"/>
            <a:ext cx="1739129" cy="510778"/>
            <a:chOff x="3847148" y="35034"/>
            <a:chExt cx="1506021" cy="1974407"/>
          </a:xfrm>
          <a:effectLst>
            <a:outerShdw blurRad="127000" dist="38100" dir="2700000" algn="tl" rotWithShape="0">
              <a:srgbClr val="213368">
                <a:alpha val="40000"/>
              </a:srgbClr>
            </a:outerShdw>
          </a:effectLst>
        </p:grpSpPr>
        <p:sp>
          <p:nvSpPr>
            <p:cNvPr id="166" name="Freeform 27">
              <a:extLst>
                <a:ext uri="{FF2B5EF4-FFF2-40B4-BE49-F238E27FC236}">
                  <a16:creationId xmlns:a16="http://schemas.microsoft.com/office/drawing/2014/main" id="{4CDE2999-7B6F-E7F4-3DDD-D114EF523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148" y="152587"/>
              <a:ext cx="1506021" cy="1739300"/>
            </a:xfrm>
            <a:prstGeom prst="roundRect">
              <a:avLst/>
            </a:pr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chemeClr val="bg1">
                      <a:lumMod val="95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25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67" name="TextBox 115" hidden="1">
              <a:extLst>
                <a:ext uri="{FF2B5EF4-FFF2-40B4-BE49-F238E27FC236}">
                  <a16:creationId xmlns:a16="http://schemas.microsoft.com/office/drawing/2014/main" id="{8EB4B22F-3A8E-7FFB-2EDC-700E36218BD4}"/>
                </a:ext>
              </a:extLst>
            </p:cNvPr>
            <p:cNvSpPr txBox="1"/>
            <p:nvPr/>
          </p:nvSpPr>
          <p:spPr>
            <a:xfrm>
              <a:off x="4139254" y="35034"/>
              <a:ext cx="1110177" cy="197440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6EF1D965-9530-1FE1-6E0D-6AB945EDE529}"/>
              </a:ext>
            </a:extLst>
          </p:cNvPr>
          <p:cNvGrpSpPr/>
          <p:nvPr/>
        </p:nvGrpSpPr>
        <p:grpSpPr>
          <a:xfrm>
            <a:off x="2985838" y="3999738"/>
            <a:ext cx="1739129" cy="510778"/>
            <a:chOff x="3847148" y="35034"/>
            <a:chExt cx="1506021" cy="1974407"/>
          </a:xfrm>
          <a:effectLst>
            <a:outerShdw blurRad="127000" dist="38100" dir="2700000" algn="tl" rotWithShape="0">
              <a:srgbClr val="213368">
                <a:alpha val="40000"/>
              </a:srgbClr>
            </a:outerShdw>
          </a:effectLst>
        </p:grpSpPr>
        <p:sp>
          <p:nvSpPr>
            <p:cNvPr id="169" name="Freeform 27">
              <a:extLst>
                <a:ext uri="{FF2B5EF4-FFF2-40B4-BE49-F238E27FC236}">
                  <a16:creationId xmlns:a16="http://schemas.microsoft.com/office/drawing/2014/main" id="{48E8B56B-7114-95C2-EFDB-779C2C79C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148" y="152587"/>
              <a:ext cx="1506021" cy="1739300"/>
            </a:xfrm>
            <a:prstGeom prst="roundRect">
              <a:avLst/>
            </a:pr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chemeClr val="bg1">
                      <a:lumMod val="95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25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70" name="TextBox 115" hidden="1">
              <a:extLst>
                <a:ext uri="{FF2B5EF4-FFF2-40B4-BE49-F238E27FC236}">
                  <a16:creationId xmlns:a16="http://schemas.microsoft.com/office/drawing/2014/main" id="{91EBE55B-7432-D79D-B84A-DE5BBC40629A}"/>
                </a:ext>
              </a:extLst>
            </p:cNvPr>
            <p:cNvSpPr txBox="1"/>
            <p:nvPr/>
          </p:nvSpPr>
          <p:spPr>
            <a:xfrm>
              <a:off x="4139254" y="35034"/>
              <a:ext cx="1110177" cy="197440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sp>
        <p:nvSpPr>
          <p:cNvPr id="126" name="文本框 125">
            <a:extLst>
              <a:ext uri="{FF2B5EF4-FFF2-40B4-BE49-F238E27FC236}">
                <a16:creationId xmlns:a16="http://schemas.microsoft.com/office/drawing/2014/main" id="{7F917AF1-604D-4427-B0AA-19804132CD9B}"/>
              </a:ext>
            </a:extLst>
          </p:cNvPr>
          <p:cNvSpPr txBox="1"/>
          <p:nvPr/>
        </p:nvSpPr>
        <p:spPr>
          <a:xfrm>
            <a:off x="4652210" y="2897086"/>
            <a:ext cx="1003298" cy="3688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A</a:t>
            </a:r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C4444C94-CB50-468D-9070-5E01A284F2DB}"/>
              </a:ext>
            </a:extLst>
          </p:cNvPr>
          <p:cNvSpPr txBox="1"/>
          <p:nvPr/>
        </p:nvSpPr>
        <p:spPr>
          <a:xfrm>
            <a:off x="6880014" y="2896828"/>
            <a:ext cx="100329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B</a:t>
            </a:r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23A32C11-2C95-4C59-AFFC-B6AC8591A46A}"/>
              </a:ext>
            </a:extLst>
          </p:cNvPr>
          <p:cNvSpPr txBox="1"/>
          <p:nvPr/>
        </p:nvSpPr>
        <p:spPr>
          <a:xfrm>
            <a:off x="8051400" y="4070722"/>
            <a:ext cx="100329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C</a:t>
            </a:r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grpSp>
        <p:nvGrpSpPr>
          <p:cNvPr id="609" name="组合 608">
            <a:extLst>
              <a:ext uri="{FF2B5EF4-FFF2-40B4-BE49-F238E27FC236}">
                <a16:creationId xmlns:a16="http://schemas.microsoft.com/office/drawing/2014/main" id="{1AE2BCC6-699F-4D06-AFFF-C7C577147533}"/>
              </a:ext>
            </a:extLst>
          </p:cNvPr>
          <p:cNvGrpSpPr/>
          <p:nvPr/>
        </p:nvGrpSpPr>
        <p:grpSpPr>
          <a:xfrm>
            <a:off x="4323778" y="2932785"/>
            <a:ext cx="345627" cy="297418"/>
            <a:chOff x="4459250" y="2782535"/>
            <a:chExt cx="345627" cy="297418"/>
          </a:xfrm>
        </p:grpSpPr>
        <p:sp>
          <p:nvSpPr>
            <p:cNvPr id="602" name="任意多边形: 形状 601">
              <a:extLst>
                <a:ext uri="{FF2B5EF4-FFF2-40B4-BE49-F238E27FC236}">
                  <a16:creationId xmlns:a16="http://schemas.microsoft.com/office/drawing/2014/main" id="{73880844-3603-487D-980B-C7481BF4B1F0}"/>
                </a:ext>
              </a:extLst>
            </p:cNvPr>
            <p:cNvSpPr/>
            <p:nvPr/>
          </p:nvSpPr>
          <p:spPr>
            <a:xfrm>
              <a:off x="4459250" y="2782535"/>
              <a:ext cx="345627" cy="297418"/>
            </a:xfrm>
            <a:custGeom>
              <a:avLst/>
              <a:gdLst>
                <a:gd name="connsiteX0" fmla="*/ 100577 w 345627"/>
                <a:gd name="connsiteY0" fmla="*/ 32 h 297418"/>
                <a:gd name="connsiteX1" fmla="*/ 120058 w 345627"/>
                <a:gd name="connsiteY1" fmla="*/ 4728 h 297418"/>
                <a:gd name="connsiteX2" fmla="*/ 339792 w 345627"/>
                <a:gd name="connsiteY2" fmla="*/ 107178 h 297418"/>
                <a:gd name="connsiteX3" fmla="*/ 344679 w 345627"/>
                <a:gd name="connsiteY3" fmla="*/ 120603 h 297418"/>
                <a:gd name="connsiteX4" fmla="*/ 344678 w 345627"/>
                <a:gd name="connsiteY4" fmla="*/ 120604 h 297418"/>
                <a:gd name="connsiteX5" fmla="*/ 325300 w 345627"/>
                <a:gd name="connsiteY5" fmla="*/ 145542 h 297418"/>
                <a:gd name="connsiteX6" fmla="*/ 327601 w 345627"/>
                <a:gd name="connsiteY6" fmla="*/ 157222 h 297418"/>
                <a:gd name="connsiteX7" fmla="*/ 293445 w 345627"/>
                <a:gd name="connsiteY7" fmla="*/ 230458 h 297418"/>
                <a:gd name="connsiteX8" fmla="*/ 280021 w 345627"/>
                <a:gd name="connsiteY8" fmla="*/ 235343 h 297418"/>
                <a:gd name="connsiteX9" fmla="*/ 250996 w 345627"/>
                <a:gd name="connsiteY9" fmla="*/ 221810 h 297418"/>
                <a:gd name="connsiteX10" fmla="*/ 216549 w 345627"/>
                <a:gd name="connsiteY10" fmla="*/ 228039 h 297418"/>
                <a:gd name="connsiteX11" fmla="*/ 158544 w 345627"/>
                <a:gd name="connsiteY11" fmla="*/ 200995 h 297418"/>
                <a:gd name="connsiteX12" fmla="*/ 138905 w 345627"/>
                <a:gd name="connsiteY12" fmla="*/ 240265 h 297418"/>
                <a:gd name="connsiteX13" fmla="*/ 111796 w 345627"/>
                <a:gd name="connsiteY13" fmla="*/ 257014 h 297418"/>
                <a:gd name="connsiteX14" fmla="*/ 60612 w 345627"/>
                <a:gd name="connsiteY14" fmla="*/ 257014 h 297418"/>
                <a:gd name="connsiteX15" fmla="*/ 60612 w 345627"/>
                <a:gd name="connsiteY15" fmla="*/ 267115 h 297418"/>
                <a:gd name="connsiteX16" fmla="*/ 30306 w 345627"/>
                <a:gd name="connsiteY16" fmla="*/ 297418 h 297418"/>
                <a:gd name="connsiteX17" fmla="*/ 10102 w 345627"/>
                <a:gd name="connsiteY17" fmla="*/ 297418 h 297418"/>
                <a:gd name="connsiteX18" fmla="*/ 0 w 345627"/>
                <a:gd name="connsiteY18" fmla="*/ 287317 h 297418"/>
                <a:gd name="connsiteX19" fmla="*/ 0 w 345627"/>
                <a:gd name="connsiteY19" fmla="*/ 186309 h 297418"/>
                <a:gd name="connsiteX20" fmla="*/ 10101 w 345627"/>
                <a:gd name="connsiteY20" fmla="*/ 176208 h 297418"/>
                <a:gd name="connsiteX21" fmla="*/ 30306 w 345627"/>
                <a:gd name="connsiteY21" fmla="*/ 176208 h 297418"/>
                <a:gd name="connsiteX22" fmla="*/ 58875 w 345627"/>
                <a:gd name="connsiteY22" fmla="*/ 196410 h 297418"/>
                <a:gd name="connsiteX23" fmla="*/ 93064 w 345627"/>
                <a:gd name="connsiteY23" fmla="*/ 196410 h 297418"/>
                <a:gd name="connsiteX24" fmla="*/ 103586 w 345627"/>
                <a:gd name="connsiteY24" fmla="*/ 175371 h 297418"/>
                <a:gd name="connsiteX25" fmla="*/ 51749 w 345627"/>
                <a:gd name="connsiteY25" fmla="*/ 151200 h 297418"/>
                <a:gd name="connsiteX26" fmla="*/ 27318 w 345627"/>
                <a:gd name="connsiteY26" fmla="*/ 84084 h 297418"/>
                <a:gd name="connsiteX27" fmla="*/ 52934 w 345627"/>
                <a:gd name="connsiteY27" fmla="*/ 29156 h 297418"/>
                <a:gd name="connsiteX28" fmla="*/ 100577 w 345627"/>
                <a:gd name="connsiteY28" fmla="*/ 32 h 297418"/>
                <a:gd name="connsiteX29" fmla="*/ 88351 w 345627"/>
                <a:gd name="connsiteY29" fmla="*/ 22038 h 297418"/>
                <a:gd name="connsiteX30" fmla="*/ 71245 w 345627"/>
                <a:gd name="connsiteY30" fmla="*/ 37694 h 297418"/>
                <a:gd name="connsiteX31" fmla="*/ 66976 w 345627"/>
                <a:gd name="connsiteY31" fmla="*/ 46849 h 297418"/>
                <a:gd name="connsiteX32" fmla="*/ 259241 w 345627"/>
                <a:gd name="connsiteY32" fmla="*/ 136493 h 297418"/>
                <a:gd name="connsiteX33" fmla="*/ 321186 w 345627"/>
                <a:gd name="connsiteY33" fmla="*/ 120795 h 297418"/>
                <a:gd name="connsiteX34" fmla="*/ 111519 w 345627"/>
                <a:gd name="connsiteY34" fmla="*/ 23037 h 297418"/>
                <a:gd name="connsiteX35" fmla="*/ 88351 w 345627"/>
                <a:gd name="connsiteY35" fmla="*/ 22038 h 297418"/>
                <a:gd name="connsiteX36" fmla="*/ 58436 w 345627"/>
                <a:gd name="connsiteY36" fmla="*/ 65158 h 297418"/>
                <a:gd name="connsiteX37" fmla="*/ 45629 w 345627"/>
                <a:gd name="connsiteY37" fmla="*/ 92622 h 297418"/>
                <a:gd name="connsiteX38" fmla="*/ 60285 w 345627"/>
                <a:gd name="connsiteY38" fmla="*/ 132891 h 297418"/>
                <a:gd name="connsiteX39" fmla="*/ 225088 w 345627"/>
                <a:gd name="connsiteY39" fmla="*/ 209730 h 297418"/>
                <a:gd name="connsiteX40" fmla="*/ 238508 w 345627"/>
                <a:gd name="connsiteY40" fmla="*/ 204852 h 297418"/>
                <a:gd name="connsiteX41" fmla="*/ 238512 w 345627"/>
                <a:gd name="connsiteY41" fmla="*/ 204845 h 297418"/>
                <a:gd name="connsiteX42" fmla="*/ 260160 w 345627"/>
                <a:gd name="connsiteY42" fmla="*/ 158425 h 297418"/>
                <a:gd name="connsiteX43" fmla="*/ 250703 w 345627"/>
                <a:gd name="connsiteY43" fmla="*/ 154805 h 297418"/>
                <a:gd name="connsiteX44" fmla="*/ 58436 w 345627"/>
                <a:gd name="connsiteY44" fmla="*/ 65158 h 297418"/>
                <a:gd name="connsiteX45" fmla="*/ 304080 w 345627"/>
                <a:gd name="connsiteY45" fmla="*/ 157401 h 297418"/>
                <a:gd name="connsiteX46" fmla="*/ 281041 w 345627"/>
                <a:gd name="connsiteY46" fmla="*/ 161455 h 297418"/>
                <a:gd name="connsiteX47" fmla="*/ 261093 w 345627"/>
                <a:gd name="connsiteY47" fmla="*/ 204229 h 297418"/>
                <a:gd name="connsiteX48" fmla="*/ 279403 w 345627"/>
                <a:gd name="connsiteY48" fmla="*/ 212765 h 297418"/>
                <a:gd name="connsiteX49" fmla="*/ 305021 w 345627"/>
                <a:gd name="connsiteY49" fmla="*/ 157839 h 297418"/>
                <a:gd name="connsiteX50" fmla="*/ 304080 w 345627"/>
                <a:gd name="connsiteY50" fmla="*/ 157401 h 297418"/>
                <a:gd name="connsiteX51" fmla="*/ 121905 w 345627"/>
                <a:gd name="connsiteY51" fmla="*/ 183910 h 297418"/>
                <a:gd name="connsiteX52" fmla="*/ 108342 w 345627"/>
                <a:gd name="connsiteY52" fmla="*/ 211027 h 297418"/>
                <a:gd name="connsiteX53" fmla="*/ 99306 w 345627"/>
                <a:gd name="connsiteY53" fmla="*/ 216610 h 297418"/>
                <a:gd name="connsiteX54" fmla="*/ 60612 w 345627"/>
                <a:gd name="connsiteY54" fmla="*/ 216610 h 297418"/>
                <a:gd name="connsiteX55" fmla="*/ 60612 w 345627"/>
                <a:gd name="connsiteY55" fmla="*/ 236812 h 297418"/>
                <a:gd name="connsiteX56" fmla="*/ 111796 w 345627"/>
                <a:gd name="connsiteY56" fmla="*/ 236812 h 297418"/>
                <a:gd name="connsiteX57" fmla="*/ 120833 w 345627"/>
                <a:gd name="connsiteY57" fmla="*/ 231229 h 297418"/>
                <a:gd name="connsiteX58" fmla="*/ 140227 w 345627"/>
                <a:gd name="connsiteY58" fmla="*/ 192452 h 297418"/>
                <a:gd name="connsiteX59" fmla="*/ 121905 w 345627"/>
                <a:gd name="connsiteY59" fmla="*/ 183910 h 297418"/>
                <a:gd name="connsiteX60" fmla="*/ 20204 w 345627"/>
                <a:gd name="connsiteY60" fmla="*/ 196409 h 297418"/>
                <a:gd name="connsiteX61" fmla="*/ 20204 w 345627"/>
                <a:gd name="connsiteY61" fmla="*/ 277216 h 297418"/>
                <a:gd name="connsiteX62" fmla="*/ 30306 w 345627"/>
                <a:gd name="connsiteY62" fmla="*/ 277216 h 297418"/>
                <a:gd name="connsiteX63" fmla="*/ 40408 w 345627"/>
                <a:gd name="connsiteY63" fmla="*/ 267115 h 297418"/>
                <a:gd name="connsiteX64" fmla="*/ 40408 w 345627"/>
                <a:gd name="connsiteY64" fmla="*/ 206510 h 297418"/>
                <a:gd name="connsiteX65" fmla="*/ 30306 w 345627"/>
                <a:gd name="connsiteY65" fmla="*/ 196409 h 297418"/>
                <a:gd name="connsiteX66" fmla="*/ 20204 w 345627"/>
                <a:gd name="connsiteY66" fmla="*/ 196409 h 29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45627" h="297418">
                  <a:moveTo>
                    <a:pt x="100577" y="32"/>
                  </a:moveTo>
                  <a:cubicBezTo>
                    <a:pt x="107133" y="265"/>
                    <a:pt x="113748" y="1787"/>
                    <a:pt x="120058" y="4728"/>
                  </a:cubicBezTo>
                  <a:lnTo>
                    <a:pt x="339792" y="107178"/>
                  </a:lnTo>
                  <a:cubicBezTo>
                    <a:pt x="344849" y="109536"/>
                    <a:pt x="347036" y="115547"/>
                    <a:pt x="344679" y="120603"/>
                  </a:cubicBezTo>
                  <a:cubicBezTo>
                    <a:pt x="344678" y="120603"/>
                    <a:pt x="344678" y="120604"/>
                    <a:pt x="344678" y="120604"/>
                  </a:cubicBezTo>
                  <a:cubicBezTo>
                    <a:pt x="340190" y="130276"/>
                    <a:pt x="333564" y="138803"/>
                    <a:pt x="325300" y="145542"/>
                  </a:cubicBezTo>
                  <a:cubicBezTo>
                    <a:pt x="328529" y="148519"/>
                    <a:pt x="329459" y="153243"/>
                    <a:pt x="327601" y="157222"/>
                  </a:cubicBezTo>
                  <a:lnTo>
                    <a:pt x="293445" y="230458"/>
                  </a:lnTo>
                  <a:cubicBezTo>
                    <a:pt x="291087" y="235514"/>
                    <a:pt x="285077" y="237701"/>
                    <a:pt x="280021" y="235343"/>
                  </a:cubicBezTo>
                  <a:lnTo>
                    <a:pt x="250996" y="221810"/>
                  </a:lnTo>
                  <a:cubicBezTo>
                    <a:pt x="241994" y="230976"/>
                    <a:pt x="228191" y="233472"/>
                    <a:pt x="216549" y="228039"/>
                  </a:cubicBezTo>
                  <a:lnTo>
                    <a:pt x="158544" y="200995"/>
                  </a:lnTo>
                  <a:lnTo>
                    <a:pt x="138905" y="240265"/>
                  </a:lnTo>
                  <a:cubicBezTo>
                    <a:pt x="133799" y="250558"/>
                    <a:pt x="123286" y="257054"/>
                    <a:pt x="111796" y="257014"/>
                  </a:cubicBezTo>
                  <a:lnTo>
                    <a:pt x="60612" y="257014"/>
                  </a:lnTo>
                  <a:lnTo>
                    <a:pt x="60612" y="267115"/>
                  </a:lnTo>
                  <a:cubicBezTo>
                    <a:pt x="60592" y="283844"/>
                    <a:pt x="47035" y="297400"/>
                    <a:pt x="30306" y="297418"/>
                  </a:cubicBezTo>
                  <a:lnTo>
                    <a:pt x="10102" y="297418"/>
                  </a:lnTo>
                  <a:cubicBezTo>
                    <a:pt x="4523" y="297418"/>
                    <a:pt x="0" y="292896"/>
                    <a:pt x="0" y="287317"/>
                  </a:cubicBezTo>
                  <a:lnTo>
                    <a:pt x="0" y="186309"/>
                  </a:lnTo>
                  <a:cubicBezTo>
                    <a:pt x="0" y="180730"/>
                    <a:pt x="4523" y="176208"/>
                    <a:pt x="10101" y="176208"/>
                  </a:cubicBezTo>
                  <a:lnTo>
                    <a:pt x="30306" y="176208"/>
                  </a:lnTo>
                  <a:cubicBezTo>
                    <a:pt x="43142" y="176224"/>
                    <a:pt x="54581" y="184313"/>
                    <a:pt x="58875" y="196410"/>
                  </a:cubicBezTo>
                  <a:lnTo>
                    <a:pt x="93064" y="196410"/>
                  </a:lnTo>
                  <a:lnTo>
                    <a:pt x="103586" y="175371"/>
                  </a:lnTo>
                  <a:lnTo>
                    <a:pt x="51749" y="151200"/>
                  </a:lnTo>
                  <a:cubicBezTo>
                    <a:pt x="26507" y="139431"/>
                    <a:pt x="15547" y="109322"/>
                    <a:pt x="27318" y="84084"/>
                  </a:cubicBezTo>
                  <a:lnTo>
                    <a:pt x="52934" y="29156"/>
                  </a:lnTo>
                  <a:cubicBezTo>
                    <a:pt x="61762" y="10228"/>
                    <a:pt x="80907" y="-667"/>
                    <a:pt x="100577" y="32"/>
                  </a:cubicBezTo>
                  <a:close/>
                  <a:moveTo>
                    <a:pt x="88351" y="22038"/>
                  </a:moveTo>
                  <a:cubicBezTo>
                    <a:pt x="81065" y="24690"/>
                    <a:pt x="74789" y="30117"/>
                    <a:pt x="71245" y="37694"/>
                  </a:cubicBezTo>
                  <a:lnTo>
                    <a:pt x="66976" y="46849"/>
                  </a:lnTo>
                  <a:lnTo>
                    <a:pt x="259241" y="136493"/>
                  </a:lnTo>
                  <a:cubicBezTo>
                    <a:pt x="280998" y="146629"/>
                    <a:pt x="306882" y="140070"/>
                    <a:pt x="321186" y="120795"/>
                  </a:cubicBezTo>
                  <a:lnTo>
                    <a:pt x="111519" y="23037"/>
                  </a:lnTo>
                  <a:cubicBezTo>
                    <a:pt x="103934" y="19511"/>
                    <a:pt x="95637" y="19386"/>
                    <a:pt x="88351" y="22038"/>
                  </a:cubicBezTo>
                  <a:close/>
                  <a:moveTo>
                    <a:pt x="58436" y="65158"/>
                  </a:moveTo>
                  <a:lnTo>
                    <a:pt x="45629" y="92622"/>
                  </a:lnTo>
                  <a:cubicBezTo>
                    <a:pt x="38576" y="107790"/>
                    <a:pt x="45133" y="125805"/>
                    <a:pt x="60285" y="132891"/>
                  </a:cubicBezTo>
                  <a:lnTo>
                    <a:pt x="225088" y="209730"/>
                  </a:lnTo>
                  <a:cubicBezTo>
                    <a:pt x="230140" y="212089"/>
                    <a:pt x="236149" y="209905"/>
                    <a:pt x="238508" y="204852"/>
                  </a:cubicBezTo>
                  <a:cubicBezTo>
                    <a:pt x="238510" y="204850"/>
                    <a:pt x="238511" y="204847"/>
                    <a:pt x="238512" y="204845"/>
                  </a:cubicBezTo>
                  <a:lnTo>
                    <a:pt x="260160" y="158425"/>
                  </a:lnTo>
                  <a:cubicBezTo>
                    <a:pt x="256926" y="157444"/>
                    <a:pt x="253766" y="156234"/>
                    <a:pt x="250703" y="154805"/>
                  </a:cubicBezTo>
                  <a:lnTo>
                    <a:pt x="58436" y="65158"/>
                  </a:lnTo>
                  <a:close/>
                  <a:moveTo>
                    <a:pt x="304080" y="157401"/>
                  </a:moveTo>
                  <a:cubicBezTo>
                    <a:pt x="296679" y="160021"/>
                    <a:pt x="288893" y="161391"/>
                    <a:pt x="281041" y="161455"/>
                  </a:cubicBezTo>
                  <a:lnTo>
                    <a:pt x="261093" y="204229"/>
                  </a:lnTo>
                  <a:lnTo>
                    <a:pt x="279403" y="212765"/>
                  </a:lnTo>
                  <a:lnTo>
                    <a:pt x="305021" y="157839"/>
                  </a:lnTo>
                  <a:lnTo>
                    <a:pt x="304080" y="157401"/>
                  </a:lnTo>
                  <a:close/>
                  <a:moveTo>
                    <a:pt x="121905" y="183910"/>
                  </a:moveTo>
                  <a:lnTo>
                    <a:pt x="108342" y="211027"/>
                  </a:lnTo>
                  <a:cubicBezTo>
                    <a:pt x="106630" y="214449"/>
                    <a:pt x="103132" y="216611"/>
                    <a:pt x="99306" y="216610"/>
                  </a:cubicBezTo>
                  <a:lnTo>
                    <a:pt x="60612" y="216610"/>
                  </a:lnTo>
                  <a:lnTo>
                    <a:pt x="60612" y="236812"/>
                  </a:lnTo>
                  <a:lnTo>
                    <a:pt x="111796" y="236812"/>
                  </a:lnTo>
                  <a:cubicBezTo>
                    <a:pt x="115626" y="236825"/>
                    <a:pt x="119131" y="234660"/>
                    <a:pt x="120833" y="231229"/>
                  </a:cubicBezTo>
                  <a:lnTo>
                    <a:pt x="140227" y="192452"/>
                  </a:lnTo>
                  <a:lnTo>
                    <a:pt x="121905" y="183910"/>
                  </a:lnTo>
                  <a:close/>
                  <a:moveTo>
                    <a:pt x="20204" y="196409"/>
                  </a:moveTo>
                  <a:lnTo>
                    <a:pt x="20204" y="277216"/>
                  </a:lnTo>
                  <a:lnTo>
                    <a:pt x="30306" y="277216"/>
                  </a:lnTo>
                  <a:cubicBezTo>
                    <a:pt x="35882" y="277210"/>
                    <a:pt x="40401" y="272691"/>
                    <a:pt x="40408" y="267115"/>
                  </a:cubicBezTo>
                  <a:lnTo>
                    <a:pt x="40408" y="206510"/>
                  </a:lnTo>
                  <a:cubicBezTo>
                    <a:pt x="40401" y="200934"/>
                    <a:pt x="35883" y="196416"/>
                    <a:pt x="30306" y="196409"/>
                  </a:cubicBezTo>
                  <a:lnTo>
                    <a:pt x="20204" y="196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601" name="任意多边形: 形状 600">
              <a:extLst>
                <a:ext uri="{FF2B5EF4-FFF2-40B4-BE49-F238E27FC236}">
                  <a16:creationId xmlns:a16="http://schemas.microsoft.com/office/drawing/2014/main" id="{D19DE603-BCFB-4689-9CF9-6332D1F302E5}"/>
                </a:ext>
              </a:extLst>
            </p:cNvPr>
            <p:cNvSpPr/>
            <p:nvPr/>
          </p:nvSpPr>
          <p:spPr>
            <a:xfrm>
              <a:off x="4522248" y="2877863"/>
              <a:ext cx="20202" cy="20203"/>
            </a:xfrm>
            <a:custGeom>
              <a:avLst/>
              <a:gdLst>
                <a:gd name="connsiteX0" fmla="*/ 10102 w 20202"/>
                <a:gd name="connsiteY0" fmla="*/ 0 h 20203"/>
                <a:gd name="connsiteX1" fmla="*/ 20202 w 20202"/>
                <a:gd name="connsiteY1" fmla="*/ 10101 h 20203"/>
                <a:gd name="connsiteX2" fmla="*/ 10101 w 20202"/>
                <a:gd name="connsiteY2" fmla="*/ 20203 h 20203"/>
                <a:gd name="connsiteX3" fmla="*/ 0 w 20202"/>
                <a:gd name="connsiteY3" fmla="*/ 10101 h 20203"/>
                <a:gd name="connsiteX4" fmla="*/ 10102 w 20202"/>
                <a:gd name="connsiteY4" fmla="*/ 0 h 20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02" h="20203">
                  <a:moveTo>
                    <a:pt x="10102" y="0"/>
                  </a:moveTo>
                  <a:cubicBezTo>
                    <a:pt x="15681" y="1"/>
                    <a:pt x="20202" y="4523"/>
                    <a:pt x="20202" y="10101"/>
                  </a:cubicBezTo>
                  <a:cubicBezTo>
                    <a:pt x="20202" y="15680"/>
                    <a:pt x="15679" y="20203"/>
                    <a:pt x="10101" y="20203"/>
                  </a:cubicBezTo>
                  <a:cubicBezTo>
                    <a:pt x="4522" y="20202"/>
                    <a:pt x="0" y="15679"/>
                    <a:pt x="0" y="10101"/>
                  </a:cubicBezTo>
                  <a:cubicBezTo>
                    <a:pt x="1" y="4522"/>
                    <a:pt x="4524" y="0"/>
                    <a:pt x="10102" y="0"/>
                  </a:cubicBezTo>
                  <a:close/>
                </a:path>
              </a:pathLst>
            </a:custGeom>
            <a:solidFill>
              <a:srgbClr val="2133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600" name="任意多边形: 形状 599">
              <a:extLst>
                <a:ext uri="{FF2B5EF4-FFF2-40B4-BE49-F238E27FC236}">
                  <a16:creationId xmlns:a16="http://schemas.microsoft.com/office/drawing/2014/main" id="{DBFDC9F8-20BB-4373-A6C5-EBD1E8E2D17A}"/>
                </a:ext>
              </a:extLst>
            </p:cNvPr>
            <p:cNvSpPr/>
            <p:nvPr/>
          </p:nvSpPr>
          <p:spPr>
            <a:xfrm>
              <a:off x="4558864" y="2894940"/>
              <a:ext cx="20203" cy="20203"/>
            </a:xfrm>
            <a:custGeom>
              <a:avLst/>
              <a:gdLst>
                <a:gd name="connsiteX0" fmla="*/ 10102 w 20203"/>
                <a:gd name="connsiteY0" fmla="*/ 1 h 20203"/>
                <a:gd name="connsiteX1" fmla="*/ 20203 w 20203"/>
                <a:gd name="connsiteY1" fmla="*/ 10102 h 20203"/>
                <a:gd name="connsiteX2" fmla="*/ 10101 w 20203"/>
                <a:gd name="connsiteY2" fmla="*/ 20203 h 20203"/>
                <a:gd name="connsiteX3" fmla="*/ 0 w 20203"/>
                <a:gd name="connsiteY3" fmla="*/ 10101 h 20203"/>
                <a:gd name="connsiteX4" fmla="*/ 10102 w 20203"/>
                <a:gd name="connsiteY4" fmla="*/ 1 h 20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03" h="20203">
                  <a:moveTo>
                    <a:pt x="10102" y="1"/>
                  </a:moveTo>
                  <a:cubicBezTo>
                    <a:pt x="15681" y="1"/>
                    <a:pt x="20203" y="4524"/>
                    <a:pt x="20203" y="10102"/>
                  </a:cubicBezTo>
                  <a:cubicBezTo>
                    <a:pt x="20202" y="15681"/>
                    <a:pt x="15680" y="20203"/>
                    <a:pt x="10101" y="20203"/>
                  </a:cubicBezTo>
                  <a:cubicBezTo>
                    <a:pt x="4522" y="20202"/>
                    <a:pt x="0" y="15679"/>
                    <a:pt x="0" y="10101"/>
                  </a:cubicBezTo>
                  <a:cubicBezTo>
                    <a:pt x="1" y="4522"/>
                    <a:pt x="4524" y="0"/>
                    <a:pt x="10102" y="1"/>
                  </a:cubicBezTo>
                  <a:close/>
                </a:path>
              </a:pathLst>
            </a:custGeom>
            <a:solidFill>
              <a:srgbClr val="2133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99" name="任意多边形: 形状 598">
              <a:extLst>
                <a:ext uri="{FF2B5EF4-FFF2-40B4-BE49-F238E27FC236}">
                  <a16:creationId xmlns:a16="http://schemas.microsoft.com/office/drawing/2014/main" id="{3336E861-A60B-45D2-872E-A859D554143B}"/>
                </a:ext>
              </a:extLst>
            </p:cNvPr>
            <p:cNvSpPr/>
            <p:nvPr/>
          </p:nvSpPr>
          <p:spPr>
            <a:xfrm>
              <a:off x="4632110" y="2929085"/>
              <a:ext cx="56830" cy="37283"/>
            </a:xfrm>
            <a:custGeom>
              <a:avLst/>
              <a:gdLst>
                <a:gd name="connsiteX0" fmla="*/ 14373 w 56830"/>
                <a:gd name="connsiteY0" fmla="*/ 950 h 37283"/>
                <a:gd name="connsiteX1" fmla="*/ 50995 w 56830"/>
                <a:gd name="connsiteY1" fmla="*/ 18025 h 37283"/>
                <a:gd name="connsiteX2" fmla="*/ 55880 w 56830"/>
                <a:gd name="connsiteY2" fmla="*/ 31449 h 37283"/>
                <a:gd name="connsiteX3" fmla="*/ 42455 w 56830"/>
                <a:gd name="connsiteY3" fmla="*/ 36334 h 37283"/>
                <a:gd name="connsiteX4" fmla="*/ 5833 w 56830"/>
                <a:gd name="connsiteY4" fmla="*/ 19259 h 37283"/>
                <a:gd name="connsiteX5" fmla="*/ 949 w 56830"/>
                <a:gd name="connsiteY5" fmla="*/ 5834 h 37283"/>
                <a:gd name="connsiteX6" fmla="*/ 14373 w 56830"/>
                <a:gd name="connsiteY6" fmla="*/ 950 h 3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830" h="37283">
                  <a:moveTo>
                    <a:pt x="14373" y="950"/>
                  </a:moveTo>
                  <a:lnTo>
                    <a:pt x="50995" y="18025"/>
                  </a:lnTo>
                  <a:cubicBezTo>
                    <a:pt x="56051" y="20383"/>
                    <a:pt x="58238" y="26393"/>
                    <a:pt x="55880" y="31449"/>
                  </a:cubicBezTo>
                  <a:cubicBezTo>
                    <a:pt x="53521" y="36505"/>
                    <a:pt x="47511" y="38692"/>
                    <a:pt x="42455" y="36334"/>
                  </a:cubicBezTo>
                  <a:lnTo>
                    <a:pt x="5833" y="19259"/>
                  </a:lnTo>
                  <a:cubicBezTo>
                    <a:pt x="777" y="16900"/>
                    <a:pt x="-1410" y="10890"/>
                    <a:pt x="949" y="5834"/>
                  </a:cubicBezTo>
                  <a:cubicBezTo>
                    <a:pt x="3307" y="778"/>
                    <a:pt x="9317" y="-1409"/>
                    <a:pt x="14373" y="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sp>
        <p:nvSpPr>
          <p:cNvPr id="613" name="任意多边形: 形状 612">
            <a:extLst>
              <a:ext uri="{FF2B5EF4-FFF2-40B4-BE49-F238E27FC236}">
                <a16:creationId xmlns:a16="http://schemas.microsoft.com/office/drawing/2014/main" id="{996F21DE-990A-4676-96B7-CEA458A66DEB}"/>
              </a:ext>
            </a:extLst>
          </p:cNvPr>
          <p:cNvSpPr/>
          <p:nvPr/>
        </p:nvSpPr>
        <p:spPr>
          <a:xfrm>
            <a:off x="6645057" y="2933541"/>
            <a:ext cx="251670" cy="295906"/>
          </a:xfrm>
          <a:custGeom>
            <a:avLst/>
            <a:gdLst>
              <a:gd name="connsiteX0" fmla="*/ 141066 w 251670"/>
              <a:gd name="connsiteY0" fmla="*/ 1 h 295906"/>
              <a:gd name="connsiteX1" fmla="*/ 251640 w 251670"/>
              <a:gd name="connsiteY1" fmla="*/ 128267 h 295906"/>
              <a:gd name="connsiteX2" fmla="*/ 243190 w 251670"/>
              <a:gd name="connsiteY2" fmla="*/ 138190 h 295906"/>
              <a:gd name="connsiteX3" fmla="*/ 233266 w 251670"/>
              <a:gd name="connsiteY3" fmla="*/ 129741 h 295906"/>
              <a:gd name="connsiteX4" fmla="*/ 141121 w 251670"/>
              <a:gd name="connsiteY4" fmla="*/ 18430 h 295906"/>
              <a:gd name="connsiteX5" fmla="*/ 48948 w 251670"/>
              <a:gd name="connsiteY5" fmla="*/ 128395 h 295906"/>
              <a:gd name="connsiteX6" fmla="*/ 48948 w 251670"/>
              <a:gd name="connsiteY6" fmla="*/ 143618 h 295906"/>
              <a:gd name="connsiteX7" fmla="*/ 43549 w 251670"/>
              <a:gd name="connsiteY7" fmla="*/ 156647 h 295906"/>
              <a:gd name="connsiteX8" fmla="*/ 18430 w 251670"/>
              <a:gd name="connsiteY8" fmla="*/ 181766 h 295906"/>
              <a:gd name="connsiteX9" fmla="*/ 38757 w 251670"/>
              <a:gd name="connsiteY9" fmla="*/ 191929 h 295906"/>
              <a:gd name="connsiteX10" fmla="*/ 48948 w 251670"/>
              <a:gd name="connsiteY10" fmla="*/ 208414 h 295906"/>
              <a:gd name="connsiteX11" fmla="*/ 48948 w 251670"/>
              <a:gd name="connsiteY11" fmla="*/ 230363 h 295906"/>
              <a:gd name="connsiteX12" fmla="*/ 58163 w 251670"/>
              <a:gd name="connsiteY12" fmla="*/ 230363 h 295906"/>
              <a:gd name="connsiteX13" fmla="*/ 85806 w 251670"/>
              <a:gd name="connsiteY13" fmla="*/ 258007 h 295906"/>
              <a:gd name="connsiteX14" fmla="*/ 85806 w 251670"/>
              <a:gd name="connsiteY14" fmla="*/ 277477 h 295906"/>
              <a:gd name="connsiteX15" fmla="*/ 96928 w 251670"/>
              <a:gd name="connsiteY15" fmla="*/ 277477 h 295906"/>
              <a:gd name="connsiteX16" fmla="*/ 140421 w 251670"/>
              <a:gd name="connsiteY16" fmla="*/ 168303 h 295906"/>
              <a:gd name="connsiteX17" fmla="*/ 164746 w 251670"/>
              <a:gd name="connsiteY17" fmla="*/ 158008 h 295906"/>
              <a:gd name="connsiteX18" fmla="*/ 174791 w 251670"/>
              <a:gd name="connsiteY18" fmla="*/ 167714 h 295906"/>
              <a:gd name="connsiteX19" fmla="*/ 224255 w 251670"/>
              <a:gd name="connsiteY19" fmla="*/ 280333 h 295906"/>
              <a:gd name="connsiteX20" fmla="*/ 219516 w 251670"/>
              <a:gd name="connsiteY20" fmla="*/ 292375 h 295906"/>
              <a:gd name="connsiteX21" fmla="*/ 219426 w 251670"/>
              <a:gd name="connsiteY21" fmla="*/ 292412 h 295906"/>
              <a:gd name="connsiteX22" fmla="*/ 207189 w 251670"/>
              <a:gd name="connsiteY22" fmla="*/ 287650 h 295906"/>
              <a:gd name="connsiteX23" fmla="*/ 190207 w 251670"/>
              <a:gd name="connsiteY23" fmla="*/ 248977 h 295906"/>
              <a:gd name="connsiteX24" fmla="*/ 188088 w 251670"/>
              <a:gd name="connsiteY24" fmla="*/ 249225 h 295906"/>
              <a:gd name="connsiteX25" fmla="*/ 128165 w 251670"/>
              <a:gd name="connsiteY25" fmla="*/ 249225 h 295906"/>
              <a:gd name="connsiteX26" fmla="*/ 113450 w 251670"/>
              <a:gd name="connsiteY26" fmla="*/ 286203 h 295906"/>
              <a:gd name="connsiteX27" fmla="*/ 113441 w 251670"/>
              <a:gd name="connsiteY27" fmla="*/ 286203 h 295906"/>
              <a:gd name="connsiteX28" fmla="*/ 113450 w 251670"/>
              <a:gd name="connsiteY28" fmla="*/ 286692 h 295906"/>
              <a:gd name="connsiteX29" fmla="*/ 104236 w 251670"/>
              <a:gd name="connsiteY29" fmla="*/ 295906 h 295906"/>
              <a:gd name="connsiteX30" fmla="*/ 85806 w 251670"/>
              <a:gd name="connsiteY30" fmla="*/ 295906 h 295906"/>
              <a:gd name="connsiteX31" fmla="*/ 67378 w 251670"/>
              <a:gd name="connsiteY31" fmla="*/ 277477 h 295906"/>
              <a:gd name="connsiteX32" fmla="*/ 67378 w 251670"/>
              <a:gd name="connsiteY32" fmla="*/ 258007 h 295906"/>
              <a:gd name="connsiteX33" fmla="*/ 58163 w 251670"/>
              <a:gd name="connsiteY33" fmla="*/ 248792 h 295906"/>
              <a:gd name="connsiteX34" fmla="*/ 48948 w 251670"/>
              <a:gd name="connsiteY34" fmla="*/ 248792 h 295906"/>
              <a:gd name="connsiteX35" fmla="*/ 30519 w 251670"/>
              <a:gd name="connsiteY35" fmla="*/ 230363 h 295906"/>
              <a:gd name="connsiteX36" fmla="*/ 30519 w 251670"/>
              <a:gd name="connsiteY36" fmla="*/ 208414 h 295906"/>
              <a:gd name="connsiteX37" fmla="*/ 10192 w 251670"/>
              <a:gd name="connsiteY37" fmla="*/ 198251 h 295906"/>
              <a:gd name="connsiteX38" fmla="*/ 1949 w 251670"/>
              <a:gd name="connsiteY38" fmla="*/ 173526 h 295906"/>
              <a:gd name="connsiteX39" fmla="*/ 5401 w 251670"/>
              <a:gd name="connsiteY39" fmla="*/ 168737 h 295906"/>
              <a:gd name="connsiteX40" fmla="*/ 30519 w 251670"/>
              <a:gd name="connsiteY40" fmla="*/ 143618 h 295906"/>
              <a:gd name="connsiteX41" fmla="*/ 30547 w 251670"/>
              <a:gd name="connsiteY41" fmla="*/ 127649 h 295906"/>
              <a:gd name="connsiteX42" fmla="*/ 141066 w 251670"/>
              <a:gd name="connsiteY42" fmla="*/ 1 h 295906"/>
              <a:gd name="connsiteX43" fmla="*/ 157735 w 251670"/>
              <a:gd name="connsiteY43" fmla="*/ 175030 h 295906"/>
              <a:gd name="connsiteX44" fmla="*/ 135491 w 251670"/>
              <a:gd name="connsiteY44" fmla="*/ 230851 h 295906"/>
              <a:gd name="connsiteX45" fmla="*/ 182245 w 251670"/>
              <a:gd name="connsiteY45" fmla="*/ 230851 h 295906"/>
              <a:gd name="connsiteX46" fmla="*/ 157735 w 251670"/>
              <a:gd name="connsiteY46" fmla="*/ 175030 h 29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51670" h="295906">
                <a:moveTo>
                  <a:pt x="141066" y="1"/>
                </a:moveTo>
                <a:cubicBezTo>
                  <a:pt x="207549" y="-175"/>
                  <a:pt x="244812" y="43862"/>
                  <a:pt x="251640" y="128267"/>
                </a:cubicBezTo>
                <a:cubicBezTo>
                  <a:pt x="252047" y="133340"/>
                  <a:pt x="248264" y="137783"/>
                  <a:pt x="243190" y="138190"/>
                </a:cubicBezTo>
                <a:cubicBezTo>
                  <a:pt x="238116" y="138598"/>
                  <a:pt x="233673" y="134815"/>
                  <a:pt x="233266" y="129741"/>
                </a:cubicBezTo>
                <a:cubicBezTo>
                  <a:pt x="227157" y="54117"/>
                  <a:pt x="196841" y="18291"/>
                  <a:pt x="141121" y="18430"/>
                </a:cubicBezTo>
                <a:cubicBezTo>
                  <a:pt x="85346" y="18577"/>
                  <a:pt x="55030" y="54219"/>
                  <a:pt x="48948" y="128395"/>
                </a:cubicBezTo>
                <a:lnTo>
                  <a:pt x="48948" y="143618"/>
                </a:lnTo>
                <a:cubicBezTo>
                  <a:pt x="48947" y="148505"/>
                  <a:pt x="47005" y="153192"/>
                  <a:pt x="43549" y="156647"/>
                </a:cubicBezTo>
                <a:lnTo>
                  <a:pt x="18430" y="181766"/>
                </a:lnTo>
                <a:lnTo>
                  <a:pt x="38757" y="191929"/>
                </a:lnTo>
                <a:cubicBezTo>
                  <a:pt x="45003" y="195050"/>
                  <a:pt x="48948" y="201432"/>
                  <a:pt x="48948" y="208414"/>
                </a:cubicBezTo>
                <a:lnTo>
                  <a:pt x="48948" y="230363"/>
                </a:lnTo>
                <a:lnTo>
                  <a:pt x="58163" y="230363"/>
                </a:lnTo>
                <a:cubicBezTo>
                  <a:pt x="73430" y="230363"/>
                  <a:pt x="85806" y="242740"/>
                  <a:pt x="85806" y="258007"/>
                </a:cubicBezTo>
                <a:lnTo>
                  <a:pt x="85806" y="277477"/>
                </a:lnTo>
                <a:lnTo>
                  <a:pt x="96928" y="277477"/>
                </a:lnTo>
                <a:lnTo>
                  <a:pt x="140421" y="168303"/>
                </a:lnTo>
                <a:cubicBezTo>
                  <a:pt x="144295" y="158743"/>
                  <a:pt x="155186" y="154134"/>
                  <a:pt x="164746" y="158008"/>
                </a:cubicBezTo>
                <a:cubicBezTo>
                  <a:pt x="169224" y="159822"/>
                  <a:pt x="172824" y="163301"/>
                  <a:pt x="174791" y="167714"/>
                </a:cubicBezTo>
                <a:lnTo>
                  <a:pt x="224255" y="280333"/>
                </a:lnTo>
                <a:cubicBezTo>
                  <a:pt x="226271" y="284967"/>
                  <a:pt x="224150" y="290358"/>
                  <a:pt x="219516" y="292375"/>
                </a:cubicBezTo>
                <a:cubicBezTo>
                  <a:pt x="219486" y="292389"/>
                  <a:pt x="219456" y="292401"/>
                  <a:pt x="219426" y="292412"/>
                </a:cubicBezTo>
                <a:cubicBezTo>
                  <a:pt x="214731" y="294444"/>
                  <a:pt x="209277" y="292320"/>
                  <a:pt x="207189" y="287650"/>
                </a:cubicBezTo>
                <a:lnTo>
                  <a:pt x="190207" y="248977"/>
                </a:lnTo>
                <a:cubicBezTo>
                  <a:pt x="189512" y="249141"/>
                  <a:pt x="188801" y="249225"/>
                  <a:pt x="188088" y="249225"/>
                </a:cubicBezTo>
                <a:lnTo>
                  <a:pt x="128165" y="249225"/>
                </a:lnTo>
                <a:lnTo>
                  <a:pt x="113450" y="286203"/>
                </a:lnTo>
                <a:lnTo>
                  <a:pt x="113441" y="286203"/>
                </a:lnTo>
                <a:lnTo>
                  <a:pt x="113450" y="286692"/>
                </a:lnTo>
                <a:cubicBezTo>
                  <a:pt x="113450" y="291779"/>
                  <a:pt x="109325" y="295906"/>
                  <a:pt x="104236" y="295906"/>
                </a:cubicBezTo>
                <a:lnTo>
                  <a:pt x="85806" y="295906"/>
                </a:lnTo>
                <a:cubicBezTo>
                  <a:pt x="75629" y="295906"/>
                  <a:pt x="67378" y="287655"/>
                  <a:pt x="67378" y="277477"/>
                </a:cubicBezTo>
                <a:lnTo>
                  <a:pt x="67378" y="258007"/>
                </a:lnTo>
                <a:cubicBezTo>
                  <a:pt x="67378" y="252918"/>
                  <a:pt x="63252" y="248792"/>
                  <a:pt x="58163" y="248792"/>
                </a:cubicBezTo>
                <a:lnTo>
                  <a:pt x="48948" y="248792"/>
                </a:lnTo>
                <a:cubicBezTo>
                  <a:pt x="38770" y="248792"/>
                  <a:pt x="30519" y="240541"/>
                  <a:pt x="30519" y="230363"/>
                </a:cubicBezTo>
                <a:lnTo>
                  <a:pt x="30519" y="208414"/>
                </a:lnTo>
                <a:lnTo>
                  <a:pt x="10192" y="198251"/>
                </a:lnTo>
                <a:cubicBezTo>
                  <a:pt x="1088" y="193699"/>
                  <a:pt x="-2602" y="182630"/>
                  <a:pt x="1949" y="173526"/>
                </a:cubicBezTo>
                <a:cubicBezTo>
                  <a:pt x="2835" y="171754"/>
                  <a:pt x="4000" y="170137"/>
                  <a:pt x="5401" y="168737"/>
                </a:cubicBezTo>
                <a:lnTo>
                  <a:pt x="30519" y="143618"/>
                </a:lnTo>
                <a:lnTo>
                  <a:pt x="30547" y="127649"/>
                </a:lnTo>
                <a:cubicBezTo>
                  <a:pt x="37375" y="43981"/>
                  <a:pt x="74639" y="176"/>
                  <a:pt x="141066" y="1"/>
                </a:cubicBezTo>
                <a:close/>
                <a:moveTo>
                  <a:pt x="157735" y="175030"/>
                </a:moveTo>
                <a:lnTo>
                  <a:pt x="135491" y="230851"/>
                </a:lnTo>
                <a:lnTo>
                  <a:pt x="182245" y="230851"/>
                </a:lnTo>
                <a:lnTo>
                  <a:pt x="157735" y="1750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grpSp>
        <p:nvGrpSpPr>
          <p:cNvPr id="644" name="组合 643">
            <a:extLst>
              <a:ext uri="{FF2B5EF4-FFF2-40B4-BE49-F238E27FC236}">
                <a16:creationId xmlns:a16="http://schemas.microsoft.com/office/drawing/2014/main" id="{24A92A9E-CBEC-4DB8-BDB5-4DBEA10C22A4}"/>
              </a:ext>
            </a:extLst>
          </p:cNvPr>
          <p:cNvGrpSpPr/>
          <p:nvPr/>
        </p:nvGrpSpPr>
        <p:grpSpPr>
          <a:xfrm>
            <a:off x="7966544" y="4096296"/>
            <a:ext cx="318197" cy="318185"/>
            <a:chOff x="7966544" y="4145103"/>
            <a:chExt cx="246059" cy="246050"/>
          </a:xfrm>
        </p:grpSpPr>
        <p:sp>
          <p:nvSpPr>
            <p:cNvPr id="625" name="任意多边形: 形状 624">
              <a:extLst>
                <a:ext uri="{FF2B5EF4-FFF2-40B4-BE49-F238E27FC236}">
                  <a16:creationId xmlns:a16="http://schemas.microsoft.com/office/drawing/2014/main" id="{23474725-93B6-418B-B88F-5F32B712A6B9}"/>
                </a:ext>
              </a:extLst>
            </p:cNvPr>
            <p:cNvSpPr/>
            <p:nvPr/>
          </p:nvSpPr>
          <p:spPr>
            <a:xfrm>
              <a:off x="7966544" y="4145103"/>
              <a:ext cx="169572" cy="244346"/>
            </a:xfrm>
            <a:custGeom>
              <a:avLst/>
              <a:gdLst>
                <a:gd name="connsiteX0" fmla="*/ 106676 w 169572"/>
                <a:gd name="connsiteY0" fmla="*/ 0 h 244346"/>
                <a:gd name="connsiteX1" fmla="*/ 169572 w 169572"/>
                <a:gd name="connsiteY1" fmla="*/ 62366 h 244346"/>
                <a:gd name="connsiteX2" fmla="*/ 145440 w 169572"/>
                <a:gd name="connsiteY2" fmla="*/ 111408 h 244346"/>
                <a:gd name="connsiteX3" fmla="*/ 141493 w 169572"/>
                <a:gd name="connsiteY3" fmla="*/ 114474 h 244346"/>
                <a:gd name="connsiteX4" fmla="*/ 107991 w 169572"/>
                <a:gd name="connsiteY4" fmla="*/ 124789 h 244346"/>
                <a:gd name="connsiteX5" fmla="*/ 106695 w 169572"/>
                <a:gd name="connsiteY5" fmla="*/ 124761 h 244346"/>
                <a:gd name="connsiteX6" fmla="*/ 98158 w 169572"/>
                <a:gd name="connsiteY6" fmla="*/ 125168 h 244346"/>
                <a:gd name="connsiteX7" fmla="*/ 98035 w 169572"/>
                <a:gd name="connsiteY7" fmla="*/ 125168 h 244346"/>
                <a:gd name="connsiteX8" fmla="*/ 98054 w 169572"/>
                <a:gd name="connsiteY8" fmla="*/ 125187 h 244346"/>
                <a:gd name="connsiteX9" fmla="*/ 16202 w 169572"/>
                <a:gd name="connsiteY9" fmla="*/ 214601 h 244346"/>
                <a:gd name="connsiteX10" fmla="*/ 16202 w 169572"/>
                <a:gd name="connsiteY10" fmla="*/ 228314 h 244346"/>
                <a:gd name="connsiteX11" fmla="*/ 116679 w 169572"/>
                <a:gd name="connsiteY11" fmla="*/ 228314 h 244346"/>
                <a:gd name="connsiteX12" fmla="*/ 126474 w 169572"/>
                <a:gd name="connsiteY12" fmla="*/ 244346 h 244346"/>
                <a:gd name="connsiteX13" fmla="*/ 8101 w 169572"/>
                <a:gd name="connsiteY13" fmla="*/ 244346 h 244346"/>
                <a:gd name="connsiteX14" fmla="*/ 0 w 169572"/>
                <a:gd name="connsiteY14" fmla="*/ 236339 h 244346"/>
                <a:gd name="connsiteX15" fmla="*/ 0 w 169572"/>
                <a:gd name="connsiteY15" fmla="*/ 214601 h 244346"/>
                <a:gd name="connsiteX16" fmla="*/ 67240 w 169572"/>
                <a:gd name="connsiteY16" fmla="*/ 116301 h 244346"/>
                <a:gd name="connsiteX17" fmla="*/ 71868 w 169572"/>
                <a:gd name="connsiteY17" fmla="*/ 114474 h 244346"/>
                <a:gd name="connsiteX18" fmla="*/ 67941 w 169572"/>
                <a:gd name="connsiteY18" fmla="*/ 111408 h 244346"/>
                <a:gd name="connsiteX19" fmla="*/ 43808 w 169572"/>
                <a:gd name="connsiteY19" fmla="*/ 62366 h 244346"/>
                <a:gd name="connsiteX20" fmla="*/ 106676 w 169572"/>
                <a:gd name="connsiteY20" fmla="*/ 0 h 244346"/>
                <a:gd name="connsiteX21" fmla="*/ 106685 w 169572"/>
                <a:gd name="connsiteY21" fmla="*/ 16041 h 244346"/>
                <a:gd name="connsiteX22" fmla="*/ 60019 w 169572"/>
                <a:gd name="connsiteY22" fmla="*/ 62366 h 244346"/>
                <a:gd name="connsiteX23" fmla="*/ 106685 w 169572"/>
                <a:gd name="connsiteY23" fmla="*/ 108711 h 244346"/>
                <a:gd name="connsiteX24" fmla="*/ 153361 w 169572"/>
                <a:gd name="connsiteY24" fmla="*/ 62366 h 244346"/>
                <a:gd name="connsiteX25" fmla="*/ 106685 w 169572"/>
                <a:gd name="connsiteY25" fmla="*/ 16041 h 24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9572" h="244346">
                  <a:moveTo>
                    <a:pt x="106676" y="0"/>
                  </a:moveTo>
                  <a:cubicBezTo>
                    <a:pt x="141351" y="0"/>
                    <a:pt x="169553" y="27975"/>
                    <a:pt x="169572" y="62366"/>
                  </a:cubicBezTo>
                  <a:cubicBezTo>
                    <a:pt x="169572" y="81578"/>
                    <a:pt x="160752" y="99436"/>
                    <a:pt x="145440" y="111408"/>
                  </a:cubicBezTo>
                  <a:lnTo>
                    <a:pt x="141493" y="114474"/>
                  </a:lnTo>
                  <a:cubicBezTo>
                    <a:pt x="133458" y="121619"/>
                    <a:pt x="118127" y="124004"/>
                    <a:pt x="107991" y="124789"/>
                  </a:cubicBezTo>
                  <a:lnTo>
                    <a:pt x="106695" y="124761"/>
                  </a:lnTo>
                  <a:cubicBezTo>
                    <a:pt x="103845" y="124768"/>
                    <a:pt x="100996" y="124904"/>
                    <a:pt x="98158" y="125168"/>
                  </a:cubicBezTo>
                  <a:lnTo>
                    <a:pt x="98035" y="125168"/>
                  </a:lnTo>
                  <a:lnTo>
                    <a:pt x="98054" y="125187"/>
                  </a:lnTo>
                  <a:cubicBezTo>
                    <a:pt x="52202" y="129512"/>
                    <a:pt x="16202" y="167935"/>
                    <a:pt x="16202" y="214601"/>
                  </a:cubicBezTo>
                  <a:lnTo>
                    <a:pt x="16202" y="228314"/>
                  </a:lnTo>
                  <a:lnTo>
                    <a:pt x="116679" y="228314"/>
                  </a:lnTo>
                  <a:cubicBezTo>
                    <a:pt x="119317" y="234017"/>
                    <a:pt x="122603" y="239396"/>
                    <a:pt x="126474" y="244346"/>
                  </a:cubicBezTo>
                  <a:lnTo>
                    <a:pt x="8101" y="244346"/>
                  </a:lnTo>
                  <a:cubicBezTo>
                    <a:pt x="3655" y="244367"/>
                    <a:pt x="31" y="240785"/>
                    <a:pt x="0" y="236339"/>
                  </a:cubicBezTo>
                  <a:lnTo>
                    <a:pt x="0" y="214601"/>
                  </a:lnTo>
                  <a:cubicBezTo>
                    <a:pt x="0" y="171086"/>
                    <a:pt x="26385" y="132503"/>
                    <a:pt x="67240" y="116301"/>
                  </a:cubicBezTo>
                  <a:lnTo>
                    <a:pt x="71868" y="114474"/>
                  </a:lnTo>
                  <a:lnTo>
                    <a:pt x="67941" y="111408"/>
                  </a:lnTo>
                  <a:cubicBezTo>
                    <a:pt x="52590" y="99436"/>
                    <a:pt x="43808" y="81578"/>
                    <a:pt x="43808" y="62366"/>
                  </a:cubicBezTo>
                  <a:cubicBezTo>
                    <a:pt x="43808" y="27975"/>
                    <a:pt x="72010" y="0"/>
                    <a:pt x="106676" y="0"/>
                  </a:cubicBezTo>
                  <a:close/>
                  <a:moveTo>
                    <a:pt x="106685" y="16041"/>
                  </a:moveTo>
                  <a:cubicBezTo>
                    <a:pt x="80953" y="16041"/>
                    <a:pt x="60019" y="36833"/>
                    <a:pt x="60019" y="62366"/>
                  </a:cubicBezTo>
                  <a:cubicBezTo>
                    <a:pt x="60019" y="87919"/>
                    <a:pt x="80953" y="108711"/>
                    <a:pt x="106685" y="108711"/>
                  </a:cubicBezTo>
                  <a:cubicBezTo>
                    <a:pt x="132427" y="108711"/>
                    <a:pt x="153361" y="87928"/>
                    <a:pt x="153361" y="62366"/>
                  </a:cubicBezTo>
                  <a:cubicBezTo>
                    <a:pt x="153361" y="36814"/>
                    <a:pt x="132427" y="16041"/>
                    <a:pt x="106685" y="160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624" name="任意多边形: 形状 623">
              <a:extLst>
                <a:ext uri="{FF2B5EF4-FFF2-40B4-BE49-F238E27FC236}">
                  <a16:creationId xmlns:a16="http://schemas.microsoft.com/office/drawing/2014/main" id="{F57F564C-4224-44C6-874D-A7406304E56E}"/>
                </a:ext>
              </a:extLst>
            </p:cNvPr>
            <p:cNvSpPr/>
            <p:nvPr/>
          </p:nvSpPr>
          <p:spPr>
            <a:xfrm>
              <a:off x="8082239" y="4267926"/>
              <a:ext cx="130364" cy="123227"/>
            </a:xfrm>
            <a:custGeom>
              <a:avLst/>
              <a:gdLst>
                <a:gd name="connsiteX0" fmla="*/ 42786 w 130364"/>
                <a:gd name="connsiteY0" fmla="*/ 766 h 123227"/>
                <a:gd name="connsiteX1" fmla="*/ 54492 w 130364"/>
                <a:gd name="connsiteY1" fmla="*/ 3207 h 123227"/>
                <a:gd name="connsiteX2" fmla="*/ 65527 w 130364"/>
                <a:gd name="connsiteY2" fmla="*/ 9633 h 123227"/>
                <a:gd name="connsiteX3" fmla="*/ 76477 w 130364"/>
                <a:gd name="connsiteY3" fmla="*/ 3311 h 123227"/>
                <a:gd name="connsiteX4" fmla="*/ 88212 w 130364"/>
                <a:gd name="connsiteY4" fmla="*/ 974 h 123227"/>
                <a:gd name="connsiteX5" fmla="*/ 104244 w 130364"/>
                <a:gd name="connsiteY5" fmla="*/ 9841 h 123227"/>
                <a:gd name="connsiteX6" fmla="*/ 107972 w 130364"/>
                <a:gd name="connsiteY6" fmla="*/ 22106 h 123227"/>
                <a:gd name="connsiteX7" fmla="*/ 106789 w 130364"/>
                <a:gd name="connsiteY7" fmla="*/ 27302 h 123227"/>
                <a:gd name="connsiteX8" fmla="*/ 120512 w 130364"/>
                <a:gd name="connsiteY8" fmla="*/ 40996 h 123227"/>
                <a:gd name="connsiteX9" fmla="*/ 121061 w 130364"/>
                <a:gd name="connsiteY9" fmla="*/ 40996 h 123227"/>
                <a:gd name="connsiteX10" fmla="*/ 129010 w 130364"/>
                <a:gd name="connsiteY10" fmla="*/ 48918 h 123227"/>
                <a:gd name="connsiteX11" fmla="*/ 130364 w 130364"/>
                <a:gd name="connsiteY11" fmla="*/ 61656 h 123227"/>
                <a:gd name="connsiteX12" fmla="*/ 129029 w 130364"/>
                <a:gd name="connsiteY12" fmla="*/ 74384 h 123227"/>
                <a:gd name="connsiteX13" fmla="*/ 121174 w 130364"/>
                <a:gd name="connsiteY13" fmla="*/ 82277 h 123227"/>
                <a:gd name="connsiteX14" fmla="*/ 120531 w 130364"/>
                <a:gd name="connsiteY14" fmla="*/ 82277 h 123227"/>
                <a:gd name="connsiteX15" fmla="*/ 106808 w 130364"/>
                <a:gd name="connsiteY15" fmla="*/ 96000 h 123227"/>
                <a:gd name="connsiteX16" fmla="*/ 108019 w 130364"/>
                <a:gd name="connsiteY16" fmla="*/ 101224 h 123227"/>
                <a:gd name="connsiteX17" fmla="*/ 104641 w 130364"/>
                <a:gd name="connsiteY17" fmla="*/ 113205 h 123227"/>
                <a:gd name="connsiteX18" fmla="*/ 104262 w 130364"/>
                <a:gd name="connsiteY18" fmla="*/ 113461 h 123227"/>
                <a:gd name="connsiteX19" fmla="*/ 88335 w 130364"/>
                <a:gd name="connsiteY19" fmla="*/ 122224 h 123227"/>
                <a:gd name="connsiteX20" fmla="*/ 83972 w 130364"/>
                <a:gd name="connsiteY20" fmla="*/ 123227 h 123227"/>
                <a:gd name="connsiteX21" fmla="*/ 76155 w 130364"/>
                <a:gd name="connsiteY21" fmla="*/ 119877 h 123227"/>
                <a:gd name="connsiteX22" fmla="*/ 64846 w 130364"/>
                <a:gd name="connsiteY22" fmla="*/ 113054 h 123227"/>
                <a:gd name="connsiteX23" fmla="*/ 53650 w 130364"/>
                <a:gd name="connsiteY23" fmla="*/ 119754 h 123227"/>
                <a:gd name="connsiteX24" fmla="*/ 41839 w 130364"/>
                <a:gd name="connsiteY24" fmla="*/ 122205 h 123227"/>
                <a:gd name="connsiteX25" fmla="*/ 26092 w 130364"/>
                <a:gd name="connsiteY25" fmla="*/ 113451 h 123227"/>
                <a:gd name="connsiteX26" fmla="*/ 22382 w 130364"/>
                <a:gd name="connsiteY26" fmla="*/ 101205 h 123227"/>
                <a:gd name="connsiteX27" fmla="*/ 23584 w 130364"/>
                <a:gd name="connsiteY27" fmla="*/ 96019 h 123227"/>
                <a:gd name="connsiteX28" fmla="*/ 9842 w 130364"/>
                <a:gd name="connsiteY28" fmla="*/ 82296 h 123227"/>
                <a:gd name="connsiteX29" fmla="*/ 9303 w 130364"/>
                <a:gd name="connsiteY29" fmla="*/ 82296 h 123227"/>
                <a:gd name="connsiteX30" fmla="*/ 1353 w 130364"/>
                <a:gd name="connsiteY30" fmla="*/ 74384 h 123227"/>
                <a:gd name="connsiteX31" fmla="*/ 0 w 130364"/>
                <a:gd name="connsiteY31" fmla="*/ 61665 h 123227"/>
                <a:gd name="connsiteX32" fmla="*/ 1353 w 130364"/>
                <a:gd name="connsiteY32" fmla="*/ 48927 h 123227"/>
                <a:gd name="connsiteX33" fmla="*/ 9208 w 130364"/>
                <a:gd name="connsiteY33" fmla="*/ 41015 h 123227"/>
                <a:gd name="connsiteX34" fmla="*/ 9852 w 130364"/>
                <a:gd name="connsiteY34" fmla="*/ 41015 h 123227"/>
                <a:gd name="connsiteX35" fmla="*/ 23593 w 130364"/>
                <a:gd name="connsiteY35" fmla="*/ 27321 h 123227"/>
                <a:gd name="connsiteX36" fmla="*/ 22372 w 130364"/>
                <a:gd name="connsiteY36" fmla="*/ 22078 h 123227"/>
                <a:gd name="connsiteX37" fmla="*/ 25770 w 130364"/>
                <a:gd name="connsiteY37" fmla="*/ 10088 h 123227"/>
                <a:gd name="connsiteX38" fmla="*/ 26148 w 130364"/>
                <a:gd name="connsiteY38" fmla="*/ 9860 h 123227"/>
                <a:gd name="connsiteX39" fmla="*/ 42473 w 130364"/>
                <a:gd name="connsiteY39" fmla="*/ 889 h 123227"/>
                <a:gd name="connsiteX40" fmla="*/ 42786 w 130364"/>
                <a:gd name="connsiteY40" fmla="*/ 766 h 123227"/>
                <a:gd name="connsiteX41" fmla="*/ 46552 w 130364"/>
                <a:gd name="connsiteY41" fmla="*/ 12860 h 123227"/>
                <a:gd name="connsiteX42" fmla="*/ 34685 w 130364"/>
                <a:gd name="connsiteY42" fmla="*/ 19381 h 123227"/>
                <a:gd name="connsiteX43" fmla="*/ 36095 w 130364"/>
                <a:gd name="connsiteY43" fmla="*/ 27302 h 123227"/>
                <a:gd name="connsiteX44" fmla="*/ 13296 w 130364"/>
                <a:gd name="connsiteY44" fmla="*/ 53271 h 123227"/>
                <a:gd name="connsiteX45" fmla="*/ 12511 w 130364"/>
                <a:gd name="connsiteY45" fmla="*/ 61656 h 123227"/>
                <a:gd name="connsiteX46" fmla="*/ 13296 w 130364"/>
                <a:gd name="connsiteY46" fmla="*/ 70022 h 123227"/>
                <a:gd name="connsiteX47" fmla="*/ 36095 w 130364"/>
                <a:gd name="connsiteY47" fmla="*/ 95990 h 123227"/>
                <a:gd name="connsiteX48" fmla="*/ 34675 w 130364"/>
                <a:gd name="connsiteY48" fmla="*/ 103921 h 123227"/>
                <a:gd name="connsiteX49" fmla="*/ 45653 w 130364"/>
                <a:gd name="connsiteY49" fmla="*/ 110054 h 123227"/>
                <a:gd name="connsiteX50" fmla="*/ 50347 w 130364"/>
                <a:gd name="connsiteY50" fmla="*/ 106088 h 123227"/>
                <a:gd name="connsiteX51" fmla="*/ 64836 w 130364"/>
                <a:gd name="connsiteY51" fmla="*/ 100523 h 123227"/>
                <a:gd name="connsiteX52" fmla="*/ 79477 w 130364"/>
                <a:gd name="connsiteY52" fmla="*/ 106211 h 123227"/>
                <a:gd name="connsiteX53" fmla="*/ 84199 w 130364"/>
                <a:gd name="connsiteY53" fmla="*/ 110252 h 123227"/>
                <a:gd name="connsiteX54" fmla="*/ 95688 w 130364"/>
                <a:gd name="connsiteY54" fmla="*/ 103921 h 123227"/>
                <a:gd name="connsiteX55" fmla="*/ 94297 w 130364"/>
                <a:gd name="connsiteY55" fmla="*/ 96000 h 123227"/>
                <a:gd name="connsiteX56" fmla="*/ 117076 w 130364"/>
                <a:gd name="connsiteY56" fmla="*/ 70031 h 123227"/>
                <a:gd name="connsiteX57" fmla="*/ 117862 w 130364"/>
                <a:gd name="connsiteY57" fmla="*/ 61637 h 123227"/>
                <a:gd name="connsiteX58" fmla="*/ 117076 w 130364"/>
                <a:gd name="connsiteY58" fmla="*/ 53242 h 123227"/>
                <a:gd name="connsiteX59" fmla="*/ 94297 w 130364"/>
                <a:gd name="connsiteY59" fmla="*/ 27293 h 123227"/>
                <a:gd name="connsiteX60" fmla="*/ 95698 w 130364"/>
                <a:gd name="connsiteY60" fmla="*/ 19362 h 123227"/>
                <a:gd name="connsiteX61" fmla="*/ 84351 w 130364"/>
                <a:gd name="connsiteY61" fmla="*/ 13059 h 123227"/>
                <a:gd name="connsiteX62" fmla="*/ 79666 w 130364"/>
                <a:gd name="connsiteY62" fmla="*/ 16845 h 123227"/>
                <a:gd name="connsiteX63" fmla="*/ 65527 w 130364"/>
                <a:gd name="connsiteY63" fmla="*/ 22088 h 123227"/>
                <a:gd name="connsiteX64" fmla="*/ 51246 w 130364"/>
                <a:gd name="connsiteY64" fmla="*/ 16750 h 123227"/>
                <a:gd name="connsiteX65" fmla="*/ 46552 w 130364"/>
                <a:gd name="connsiteY65" fmla="*/ 12860 h 123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30364" h="123227">
                  <a:moveTo>
                    <a:pt x="42786" y="766"/>
                  </a:moveTo>
                  <a:cubicBezTo>
                    <a:pt x="46825" y="-837"/>
                    <a:pt x="51431" y="124"/>
                    <a:pt x="54492" y="3207"/>
                  </a:cubicBezTo>
                  <a:cubicBezTo>
                    <a:pt x="56480" y="5289"/>
                    <a:pt x="61827" y="9633"/>
                    <a:pt x="65527" y="9633"/>
                  </a:cubicBezTo>
                  <a:cubicBezTo>
                    <a:pt x="69171" y="9633"/>
                    <a:pt x="74489" y="5384"/>
                    <a:pt x="76477" y="3311"/>
                  </a:cubicBezTo>
                  <a:cubicBezTo>
                    <a:pt x="79571" y="255"/>
                    <a:pt x="84190" y="-664"/>
                    <a:pt x="88212" y="974"/>
                  </a:cubicBezTo>
                  <a:lnTo>
                    <a:pt x="104244" y="9841"/>
                  </a:lnTo>
                  <a:cubicBezTo>
                    <a:pt x="108408" y="12719"/>
                    <a:pt x="109865" y="17904"/>
                    <a:pt x="107972" y="22106"/>
                  </a:cubicBezTo>
                  <a:cubicBezTo>
                    <a:pt x="107293" y="23761"/>
                    <a:pt x="106893" y="25517"/>
                    <a:pt x="106789" y="27302"/>
                  </a:cubicBezTo>
                  <a:cubicBezTo>
                    <a:pt x="106808" y="34864"/>
                    <a:pt x="112941" y="40987"/>
                    <a:pt x="120512" y="40996"/>
                  </a:cubicBezTo>
                  <a:lnTo>
                    <a:pt x="121061" y="40996"/>
                  </a:lnTo>
                  <a:cubicBezTo>
                    <a:pt x="125007" y="40996"/>
                    <a:pt x="128092" y="44110"/>
                    <a:pt x="129010" y="48918"/>
                  </a:cubicBezTo>
                  <a:cubicBezTo>
                    <a:pt x="129143" y="49637"/>
                    <a:pt x="130364" y="56290"/>
                    <a:pt x="130364" y="61656"/>
                  </a:cubicBezTo>
                  <a:cubicBezTo>
                    <a:pt x="130364" y="67287"/>
                    <a:pt x="129010" y="74328"/>
                    <a:pt x="129029" y="74384"/>
                  </a:cubicBezTo>
                  <a:cubicBezTo>
                    <a:pt x="128130" y="79173"/>
                    <a:pt x="125035" y="82277"/>
                    <a:pt x="121174" y="82277"/>
                  </a:cubicBezTo>
                  <a:lnTo>
                    <a:pt x="120531" y="82277"/>
                  </a:lnTo>
                  <a:cubicBezTo>
                    <a:pt x="112960" y="82296"/>
                    <a:pt x="106827" y="88429"/>
                    <a:pt x="106808" y="96000"/>
                  </a:cubicBezTo>
                  <a:cubicBezTo>
                    <a:pt x="106912" y="97798"/>
                    <a:pt x="107329" y="99568"/>
                    <a:pt x="108019" y="101224"/>
                  </a:cubicBezTo>
                  <a:cubicBezTo>
                    <a:pt x="109865" y="105520"/>
                    <a:pt x="108455" y="110508"/>
                    <a:pt x="104641" y="113205"/>
                  </a:cubicBezTo>
                  <a:lnTo>
                    <a:pt x="104262" y="113461"/>
                  </a:lnTo>
                  <a:lnTo>
                    <a:pt x="88335" y="122224"/>
                  </a:lnTo>
                  <a:cubicBezTo>
                    <a:pt x="86973" y="122877"/>
                    <a:pt x="85483" y="123219"/>
                    <a:pt x="83972" y="123227"/>
                  </a:cubicBezTo>
                  <a:cubicBezTo>
                    <a:pt x="80982" y="123227"/>
                    <a:pt x="78029" y="121968"/>
                    <a:pt x="76155" y="119877"/>
                  </a:cubicBezTo>
                  <a:cubicBezTo>
                    <a:pt x="74101" y="117653"/>
                    <a:pt x="68669" y="113054"/>
                    <a:pt x="64846" y="113054"/>
                  </a:cubicBezTo>
                  <a:cubicBezTo>
                    <a:pt x="61107" y="113054"/>
                    <a:pt x="55581" y="117653"/>
                    <a:pt x="53650" y="119754"/>
                  </a:cubicBezTo>
                  <a:cubicBezTo>
                    <a:pt x="50584" y="122908"/>
                    <a:pt x="45907" y="123879"/>
                    <a:pt x="41839" y="122205"/>
                  </a:cubicBezTo>
                  <a:lnTo>
                    <a:pt x="26092" y="113451"/>
                  </a:lnTo>
                  <a:cubicBezTo>
                    <a:pt x="21946" y="110574"/>
                    <a:pt x="20498" y="105407"/>
                    <a:pt x="22382" y="101205"/>
                  </a:cubicBezTo>
                  <a:cubicBezTo>
                    <a:pt x="22713" y="100429"/>
                    <a:pt x="23584" y="97968"/>
                    <a:pt x="23584" y="96019"/>
                  </a:cubicBezTo>
                  <a:cubicBezTo>
                    <a:pt x="23584" y="88457"/>
                    <a:pt x="17404" y="82296"/>
                    <a:pt x="9842" y="82296"/>
                  </a:cubicBezTo>
                  <a:lnTo>
                    <a:pt x="9303" y="82296"/>
                  </a:lnTo>
                  <a:cubicBezTo>
                    <a:pt x="5347" y="82296"/>
                    <a:pt x="2271" y="79183"/>
                    <a:pt x="1353" y="74384"/>
                  </a:cubicBezTo>
                  <a:cubicBezTo>
                    <a:pt x="1211" y="73656"/>
                    <a:pt x="0" y="67003"/>
                    <a:pt x="0" y="61665"/>
                  </a:cubicBezTo>
                  <a:cubicBezTo>
                    <a:pt x="0" y="56309"/>
                    <a:pt x="1211" y="49637"/>
                    <a:pt x="1353" y="48927"/>
                  </a:cubicBezTo>
                  <a:cubicBezTo>
                    <a:pt x="2271" y="44138"/>
                    <a:pt x="5347" y="41015"/>
                    <a:pt x="9208" y="41015"/>
                  </a:cubicBezTo>
                  <a:lnTo>
                    <a:pt x="9852" y="41015"/>
                  </a:lnTo>
                  <a:cubicBezTo>
                    <a:pt x="17423" y="41015"/>
                    <a:pt x="23574" y="34892"/>
                    <a:pt x="23593" y="27321"/>
                  </a:cubicBezTo>
                  <a:cubicBezTo>
                    <a:pt x="23497" y="25515"/>
                    <a:pt x="23083" y="23741"/>
                    <a:pt x="22372" y="22078"/>
                  </a:cubicBezTo>
                  <a:cubicBezTo>
                    <a:pt x="20539" y="17780"/>
                    <a:pt x="21954" y="12785"/>
                    <a:pt x="25770" y="10088"/>
                  </a:cubicBezTo>
                  <a:lnTo>
                    <a:pt x="26148" y="9860"/>
                  </a:lnTo>
                  <a:lnTo>
                    <a:pt x="42473" y="889"/>
                  </a:lnTo>
                  <a:lnTo>
                    <a:pt x="42786" y="766"/>
                  </a:lnTo>
                  <a:close/>
                  <a:moveTo>
                    <a:pt x="46552" y="12860"/>
                  </a:moveTo>
                  <a:lnTo>
                    <a:pt x="34685" y="19381"/>
                  </a:lnTo>
                  <a:cubicBezTo>
                    <a:pt x="35347" y="21349"/>
                    <a:pt x="36095" y="24255"/>
                    <a:pt x="36095" y="27302"/>
                  </a:cubicBezTo>
                  <a:cubicBezTo>
                    <a:pt x="36083" y="40451"/>
                    <a:pt x="26333" y="51557"/>
                    <a:pt x="13296" y="53271"/>
                  </a:cubicBezTo>
                  <a:cubicBezTo>
                    <a:pt x="12845" y="56045"/>
                    <a:pt x="12583" y="58846"/>
                    <a:pt x="12511" y="61656"/>
                  </a:cubicBezTo>
                  <a:cubicBezTo>
                    <a:pt x="12587" y="64457"/>
                    <a:pt x="12842" y="67249"/>
                    <a:pt x="13296" y="70022"/>
                  </a:cubicBezTo>
                  <a:cubicBezTo>
                    <a:pt x="26342" y="71719"/>
                    <a:pt x="36100" y="82835"/>
                    <a:pt x="36095" y="95990"/>
                  </a:cubicBezTo>
                  <a:cubicBezTo>
                    <a:pt x="36095" y="99019"/>
                    <a:pt x="35319" y="101943"/>
                    <a:pt x="34675" y="103921"/>
                  </a:cubicBezTo>
                  <a:lnTo>
                    <a:pt x="45653" y="110054"/>
                  </a:lnTo>
                  <a:cubicBezTo>
                    <a:pt x="47139" y="108634"/>
                    <a:pt x="48700" y="107309"/>
                    <a:pt x="50347" y="106088"/>
                  </a:cubicBezTo>
                  <a:cubicBezTo>
                    <a:pt x="55382" y="102416"/>
                    <a:pt x="60275" y="100523"/>
                    <a:pt x="64836" y="100523"/>
                  </a:cubicBezTo>
                  <a:cubicBezTo>
                    <a:pt x="69464" y="100523"/>
                    <a:pt x="74395" y="102454"/>
                    <a:pt x="79477" y="106211"/>
                  </a:cubicBezTo>
                  <a:cubicBezTo>
                    <a:pt x="81133" y="107451"/>
                    <a:pt x="82713" y="108804"/>
                    <a:pt x="84199" y="110252"/>
                  </a:cubicBezTo>
                  <a:lnTo>
                    <a:pt x="95688" y="103921"/>
                  </a:lnTo>
                  <a:cubicBezTo>
                    <a:pt x="94816" y="101369"/>
                    <a:pt x="94347" y="98696"/>
                    <a:pt x="94297" y="96000"/>
                  </a:cubicBezTo>
                  <a:cubicBezTo>
                    <a:pt x="94286" y="82850"/>
                    <a:pt x="104037" y="71734"/>
                    <a:pt x="117076" y="70031"/>
                  </a:cubicBezTo>
                  <a:cubicBezTo>
                    <a:pt x="117398" y="67864"/>
                    <a:pt x="117862" y="64362"/>
                    <a:pt x="117862" y="61637"/>
                  </a:cubicBezTo>
                  <a:cubicBezTo>
                    <a:pt x="117862" y="58902"/>
                    <a:pt x="117398" y="55419"/>
                    <a:pt x="117076" y="53242"/>
                  </a:cubicBezTo>
                  <a:cubicBezTo>
                    <a:pt x="104048" y="51533"/>
                    <a:pt x="94304" y="40433"/>
                    <a:pt x="94297" y="27293"/>
                  </a:cubicBezTo>
                  <a:cubicBezTo>
                    <a:pt x="94344" y="24586"/>
                    <a:pt x="94818" y="21917"/>
                    <a:pt x="95698" y="19362"/>
                  </a:cubicBezTo>
                  <a:lnTo>
                    <a:pt x="84351" y="13059"/>
                  </a:lnTo>
                  <a:cubicBezTo>
                    <a:pt x="82872" y="14420"/>
                    <a:pt x="81307" y="15685"/>
                    <a:pt x="79666" y="16845"/>
                  </a:cubicBezTo>
                  <a:cubicBezTo>
                    <a:pt x="74707" y="20327"/>
                    <a:pt x="69975" y="22088"/>
                    <a:pt x="65527" y="22088"/>
                  </a:cubicBezTo>
                  <a:cubicBezTo>
                    <a:pt x="61013" y="22088"/>
                    <a:pt x="56224" y="20327"/>
                    <a:pt x="51246" y="16750"/>
                  </a:cubicBezTo>
                  <a:cubicBezTo>
                    <a:pt x="49587" y="15572"/>
                    <a:pt x="48018" y="14272"/>
                    <a:pt x="46552" y="128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623" name="任意多边形: 形状 622">
              <a:extLst>
                <a:ext uri="{FF2B5EF4-FFF2-40B4-BE49-F238E27FC236}">
                  <a16:creationId xmlns:a16="http://schemas.microsoft.com/office/drawing/2014/main" id="{D978B66A-4FC7-45FD-BDA2-B755DCF82D2C}"/>
                </a:ext>
              </a:extLst>
            </p:cNvPr>
            <p:cNvSpPr/>
            <p:nvPr/>
          </p:nvSpPr>
          <p:spPr>
            <a:xfrm>
              <a:off x="8122914" y="4305908"/>
              <a:ext cx="48474" cy="47797"/>
            </a:xfrm>
            <a:custGeom>
              <a:avLst/>
              <a:gdLst>
                <a:gd name="connsiteX0" fmla="*/ 24914 w 48474"/>
                <a:gd name="connsiteY0" fmla="*/ 10 h 47797"/>
                <a:gd name="connsiteX1" fmla="*/ 48474 w 48474"/>
                <a:gd name="connsiteY1" fmla="*/ 23570 h 47797"/>
                <a:gd name="connsiteX2" fmla="*/ 24237 w 48474"/>
                <a:gd name="connsiteY2" fmla="*/ 47797 h 47797"/>
                <a:gd name="connsiteX3" fmla="*/ 0 w 48474"/>
                <a:gd name="connsiteY3" fmla="*/ 23570 h 47797"/>
                <a:gd name="connsiteX4" fmla="*/ 24914 w 48474"/>
                <a:gd name="connsiteY4" fmla="*/ 10 h 47797"/>
                <a:gd name="connsiteX5" fmla="*/ 24237 w 48474"/>
                <a:gd name="connsiteY5" fmla="*/ 12308 h 47797"/>
                <a:gd name="connsiteX6" fmla="*/ 12483 w 48474"/>
                <a:gd name="connsiteY6" fmla="*/ 23579 h 47797"/>
                <a:gd name="connsiteX7" fmla="*/ 24566 w 48474"/>
                <a:gd name="connsiteY7" fmla="*/ 34995 h 47797"/>
                <a:gd name="connsiteX8" fmla="*/ 35982 w 48474"/>
                <a:gd name="connsiteY8" fmla="*/ 23579 h 47797"/>
                <a:gd name="connsiteX9" fmla="*/ 24237 w 48474"/>
                <a:gd name="connsiteY9" fmla="*/ 12308 h 4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74" h="47797">
                  <a:moveTo>
                    <a:pt x="24914" y="10"/>
                  </a:moveTo>
                  <a:cubicBezTo>
                    <a:pt x="37774" y="370"/>
                    <a:pt x="48114" y="10710"/>
                    <a:pt x="48474" y="23570"/>
                  </a:cubicBezTo>
                  <a:cubicBezTo>
                    <a:pt x="48448" y="36943"/>
                    <a:pt x="37610" y="47776"/>
                    <a:pt x="24237" y="47797"/>
                  </a:cubicBezTo>
                  <a:cubicBezTo>
                    <a:pt x="10864" y="47776"/>
                    <a:pt x="26" y="36943"/>
                    <a:pt x="0" y="23570"/>
                  </a:cubicBezTo>
                  <a:cubicBezTo>
                    <a:pt x="374" y="10184"/>
                    <a:pt x="11529" y="-364"/>
                    <a:pt x="24914" y="10"/>
                  </a:cubicBezTo>
                  <a:close/>
                  <a:moveTo>
                    <a:pt x="24237" y="12308"/>
                  </a:moveTo>
                  <a:cubicBezTo>
                    <a:pt x="17934" y="12308"/>
                    <a:pt x="12748" y="17286"/>
                    <a:pt x="12483" y="23579"/>
                  </a:cubicBezTo>
                  <a:cubicBezTo>
                    <a:pt x="12667" y="30068"/>
                    <a:pt x="18077" y="35179"/>
                    <a:pt x="24566" y="34995"/>
                  </a:cubicBezTo>
                  <a:cubicBezTo>
                    <a:pt x="30796" y="34818"/>
                    <a:pt x="35805" y="29809"/>
                    <a:pt x="35982" y="23579"/>
                  </a:cubicBezTo>
                  <a:cubicBezTo>
                    <a:pt x="35718" y="17282"/>
                    <a:pt x="30539" y="12312"/>
                    <a:pt x="24237" y="12308"/>
                  </a:cubicBezTo>
                  <a:close/>
                </a:path>
              </a:pathLst>
            </a:custGeom>
            <a:solidFill>
              <a:srgbClr val="F9CA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sp>
        <p:nvSpPr>
          <p:cNvPr id="133" name="文本框 132">
            <a:extLst>
              <a:ext uri="{FF2B5EF4-FFF2-40B4-BE49-F238E27FC236}">
                <a16:creationId xmlns:a16="http://schemas.microsoft.com/office/drawing/2014/main" id="{2EC5CFAD-2DA2-489E-95AC-0F208D499389}"/>
              </a:ext>
            </a:extLst>
          </p:cNvPr>
          <p:cNvSpPr txBox="1"/>
          <p:nvPr/>
        </p:nvSpPr>
        <p:spPr>
          <a:xfrm>
            <a:off x="5831835" y="4311718"/>
            <a:ext cx="100329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C</a:t>
            </a:r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grpSp>
        <p:nvGrpSpPr>
          <p:cNvPr id="645" name="组合 644">
            <a:extLst>
              <a:ext uri="{FF2B5EF4-FFF2-40B4-BE49-F238E27FC236}">
                <a16:creationId xmlns:a16="http://schemas.microsoft.com/office/drawing/2014/main" id="{0544EB2D-172E-45F7-AF61-19F3AA5D1B1E}"/>
              </a:ext>
            </a:extLst>
          </p:cNvPr>
          <p:cNvGrpSpPr/>
          <p:nvPr/>
        </p:nvGrpSpPr>
        <p:grpSpPr>
          <a:xfrm>
            <a:off x="5581120" y="4349872"/>
            <a:ext cx="293017" cy="293024"/>
            <a:chOff x="4955684" y="4342792"/>
            <a:chExt cx="244840" cy="244846"/>
          </a:xfrm>
          <a:solidFill>
            <a:schemeClr val="accent1"/>
          </a:solidFill>
        </p:grpSpPr>
        <p:sp>
          <p:nvSpPr>
            <p:cNvPr id="631" name="任意多边形: 形状 630">
              <a:extLst>
                <a:ext uri="{FF2B5EF4-FFF2-40B4-BE49-F238E27FC236}">
                  <a16:creationId xmlns:a16="http://schemas.microsoft.com/office/drawing/2014/main" id="{E0FC142B-B2FC-45F4-A919-1C25C92A4BDE}"/>
                </a:ext>
              </a:extLst>
            </p:cNvPr>
            <p:cNvSpPr/>
            <p:nvPr/>
          </p:nvSpPr>
          <p:spPr>
            <a:xfrm>
              <a:off x="4955684" y="4342792"/>
              <a:ext cx="244840" cy="244846"/>
            </a:xfrm>
            <a:custGeom>
              <a:avLst/>
              <a:gdLst>
                <a:gd name="connsiteX0" fmla="*/ 259170 w 518333"/>
                <a:gd name="connsiteY0" fmla="*/ 518346 h 518346"/>
                <a:gd name="connsiteX1" fmla="*/ 114082 w 518333"/>
                <a:gd name="connsiteY1" fmla="*/ 473952 h 518346"/>
                <a:gd name="connsiteX2" fmla="*/ 0 w 518333"/>
                <a:gd name="connsiteY2" fmla="*/ 259176 h 518346"/>
                <a:gd name="connsiteX3" fmla="*/ 22341 w 518333"/>
                <a:gd name="connsiteY3" fmla="*/ 153752 h 518346"/>
                <a:gd name="connsiteX4" fmla="*/ 82935 w 518333"/>
                <a:gd name="connsiteY4" fmla="*/ 69149 h 518346"/>
                <a:gd name="connsiteX5" fmla="*/ 101072 w 518333"/>
                <a:gd name="connsiteY5" fmla="*/ 69829 h 518346"/>
                <a:gd name="connsiteX6" fmla="*/ 100392 w 518333"/>
                <a:gd name="connsiteY6" fmla="*/ 87967 h 518346"/>
                <a:gd name="connsiteX7" fmla="*/ 45787 w 518333"/>
                <a:gd name="connsiteY7" fmla="*/ 164201 h 518346"/>
                <a:gd name="connsiteX8" fmla="*/ 25666 w 518333"/>
                <a:gd name="connsiteY8" fmla="*/ 259170 h 518346"/>
                <a:gd name="connsiteX9" fmla="*/ 128465 w 518333"/>
                <a:gd name="connsiteY9" fmla="*/ 452689 h 518346"/>
                <a:gd name="connsiteX10" fmla="*/ 259163 w 518333"/>
                <a:gd name="connsiteY10" fmla="*/ 492667 h 518346"/>
                <a:gd name="connsiteX11" fmla="*/ 389862 w 518333"/>
                <a:gd name="connsiteY11" fmla="*/ 452689 h 518346"/>
                <a:gd name="connsiteX12" fmla="*/ 492661 w 518333"/>
                <a:gd name="connsiteY12" fmla="*/ 259170 h 518346"/>
                <a:gd name="connsiteX13" fmla="*/ 424270 w 518333"/>
                <a:gd name="connsiteY13" fmla="*/ 94064 h 518346"/>
                <a:gd name="connsiteX14" fmla="*/ 259163 w 518333"/>
                <a:gd name="connsiteY14" fmla="*/ 25672 h 518346"/>
                <a:gd name="connsiteX15" fmla="*/ 178257 w 518333"/>
                <a:gd name="connsiteY15" fmla="*/ 40068 h 518346"/>
                <a:gd name="connsiteX16" fmla="*/ 161769 w 518333"/>
                <a:gd name="connsiteY16" fmla="*/ 32476 h 518346"/>
                <a:gd name="connsiteX17" fmla="*/ 169361 w 518333"/>
                <a:gd name="connsiteY17" fmla="*/ 15988 h 518346"/>
                <a:gd name="connsiteX18" fmla="*/ 259163 w 518333"/>
                <a:gd name="connsiteY18" fmla="*/ 0 h 518346"/>
                <a:gd name="connsiteX19" fmla="*/ 360050 w 518333"/>
                <a:gd name="connsiteY19" fmla="*/ 20371 h 518346"/>
                <a:gd name="connsiteX20" fmla="*/ 442426 w 518333"/>
                <a:gd name="connsiteY20" fmla="*/ 75907 h 518346"/>
                <a:gd name="connsiteX21" fmla="*/ 497962 w 518333"/>
                <a:gd name="connsiteY21" fmla="*/ 158284 h 518346"/>
                <a:gd name="connsiteX22" fmla="*/ 518333 w 518333"/>
                <a:gd name="connsiteY22" fmla="*/ 259170 h 518346"/>
                <a:gd name="connsiteX23" fmla="*/ 404251 w 518333"/>
                <a:gd name="connsiteY23" fmla="*/ 473946 h 518346"/>
                <a:gd name="connsiteX24" fmla="*/ 259170 w 518333"/>
                <a:gd name="connsiteY24" fmla="*/ 518346 h 51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8333" h="518346">
                  <a:moveTo>
                    <a:pt x="259170" y="518346"/>
                  </a:moveTo>
                  <a:cubicBezTo>
                    <a:pt x="207158" y="518346"/>
                    <a:pt x="156987" y="502994"/>
                    <a:pt x="114082" y="473952"/>
                  </a:cubicBezTo>
                  <a:cubicBezTo>
                    <a:pt x="42648" y="425617"/>
                    <a:pt x="0" y="345327"/>
                    <a:pt x="0" y="259176"/>
                  </a:cubicBezTo>
                  <a:cubicBezTo>
                    <a:pt x="0" y="222478"/>
                    <a:pt x="7516" y="187011"/>
                    <a:pt x="22341" y="153752"/>
                  </a:cubicBezTo>
                  <a:cubicBezTo>
                    <a:pt x="36660" y="121630"/>
                    <a:pt x="57044" y="93165"/>
                    <a:pt x="82935" y="69149"/>
                  </a:cubicBezTo>
                  <a:cubicBezTo>
                    <a:pt x="88134" y="64329"/>
                    <a:pt x="96252" y="64630"/>
                    <a:pt x="101072" y="69829"/>
                  </a:cubicBezTo>
                  <a:cubicBezTo>
                    <a:pt x="105892" y="75028"/>
                    <a:pt x="105591" y="83147"/>
                    <a:pt x="100392" y="87967"/>
                  </a:cubicBezTo>
                  <a:cubicBezTo>
                    <a:pt x="77062" y="109615"/>
                    <a:pt x="58687" y="135262"/>
                    <a:pt x="45787" y="164201"/>
                  </a:cubicBezTo>
                  <a:cubicBezTo>
                    <a:pt x="32437" y="194148"/>
                    <a:pt x="25666" y="226104"/>
                    <a:pt x="25666" y="259170"/>
                  </a:cubicBezTo>
                  <a:cubicBezTo>
                    <a:pt x="25666" y="336784"/>
                    <a:pt x="64098" y="409129"/>
                    <a:pt x="128465" y="452689"/>
                  </a:cubicBezTo>
                  <a:cubicBezTo>
                    <a:pt x="167108" y="478843"/>
                    <a:pt x="212298" y="492667"/>
                    <a:pt x="259163" y="492667"/>
                  </a:cubicBezTo>
                  <a:cubicBezTo>
                    <a:pt x="306029" y="492667"/>
                    <a:pt x="351219" y="478843"/>
                    <a:pt x="389862" y="452689"/>
                  </a:cubicBezTo>
                  <a:cubicBezTo>
                    <a:pt x="454229" y="409129"/>
                    <a:pt x="492661" y="336784"/>
                    <a:pt x="492661" y="259170"/>
                  </a:cubicBezTo>
                  <a:cubicBezTo>
                    <a:pt x="492661" y="196799"/>
                    <a:pt x="468375" y="138163"/>
                    <a:pt x="424270" y="94064"/>
                  </a:cubicBezTo>
                  <a:cubicBezTo>
                    <a:pt x="380164" y="49959"/>
                    <a:pt x="321528" y="25672"/>
                    <a:pt x="259163" y="25672"/>
                  </a:cubicBezTo>
                  <a:cubicBezTo>
                    <a:pt x="231335" y="25672"/>
                    <a:pt x="204115" y="30518"/>
                    <a:pt x="178257" y="40068"/>
                  </a:cubicBezTo>
                  <a:cubicBezTo>
                    <a:pt x="171608" y="42526"/>
                    <a:pt x="164227" y="39125"/>
                    <a:pt x="161769" y="32476"/>
                  </a:cubicBezTo>
                  <a:cubicBezTo>
                    <a:pt x="159310" y="25827"/>
                    <a:pt x="162712" y="18446"/>
                    <a:pt x="169361" y="15988"/>
                  </a:cubicBezTo>
                  <a:cubicBezTo>
                    <a:pt x="198076" y="5378"/>
                    <a:pt x="228286" y="0"/>
                    <a:pt x="259163" y="0"/>
                  </a:cubicBezTo>
                  <a:cubicBezTo>
                    <a:pt x="294142" y="0"/>
                    <a:pt x="328088" y="6855"/>
                    <a:pt x="360050" y="20371"/>
                  </a:cubicBezTo>
                  <a:cubicBezTo>
                    <a:pt x="390915" y="33426"/>
                    <a:pt x="418628" y="52109"/>
                    <a:pt x="442426" y="75907"/>
                  </a:cubicBezTo>
                  <a:cubicBezTo>
                    <a:pt x="466225" y="99705"/>
                    <a:pt x="484908" y="127419"/>
                    <a:pt x="497962" y="158284"/>
                  </a:cubicBezTo>
                  <a:cubicBezTo>
                    <a:pt x="511479" y="190246"/>
                    <a:pt x="518333" y="224185"/>
                    <a:pt x="518333" y="259170"/>
                  </a:cubicBezTo>
                  <a:cubicBezTo>
                    <a:pt x="518333" y="345314"/>
                    <a:pt x="475685" y="425611"/>
                    <a:pt x="404251" y="473946"/>
                  </a:cubicBezTo>
                  <a:cubicBezTo>
                    <a:pt x="361353" y="502994"/>
                    <a:pt x="311182" y="518346"/>
                    <a:pt x="259170" y="518346"/>
                  </a:cubicBezTo>
                  <a:close/>
                </a:path>
              </a:pathLst>
            </a:custGeom>
            <a:grpFill/>
            <a:ln w="63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632" name="任意多边形: 形状 631">
              <a:extLst>
                <a:ext uri="{FF2B5EF4-FFF2-40B4-BE49-F238E27FC236}">
                  <a16:creationId xmlns:a16="http://schemas.microsoft.com/office/drawing/2014/main" id="{5CD2D068-CA43-40AB-9B18-FD7F4A3C46BD}"/>
                </a:ext>
              </a:extLst>
            </p:cNvPr>
            <p:cNvSpPr/>
            <p:nvPr/>
          </p:nvSpPr>
          <p:spPr>
            <a:xfrm>
              <a:off x="5006906" y="4359831"/>
              <a:ext cx="142398" cy="227807"/>
            </a:xfrm>
            <a:custGeom>
              <a:avLst/>
              <a:gdLst>
                <a:gd name="connsiteX0" fmla="*/ 17888 w 301461"/>
                <a:gd name="connsiteY0" fmla="*/ 28474 h 482273"/>
                <a:gd name="connsiteX1" fmla="*/ 7074 w 301461"/>
                <a:gd name="connsiteY1" fmla="*/ 22569 h 482273"/>
                <a:gd name="connsiteX2" fmla="*/ 10944 w 301461"/>
                <a:gd name="connsiteY2" fmla="*/ 4836 h 482273"/>
                <a:gd name="connsiteX3" fmla="*/ 15642 w 301461"/>
                <a:gd name="connsiteY3" fmla="*/ 1890 h 482273"/>
                <a:gd name="connsiteX4" fmla="*/ 33292 w 301461"/>
                <a:gd name="connsiteY4" fmla="*/ 6139 h 482273"/>
                <a:gd name="connsiteX5" fmla="*/ 29043 w 301461"/>
                <a:gd name="connsiteY5" fmla="*/ 23789 h 482273"/>
                <a:gd name="connsiteX6" fmla="*/ 24807 w 301461"/>
                <a:gd name="connsiteY6" fmla="*/ 26440 h 482273"/>
                <a:gd name="connsiteX7" fmla="*/ 17888 w 301461"/>
                <a:gd name="connsiteY7" fmla="*/ 28474 h 482273"/>
                <a:gd name="connsiteX8" fmla="*/ 150731 w 301461"/>
                <a:gd name="connsiteY8" fmla="*/ 209555 h 482273"/>
                <a:gd name="connsiteX9" fmla="*/ 82121 w 301461"/>
                <a:gd name="connsiteY9" fmla="*/ 140945 h 482273"/>
                <a:gd name="connsiteX10" fmla="*/ 150731 w 301461"/>
                <a:gd name="connsiteY10" fmla="*/ 72335 h 482273"/>
                <a:gd name="connsiteX11" fmla="*/ 219340 w 301461"/>
                <a:gd name="connsiteY11" fmla="*/ 140945 h 482273"/>
                <a:gd name="connsiteX12" fmla="*/ 150731 w 301461"/>
                <a:gd name="connsiteY12" fmla="*/ 209555 h 482273"/>
                <a:gd name="connsiteX13" fmla="*/ 150731 w 301461"/>
                <a:gd name="connsiteY13" fmla="*/ 98008 h 482273"/>
                <a:gd name="connsiteX14" fmla="*/ 107793 w 301461"/>
                <a:gd name="connsiteY14" fmla="*/ 140945 h 482273"/>
                <a:gd name="connsiteX15" fmla="*/ 150731 w 301461"/>
                <a:gd name="connsiteY15" fmla="*/ 183882 h 482273"/>
                <a:gd name="connsiteX16" fmla="*/ 193668 w 301461"/>
                <a:gd name="connsiteY16" fmla="*/ 140945 h 482273"/>
                <a:gd name="connsiteX17" fmla="*/ 150731 w 301461"/>
                <a:gd name="connsiteY17" fmla="*/ 98008 h 482273"/>
                <a:gd name="connsiteX18" fmla="*/ 150731 w 301461"/>
                <a:gd name="connsiteY18" fmla="*/ 482273 h 482273"/>
                <a:gd name="connsiteX19" fmla="*/ 5643 w 301461"/>
                <a:gd name="connsiteY19" fmla="*/ 437879 h 482273"/>
                <a:gd name="connsiteX20" fmla="*/ 162 w 301461"/>
                <a:gd name="connsiteY20" fmla="*/ 425216 h 482273"/>
                <a:gd name="connsiteX21" fmla="*/ 53130 w 301461"/>
                <a:gd name="connsiteY21" fmla="*/ 290256 h 482273"/>
                <a:gd name="connsiteX22" fmla="*/ 97204 w 301461"/>
                <a:gd name="connsiteY22" fmla="*/ 249302 h 482273"/>
                <a:gd name="connsiteX23" fmla="*/ 150731 w 301461"/>
                <a:gd name="connsiteY23" fmla="*/ 233918 h 482273"/>
                <a:gd name="connsiteX24" fmla="*/ 204258 w 301461"/>
                <a:gd name="connsiteY24" fmla="*/ 249302 h 482273"/>
                <a:gd name="connsiteX25" fmla="*/ 248331 w 301461"/>
                <a:gd name="connsiteY25" fmla="*/ 290256 h 482273"/>
                <a:gd name="connsiteX26" fmla="*/ 301300 w 301461"/>
                <a:gd name="connsiteY26" fmla="*/ 425216 h 482273"/>
                <a:gd name="connsiteX27" fmla="*/ 295819 w 301461"/>
                <a:gd name="connsiteY27" fmla="*/ 437879 h 482273"/>
                <a:gd name="connsiteX28" fmla="*/ 150731 w 301461"/>
                <a:gd name="connsiteY28" fmla="*/ 482273 h 482273"/>
                <a:gd name="connsiteX29" fmla="*/ 26919 w 301461"/>
                <a:gd name="connsiteY29" fmla="*/ 421109 h 482273"/>
                <a:gd name="connsiteX30" fmla="*/ 150731 w 301461"/>
                <a:gd name="connsiteY30" fmla="*/ 456601 h 482273"/>
                <a:gd name="connsiteX31" fmla="*/ 274542 w 301461"/>
                <a:gd name="connsiteY31" fmla="*/ 421109 h 482273"/>
                <a:gd name="connsiteX32" fmla="*/ 227819 w 301461"/>
                <a:gd name="connsiteY32" fmla="*/ 305692 h 482273"/>
                <a:gd name="connsiteX33" fmla="*/ 150737 w 301461"/>
                <a:gd name="connsiteY33" fmla="*/ 259590 h 482273"/>
                <a:gd name="connsiteX34" fmla="*/ 73655 w 301461"/>
                <a:gd name="connsiteY34" fmla="*/ 305692 h 482273"/>
                <a:gd name="connsiteX35" fmla="*/ 26919 w 301461"/>
                <a:gd name="connsiteY35" fmla="*/ 421109 h 48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01461" h="482273">
                  <a:moveTo>
                    <a:pt x="17888" y="28474"/>
                  </a:moveTo>
                  <a:cubicBezTo>
                    <a:pt x="13665" y="28474"/>
                    <a:pt x="9526" y="26388"/>
                    <a:pt x="7074" y="22569"/>
                  </a:cubicBezTo>
                  <a:cubicBezTo>
                    <a:pt x="3242" y="16601"/>
                    <a:pt x="4975" y="8661"/>
                    <a:pt x="10944" y="4836"/>
                  </a:cubicBezTo>
                  <a:cubicBezTo>
                    <a:pt x="12484" y="3848"/>
                    <a:pt x="14063" y="2859"/>
                    <a:pt x="15642" y="1890"/>
                  </a:cubicBezTo>
                  <a:cubicBezTo>
                    <a:pt x="21688" y="-1813"/>
                    <a:pt x="29589" y="93"/>
                    <a:pt x="33292" y="6139"/>
                  </a:cubicBezTo>
                  <a:cubicBezTo>
                    <a:pt x="36995" y="12185"/>
                    <a:pt x="35089" y="20086"/>
                    <a:pt x="29043" y="23789"/>
                  </a:cubicBezTo>
                  <a:cubicBezTo>
                    <a:pt x="27618" y="24662"/>
                    <a:pt x="26193" y="25554"/>
                    <a:pt x="24807" y="26440"/>
                  </a:cubicBezTo>
                  <a:cubicBezTo>
                    <a:pt x="22744" y="27767"/>
                    <a:pt x="20342" y="28473"/>
                    <a:pt x="17888" y="28474"/>
                  </a:cubicBezTo>
                  <a:close/>
                  <a:moveTo>
                    <a:pt x="150731" y="209555"/>
                  </a:moveTo>
                  <a:cubicBezTo>
                    <a:pt x="112902" y="209555"/>
                    <a:pt x="82121" y="178774"/>
                    <a:pt x="82121" y="140945"/>
                  </a:cubicBezTo>
                  <a:cubicBezTo>
                    <a:pt x="82121" y="103117"/>
                    <a:pt x="112902" y="72335"/>
                    <a:pt x="150731" y="72335"/>
                  </a:cubicBezTo>
                  <a:cubicBezTo>
                    <a:pt x="188559" y="72335"/>
                    <a:pt x="219340" y="103117"/>
                    <a:pt x="219340" y="140945"/>
                  </a:cubicBezTo>
                  <a:cubicBezTo>
                    <a:pt x="219340" y="178774"/>
                    <a:pt x="188565" y="209555"/>
                    <a:pt x="150731" y="209555"/>
                  </a:cubicBezTo>
                  <a:close/>
                  <a:moveTo>
                    <a:pt x="150731" y="98008"/>
                  </a:moveTo>
                  <a:cubicBezTo>
                    <a:pt x="127054" y="98008"/>
                    <a:pt x="107793" y="117269"/>
                    <a:pt x="107793" y="140945"/>
                  </a:cubicBezTo>
                  <a:cubicBezTo>
                    <a:pt x="107793" y="164622"/>
                    <a:pt x="127054" y="183882"/>
                    <a:pt x="150731" y="183882"/>
                  </a:cubicBezTo>
                  <a:cubicBezTo>
                    <a:pt x="174407" y="183882"/>
                    <a:pt x="193668" y="164622"/>
                    <a:pt x="193668" y="140945"/>
                  </a:cubicBezTo>
                  <a:cubicBezTo>
                    <a:pt x="193668" y="117269"/>
                    <a:pt x="174407" y="98008"/>
                    <a:pt x="150731" y="98008"/>
                  </a:cubicBezTo>
                  <a:close/>
                  <a:moveTo>
                    <a:pt x="150731" y="482273"/>
                  </a:moveTo>
                  <a:cubicBezTo>
                    <a:pt x="98718" y="482273"/>
                    <a:pt x="48548" y="466921"/>
                    <a:pt x="5643" y="437879"/>
                  </a:cubicBezTo>
                  <a:cubicBezTo>
                    <a:pt x="1511" y="435082"/>
                    <a:pt x="-627" y="430143"/>
                    <a:pt x="162" y="425216"/>
                  </a:cubicBezTo>
                  <a:cubicBezTo>
                    <a:pt x="8666" y="372280"/>
                    <a:pt x="27477" y="324349"/>
                    <a:pt x="53130" y="290256"/>
                  </a:cubicBezTo>
                  <a:cubicBezTo>
                    <a:pt x="66384" y="272638"/>
                    <a:pt x="81210" y="258865"/>
                    <a:pt x="97204" y="249302"/>
                  </a:cubicBezTo>
                  <a:cubicBezTo>
                    <a:pt x="114282" y="239091"/>
                    <a:pt x="132291" y="233918"/>
                    <a:pt x="150731" y="233918"/>
                  </a:cubicBezTo>
                  <a:cubicBezTo>
                    <a:pt x="169170" y="233918"/>
                    <a:pt x="187185" y="239091"/>
                    <a:pt x="204258" y="249302"/>
                  </a:cubicBezTo>
                  <a:cubicBezTo>
                    <a:pt x="220245" y="258859"/>
                    <a:pt x="235077" y="272638"/>
                    <a:pt x="248331" y="290256"/>
                  </a:cubicBezTo>
                  <a:cubicBezTo>
                    <a:pt x="273984" y="324356"/>
                    <a:pt x="292796" y="372286"/>
                    <a:pt x="301300" y="425216"/>
                  </a:cubicBezTo>
                  <a:cubicBezTo>
                    <a:pt x="302089" y="430145"/>
                    <a:pt x="299952" y="435087"/>
                    <a:pt x="295819" y="437879"/>
                  </a:cubicBezTo>
                  <a:cubicBezTo>
                    <a:pt x="252913" y="466921"/>
                    <a:pt x="202743" y="482273"/>
                    <a:pt x="150731" y="482273"/>
                  </a:cubicBezTo>
                  <a:close/>
                  <a:moveTo>
                    <a:pt x="26919" y="421109"/>
                  </a:moveTo>
                  <a:cubicBezTo>
                    <a:pt x="63996" y="444355"/>
                    <a:pt x="106625" y="456601"/>
                    <a:pt x="150731" y="456601"/>
                  </a:cubicBezTo>
                  <a:cubicBezTo>
                    <a:pt x="194836" y="456601"/>
                    <a:pt x="237465" y="444355"/>
                    <a:pt x="274542" y="421109"/>
                  </a:cubicBezTo>
                  <a:cubicBezTo>
                    <a:pt x="266160" y="375521"/>
                    <a:pt x="249704" y="334779"/>
                    <a:pt x="227819" y="305692"/>
                  </a:cubicBezTo>
                  <a:cubicBezTo>
                    <a:pt x="199155" y="267587"/>
                    <a:pt x="170075" y="259590"/>
                    <a:pt x="150737" y="259590"/>
                  </a:cubicBezTo>
                  <a:cubicBezTo>
                    <a:pt x="131393" y="259590"/>
                    <a:pt x="102319" y="267587"/>
                    <a:pt x="73655" y="305692"/>
                  </a:cubicBezTo>
                  <a:cubicBezTo>
                    <a:pt x="51757" y="334779"/>
                    <a:pt x="35301" y="375521"/>
                    <a:pt x="26919" y="421109"/>
                  </a:cubicBezTo>
                  <a:close/>
                </a:path>
              </a:pathLst>
            </a:custGeom>
            <a:grpFill/>
            <a:ln w="63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633" name="任意多边形: 形状 632">
              <a:extLst>
                <a:ext uri="{FF2B5EF4-FFF2-40B4-BE49-F238E27FC236}">
                  <a16:creationId xmlns:a16="http://schemas.microsoft.com/office/drawing/2014/main" id="{14A92DCB-44CE-4C6C-9453-5CF42CFF1A7C}"/>
                </a:ext>
              </a:extLst>
            </p:cNvPr>
            <p:cNvSpPr/>
            <p:nvPr/>
          </p:nvSpPr>
          <p:spPr>
            <a:xfrm>
              <a:off x="5036110" y="4509425"/>
              <a:ext cx="85116" cy="53963"/>
            </a:xfrm>
            <a:custGeom>
              <a:avLst/>
              <a:gdLst>
                <a:gd name="connsiteX0" fmla="*/ 4417 w 180193"/>
                <a:gd name="connsiteY0" fmla="*/ 96451 h 114241"/>
                <a:gd name="connsiteX1" fmla="*/ 88905 w 180193"/>
                <a:gd name="connsiteY1" fmla="*/ 114242 h 114241"/>
                <a:gd name="connsiteX2" fmla="*/ 168316 w 180193"/>
                <a:gd name="connsiteY2" fmla="*/ 98543 h 114241"/>
                <a:gd name="connsiteX3" fmla="*/ 179381 w 180193"/>
                <a:gd name="connsiteY3" fmla="*/ 75174 h 114241"/>
                <a:gd name="connsiteX4" fmla="*/ 145481 w 180193"/>
                <a:gd name="connsiteY4" fmla="*/ 4440 h 114241"/>
                <a:gd name="connsiteX5" fmla="*/ 145429 w 180193"/>
                <a:gd name="connsiteY5" fmla="*/ 4370 h 114241"/>
                <a:gd name="connsiteX6" fmla="*/ 129070 w 180193"/>
                <a:gd name="connsiteY6" fmla="*/ 3016 h 114241"/>
                <a:gd name="connsiteX7" fmla="*/ 60653 w 180193"/>
                <a:gd name="connsiteY7" fmla="*/ 54482 h 114241"/>
                <a:gd name="connsiteX8" fmla="*/ 4802 w 180193"/>
                <a:gd name="connsiteY8" fmla="*/ 82119 h 114241"/>
                <a:gd name="connsiteX9" fmla="*/ 4417 w 180193"/>
                <a:gd name="connsiteY9" fmla="*/ 96451 h 114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193" h="114241">
                  <a:moveTo>
                    <a:pt x="4417" y="96451"/>
                  </a:moveTo>
                  <a:cubicBezTo>
                    <a:pt x="23594" y="107926"/>
                    <a:pt x="56404" y="114242"/>
                    <a:pt x="88905" y="114242"/>
                  </a:cubicBezTo>
                  <a:cubicBezTo>
                    <a:pt x="116445" y="114242"/>
                    <a:pt x="143331" y="108882"/>
                    <a:pt x="168316" y="98543"/>
                  </a:cubicBezTo>
                  <a:cubicBezTo>
                    <a:pt x="177462" y="94756"/>
                    <a:pt x="182205" y="84660"/>
                    <a:pt x="179381" y="75174"/>
                  </a:cubicBezTo>
                  <a:cubicBezTo>
                    <a:pt x="171128" y="47455"/>
                    <a:pt x="159530" y="23117"/>
                    <a:pt x="145481" y="4440"/>
                  </a:cubicBezTo>
                  <a:lnTo>
                    <a:pt x="145429" y="4370"/>
                  </a:lnTo>
                  <a:cubicBezTo>
                    <a:pt x="141476" y="-880"/>
                    <a:pt x="133858" y="-1483"/>
                    <a:pt x="129070" y="3016"/>
                  </a:cubicBezTo>
                  <a:cubicBezTo>
                    <a:pt x="106516" y="24215"/>
                    <a:pt x="87621" y="39535"/>
                    <a:pt x="60653" y="54482"/>
                  </a:cubicBezTo>
                  <a:cubicBezTo>
                    <a:pt x="44646" y="63359"/>
                    <a:pt x="21560" y="74770"/>
                    <a:pt x="4802" y="82119"/>
                  </a:cubicBezTo>
                  <a:cubicBezTo>
                    <a:pt x="-2598" y="85354"/>
                    <a:pt x="-409" y="93556"/>
                    <a:pt x="4417" y="96451"/>
                  </a:cubicBezTo>
                  <a:close/>
                </a:path>
              </a:pathLst>
            </a:custGeom>
            <a:solidFill>
              <a:schemeClr val="accent2"/>
            </a:solidFill>
            <a:ln w="63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634" name="任意多边形: 形状 633">
              <a:extLst>
                <a:ext uri="{FF2B5EF4-FFF2-40B4-BE49-F238E27FC236}">
                  <a16:creationId xmlns:a16="http://schemas.microsoft.com/office/drawing/2014/main" id="{7DE3053E-B0C3-47CB-90C4-02E78611F93C}"/>
                </a:ext>
              </a:extLst>
            </p:cNvPr>
            <p:cNvSpPr/>
            <p:nvPr/>
          </p:nvSpPr>
          <p:spPr>
            <a:xfrm>
              <a:off x="4970415" y="4401042"/>
              <a:ext cx="214375" cy="125750"/>
            </a:xfrm>
            <a:custGeom>
              <a:avLst/>
              <a:gdLst>
                <a:gd name="connsiteX0" fmla="*/ 440989 w 453837"/>
                <a:gd name="connsiteY0" fmla="*/ 266217 h 266217"/>
                <a:gd name="connsiteX1" fmla="*/ 428749 w 453837"/>
                <a:gd name="connsiteY1" fmla="*/ 257238 h 266217"/>
                <a:gd name="connsiteX2" fmla="*/ 380100 w 453837"/>
                <a:gd name="connsiteY2" fmla="*/ 168938 h 266217"/>
                <a:gd name="connsiteX3" fmla="*/ 315174 w 453837"/>
                <a:gd name="connsiteY3" fmla="*/ 137219 h 266217"/>
                <a:gd name="connsiteX4" fmla="*/ 302338 w 453837"/>
                <a:gd name="connsiteY4" fmla="*/ 124383 h 266217"/>
                <a:gd name="connsiteX5" fmla="*/ 315174 w 453837"/>
                <a:gd name="connsiteY5" fmla="*/ 111547 h 266217"/>
                <a:gd name="connsiteX6" fmla="*/ 358112 w 453837"/>
                <a:gd name="connsiteY6" fmla="*/ 68610 h 266217"/>
                <a:gd name="connsiteX7" fmla="*/ 315174 w 453837"/>
                <a:gd name="connsiteY7" fmla="*/ 25672 h 266217"/>
                <a:gd name="connsiteX8" fmla="*/ 302338 w 453837"/>
                <a:gd name="connsiteY8" fmla="*/ 12836 h 266217"/>
                <a:gd name="connsiteX9" fmla="*/ 315174 w 453837"/>
                <a:gd name="connsiteY9" fmla="*/ 0 h 266217"/>
                <a:gd name="connsiteX10" fmla="*/ 383784 w 453837"/>
                <a:gd name="connsiteY10" fmla="*/ 68610 h 266217"/>
                <a:gd name="connsiteX11" fmla="*/ 358715 w 453837"/>
                <a:gd name="connsiteY11" fmla="*/ 121598 h 266217"/>
                <a:gd name="connsiteX12" fmla="*/ 398668 w 453837"/>
                <a:gd name="connsiteY12" fmla="*/ 151198 h 266217"/>
                <a:gd name="connsiteX13" fmla="*/ 453241 w 453837"/>
                <a:gd name="connsiteY13" fmla="*/ 249517 h 266217"/>
                <a:gd name="connsiteX14" fmla="*/ 444859 w 453837"/>
                <a:gd name="connsiteY14" fmla="*/ 265620 h 266217"/>
                <a:gd name="connsiteX15" fmla="*/ 440989 w 453837"/>
                <a:gd name="connsiteY15" fmla="*/ 266217 h 266217"/>
                <a:gd name="connsiteX16" fmla="*/ 12843 w 453837"/>
                <a:gd name="connsiteY16" fmla="*/ 266217 h 266217"/>
                <a:gd name="connsiteX17" fmla="*/ 8979 w 453837"/>
                <a:gd name="connsiteY17" fmla="*/ 265620 h 266217"/>
                <a:gd name="connsiteX18" fmla="*/ 597 w 453837"/>
                <a:gd name="connsiteY18" fmla="*/ 249517 h 266217"/>
                <a:gd name="connsiteX19" fmla="*/ 55170 w 453837"/>
                <a:gd name="connsiteY19" fmla="*/ 151198 h 266217"/>
                <a:gd name="connsiteX20" fmla="*/ 95123 w 453837"/>
                <a:gd name="connsiteY20" fmla="*/ 121598 h 266217"/>
                <a:gd name="connsiteX21" fmla="*/ 70054 w 453837"/>
                <a:gd name="connsiteY21" fmla="*/ 68610 h 266217"/>
                <a:gd name="connsiteX22" fmla="*/ 138663 w 453837"/>
                <a:gd name="connsiteY22" fmla="*/ 0 h 266217"/>
                <a:gd name="connsiteX23" fmla="*/ 151500 w 453837"/>
                <a:gd name="connsiteY23" fmla="*/ 12836 h 266217"/>
                <a:gd name="connsiteX24" fmla="*/ 138663 w 453837"/>
                <a:gd name="connsiteY24" fmla="*/ 25672 h 266217"/>
                <a:gd name="connsiteX25" fmla="*/ 95726 w 453837"/>
                <a:gd name="connsiteY25" fmla="*/ 68610 h 266217"/>
                <a:gd name="connsiteX26" fmla="*/ 138663 w 453837"/>
                <a:gd name="connsiteY26" fmla="*/ 111547 h 266217"/>
                <a:gd name="connsiteX27" fmla="*/ 151500 w 453837"/>
                <a:gd name="connsiteY27" fmla="*/ 124383 h 266217"/>
                <a:gd name="connsiteX28" fmla="*/ 138663 w 453837"/>
                <a:gd name="connsiteY28" fmla="*/ 137219 h 266217"/>
                <a:gd name="connsiteX29" fmla="*/ 73738 w 453837"/>
                <a:gd name="connsiteY29" fmla="*/ 168938 h 266217"/>
                <a:gd name="connsiteX30" fmla="*/ 25088 w 453837"/>
                <a:gd name="connsiteY30" fmla="*/ 257238 h 266217"/>
                <a:gd name="connsiteX31" fmla="*/ 12843 w 453837"/>
                <a:gd name="connsiteY31" fmla="*/ 266217 h 26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53837" h="266217">
                  <a:moveTo>
                    <a:pt x="440989" y="266217"/>
                  </a:moveTo>
                  <a:cubicBezTo>
                    <a:pt x="435533" y="266217"/>
                    <a:pt x="430476" y="262713"/>
                    <a:pt x="428749" y="257238"/>
                  </a:cubicBezTo>
                  <a:cubicBezTo>
                    <a:pt x="417248" y="220745"/>
                    <a:pt x="400426" y="190214"/>
                    <a:pt x="380100" y="168938"/>
                  </a:cubicBezTo>
                  <a:cubicBezTo>
                    <a:pt x="360275" y="148188"/>
                    <a:pt x="337824" y="137219"/>
                    <a:pt x="315174" y="137219"/>
                  </a:cubicBezTo>
                  <a:cubicBezTo>
                    <a:pt x="308082" y="137219"/>
                    <a:pt x="302338" y="131475"/>
                    <a:pt x="302338" y="124383"/>
                  </a:cubicBezTo>
                  <a:cubicBezTo>
                    <a:pt x="302338" y="117291"/>
                    <a:pt x="308082" y="111547"/>
                    <a:pt x="315174" y="111547"/>
                  </a:cubicBezTo>
                  <a:cubicBezTo>
                    <a:pt x="338851" y="111547"/>
                    <a:pt x="358112" y="92286"/>
                    <a:pt x="358112" y="68610"/>
                  </a:cubicBezTo>
                  <a:cubicBezTo>
                    <a:pt x="358112" y="44933"/>
                    <a:pt x="338851" y="25672"/>
                    <a:pt x="315174" y="25672"/>
                  </a:cubicBezTo>
                  <a:cubicBezTo>
                    <a:pt x="308082" y="25672"/>
                    <a:pt x="302338" y="19928"/>
                    <a:pt x="302338" y="12836"/>
                  </a:cubicBezTo>
                  <a:cubicBezTo>
                    <a:pt x="302338" y="5744"/>
                    <a:pt x="308082" y="0"/>
                    <a:pt x="315174" y="0"/>
                  </a:cubicBezTo>
                  <a:cubicBezTo>
                    <a:pt x="353003" y="0"/>
                    <a:pt x="383784" y="30781"/>
                    <a:pt x="383784" y="68610"/>
                  </a:cubicBezTo>
                  <a:cubicBezTo>
                    <a:pt x="383784" y="89924"/>
                    <a:pt x="374009" y="109005"/>
                    <a:pt x="358715" y="121598"/>
                  </a:cubicBezTo>
                  <a:cubicBezTo>
                    <a:pt x="372796" y="128266"/>
                    <a:pt x="386242" y="138201"/>
                    <a:pt x="398668" y="151198"/>
                  </a:cubicBezTo>
                  <a:cubicBezTo>
                    <a:pt x="421696" y="175298"/>
                    <a:pt x="440565" y="209295"/>
                    <a:pt x="453241" y="249517"/>
                  </a:cubicBezTo>
                  <a:cubicBezTo>
                    <a:pt x="455372" y="256275"/>
                    <a:pt x="451617" y="263489"/>
                    <a:pt x="444859" y="265620"/>
                  </a:cubicBezTo>
                  <a:cubicBezTo>
                    <a:pt x="443562" y="266024"/>
                    <a:pt x="442266" y="266217"/>
                    <a:pt x="440989" y="266217"/>
                  </a:cubicBezTo>
                  <a:close/>
                  <a:moveTo>
                    <a:pt x="12843" y="266217"/>
                  </a:moveTo>
                  <a:cubicBezTo>
                    <a:pt x="11565" y="266217"/>
                    <a:pt x="10263" y="266024"/>
                    <a:pt x="8979" y="265620"/>
                  </a:cubicBezTo>
                  <a:cubicBezTo>
                    <a:pt x="2221" y="263489"/>
                    <a:pt x="-1534" y="256282"/>
                    <a:pt x="597" y="249517"/>
                  </a:cubicBezTo>
                  <a:cubicBezTo>
                    <a:pt x="13273" y="209295"/>
                    <a:pt x="32142" y="175298"/>
                    <a:pt x="55170" y="151198"/>
                  </a:cubicBezTo>
                  <a:cubicBezTo>
                    <a:pt x="67589" y="138195"/>
                    <a:pt x="81042" y="128266"/>
                    <a:pt x="95123" y="121598"/>
                  </a:cubicBezTo>
                  <a:cubicBezTo>
                    <a:pt x="79822" y="109005"/>
                    <a:pt x="70054" y="89924"/>
                    <a:pt x="70054" y="68610"/>
                  </a:cubicBezTo>
                  <a:cubicBezTo>
                    <a:pt x="70054" y="30781"/>
                    <a:pt x="100835" y="0"/>
                    <a:pt x="138663" y="0"/>
                  </a:cubicBezTo>
                  <a:cubicBezTo>
                    <a:pt x="145755" y="0"/>
                    <a:pt x="151500" y="5744"/>
                    <a:pt x="151500" y="12836"/>
                  </a:cubicBezTo>
                  <a:cubicBezTo>
                    <a:pt x="151500" y="19928"/>
                    <a:pt x="145755" y="25672"/>
                    <a:pt x="138663" y="25672"/>
                  </a:cubicBezTo>
                  <a:cubicBezTo>
                    <a:pt x="114987" y="25672"/>
                    <a:pt x="95726" y="44933"/>
                    <a:pt x="95726" y="68610"/>
                  </a:cubicBezTo>
                  <a:cubicBezTo>
                    <a:pt x="95726" y="92286"/>
                    <a:pt x="114987" y="111547"/>
                    <a:pt x="138663" y="111547"/>
                  </a:cubicBezTo>
                  <a:cubicBezTo>
                    <a:pt x="145755" y="111547"/>
                    <a:pt x="151500" y="117291"/>
                    <a:pt x="151500" y="124383"/>
                  </a:cubicBezTo>
                  <a:cubicBezTo>
                    <a:pt x="151500" y="131475"/>
                    <a:pt x="145755" y="137219"/>
                    <a:pt x="138663" y="137219"/>
                  </a:cubicBezTo>
                  <a:cubicBezTo>
                    <a:pt x="116014" y="137219"/>
                    <a:pt x="93563" y="148188"/>
                    <a:pt x="73738" y="168938"/>
                  </a:cubicBezTo>
                  <a:cubicBezTo>
                    <a:pt x="53412" y="190214"/>
                    <a:pt x="36590" y="220745"/>
                    <a:pt x="25088" y="257238"/>
                  </a:cubicBezTo>
                  <a:cubicBezTo>
                    <a:pt x="23356" y="262713"/>
                    <a:pt x="18298" y="266217"/>
                    <a:pt x="12843" y="266217"/>
                  </a:cubicBezTo>
                  <a:close/>
                </a:path>
              </a:pathLst>
            </a:custGeom>
            <a:grpFill/>
            <a:ln w="63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grpSp>
        <p:nvGrpSpPr>
          <p:cNvPr id="656" name="组合 655">
            <a:extLst>
              <a:ext uri="{FF2B5EF4-FFF2-40B4-BE49-F238E27FC236}">
                <a16:creationId xmlns:a16="http://schemas.microsoft.com/office/drawing/2014/main" id="{3B41DDB6-FBB9-4F86-886D-5868D855F9A7}"/>
              </a:ext>
            </a:extLst>
          </p:cNvPr>
          <p:cNvGrpSpPr/>
          <p:nvPr/>
        </p:nvGrpSpPr>
        <p:grpSpPr>
          <a:xfrm>
            <a:off x="3406358" y="4124441"/>
            <a:ext cx="262876" cy="261373"/>
            <a:chOff x="3326144" y="4453492"/>
            <a:chExt cx="262876" cy="261373"/>
          </a:xfrm>
        </p:grpSpPr>
        <p:sp>
          <p:nvSpPr>
            <p:cNvPr id="639" name="任意多边形: 形状 638">
              <a:extLst>
                <a:ext uri="{FF2B5EF4-FFF2-40B4-BE49-F238E27FC236}">
                  <a16:creationId xmlns:a16="http://schemas.microsoft.com/office/drawing/2014/main" id="{C26EA7BA-07A7-4A25-822B-5652BB7B127C}"/>
                </a:ext>
              </a:extLst>
            </p:cNvPr>
            <p:cNvSpPr/>
            <p:nvPr/>
          </p:nvSpPr>
          <p:spPr>
            <a:xfrm>
              <a:off x="3326144" y="4453492"/>
              <a:ext cx="261107" cy="261373"/>
            </a:xfrm>
            <a:custGeom>
              <a:avLst/>
              <a:gdLst>
                <a:gd name="connsiteX0" fmla="*/ 26438 w 261107"/>
                <a:gd name="connsiteY0" fmla="*/ 1 h 261373"/>
                <a:gd name="connsiteX1" fmla="*/ 162745 w 261107"/>
                <a:gd name="connsiteY1" fmla="*/ 1 h 261373"/>
                <a:gd name="connsiteX2" fmla="*/ 171170 w 261107"/>
                <a:gd name="connsiteY2" fmla="*/ 8425 h 261373"/>
                <a:gd name="connsiteX3" fmla="*/ 162745 w 261107"/>
                <a:gd name="connsiteY3" fmla="*/ 16849 h 261373"/>
                <a:gd name="connsiteX4" fmla="*/ 26438 w 261107"/>
                <a:gd name="connsiteY4" fmla="*/ 16849 h 261373"/>
                <a:gd name="connsiteX5" fmla="*/ 16913 w 261107"/>
                <a:gd name="connsiteY5" fmla="*/ 26335 h 261373"/>
                <a:gd name="connsiteX6" fmla="*/ 16913 w 261107"/>
                <a:gd name="connsiteY6" fmla="*/ 235040 h 261373"/>
                <a:gd name="connsiteX7" fmla="*/ 26438 w 261107"/>
                <a:gd name="connsiteY7" fmla="*/ 244525 h 261373"/>
                <a:gd name="connsiteX8" fmla="*/ 234676 w 261107"/>
                <a:gd name="connsiteY8" fmla="*/ 244525 h 261373"/>
                <a:gd name="connsiteX9" fmla="*/ 244201 w 261107"/>
                <a:gd name="connsiteY9" fmla="*/ 235040 h 261373"/>
                <a:gd name="connsiteX10" fmla="*/ 244201 w 261107"/>
                <a:gd name="connsiteY10" fmla="*/ 91904 h 261373"/>
                <a:gd name="connsiteX11" fmla="*/ 252661 w 261107"/>
                <a:gd name="connsiteY11" fmla="*/ 83480 h 261373"/>
                <a:gd name="connsiteX12" fmla="*/ 261107 w 261107"/>
                <a:gd name="connsiteY12" fmla="*/ 91905 h 261373"/>
                <a:gd name="connsiteX13" fmla="*/ 261107 w 261107"/>
                <a:gd name="connsiteY13" fmla="*/ 235040 h 261373"/>
                <a:gd name="connsiteX14" fmla="*/ 234670 w 261107"/>
                <a:gd name="connsiteY14" fmla="*/ 261373 h 261373"/>
                <a:gd name="connsiteX15" fmla="*/ 26438 w 261107"/>
                <a:gd name="connsiteY15" fmla="*/ 261373 h 261373"/>
                <a:gd name="connsiteX16" fmla="*/ 0 w 261107"/>
                <a:gd name="connsiteY16" fmla="*/ 235040 h 261373"/>
                <a:gd name="connsiteX17" fmla="*/ 0 w 261107"/>
                <a:gd name="connsiteY17" fmla="*/ 26335 h 261373"/>
                <a:gd name="connsiteX18" fmla="*/ 26438 w 261107"/>
                <a:gd name="connsiteY18" fmla="*/ 1 h 26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1107" h="261373">
                  <a:moveTo>
                    <a:pt x="26438" y="1"/>
                  </a:moveTo>
                  <a:lnTo>
                    <a:pt x="162745" y="1"/>
                  </a:lnTo>
                  <a:cubicBezTo>
                    <a:pt x="167398" y="1"/>
                    <a:pt x="171170" y="3773"/>
                    <a:pt x="171170" y="8425"/>
                  </a:cubicBezTo>
                  <a:cubicBezTo>
                    <a:pt x="171170" y="13078"/>
                    <a:pt x="167398" y="16849"/>
                    <a:pt x="162745" y="16849"/>
                  </a:cubicBezTo>
                  <a:lnTo>
                    <a:pt x="26438" y="16849"/>
                  </a:lnTo>
                  <a:cubicBezTo>
                    <a:pt x="21190" y="16844"/>
                    <a:pt x="16929" y="21088"/>
                    <a:pt x="16913" y="26335"/>
                  </a:cubicBezTo>
                  <a:lnTo>
                    <a:pt x="16913" y="235040"/>
                  </a:lnTo>
                  <a:cubicBezTo>
                    <a:pt x="16930" y="240287"/>
                    <a:pt x="21191" y="244530"/>
                    <a:pt x="26438" y="244525"/>
                  </a:cubicBezTo>
                  <a:lnTo>
                    <a:pt x="234676" y="244525"/>
                  </a:lnTo>
                  <a:cubicBezTo>
                    <a:pt x="239922" y="244530"/>
                    <a:pt x="244183" y="240287"/>
                    <a:pt x="244201" y="235040"/>
                  </a:cubicBezTo>
                  <a:lnTo>
                    <a:pt x="244201" y="91904"/>
                  </a:lnTo>
                  <a:cubicBezTo>
                    <a:pt x="244211" y="87241"/>
                    <a:pt x="247998" y="83470"/>
                    <a:pt x="252661" y="83480"/>
                  </a:cubicBezTo>
                  <a:cubicBezTo>
                    <a:pt x="257319" y="83477"/>
                    <a:pt x="261098" y="87248"/>
                    <a:pt x="261107" y="91905"/>
                  </a:cubicBezTo>
                  <a:lnTo>
                    <a:pt x="261107" y="235040"/>
                  </a:lnTo>
                  <a:cubicBezTo>
                    <a:pt x="261060" y="249605"/>
                    <a:pt x="249234" y="261384"/>
                    <a:pt x="234670" y="261373"/>
                  </a:cubicBezTo>
                  <a:lnTo>
                    <a:pt x="26438" y="261373"/>
                  </a:lnTo>
                  <a:cubicBezTo>
                    <a:pt x="11873" y="261384"/>
                    <a:pt x="47" y="249605"/>
                    <a:pt x="0" y="235040"/>
                  </a:cubicBezTo>
                  <a:lnTo>
                    <a:pt x="0" y="26335"/>
                  </a:lnTo>
                  <a:cubicBezTo>
                    <a:pt x="47" y="11770"/>
                    <a:pt x="11873" y="-9"/>
                    <a:pt x="26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638" name="任意多边形: 形状 637">
              <a:extLst>
                <a:ext uri="{FF2B5EF4-FFF2-40B4-BE49-F238E27FC236}">
                  <a16:creationId xmlns:a16="http://schemas.microsoft.com/office/drawing/2014/main" id="{31D8B183-466E-4CC2-8771-76717E61B95D}"/>
                </a:ext>
              </a:extLst>
            </p:cNvPr>
            <p:cNvSpPr/>
            <p:nvPr/>
          </p:nvSpPr>
          <p:spPr>
            <a:xfrm>
              <a:off x="3394692" y="4453741"/>
              <a:ext cx="194328" cy="192512"/>
            </a:xfrm>
            <a:custGeom>
              <a:avLst/>
              <a:gdLst>
                <a:gd name="connsiteX0" fmla="*/ 155677 w 194328"/>
                <a:gd name="connsiteY0" fmla="*/ 0 h 192512"/>
                <a:gd name="connsiteX1" fmla="*/ 165898 w 194328"/>
                <a:gd name="connsiteY1" fmla="*/ 4208 h 192512"/>
                <a:gd name="connsiteX2" fmla="*/ 190103 w 194328"/>
                <a:gd name="connsiteY2" fmla="*/ 28310 h 192512"/>
                <a:gd name="connsiteX3" fmla="*/ 190136 w 194328"/>
                <a:gd name="connsiteY3" fmla="*/ 28343 h 192512"/>
                <a:gd name="connsiteX4" fmla="*/ 190103 w 194328"/>
                <a:gd name="connsiteY4" fmla="*/ 48667 h 192512"/>
                <a:gd name="connsiteX5" fmla="*/ 60193 w 194328"/>
                <a:gd name="connsiteY5" fmla="*/ 178035 h 192512"/>
                <a:gd name="connsiteX6" fmla="*/ 12394 w 194328"/>
                <a:gd name="connsiteY6" fmla="*/ 192115 h 192512"/>
                <a:gd name="connsiteX7" fmla="*/ 9645 w 194328"/>
                <a:gd name="connsiteY7" fmla="*/ 192512 h 192512"/>
                <a:gd name="connsiteX8" fmla="*/ 6671 w 194328"/>
                <a:gd name="connsiteY8" fmla="*/ 192044 h 192512"/>
                <a:gd name="connsiteX9" fmla="*/ 470 w 194328"/>
                <a:gd name="connsiteY9" fmla="*/ 179917 h 192512"/>
                <a:gd name="connsiteX10" fmla="*/ 15633 w 194328"/>
                <a:gd name="connsiteY10" fmla="*/ 133491 h 192512"/>
                <a:gd name="connsiteX11" fmla="*/ 145456 w 194328"/>
                <a:gd name="connsiteY11" fmla="*/ 4208 h 192512"/>
                <a:gd name="connsiteX12" fmla="*/ 155677 w 194328"/>
                <a:gd name="connsiteY12" fmla="*/ 0 h 192512"/>
                <a:gd name="connsiteX13" fmla="*/ 155678 w 194328"/>
                <a:gd name="connsiteY13" fmla="*/ 17854 h 192512"/>
                <a:gd name="connsiteX14" fmla="*/ 143132 w 194328"/>
                <a:gd name="connsiteY14" fmla="*/ 30349 h 192512"/>
                <a:gd name="connsiteX15" fmla="*/ 164145 w 194328"/>
                <a:gd name="connsiteY15" fmla="*/ 50685 h 192512"/>
                <a:gd name="connsiteX16" fmla="*/ 176395 w 194328"/>
                <a:gd name="connsiteY16" fmla="*/ 38486 h 192512"/>
                <a:gd name="connsiteX17" fmla="*/ 155678 w 194328"/>
                <a:gd name="connsiteY17" fmla="*/ 17854 h 192512"/>
                <a:gd name="connsiteX18" fmla="*/ 131169 w 194328"/>
                <a:gd name="connsiteY18" fmla="*/ 42261 h 192512"/>
                <a:gd name="connsiteX19" fmla="*/ 34920 w 194328"/>
                <a:gd name="connsiteY19" fmla="*/ 138112 h 192512"/>
                <a:gd name="connsiteX20" fmla="*/ 55476 w 194328"/>
                <a:gd name="connsiteY20" fmla="*/ 158906 h 192512"/>
                <a:gd name="connsiteX21" fmla="*/ 152182 w 194328"/>
                <a:gd name="connsiteY21" fmla="*/ 62600 h 192512"/>
                <a:gd name="connsiteX22" fmla="*/ 131169 w 194328"/>
                <a:gd name="connsiteY22" fmla="*/ 42261 h 192512"/>
                <a:gd name="connsiteX23" fmla="*/ 26765 w 194328"/>
                <a:gd name="connsiteY23" fmla="*/ 153878 h 192512"/>
                <a:gd name="connsiteX24" fmla="*/ 20829 w 194328"/>
                <a:gd name="connsiteY24" fmla="*/ 172061 h 192512"/>
                <a:gd name="connsiteX25" fmla="*/ 39347 w 194328"/>
                <a:gd name="connsiteY25" fmla="*/ 166606 h 192512"/>
                <a:gd name="connsiteX26" fmla="*/ 26765 w 194328"/>
                <a:gd name="connsiteY26" fmla="*/ 153878 h 192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4328" h="192512">
                  <a:moveTo>
                    <a:pt x="155677" y="0"/>
                  </a:moveTo>
                  <a:cubicBezTo>
                    <a:pt x="159373" y="0"/>
                    <a:pt x="163069" y="1403"/>
                    <a:pt x="165898" y="4208"/>
                  </a:cubicBezTo>
                  <a:lnTo>
                    <a:pt x="190103" y="28310"/>
                  </a:lnTo>
                  <a:cubicBezTo>
                    <a:pt x="190114" y="28320"/>
                    <a:pt x="190124" y="28332"/>
                    <a:pt x="190136" y="28343"/>
                  </a:cubicBezTo>
                  <a:cubicBezTo>
                    <a:pt x="195739" y="33965"/>
                    <a:pt x="195724" y="43063"/>
                    <a:pt x="190103" y="48667"/>
                  </a:cubicBezTo>
                  <a:lnTo>
                    <a:pt x="60193" y="178035"/>
                  </a:lnTo>
                  <a:lnTo>
                    <a:pt x="12394" y="192115"/>
                  </a:lnTo>
                  <a:cubicBezTo>
                    <a:pt x="11501" y="192379"/>
                    <a:pt x="10576" y="192512"/>
                    <a:pt x="9645" y="192512"/>
                  </a:cubicBezTo>
                  <a:cubicBezTo>
                    <a:pt x="8635" y="192513"/>
                    <a:pt x="7631" y="192355"/>
                    <a:pt x="6671" y="192044"/>
                  </a:cubicBezTo>
                  <a:cubicBezTo>
                    <a:pt x="1610" y="190408"/>
                    <a:pt x="-1167" y="184977"/>
                    <a:pt x="470" y="179917"/>
                  </a:cubicBezTo>
                  <a:lnTo>
                    <a:pt x="15633" y="133491"/>
                  </a:lnTo>
                  <a:lnTo>
                    <a:pt x="145456" y="4208"/>
                  </a:lnTo>
                  <a:cubicBezTo>
                    <a:pt x="148286" y="1403"/>
                    <a:pt x="151981" y="0"/>
                    <a:pt x="155677" y="0"/>
                  </a:cubicBezTo>
                  <a:close/>
                  <a:moveTo>
                    <a:pt x="155678" y="17854"/>
                  </a:moveTo>
                  <a:lnTo>
                    <a:pt x="143132" y="30349"/>
                  </a:lnTo>
                  <a:lnTo>
                    <a:pt x="164145" y="50685"/>
                  </a:lnTo>
                  <a:lnTo>
                    <a:pt x="176395" y="38486"/>
                  </a:lnTo>
                  <a:lnTo>
                    <a:pt x="155678" y="17854"/>
                  </a:lnTo>
                  <a:close/>
                  <a:moveTo>
                    <a:pt x="131169" y="42261"/>
                  </a:moveTo>
                  <a:lnTo>
                    <a:pt x="34920" y="138112"/>
                  </a:lnTo>
                  <a:lnTo>
                    <a:pt x="55476" y="158906"/>
                  </a:lnTo>
                  <a:lnTo>
                    <a:pt x="152182" y="62600"/>
                  </a:lnTo>
                  <a:lnTo>
                    <a:pt x="131169" y="42261"/>
                  </a:lnTo>
                  <a:close/>
                  <a:moveTo>
                    <a:pt x="26765" y="153878"/>
                  </a:moveTo>
                  <a:lnTo>
                    <a:pt x="20829" y="172061"/>
                  </a:lnTo>
                  <a:lnTo>
                    <a:pt x="39347" y="166606"/>
                  </a:lnTo>
                  <a:lnTo>
                    <a:pt x="26765" y="15387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sp>
        <p:nvSpPr>
          <p:cNvPr id="655" name="文本框 654">
            <a:extLst>
              <a:ext uri="{FF2B5EF4-FFF2-40B4-BE49-F238E27FC236}">
                <a16:creationId xmlns:a16="http://schemas.microsoft.com/office/drawing/2014/main" id="{81EB66B2-D11D-4537-8D27-3E9889833446}"/>
              </a:ext>
            </a:extLst>
          </p:cNvPr>
          <p:cNvSpPr txBox="1"/>
          <p:nvPr/>
        </p:nvSpPr>
        <p:spPr>
          <a:xfrm>
            <a:off x="3622214" y="4070461"/>
            <a:ext cx="100329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D</a:t>
            </a:r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grpSp>
        <p:nvGrpSpPr>
          <p:cNvPr id="171" name="组合 170">
            <a:extLst>
              <a:ext uri="{FF2B5EF4-FFF2-40B4-BE49-F238E27FC236}">
                <a16:creationId xmlns:a16="http://schemas.microsoft.com/office/drawing/2014/main" id="{BC1C3F90-3015-5747-2831-5DB368C26ECA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70E99207-86D5-252F-EC36-22530730025F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0AAF2ADA-A73F-3E7D-20AD-084AA89582E5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19E5D20D-BD08-D785-1677-C8873A46F630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79038D0E-FA58-98AD-98BE-048E65AE098F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8B50A434-FC5C-D66F-A115-E619F6224050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75E1ADF1-9D4C-7CC2-2F6C-7035C7759F68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1089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00052 0.1817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07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6.25E-7 1.48148E-6 L 0.00052 0.18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0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6.25E-7 1.48148E-6 L 0.00052 0.1817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07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6.25E-7 1.48148E-6 L 0.00052 0.1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07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6.25E-7 1.48148E-6 L 0.00052 0.1817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07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1.48148E-6 L 0.00052 0.181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0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6.25E-7 1.48148E-6 L 0.00052 0.1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07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0078 -0.200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919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6.25E-7 3.33333E-6 L -0.00078 -0.2002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990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6.25E-7 3.33333E-6 L -0.00079 -0.20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1030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6.25E-7 3.33333E-6 L -0.00078 -0.200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919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6.25E-7 3.33333E-6 L -0.00078 -0.2002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919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3.33333E-6 L -0.00078 -0.2002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99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6.25E-7 3.33333E-6 L -0.00078 -0.2018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00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1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661" grpId="0" animBg="1"/>
      <p:bldP spid="661" grpId="1" animBg="1"/>
      <p:bldP spid="127" grpId="0" animBg="1"/>
      <p:bldP spid="127" grpId="1" animBg="1"/>
      <p:bldP spid="129" grpId="0" animBg="1"/>
      <p:bldP spid="129" grpId="1" animBg="1"/>
      <p:bldP spid="132" grpId="0" animBg="1"/>
      <p:bldP spid="132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733D49F-519B-DE7E-86F2-888BD7F8C29B}"/>
              </a:ext>
            </a:extLst>
          </p:cNvPr>
          <p:cNvGrpSpPr/>
          <p:nvPr/>
        </p:nvGrpSpPr>
        <p:grpSpPr>
          <a:xfrm>
            <a:off x="1" y="1166315"/>
            <a:ext cx="5017310" cy="1259385"/>
            <a:chOff x="1" y="1166315"/>
            <a:chExt cx="5017310" cy="1259385"/>
          </a:xfrm>
        </p:grpSpPr>
        <p:grpSp>
          <p:nvGrpSpPr>
            <p:cNvPr id="141" name="Group 3">
              <a:extLst>
                <a:ext uri="{FF2B5EF4-FFF2-40B4-BE49-F238E27FC236}">
                  <a16:creationId xmlns:a16="http://schemas.microsoft.com/office/drawing/2014/main" id="{92C8E439-9DBE-4F12-BC27-DC7B796F15C4}"/>
                </a:ext>
              </a:extLst>
            </p:cNvPr>
            <p:cNvGrpSpPr/>
            <p:nvPr/>
          </p:nvGrpSpPr>
          <p:grpSpPr>
            <a:xfrm>
              <a:off x="1" y="1166315"/>
              <a:ext cx="5017310" cy="1259385"/>
              <a:chOff x="-1394737" y="2734405"/>
              <a:chExt cx="5866945" cy="1472650"/>
            </a:xfrm>
            <a:solidFill>
              <a:srgbClr val="A2A9C0"/>
            </a:solidFill>
          </p:grpSpPr>
          <p:grpSp>
            <p:nvGrpSpPr>
              <p:cNvPr id="142" name="Group 14">
                <a:extLst>
                  <a:ext uri="{FF2B5EF4-FFF2-40B4-BE49-F238E27FC236}">
                    <a16:creationId xmlns:a16="http://schemas.microsoft.com/office/drawing/2014/main" id="{DDAE4C36-5D83-407A-B7D6-6214829A8E3B}"/>
                  </a:ext>
                </a:extLst>
              </p:cNvPr>
              <p:cNvGrpSpPr/>
              <p:nvPr/>
            </p:nvGrpSpPr>
            <p:grpSpPr>
              <a:xfrm>
                <a:off x="-1394737" y="2734405"/>
                <a:ext cx="5866945" cy="1472650"/>
                <a:chOff x="-1394737" y="2903219"/>
                <a:chExt cx="5866945" cy="1472650"/>
              </a:xfrm>
              <a:grpFill/>
            </p:grpSpPr>
            <p:sp>
              <p:nvSpPr>
                <p:cNvPr id="144" name="Rectangle 12">
                  <a:extLst>
                    <a:ext uri="{FF2B5EF4-FFF2-40B4-BE49-F238E27FC236}">
                      <a16:creationId xmlns:a16="http://schemas.microsoft.com/office/drawing/2014/main" id="{4A70F547-2145-4C89-BB3E-9A65F4466AE3}"/>
                    </a:ext>
                  </a:extLst>
                </p:cNvPr>
                <p:cNvSpPr/>
                <p:nvPr/>
              </p:nvSpPr>
              <p:spPr>
                <a:xfrm>
                  <a:off x="-1394737" y="2903219"/>
                  <a:ext cx="5108608" cy="147265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阿里巴巴普惠体 2.0 55 Regular" panose="00020600040101010101" pitchFamily="18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" name="Oval 13">
                  <a:extLst>
                    <a:ext uri="{FF2B5EF4-FFF2-40B4-BE49-F238E27FC236}">
                      <a16:creationId xmlns:a16="http://schemas.microsoft.com/office/drawing/2014/main" id="{3A8C91B2-196B-4B04-9DAB-4B02961438AD}"/>
                    </a:ext>
                  </a:extLst>
                </p:cNvPr>
                <p:cNvSpPr/>
                <p:nvPr/>
              </p:nvSpPr>
              <p:spPr>
                <a:xfrm>
                  <a:off x="2999558" y="2903219"/>
                  <a:ext cx="1472650" cy="147265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阿里巴巴普惠体 2.0 55 Regular" panose="00020600040101010101" pitchFamily="18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43" name="Oval 15">
                <a:extLst>
                  <a:ext uri="{FF2B5EF4-FFF2-40B4-BE49-F238E27FC236}">
                    <a16:creationId xmlns:a16="http://schemas.microsoft.com/office/drawing/2014/main" id="{764042AC-90A6-4182-A639-3747BA950782}"/>
                  </a:ext>
                </a:extLst>
              </p:cNvPr>
              <p:cNvSpPr/>
              <p:nvPr/>
            </p:nvSpPr>
            <p:spPr>
              <a:xfrm>
                <a:off x="3127350" y="2862197"/>
                <a:ext cx="1217066" cy="121706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阿里巴巴普惠体 2.0 55 Regular" panose="00020600040101010101" pitchFamily="18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25" name="图形 124">
              <a:extLst>
                <a:ext uri="{FF2B5EF4-FFF2-40B4-BE49-F238E27FC236}">
                  <a16:creationId xmlns:a16="http://schemas.microsoft.com/office/drawing/2014/main" id="{B59D6A1A-4F3C-4E30-8E93-29A490922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93101" y="1490093"/>
              <a:ext cx="611826" cy="611826"/>
            </a:xfrm>
            <a:prstGeom prst="rect">
              <a:avLst/>
            </a:prstGeom>
          </p:spPr>
        </p:pic>
      </p:grpSp>
      <p:sp>
        <p:nvSpPr>
          <p:cNvPr id="146" name="文本框 7">
            <a:extLst>
              <a:ext uri="{FF2B5EF4-FFF2-40B4-BE49-F238E27FC236}">
                <a16:creationId xmlns:a16="http://schemas.microsoft.com/office/drawing/2014/main" id="{A8038B26-7964-4BEC-BDCE-FA791549F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1595951"/>
            <a:ext cx="32083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阿里巴巴普惠体 Medium" panose="00020600040101010101" pitchFamily="18" charset="-122"/>
              </a:rPr>
              <a:t>建立智能化机制</a:t>
            </a: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E3979661-44BC-49D8-BFB7-2EC1CC403935}"/>
              </a:ext>
            </a:extLst>
          </p:cNvPr>
          <p:cNvSpPr txBox="1"/>
          <p:nvPr/>
        </p:nvSpPr>
        <p:spPr>
          <a:xfrm>
            <a:off x="635602" y="3693993"/>
            <a:ext cx="4381709" cy="213096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在此处粘贴文字时，请选择粘贴选项为只保留文本。在此处粘贴文字时，请选择粘贴选项为只保留文本。在此处粘贴文字时，请选择粘贴选项为只保留文本。在此处粘贴文字时，请选择粘贴选项为只保留文本。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3D775B4-19BF-450F-8414-88BB11327C0C}"/>
              </a:ext>
            </a:extLst>
          </p:cNvPr>
          <p:cNvGrpSpPr/>
          <p:nvPr/>
        </p:nvGrpSpPr>
        <p:grpSpPr>
          <a:xfrm>
            <a:off x="3867469" y="2691845"/>
            <a:ext cx="8693240" cy="3990052"/>
            <a:chOff x="0" y="2281941"/>
            <a:chExt cx="7665719" cy="3518437"/>
          </a:xfrm>
        </p:grpSpPr>
        <p:sp>
          <p:nvSpPr>
            <p:cNvPr id="21" name="任意多边形 52">
              <a:extLst>
                <a:ext uri="{FF2B5EF4-FFF2-40B4-BE49-F238E27FC236}">
                  <a16:creationId xmlns:a16="http://schemas.microsoft.com/office/drawing/2014/main" id="{38AE8AB6-9ECC-411D-B618-FA0173533FF1}"/>
                </a:ext>
              </a:extLst>
            </p:cNvPr>
            <p:cNvSpPr/>
            <p:nvPr/>
          </p:nvSpPr>
          <p:spPr>
            <a:xfrm>
              <a:off x="0" y="5565797"/>
              <a:ext cx="7665719" cy="234581"/>
            </a:xfrm>
            <a:custGeom>
              <a:avLst/>
              <a:gdLst>
                <a:gd name="connsiteX0" fmla="*/ 5867053 w 5867038"/>
                <a:gd name="connsiteY0" fmla="*/ 12102 h 24203"/>
                <a:gd name="connsiteX1" fmla="*/ 2933534 w 5867038"/>
                <a:gd name="connsiteY1" fmla="*/ 24204 h 24203"/>
                <a:gd name="connsiteX2" fmla="*/ 15 w 5867038"/>
                <a:gd name="connsiteY2" fmla="*/ 12102 h 24203"/>
                <a:gd name="connsiteX3" fmla="*/ 2933534 w 5867038"/>
                <a:gd name="connsiteY3" fmla="*/ 0 h 24203"/>
                <a:gd name="connsiteX4" fmla="*/ 5867053 w 5867038"/>
                <a:gd name="connsiteY4" fmla="*/ 12102 h 24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038" h="24203">
                  <a:moveTo>
                    <a:pt x="5867053" y="12102"/>
                  </a:moveTo>
                  <a:cubicBezTo>
                    <a:pt x="5867053" y="18786"/>
                    <a:pt x="4553672" y="24204"/>
                    <a:pt x="2933534" y="24204"/>
                  </a:cubicBezTo>
                  <a:cubicBezTo>
                    <a:pt x="1313396" y="24204"/>
                    <a:pt x="15" y="18786"/>
                    <a:pt x="15" y="12102"/>
                  </a:cubicBezTo>
                  <a:cubicBezTo>
                    <a:pt x="15" y="5418"/>
                    <a:pt x="1313396" y="0"/>
                    <a:pt x="2933534" y="0"/>
                  </a:cubicBezTo>
                  <a:cubicBezTo>
                    <a:pt x="4553672" y="0"/>
                    <a:pt x="5867053" y="5418"/>
                    <a:pt x="5867053" y="1210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833" cap="flat">
              <a:noFill/>
              <a:prstDash val="solid"/>
              <a:miter/>
            </a:ln>
            <a:effectLst>
              <a:softEdge rad="88900"/>
            </a:effectLst>
          </p:spPr>
          <p:txBody>
            <a:bodyPr rtlCol="0" anchor="ctr"/>
            <a:lstStyle/>
            <a:p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5B5D7490-56F8-4AA6-944C-E69282F0092A}"/>
                </a:ext>
              </a:extLst>
            </p:cNvPr>
            <p:cNvGrpSpPr/>
            <p:nvPr/>
          </p:nvGrpSpPr>
          <p:grpSpPr>
            <a:xfrm>
              <a:off x="1004025" y="2281941"/>
              <a:ext cx="5847674" cy="3405533"/>
              <a:chOff x="1004025" y="2281941"/>
              <a:chExt cx="5847674" cy="3405533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97B42243-D157-4D8C-80E0-9895B2100847}"/>
                  </a:ext>
                </a:extLst>
              </p:cNvPr>
              <p:cNvSpPr/>
              <p:nvPr/>
            </p:nvSpPr>
            <p:spPr>
              <a:xfrm>
                <a:off x="1693070" y="2499360"/>
                <a:ext cx="4467224" cy="2782269"/>
              </a:xfrm>
              <a:prstGeom prst="rect">
                <a:avLst/>
              </a:prstGeom>
              <a:pattFill prst="pct5">
                <a:fgClr>
                  <a:srgbClr val="E4E6EA"/>
                </a:fgClr>
                <a:bgClr>
                  <a:srgbClr val="ADB5BF"/>
                </a:bgClr>
              </a:pattFill>
              <a:ln w="38100">
                <a:noFill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E8D4C0F2-CE60-4DA2-B364-FD43E6FFB7AB}"/>
                  </a:ext>
                </a:extLst>
              </p:cNvPr>
              <p:cNvGrpSpPr/>
              <p:nvPr/>
            </p:nvGrpSpPr>
            <p:grpSpPr>
              <a:xfrm>
                <a:off x="1551034" y="2281941"/>
                <a:ext cx="4753656" cy="3301418"/>
                <a:chOff x="1551034" y="2281941"/>
                <a:chExt cx="4753656" cy="3301418"/>
              </a:xfrm>
            </p:grpSpPr>
            <p:sp>
              <p:nvSpPr>
                <p:cNvPr id="38" name="任意多边形 55">
                  <a:extLst>
                    <a:ext uri="{FF2B5EF4-FFF2-40B4-BE49-F238E27FC236}">
                      <a16:creationId xmlns:a16="http://schemas.microsoft.com/office/drawing/2014/main" id="{9C9BE336-6E9D-466A-A53A-CAB2896D9F02}"/>
                    </a:ext>
                  </a:extLst>
                </p:cNvPr>
                <p:cNvSpPr/>
                <p:nvPr/>
              </p:nvSpPr>
              <p:spPr>
                <a:xfrm>
                  <a:off x="1551034" y="2281941"/>
                  <a:ext cx="4753656" cy="3301418"/>
                </a:xfrm>
                <a:custGeom>
                  <a:avLst/>
                  <a:gdLst>
                    <a:gd name="connsiteX0" fmla="*/ 128 w 4753656"/>
                    <a:gd name="connsiteY0" fmla="*/ 164587 h 3301418"/>
                    <a:gd name="connsiteX1" fmla="*/ 164715 w 4753656"/>
                    <a:gd name="connsiteY1" fmla="*/ 0 h 3301418"/>
                    <a:gd name="connsiteX2" fmla="*/ 4589198 w 4753656"/>
                    <a:gd name="connsiteY2" fmla="*/ 0 h 3301418"/>
                    <a:gd name="connsiteX3" fmla="*/ 4753784 w 4753656"/>
                    <a:gd name="connsiteY3" fmla="*/ 164587 h 3301418"/>
                    <a:gd name="connsiteX4" fmla="*/ 4753784 w 4753656"/>
                    <a:gd name="connsiteY4" fmla="*/ 3136832 h 3301418"/>
                    <a:gd name="connsiteX5" fmla="*/ 4589198 w 4753656"/>
                    <a:gd name="connsiteY5" fmla="*/ 3301419 h 3301418"/>
                    <a:gd name="connsiteX6" fmla="*/ 164715 w 4753656"/>
                    <a:gd name="connsiteY6" fmla="*/ 3301419 h 3301418"/>
                    <a:gd name="connsiteX7" fmla="*/ 128 w 4753656"/>
                    <a:gd name="connsiteY7" fmla="*/ 3136832 h 3301418"/>
                    <a:gd name="connsiteX8" fmla="*/ 128 w 4753656"/>
                    <a:gd name="connsiteY8" fmla="*/ 164587 h 330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53656" h="3301418">
                      <a:moveTo>
                        <a:pt x="128" y="164587"/>
                      </a:moveTo>
                      <a:cubicBezTo>
                        <a:pt x="128" y="73580"/>
                        <a:pt x="73708" y="0"/>
                        <a:pt x="164715" y="0"/>
                      </a:cubicBezTo>
                      <a:lnTo>
                        <a:pt x="4589198" y="0"/>
                      </a:lnTo>
                      <a:cubicBezTo>
                        <a:pt x="4680204" y="0"/>
                        <a:pt x="4753784" y="73580"/>
                        <a:pt x="4753784" y="164587"/>
                      </a:cubicBezTo>
                      <a:lnTo>
                        <a:pt x="4753784" y="3136832"/>
                      </a:lnTo>
                      <a:cubicBezTo>
                        <a:pt x="4753784" y="3227839"/>
                        <a:pt x="4680204" y="3301419"/>
                        <a:pt x="4589198" y="3301419"/>
                      </a:cubicBezTo>
                      <a:lnTo>
                        <a:pt x="164715" y="3301419"/>
                      </a:lnTo>
                      <a:cubicBezTo>
                        <a:pt x="73708" y="3301419"/>
                        <a:pt x="128" y="3227839"/>
                        <a:pt x="128" y="3136832"/>
                      </a:cubicBezTo>
                      <a:lnTo>
                        <a:pt x="128" y="16458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8486">
                      <a:schemeClr val="tx1">
                        <a:lumMod val="75000"/>
                        <a:lumOff val="25000"/>
                      </a:schemeClr>
                    </a:gs>
                    <a:gs pos="76972">
                      <a:schemeClr val="tx1">
                        <a:lumMod val="50000"/>
                        <a:lumOff val="50000"/>
                      </a:schemeClr>
                    </a:gs>
                    <a:gs pos="59315">
                      <a:schemeClr val="tx1">
                        <a:lumMod val="75000"/>
                        <a:lumOff val="25000"/>
                      </a:schemeClr>
                    </a:gs>
                    <a:gs pos="38912">
                      <a:schemeClr val="tx1">
                        <a:lumMod val="50000"/>
                        <a:lumOff val="50000"/>
                      </a:schemeClr>
                    </a:gs>
                    <a:gs pos="23925">
                      <a:schemeClr val="tx1">
                        <a:lumMod val="75000"/>
                        <a:lumOff val="25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 w="48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grpSp>
              <p:nvGrpSpPr>
                <p:cNvPr id="39" name="组合 38">
                  <a:extLst>
                    <a:ext uri="{FF2B5EF4-FFF2-40B4-BE49-F238E27FC236}">
                      <a16:creationId xmlns:a16="http://schemas.microsoft.com/office/drawing/2014/main" id="{CB222890-39BB-4388-A0FF-EA9A9C484BBC}"/>
                    </a:ext>
                  </a:extLst>
                </p:cNvPr>
                <p:cNvGrpSpPr/>
                <p:nvPr/>
              </p:nvGrpSpPr>
              <p:grpSpPr>
                <a:xfrm>
                  <a:off x="1575238" y="2306144"/>
                  <a:ext cx="4705248" cy="3253010"/>
                  <a:chOff x="1575238" y="2306144"/>
                  <a:chExt cx="4705248" cy="3253010"/>
                </a:xfrm>
              </p:grpSpPr>
              <p:sp>
                <p:nvSpPr>
                  <p:cNvPr id="46" name="任意多边形 58">
                    <a:extLst>
                      <a:ext uri="{FF2B5EF4-FFF2-40B4-BE49-F238E27FC236}">
                        <a16:creationId xmlns:a16="http://schemas.microsoft.com/office/drawing/2014/main" id="{67538938-44C5-48B2-8219-365B0570C79F}"/>
                      </a:ext>
                    </a:extLst>
                  </p:cNvPr>
                  <p:cNvSpPr/>
                  <p:nvPr/>
                </p:nvSpPr>
                <p:spPr>
                  <a:xfrm>
                    <a:off x="1575238" y="2306144"/>
                    <a:ext cx="4705248" cy="3253010"/>
                  </a:xfrm>
                  <a:custGeom>
                    <a:avLst/>
                    <a:gdLst>
                      <a:gd name="connsiteX0" fmla="*/ 128 w 4705248"/>
                      <a:gd name="connsiteY0" fmla="*/ 145224 h 3253010"/>
                      <a:gd name="connsiteX1" fmla="*/ 145352 w 4705248"/>
                      <a:gd name="connsiteY1" fmla="*/ 0 h 3253010"/>
                      <a:gd name="connsiteX2" fmla="*/ 4560153 w 4705248"/>
                      <a:gd name="connsiteY2" fmla="*/ 0 h 3253010"/>
                      <a:gd name="connsiteX3" fmla="*/ 4705377 w 4705248"/>
                      <a:gd name="connsiteY3" fmla="*/ 145224 h 3253010"/>
                      <a:gd name="connsiteX4" fmla="*/ 4705377 w 4705248"/>
                      <a:gd name="connsiteY4" fmla="*/ 3107787 h 3253010"/>
                      <a:gd name="connsiteX5" fmla="*/ 4560153 w 4705248"/>
                      <a:gd name="connsiteY5" fmla="*/ 3253011 h 3253010"/>
                      <a:gd name="connsiteX6" fmla="*/ 145352 w 4705248"/>
                      <a:gd name="connsiteY6" fmla="*/ 3253011 h 3253010"/>
                      <a:gd name="connsiteX7" fmla="*/ 128 w 4705248"/>
                      <a:gd name="connsiteY7" fmla="*/ 3107787 h 3253010"/>
                      <a:gd name="connsiteX8" fmla="*/ 128 w 4705248"/>
                      <a:gd name="connsiteY8" fmla="*/ 145224 h 3253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05248" h="3253010">
                        <a:moveTo>
                          <a:pt x="128" y="145224"/>
                        </a:moveTo>
                        <a:cubicBezTo>
                          <a:pt x="128" y="64867"/>
                          <a:pt x="64995" y="0"/>
                          <a:pt x="145352" y="0"/>
                        </a:cubicBezTo>
                        <a:lnTo>
                          <a:pt x="4560153" y="0"/>
                        </a:lnTo>
                        <a:cubicBezTo>
                          <a:pt x="4640510" y="0"/>
                          <a:pt x="4705377" y="64867"/>
                          <a:pt x="4705377" y="145224"/>
                        </a:cubicBezTo>
                        <a:lnTo>
                          <a:pt x="4705377" y="3107787"/>
                        </a:lnTo>
                        <a:cubicBezTo>
                          <a:pt x="4705377" y="3188144"/>
                          <a:pt x="4640510" y="3253011"/>
                          <a:pt x="4560153" y="3253011"/>
                        </a:cubicBezTo>
                        <a:lnTo>
                          <a:pt x="145352" y="3253011"/>
                        </a:lnTo>
                        <a:cubicBezTo>
                          <a:pt x="64995" y="3253011"/>
                          <a:pt x="128" y="3188144"/>
                          <a:pt x="128" y="3107787"/>
                        </a:cubicBezTo>
                        <a:lnTo>
                          <a:pt x="128" y="1452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  <p:sp>
                <p:nvSpPr>
                  <p:cNvPr id="47" name="任意多边形 59">
                    <a:extLst>
                      <a:ext uri="{FF2B5EF4-FFF2-40B4-BE49-F238E27FC236}">
                        <a16:creationId xmlns:a16="http://schemas.microsoft.com/office/drawing/2014/main" id="{817FB726-C2CC-49F6-B05F-3C4A27F5DE2E}"/>
                      </a:ext>
                    </a:extLst>
                  </p:cNvPr>
                  <p:cNvSpPr/>
                  <p:nvPr/>
                </p:nvSpPr>
                <p:spPr>
                  <a:xfrm>
                    <a:off x="1575238" y="2306144"/>
                    <a:ext cx="4705248" cy="3253010"/>
                  </a:xfrm>
                  <a:custGeom>
                    <a:avLst/>
                    <a:gdLst>
                      <a:gd name="connsiteX0" fmla="*/ 128 w 4705248"/>
                      <a:gd name="connsiteY0" fmla="*/ 145224 h 3253010"/>
                      <a:gd name="connsiteX1" fmla="*/ 145352 w 4705248"/>
                      <a:gd name="connsiteY1" fmla="*/ 0 h 3253010"/>
                      <a:gd name="connsiteX2" fmla="*/ 4560153 w 4705248"/>
                      <a:gd name="connsiteY2" fmla="*/ 0 h 3253010"/>
                      <a:gd name="connsiteX3" fmla="*/ 4705377 w 4705248"/>
                      <a:gd name="connsiteY3" fmla="*/ 145224 h 3253010"/>
                      <a:gd name="connsiteX4" fmla="*/ 4705377 w 4705248"/>
                      <a:gd name="connsiteY4" fmla="*/ 3107787 h 3253010"/>
                      <a:gd name="connsiteX5" fmla="*/ 4560153 w 4705248"/>
                      <a:gd name="connsiteY5" fmla="*/ 3253011 h 3253010"/>
                      <a:gd name="connsiteX6" fmla="*/ 145352 w 4705248"/>
                      <a:gd name="connsiteY6" fmla="*/ 3253011 h 3253010"/>
                      <a:gd name="connsiteX7" fmla="*/ 128 w 4705248"/>
                      <a:gd name="connsiteY7" fmla="*/ 3107787 h 3253010"/>
                      <a:gd name="connsiteX8" fmla="*/ 128 w 4705248"/>
                      <a:gd name="connsiteY8" fmla="*/ 145224 h 3253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05248" h="3253010">
                        <a:moveTo>
                          <a:pt x="128" y="145224"/>
                        </a:moveTo>
                        <a:cubicBezTo>
                          <a:pt x="128" y="64867"/>
                          <a:pt x="64995" y="0"/>
                          <a:pt x="145352" y="0"/>
                        </a:cubicBezTo>
                        <a:lnTo>
                          <a:pt x="4560153" y="0"/>
                        </a:lnTo>
                        <a:cubicBezTo>
                          <a:pt x="4640510" y="0"/>
                          <a:pt x="4705377" y="64867"/>
                          <a:pt x="4705377" y="145224"/>
                        </a:cubicBezTo>
                        <a:lnTo>
                          <a:pt x="4705377" y="3107787"/>
                        </a:lnTo>
                        <a:cubicBezTo>
                          <a:pt x="4705377" y="3188144"/>
                          <a:pt x="4640510" y="3253011"/>
                          <a:pt x="4560153" y="3253011"/>
                        </a:cubicBezTo>
                        <a:lnTo>
                          <a:pt x="145352" y="3253011"/>
                        </a:lnTo>
                        <a:cubicBezTo>
                          <a:pt x="64995" y="3253011"/>
                          <a:pt x="128" y="3188144"/>
                          <a:pt x="128" y="3107787"/>
                        </a:cubicBezTo>
                        <a:lnTo>
                          <a:pt x="128" y="1452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  <p:sp>
                <p:nvSpPr>
                  <p:cNvPr id="48" name="任意多边形 60">
                    <a:extLst>
                      <a:ext uri="{FF2B5EF4-FFF2-40B4-BE49-F238E27FC236}">
                        <a16:creationId xmlns:a16="http://schemas.microsoft.com/office/drawing/2014/main" id="{B14E0233-4116-45BF-B84A-3D30D4BBE03D}"/>
                      </a:ext>
                    </a:extLst>
                  </p:cNvPr>
                  <p:cNvSpPr/>
                  <p:nvPr/>
                </p:nvSpPr>
                <p:spPr>
                  <a:xfrm>
                    <a:off x="1577658" y="2308565"/>
                    <a:ext cx="4700407" cy="3248169"/>
                  </a:xfrm>
                  <a:custGeom>
                    <a:avLst/>
                    <a:gdLst>
                      <a:gd name="connsiteX0" fmla="*/ 4557732 w 4700407"/>
                      <a:gd name="connsiteY0" fmla="*/ 0 h 3248169"/>
                      <a:gd name="connsiteX1" fmla="*/ 4658905 w 4700407"/>
                      <a:gd name="connsiteY1" fmla="*/ 41631 h 3248169"/>
                      <a:gd name="connsiteX2" fmla="*/ 4700536 w 4700407"/>
                      <a:gd name="connsiteY2" fmla="*/ 142803 h 3248169"/>
                      <a:gd name="connsiteX3" fmla="*/ 4700536 w 4700407"/>
                      <a:gd name="connsiteY3" fmla="*/ 142803 h 3248169"/>
                      <a:gd name="connsiteX4" fmla="*/ 4700536 w 4700407"/>
                      <a:gd name="connsiteY4" fmla="*/ 3105367 h 3248169"/>
                      <a:gd name="connsiteX5" fmla="*/ 4658905 w 4700407"/>
                      <a:gd name="connsiteY5" fmla="*/ 3206539 h 3248169"/>
                      <a:gd name="connsiteX6" fmla="*/ 4557732 w 4700407"/>
                      <a:gd name="connsiteY6" fmla="*/ 3248170 h 3248169"/>
                      <a:gd name="connsiteX7" fmla="*/ 4557732 w 4700407"/>
                      <a:gd name="connsiteY7" fmla="*/ 3248170 h 3248169"/>
                      <a:gd name="connsiteX8" fmla="*/ 142931 w 4700407"/>
                      <a:gd name="connsiteY8" fmla="*/ 3248170 h 3248169"/>
                      <a:gd name="connsiteX9" fmla="*/ 41759 w 4700407"/>
                      <a:gd name="connsiteY9" fmla="*/ 3206539 h 3248169"/>
                      <a:gd name="connsiteX10" fmla="*/ 128 w 4700407"/>
                      <a:gd name="connsiteY10" fmla="*/ 3105367 h 3248169"/>
                      <a:gd name="connsiteX11" fmla="*/ 128 w 4700407"/>
                      <a:gd name="connsiteY11" fmla="*/ 3105367 h 3248169"/>
                      <a:gd name="connsiteX12" fmla="*/ 128 w 4700407"/>
                      <a:gd name="connsiteY12" fmla="*/ 142803 h 3248169"/>
                      <a:gd name="connsiteX13" fmla="*/ 41759 w 4700407"/>
                      <a:gd name="connsiteY13" fmla="*/ 41631 h 3248169"/>
                      <a:gd name="connsiteX14" fmla="*/ 142931 w 4700407"/>
                      <a:gd name="connsiteY14" fmla="*/ 0 h 3248169"/>
                      <a:gd name="connsiteX15" fmla="*/ 142931 w 4700407"/>
                      <a:gd name="connsiteY15" fmla="*/ 0 h 3248169"/>
                      <a:gd name="connsiteX16" fmla="*/ 4557732 w 4700407"/>
                      <a:gd name="connsiteY16" fmla="*/ 0 h 3248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700407" h="3248169">
                        <a:moveTo>
                          <a:pt x="4557732" y="0"/>
                        </a:moveTo>
                        <a:cubicBezTo>
                          <a:pt x="4596943" y="0"/>
                          <a:pt x="4632765" y="15975"/>
                          <a:pt x="4658905" y="41631"/>
                        </a:cubicBezTo>
                        <a:cubicBezTo>
                          <a:pt x="4684561" y="67287"/>
                          <a:pt x="4700536" y="103109"/>
                          <a:pt x="4700536" y="142803"/>
                        </a:cubicBezTo>
                        <a:lnTo>
                          <a:pt x="4700536" y="142803"/>
                        </a:lnTo>
                        <a:lnTo>
                          <a:pt x="4700536" y="3105367"/>
                        </a:lnTo>
                        <a:cubicBezTo>
                          <a:pt x="4700536" y="3144577"/>
                          <a:pt x="4684561" y="3180399"/>
                          <a:pt x="4658905" y="3206539"/>
                        </a:cubicBezTo>
                        <a:cubicBezTo>
                          <a:pt x="4633249" y="3232196"/>
                          <a:pt x="4597427" y="3248170"/>
                          <a:pt x="4557732" y="3248170"/>
                        </a:cubicBezTo>
                        <a:lnTo>
                          <a:pt x="4557732" y="3248170"/>
                        </a:lnTo>
                        <a:lnTo>
                          <a:pt x="142931" y="3248170"/>
                        </a:lnTo>
                        <a:cubicBezTo>
                          <a:pt x="103721" y="3248170"/>
                          <a:pt x="67899" y="3232196"/>
                          <a:pt x="41759" y="3206539"/>
                        </a:cubicBezTo>
                        <a:cubicBezTo>
                          <a:pt x="16103" y="3180883"/>
                          <a:pt x="128" y="3145061"/>
                          <a:pt x="128" y="3105367"/>
                        </a:cubicBezTo>
                        <a:lnTo>
                          <a:pt x="128" y="3105367"/>
                        </a:lnTo>
                        <a:lnTo>
                          <a:pt x="128" y="142803"/>
                        </a:lnTo>
                        <a:cubicBezTo>
                          <a:pt x="128" y="103593"/>
                          <a:pt x="16103" y="67771"/>
                          <a:pt x="41759" y="41631"/>
                        </a:cubicBezTo>
                        <a:cubicBezTo>
                          <a:pt x="67899" y="15975"/>
                          <a:pt x="103721" y="0"/>
                          <a:pt x="142931" y="0"/>
                        </a:cubicBezTo>
                        <a:lnTo>
                          <a:pt x="142931" y="0"/>
                        </a:lnTo>
                        <a:lnTo>
                          <a:pt x="4557732" y="0"/>
                        </a:lnTo>
                        <a:close/>
                      </a:path>
                    </a:pathLst>
                  </a:custGeom>
                  <a:noFill/>
                  <a:ln w="4833" cap="flat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4157">
                          <a:schemeClr val="tx1">
                            <a:lumMod val="50000"/>
                            <a:lumOff val="50000"/>
                          </a:schemeClr>
                        </a:gs>
                        <a:gs pos="36300">
                          <a:schemeClr val="tx1">
                            <a:lumMod val="85000"/>
                            <a:lumOff val="15000"/>
                          </a:schemeClr>
                        </a:gs>
                        <a:gs pos="54834">
                          <a:schemeClr val="tx1">
                            <a:lumMod val="50000"/>
                            <a:lumOff val="50000"/>
                          </a:schemeClr>
                        </a:gs>
                        <a:gs pos="74000">
                          <a:schemeClr val="tx1">
                            <a:lumMod val="85000"/>
                            <a:lumOff val="15000"/>
                          </a:schemeClr>
                        </a:gs>
                        <a:gs pos="83000">
                          <a:schemeClr val="tx1">
                            <a:lumMod val="50000"/>
                            <a:lumOff val="50000"/>
                          </a:schemeClr>
                        </a:gs>
                        <a:gs pos="100000">
                          <a:schemeClr val="tx1">
                            <a:lumMod val="75000"/>
                            <a:lumOff val="25000"/>
                          </a:schemeClr>
                        </a:gs>
                      </a:gsLst>
                      <a:lin ang="5400000" scaled="1"/>
                    </a:gra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</p:grpSp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48374F72-70AC-4D21-85B4-01B754A704D7}"/>
                    </a:ext>
                  </a:extLst>
                </p:cNvPr>
                <p:cNvGrpSpPr/>
                <p:nvPr/>
              </p:nvGrpSpPr>
              <p:grpSpPr>
                <a:xfrm>
                  <a:off x="1589760" y="5375205"/>
                  <a:ext cx="4676203" cy="150064"/>
                  <a:chOff x="1589760" y="5375205"/>
                  <a:chExt cx="4676203" cy="150064"/>
                </a:xfrm>
              </p:grpSpPr>
              <p:sp>
                <p:nvSpPr>
                  <p:cNvPr id="44" name="任意多边形 62">
                    <a:extLst>
                      <a:ext uri="{FF2B5EF4-FFF2-40B4-BE49-F238E27FC236}">
                        <a16:creationId xmlns:a16="http://schemas.microsoft.com/office/drawing/2014/main" id="{404536BD-82C3-401E-87C3-2A738F2D9DAF}"/>
                      </a:ext>
                    </a:extLst>
                  </p:cNvPr>
                  <p:cNvSpPr/>
                  <p:nvPr/>
                </p:nvSpPr>
                <p:spPr>
                  <a:xfrm>
                    <a:off x="1589760" y="5375205"/>
                    <a:ext cx="4676203" cy="150064"/>
                  </a:xfrm>
                  <a:custGeom>
                    <a:avLst/>
                    <a:gdLst>
                      <a:gd name="connsiteX0" fmla="*/ 2338230 w 4676203"/>
                      <a:gd name="connsiteY0" fmla="*/ 0 h 150064"/>
                      <a:gd name="connsiteX1" fmla="*/ 2338230 w 4676203"/>
                      <a:gd name="connsiteY1" fmla="*/ 150064 h 150064"/>
                      <a:gd name="connsiteX2" fmla="*/ 110014 w 4676203"/>
                      <a:gd name="connsiteY2" fmla="*/ 150064 h 150064"/>
                      <a:gd name="connsiteX3" fmla="*/ 128 w 4676203"/>
                      <a:gd name="connsiteY3" fmla="*/ 40178 h 150064"/>
                      <a:gd name="connsiteX4" fmla="*/ 128 w 4676203"/>
                      <a:gd name="connsiteY4" fmla="*/ 0 h 150064"/>
                      <a:gd name="connsiteX5" fmla="*/ 2338230 w 4676203"/>
                      <a:gd name="connsiteY5" fmla="*/ 0 h 150064"/>
                      <a:gd name="connsiteX6" fmla="*/ 4676332 w 4676203"/>
                      <a:gd name="connsiteY6" fmla="*/ 0 h 150064"/>
                      <a:gd name="connsiteX7" fmla="*/ 4676332 w 4676203"/>
                      <a:gd name="connsiteY7" fmla="*/ 40178 h 150064"/>
                      <a:gd name="connsiteX8" fmla="*/ 4566446 w 4676203"/>
                      <a:gd name="connsiteY8" fmla="*/ 150064 h 150064"/>
                      <a:gd name="connsiteX9" fmla="*/ 4566446 w 4676203"/>
                      <a:gd name="connsiteY9" fmla="*/ 150064 h 150064"/>
                      <a:gd name="connsiteX10" fmla="*/ 2338230 w 4676203"/>
                      <a:gd name="connsiteY10" fmla="*/ 150064 h 150064"/>
                      <a:gd name="connsiteX11" fmla="*/ 2338230 w 4676203"/>
                      <a:gd name="connsiteY11" fmla="*/ 0 h 150064"/>
                      <a:gd name="connsiteX12" fmla="*/ 4676332 w 4676203"/>
                      <a:gd name="connsiteY12" fmla="*/ 0 h 150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676203" h="150064">
                        <a:moveTo>
                          <a:pt x="2338230" y="0"/>
                        </a:moveTo>
                        <a:lnTo>
                          <a:pt x="2338230" y="150064"/>
                        </a:lnTo>
                        <a:lnTo>
                          <a:pt x="110014" y="150064"/>
                        </a:lnTo>
                        <a:cubicBezTo>
                          <a:pt x="49504" y="150064"/>
                          <a:pt x="128" y="100688"/>
                          <a:pt x="128" y="40178"/>
                        </a:cubicBezTo>
                        <a:lnTo>
                          <a:pt x="128" y="0"/>
                        </a:lnTo>
                        <a:lnTo>
                          <a:pt x="2338230" y="0"/>
                        </a:lnTo>
                        <a:close/>
                        <a:moveTo>
                          <a:pt x="4676332" y="0"/>
                        </a:moveTo>
                        <a:lnTo>
                          <a:pt x="4676332" y="40178"/>
                        </a:lnTo>
                        <a:cubicBezTo>
                          <a:pt x="4676332" y="100688"/>
                          <a:pt x="4626956" y="150064"/>
                          <a:pt x="4566446" y="150064"/>
                        </a:cubicBezTo>
                        <a:lnTo>
                          <a:pt x="4566446" y="150064"/>
                        </a:lnTo>
                        <a:lnTo>
                          <a:pt x="2338230" y="150064"/>
                        </a:lnTo>
                        <a:lnTo>
                          <a:pt x="2338230" y="0"/>
                        </a:lnTo>
                        <a:lnTo>
                          <a:pt x="4676332" y="0"/>
                        </a:lnTo>
                        <a:close/>
                      </a:path>
                    </a:pathLst>
                  </a:custGeom>
                  <a:solidFill>
                    <a:srgbClr val="1D1D1D"/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  <p:sp>
                <p:nvSpPr>
                  <p:cNvPr id="45" name="任意多边形 63">
                    <a:extLst>
                      <a:ext uri="{FF2B5EF4-FFF2-40B4-BE49-F238E27FC236}">
                        <a16:creationId xmlns:a16="http://schemas.microsoft.com/office/drawing/2014/main" id="{11071542-607E-4715-BB2E-5BCE31B5EF13}"/>
                      </a:ext>
                    </a:extLst>
                  </p:cNvPr>
                  <p:cNvSpPr/>
                  <p:nvPr/>
                </p:nvSpPr>
                <p:spPr>
                  <a:xfrm>
                    <a:off x="1589760" y="5375205"/>
                    <a:ext cx="4676203" cy="150064"/>
                  </a:xfrm>
                  <a:custGeom>
                    <a:avLst/>
                    <a:gdLst>
                      <a:gd name="connsiteX0" fmla="*/ 2338230 w 4676203"/>
                      <a:gd name="connsiteY0" fmla="*/ 0 h 150064"/>
                      <a:gd name="connsiteX1" fmla="*/ 2338230 w 4676203"/>
                      <a:gd name="connsiteY1" fmla="*/ 150064 h 150064"/>
                      <a:gd name="connsiteX2" fmla="*/ 110014 w 4676203"/>
                      <a:gd name="connsiteY2" fmla="*/ 150064 h 150064"/>
                      <a:gd name="connsiteX3" fmla="*/ 128 w 4676203"/>
                      <a:gd name="connsiteY3" fmla="*/ 40178 h 150064"/>
                      <a:gd name="connsiteX4" fmla="*/ 128 w 4676203"/>
                      <a:gd name="connsiteY4" fmla="*/ 0 h 150064"/>
                      <a:gd name="connsiteX5" fmla="*/ 2338230 w 4676203"/>
                      <a:gd name="connsiteY5" fmla="*/ 0 h 150064"/>
                      <a:gd name="connsiteX6" fmla="*/ 4676332 w 4676203"/>
                      <a:gd name="connsiteY6" fmla="*/ 0 h 150064"/>
                      <a:gd name="connsiteX7" fmla="*/ 4676332 w 4676203"/>
                      <a:gd name="connsiteY7" fmla="*/ 40178 h 150064"/>
                      <a:gd name="connsiteX8" fmla="*/ 4566446 w 4676203"/>
                      <a:gd name="connsiteY8" fmla="*/ 150064 h 150064"/>
                      <a:gd name="connsiteX9" fmla="*/ 4566446 w 4676203"/>
                      <a:gd name="connsiteY9" fmla="*/ 150064 h 150064"/>
                      <a:gd name="connsiteX10" fmla="*/ 2338230 w 4676203"/>
                      <a:gd name="connsiteY10" fmla="*/ 150064 h 150064"/>
                      <a:gd name="connsiteX11" fmla="*/ 2338230 w 4676203"/>
                      <a:gd name="connsiteY11" fmla="*/ 0 h 150064"/>
                      <a:gd name="connsiteX12" fmla="*/ 4676332 w 4676203"/>
                      <a:gd name="connsiteY12" fmla="*/ 0 h 150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676203" h="150064">
                        <a:moveTo>
                          <a:pt x="2338230" y="0"/>
                        </a:moveTo>
                        <a:lnTo>
                          <a:pt x="2338230" y="150064"/>
                        </a:lnTo>
                        <a:lnTo>
                          <a:pt x="110014" y="150064"/>
                        </a:lnTo>
                        <a:cubicBezTo>
                          <a:pt x="49504" y="150064"/>
                          <a:pt x="128" y="100688"/>
                          <a:pt x="128" y="40178"/>
                        </a:cubicBezTo>
                        <a:lnTo>
                          <a:pt x="128" y="0"/>
                        </a:lnTo>
                        <a:lnTo>
                          <a:pt x="2338230" y="0"/>
                        </a:lnTo>
                        <a:close/>
                        <a:moveTo>
                          <a:pt x="4676332" y="0"/>
                        </a:moveTo>
                        <a:lnTo>
                          <a:pt x="4676332" y="40178"/>
                        </a:lnTo>
                        <a:cubicBezTo>
                          <a:pt x="4676332" y="100688"/>
                          <a:pt x="4626956" y="150064"/>
                          <a:pt x="4566446" y="150064"/>
                        </a:cubicBezTo>
                        <a:lnTo>
                          <a:pt x="4566446" y="150064"/>
                        </a:lnTo>
                        <a:lnTo>
                          <a:pt x="2338230" y="150064"/>
                        </a:lnTo>
                        <a:lnTo>
                          <a:pt x="2338230" y="0"/>
                        </a:lnTo>
                        <a:lnTo>
                          <a:pt x="467633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95000"/>
                      <a:lumOff val="5000"/>
                    </a:schemeClr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</p:grpSp>
            <p:grpSp>
              <p:nvGrpSpPr>
                <p:cNvPr id="41" name="组合 40">
                  <a:extLst>
                    <a:ext uri="{FF2B5EF4-FFF2-40B4-BE49-F238E27FC236}">
                      <a16:creationId xmlns:a16="http://schemas.microsoft.com/office/drawing/2014/main" id="{DCC343F7-9A7B-4244-B1B6-554C12CD80CD}"/>
                    </a:ext>
                  </a:extLst>
                </p:cNvPr>
                <p:cNvGrpSpPr/>
                <p:nvPr/>
              </p:nvGrpSpPr>
              <p:grpSpPr>
                <a:xfrm>
                  <a:off x="3913340" y="2398119"/>
                  <a:ext cx="29044" cy="29044"/>
                  <a:chOff x="3913340" y="2398119"/>
                  <a:chExt cx="29044" cy="29044"/>
                </a:xfrm>
              </p:grpSpPr>
              <p:sp>
                <p:nvSpPr>
                  <p:cNvPr id="42" name="任意多边形 65">
                    <a:extLst>
                      <a:ext uri="{FF2B5EF4-FFF2-40B4-BE49-F238E27FC236}">
                        <a16:creationId xmlns:a16="http://schemas.microsoft.com/office/drawing/2014/main" id="{FA99E183-026F-4B56-9D10-62A9E4DDF78B}"/>
                      </a:ext>
                    </a:extLst>
                  </p:cNvPr>
                  <p:cNvSpPr/>
                  <p:nvPr/>
                </p:nvSpPr>
                <p:spPr>
                  <a:xfrm>
                    <a:off x="3913340" y="2398119"/>
                    <a:ext cx="29044" cy="29044"/>
                  </a:xfrm>
                  <a:custGeom>
                    <a:avLst/>
                    <a:gdLst>
                      <a:gd name="connsiteX0" fmla="*/ 29660 w 29044"/>
                      <a:gd name="connsiteY0" fmla="*/ 14545 h 29044"/>
                      <a:gd name="connsiteX1" fmla="*/ 15137 w 29044"/>
                      <a:gd name="connsiteY1" fmla="*/ 29068 h 29044"/>
                      <a:gd name="connsiteX2" fmla="*/ 615 w 29044"/>
                      <a:gd name="connsiteY2" fmla="*/ 14545 h 29044"/>
                      <a:gd name="connsiteX3" fmla="*/ 15137 w 29044"/>
                      <a:gd name="connsiteY3" fmla="*/ 23 h 29044"/>
                      <a:gd name="connsiteX4" fmla="*/ 29660 w 29044"/>
                      <a:gd name="connsiteY4" fmla="*/ 14545 h 29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044" h="29044">
                        <a:moveTo>
                          <a:pt x="29660" y="14545"/>
                        </a:moveTo>
                        <a:cubicBezTo>
                          <a:pt x="29660" y="22566"/>
                          <a:pt x="23158" y="29068"/>
                          <a:pt x="15137" y="29068"/>
                        </a:cubicBezTo>
                        <a:cubicBezTo>
                          <a:pt x="7117" y="29068"/>
                          <a:pt x="615" y="22566"/>
                          <a:pt x="615" y="14545"/>
                        </a:cubicBezTo>
                        <a:cubicBezTo>
                          <a:pt x="615" y="6525"/>
                          <a:pt x="7117" y="23"/>
                          <a:pt x="15137" y="23"/>
                        </a:cubicBezTo>
                        <a:cubicBezTo>
                          <a:pt x="23158" y="23"/>
                          <a:pt x="29660" y="6525"/>
                          <a:pt x="29660" y="14545"/>
                        </a:cubicBezTo>
                        <a:close/>
                      </a:path>
                    </a:pathLst>
                  </a:custGeom>
                  <a:solidFill>
                    <a:srgbClr val="070B0C"/>
                  </a:solidFill>
                  <a:ln w="9666" cap="flat">
                    <a:solidFill>
                      <a:srgbClr val="14141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  <p:sp>
                <p:nvSpPr>
                  <p:cNvPr id="43" name="任意多边形 66">
                    <a:extLst>
                      <a:ext uri="{FF2B5EF4-FFF2-40B4-BE49-F238E27FC236}">
                        <a16:creationId xmlns:a16="http://schemas.microsoft.com/office/drawing/2014/main" id="{8B4511EA-80AD-49FD-B497-1D266BD8EAB9}"/>
                      </a:ext>
                    </a:extLst>
                  </p:cNvPr>
                  <p:cNvSpPr/>
                  <p:nvPr/>
                </p:nvSpPr>
                <p:spPr>
                  <a:xfrm>
                    <a:off x="3923021" y="2412642"/>
                    <a:ext cx="9681" cy="9681"/>
                  </a:xfrm>
                  <a:custGeom>
                    <a:avLst/>
                    <a:gdLst>
                      <a:gd name="connsiteX0" fmla="*/ 10297 w 9681"/>
                      <a:gd name="connsiteY0" fmla="*/ 4864 h 9681"/>
                      <a:gd name="connsiteX1" fmla="*/ 5456 w 9681"/>
                      <a:gd name="connsiteY1" fmla="*/ 9705 h 9681"/>
                      <a:gd name="connsiteX2" fmla="*/ 615 w 9681"/>
                      <a:gd name="connsiteY2" fmla="*/ 4864 h 9681"/>
                      <a:gd name="connsiteX3" fmla="*/ 5456 w 9681"/>
                      <a:gd name="connsiteY3" fmla="*/ 23 h 9681"/>
                      <a:gd name="connsiteX4" fmla="*/ 10297 w 9681"/>
                      <a:gd name="connsiteY4" fmla="*/ 4864 h 9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81" h="9681">
                        <a:moveTo>
                          <a:pt x="10297" y="4864"/>
                        </a:moveTo>
                        <a:cubicBezTo>
                          <a:pt x="10297" y="7537"/>
                          <a:pt x="8129" y="9705"/>
                          <a:pt x="5456" y="9705"/>
                        </a:cubicBezTo>
                        <a:cubicBezTo>
                          <a:pt x="2782" y="9705"/>
                          <a:pt x="615" y="7537"/>
                          <a:pt x="615" y="4864"/>
                        </a:cubicBezTo>
                        <a:cubicBezTo>
                          <a:pt x="615" y="2190"/>
                          <a:pt x="2782" y="23"/>
                          <a:pt x="5456" y="23"/>
                        </a:cubicBezTo>
                        <a:cubicBezTo>
                          <a:pt x="8129" y="23"/>
                          <a:pt x="10297" y="2190"/>
                          <a:pt x="10297" y="4864"/>
                        </a:cubicBezTo>
                        <a:close/>
                      </a:path>
                    </a:pathLst>
                  </a:custGeom>
                  <a:solidFill>
                    <a:srgbClr val="232428"/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3DCEDA6B-1F41-43DD-BEFD-C8C0B44F9249}"/>
                  </a:ext>
                </a:extLst>
              </p:cNvPr>
              <p:cNvGrpSpPr/>
              <p:nvPr/>
            </p:nvGrpSpPr>
            <p:grpSpPr>
              <a:xfrm>
                <a:off x="1004025" y="5578518"/>
                <a:ext cx="5847674" cy="108956"/>
                <a:chOff x="1004025" y="5578518"/>
                <a:chExt cx="5847674" cy="108956"/>
              </a:xfrm>
            </p:grpSpPr>
            <p:sp>
              <p:nvSpPr>
                <p:cNvPr id="30" name="任意多边形 70">
                  <a:extLst>
                    <a:ext uri="{FF2B5EF4-FFF2-40B4-BE49-F238E27FC236}">
                      <a16:creationId xmlns:a16="http://schemas.microsoft.com/office/drawing/2014/main" id="{2E68008F-03F1-46F7-99CF-C1D8E97DBD96}"/>
                    </a:ext>
                  </a:extLst>
                </p:cNvPr>
                <p:cNvSpPr/>
                <p:nvPr/>
              </p:nvSpPr>
              <p:spPr>
                <a:xfrm>
                  <a:off x="1004025" y="5578518"/>
                  <a:ext cx="5847674" cy="108956"/>
                </a:xfrm>
                <a:custGeom>
                  <a:avLst/>
                  <a:gdLst>
                    <a:gd name="connsiteX0" fmla="*/ 2923853 w 5847674"/>
                    <a:gd name="connsiteY0" fmla="*/ 109599 h 108956"/>
                    <a:gd name="connsiteX1" fmla="*/ 2923853 w 5847674"/>
                    <a:gd name="connsiteY1" fmla="*/ 109599 h 108956"/>
                    <a:gd name="connsiteX2" fmla="*/ 1226671 w 5847674"/>
                    <a:gd name="connsiteY2" fmla="*/ 109599 h 108956"/>
                    <a:gd name="connsiteX3" fmla="*/ 15 w 5847674"/>
                    <a:gd name="connsiteY3" fmla="*/ 681 h 108956"/>
                    <a:gd name="connsiteX4" fmla="*/ 15 w 5847674"/>
                    <a:gd name="connsiteY4" fmla="*/ 681 h 108956"/>
                    <a:gd name="connsiteX5" fmla="*/ 5847690 w 5847674"/>
                    <a:gd name="connsiteY5" fmla="*/ 681 h 108956"/>
                    <a:gd name="connsiteX6" fmla="*/ 4621034 w 5847674"/>
                    <a:gd name="connsiteY6" fmla="*/ 109599 h 108956"/>
                    <a:gd name="connsiteX7" fmla="*/ 2923853 w 5847674"/>
                    <a:gd name="connsiteY7" fmla="*/ 109599 h 108956"/>
                    <a:gd name="connsiteX8" fmla="*/ 2923853 w 5847674"/>
                    <a:gd name="connsiteY8" fmla="*/ 109599 h 108956"/>
                    <a:gd name="connsiteX9" fmla="*/ 2923853 w 5847674"/>
                    <a:gd name="connsiteY9" fmla="*/ 109599 h 108956"/>
                    <a:gd name="connsiteX10" fmla="*/ 2923853 w 5847674"/>
                    <a:gd name="connsiteY10" fmla="*/ 109599 h 108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47674" h="108956">
                      <a:moveTo>
                        <a:pt x="2923853" y="109599"/>
                      </a:moveTo>
                      <a:lnTo>
                        <a:pt x="2923853" y="109599"/>
                      </a:lnTo>
                      <a:cubicBezTo>
                        <a:pt x="2910782" y="109599"/>
                        <a:pt x="2268410" y="107178"/>
                        <a:pt x="1226671" y="109599"/>
                      </a:cubicBezTo>
                      <a:cubicBezTo>
                        <a:pt x="174768" y="112019"/>
                        <a:pt x="15" y="681"/>
                        <a:pt x="15" y="681"/>
                      </a:cubicBezTo>
                      <a:lnTo>
                        <a:pt x="15" y="681"/>
                      </a:lnTo>
                      <a:lnTo>
                        <a:pt x="5847690" y="681"/>
                      </a:lnTo>
                      <a:cubicBezTo>
                        <a:pt x="5847690" y="681"/>
                        <a:pt x="5672938" y="112019"/>
                        <a:pt x="4621034" y="109599"/>
                      </a:cubicBezTo>
                      <a:cubicBezTo>
                        <a:pt x="3579296" y="107178"/>
                        <a:pt x="2936923" y="109599"/>
                        <a:pt x="2923853" y="109599"/>
                      </a:cubicBezTo>
                      <a:lnTo>
                        <a:pt x="2923853" y="109599"/>
                      </a:lnTo>
                      <a:lnTo>
                        <a:pt x="2923853" y="109599"/>
                      </a:lnTo>
                      <a:lnTo>
                        <a:pt x="2923853" y="10959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47000">
                      <a:schemeClr val="bg1">
                        <a:lumMod val="95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 w="48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AA0A4698-07BE-45D7-9D9B-5712F964F881}"/>
                    </a:ext>
                  </a:extLst>
                </p:cNvPr>
                <p:cNvGrpSpPr/>
                <p:nvPr/>
              </p:nvGrpSpPr>
              <p:grpSpPr>
                <a:xfrm>
                  <a:off x="4806465" y="5629347"/>
                  <a:ext cx="67771" cy="9681"/>
                  <a:chOff x="4806465" y="5629347"/>
                  <a:chExt cx="67771" cy="9681"/>
                </a:xfrm>
              </p:grpSpPr>
              <p:sp>
                <p:nvSpPr>
                  <p:cNvPr id="36" name="任意多边形 72">
                    <a:extLst>
                      <a:ext uri="{FF2B5EF4-FFF2-40B4-BE49-F238E27FC236}">
                        <a16:creationId xmlns:a16="http://schemas.microsoft.com/office/drawing/2014/main" id="{B85B522C-1B50-4D5E-84BA-CE0D64D58532}"/>
                      </a:ext>
                    </a:extLst>
                  </p:cNvPr>
                  <p:cNvSpPr/>
                  <p:nvPr/>
                </p:nvSpPr>
                <p:spPr>
                  <a:xfrm>
                    <a:off x="4806465" y="5629347"/>
                    <a:ext cx="67771" cy="9681"/>
                  </a:xfrm>
                  <a:custGeom>
                    <a:avLst/>
                    <a:gdLst>
                      <a:gd name="connsiteX0" fmla="*/ 68571 w 67771"/>
                      <a:gd name="connsiteY0" fmla="*/ 5532 h 9681"/>
                      <a:gd name="connsiteX1" fmla="*/ 34686 w 67771"/>
                      <a:gd name="connsiteY1" fmla="*/ 10373 h 9681"/>
                      <a:gd name="connsiteX2" fmla="*/ 800 w 67771"/>
                      <a:gd name="connsiteY2" fmla="*/ 5532 h 9681"/>
                      <a:gd name="connsiteX3" fmla="*/ 34686 w 67771"/>
                      <a:gd name="connsiteY3" fmla="*/ 691 h 9681"/>
                      <a:gd name="connsiteX4" fmla="*/ 68571 w 67771"/>
                      <a:gd name="connsiteY4" fmla="*/ 5532 h 9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771" h="9681">
                        <a:moveTo>
                          <a:pt x="68571" y="5532"/>
                        </a:moveTo>
                        <a:cubicBezTo>
                          <a:pt x="68571" y="8205"/>
                          <a:pt x="53400" y="10373"/>
                          <a:pt x="34686" y="10373"/>
                        </a:cubicBezTo>
                        <a:cubicBezTo>
                          <a:pt x="15971" y="10373"/>
                          <a:pt x="800" y="8205"/>
                          <a:pt x="800" y="5532"/>
                        </a:cubicBezTo>
                        <a:cubicBezTo>
                          <a:pt x="800" y="2858"/>
                          <a:pt x="15971" y="691"/>
                          <a:pt x="34686" y="691"/>
                        </a:cubicBezTo>
                        <a:cubicBezTo>
                          <a:pt x="53400" y="691"/>
                          <a:pt x="68571" y="2858"/>
                          <a:pt x="68571" y="5532"/>
                        </a:cubicBezTo>
                        <a:close/>
                      </a:path>
                    </a:pathLst>
                  </a:custGeom>
                  <a:solidFill>
                    <a:srgbClr val="E4E5E9"/>
                  </a:solidFill>
                  <a:ln w="4833" cap="flat">
                    <a:solidFill>
                      <a:srgbClr val="D7D8D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  <p:sp>
                <p:nvSpPr>
                  <p:cNvPr id="37" name="任意多边形 73">
                    <a:extLst>
                      <a:ext uri="{FF2B5EF4-FFF2-40B4-BE49-F238E27FC236}">
                        <a16:creationId xmlns:a16="http://schemas.microsoft.com/office/drawing/2014/main" id="{1AC5B853-3360-486B-86BA-2396F341590B}"/>
                      </a:ext>
                    </a:extLst>
                  </p:cNvPr>
                  <p:cNvSpPr/>
                  <p:nvPr/>
                </p:nvSpPr>
                <p:spPr>
                  <a:xfrm>
                    <a:off x="4833090" y="5629347"/>
                    <a:ext cx="14522" cy="9681"/>
                  </a:xfrm>
                  <a:custGeom>
                    <a:avLst/>
                    <a:gdLst>
                      <a:gd name="connsiteX0" fmla="*/ 15322 w 14522"/>
                      <a:gd name="connsiteY0" fmla="*/ 5532 h 9681"/>
                      <a:gd name="connsiteX1" fmla="*/ 8061 w 14522"/>
                      <a:gd name="connsiteY1" fmla="*/ 10373 h 9681"/>
                      <a:gd name="connsiteX2" fmla="*/ 800 w 14522"/>
                      <a:gd name="connsiteY2" fmla="*/ 5532 h 9681"/>
                      <a:gd name="connsiteX3" fmla="*/ 8061 w 14522"/>
                      <a:gd name="connsiteY3" fmla="*/ 691 h 9681"/>
                      <a:gd name="connsiteX4" fmla="*/ 15322 w 14522"/>
                      <a:gd name="connsiteY4" fmla="*/ 5532 h 9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22" h="9681">
                        <a:moveTo>
                          <a:pt x="15322" y="5532"/>
                        </a:moveTo>
                        <a:cubicBezTo>
                          <a:pt x="15322" y="8205"/>
                          <a:pt x="12071" y="10373"/>
                          <a:pt x="8061" y="10373"/>
                        </a:cubicBezTo>
                        <a:cubicBezTo>
                          <a:pt x="4051" y="10373"/>
                          <a:pt x="800" y="8205"/>
                          <a:pt x="800" y="5532"/>
                        </a:cubicBezTo>
                        <a:cubicBezTo>
                          <a:pt x="800" y="2858"/>
                          <a:pt x="4051" y="691"/>
                          <a:pt x="8061" y="691"/>
                        </a:cubicBezTo>
                        <a:cubicBezTo>
                          <a:pt x="12071" y="691"/>
                          <a:pt x="15322" y="2858"/>
                          <a:pt x="15322" y="5532"/>
                        </a:cubicBezTo>
                        <a:close/>
                      </a:path>
                    </a:pathLst>
                  </a:custGeom>
                  <a:solidFill>
                    <a:srgbClr val="C5C7CD"/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</p:grpSp>
            <p:grpSp>
              <p:nvGrpSpPr>
                <p:cNvPr id="32" name="组合 31">
                  <a:extLst>
                    <a:ext uri="{FF2B5EF4-FFF2-40B4-BE49-F238E27FC236}">
                      <a16:creationId xmlns:a16="http://schemas.microsoft.com/office/drawing/2014/main" id="{EE483F33-D228-4FD9-AA3D-DC033D36AE01}"/>
                    </a:ext>
                  </a:extLst>
                </p:cNvPr>
                <p:cNvGrpSpPr/>
                <p:nvPr/>
              </p:nvGrpSpPr>
              <p:grpSpPr>
                <a:xfrm>
                  <a:off x="2986328" y="5629347"/>
                  <a:ext cx="67771" cy="9681"/>
                  <a:chOff x="2986328" y="5629347"/>
                  <a:chExt cx="67771" cy="9681"/>
                </a:xfrm>
              </p:grpSpPr>
              <p:sp>
                <p:nvSpPr>
                  <p:cNvPr id="34" name="任意多边形 75">
                    <a:extLst>
                      <a:ext uri="{FF2B5EF4-FFF2-40B4-BE49-F238E27FC236}">
                        <a16:creationId xmlns:a16="http://schemas.microsoft.com/office/drawing/2014/main" id="{A95C7B81-8609-4FF0-B329-287BD9951CC9}"/>
                      </a:ext>
                    </a:extLst>
                  </p:cNvPr>
                  <p:cNvSpPr/>
                  <p:nvPr/>
                </p:nvSpPr>
                <p:spPr>
                  <a:xfrm>
                    <a:off x="2986328" y="5629347"/>
                    <a:ext cx="67771" cy="9681"/>
                  </a:xfrm>
                  <a:custGeom>
                    <a:avLst/>
                    <a:gdLst>
                      <a:gd name="connsiteX0" fmla="*/ 68195 w 67771"/>
                      <a:gd name="connsiteY0" fmla="*/ 5532 h 9681"/>
                      <a:gd name="connsiteX1" fmla="*/ 34310 w 67771"/>
                      <a:gd name="connsiteY1" fmla="*/ 10373 h 9681"/>
                      <a:gd name="connsiteX2" fmla="*/ 424 w 67771"/>
                      <a:gd name="connsiteY2" fmla="*/ 5532 h 9681"/>
                      <a:gd name="connsiteX3" fmla="*/ 34310 w 67771"/>
                      <a:gd name="connsiteY3" fmla="*/ 691 h 9681"/>
                      <a:gd name="connsiteX4" fmla="*/ 68195 w 67771"/>
                      <a:gd name="connsiteY4" fmla="*/ 5532 h 9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771" h="9681">
                        <a:moveTo>
                          <a:pt x="68195" y="5532"/>
                        </a:moveTo>
                        <a:cubicBezTo>
                          <a:pt x="68195" y="8205"/>
                          <a:pt x="53024" y="10373"/>
                          <a:pt x="34310" y="10373"/>
                        </a:cubicBezTo>
                        <a:cubicBezTo>
                          <a:pt x="15595" y="10373"/>
                          <a:pt x="424" y="8205"/>
                          <a:pt x="424" y="5532"/>
                        </a:cubicBezTo>
                        <a:cubicBezTo>
                          <a:pt x="424" y="2858"/>
                          <a:pt x="15595" y="691"/>
                          <a:pt x="34310" y="691"/>
                        </a:cubicBezTo>
                        <a:cubicBezTo>
                          <a:pt x="53024" y="691"/>
                          <a:pt x="68195" y="2858"/>
                          <a:pt x="68195" y="5532"/>
                        </a:cubicBezTo>
                        <a:close/>
                      </a:path>
                    </a:pathLst>
                  </a:custGeom>
                  <a:solidFill>
                    <a:srgbClr val="E4E5E9"/>
                  </a:solidFill>
                  <a:ln w="4833" cap="flat">
                    <a:solidFill>
                      <a:srgbClr val="D7D8D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  <p:sp>
                <p:nvSpPr>
                  <p:cNvPr id="35" name="任意多边形 76">
                    <a:extLst>
                      <a:ext uri="{FF2B5EF4-FFF2-40B4-BE49-F238E27FC236}">
                        <a16:creationId xmlns:a16="http://schemas.microsoft.com/office/drawing/2014/main" id="{B066D5B8-E5BA-4262-99F7-B9B02B6887B7}"/>
                      </a:ext>
                    </a:extLst>
                  </p:cNvPr>
                  <p:cNvSpPr/>
                  <p:nvPr/>
                </p:nvSpPr>
                <p:spPr>
                  <a:xfrm>
                    <a:off x="3012953" y="5629347"/>
                    <a:ext cx="14522" cy="9681"/>
                  </a:xfrm>
                  <a:custGeom>
                    <a:avLst/>
                    <a:gdLst>
                      <a:gd name="connsiteX0" fmla="*/ 14946 w 14522"/>
                      <a:gd name="connsiteY0" fmla="*/ 5532 h 9681"/>
                      <a:gd name="connsiteX1" fmla="*/ 7685 w 14522"/>
                      <a:gd name="connsiteY1" fmla="*/ 10373 h 9681"/>
                      <a:gd name="connsiteX2" fmla="*/ 424 w 14522"/>
                      <a:gd name="connsiteY2" fmla="*/ 5532 h 9681"/>
                      <a:gd name="connsiteX3" fmla="*/ 7685 w 14522"/>
                      <a:gd name="connsiteY3" fmla="*/ 691 h 9681"/>
                      <a:gd name="connsiteX4" fmla="*/ 14946 w 14522"/>
                      <a:gd name="connsiteY4" fmla="*/ 5532 h 9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22" h="9681">
                        <a:moveTo>
                          <a:pt x="14946" y="5532"/>
                        </a:moveTo>
                        <a:cubicBezTo>
                          <a:pt x="14946" y="8205"/>
                          <a:pt x="11695" y="10373"/>
                          <a:pt x="7685" y="10373"/>
                        </a:cubicBezTo>
                        <a:cubicBezTo>
                          <a:pt x="3675" y="10373"/>
                          <a:pt x="424" y="8205"/>
                          <a:pt x="424" y="5532"/>
                        </a:cubicBezTo>
                        <a:cubicBezTo>
                          <a:pt x="424" y="2858"/>
                          <a:pt x="3675" y="691"/>
                          <a:pt x="7685" y="691"/>
                        </a:cubicBezTo>
                        <a:cubicBezTo>
                          <a:pt x="11695" y="691"/>
                          <a:pt x="14946" y="2858"/>
                          <a:pt x="14946" y="5532"/>
                        </a:cubicBezTo>
                        <a:close/>
                      </a:path>
                    </a:pathLst>
                  </a:custGeom>
                  <a:solidFill>
                    <a:srgbClr val="C5C7CD"/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</p:grpSp>
            <p:sp>
              <p:nvSpPr>
                <p:cNvPr id="33" name="任意多边形 77">
                  <a:extLst>
                    <a:ext uri="{FF2B5EF4-FFF2-40B4-BE49-F238E27FC236}">
                      <a16:creationId xmlns:a16="http://schemas.microsoft.com/office/drawing/2014/main" id="{95C5E054-C519-42FF-91FA-B2C5E601B54B}"/>
                    </a:ext>
                  </a:extLst>
                </p:cNvPr>
                <p:cNvSpPr/>
                <p:nvPr/>
              </p:nvSpPr>
              <p:spPr>
                <a:xfrm>
                  <a:off x="1004025" y="5578518"/>
                  <a:ext cx="5847674" cy="108956"/>
                </a:xfrm>
                <a:custGeom>
                  <a:avLst/>
                  <a:gdLst>
                    <a:gd name="connsiteX0" fmla="*/ 2923853 w 5847674"/>
                    <a:gd name="connsiteY0" fmla="*/ 109599 h 108956"/>
                    <a:gd name="connsiteX1" fmla="*/ 2923853 w 5847674"/>
                    <a:gd name="connsiteY1" fmla="*/ 109599 h 108956"/>
                    <a:gd name="connsiteX2" fmla="*/ 1226671 w 5847674"/>
                    <a:gd name="connsiteY2" fmla="*/ 109599 h 108956"/>
                    <a:gd name="connsiteX3" fmla="*/ 15 w 5847674"/>
                    <a:gd name="connsiteY3" fmla="*/ 681 h 108956"/>
                    <a:gd name="connsiteX4" fmla="*/ 15 w 5847674"/>
                    <a:gd name="connsiteY4" fmla="*/ 681 h 108956"/>
                    <a:gd name="connsiteX5" fmla="*/ 5847690 w 5847674"/>
                    <a:gd name="connsiteY5" fmla="*/ 681 h 108956"/>
                    <a:gd name="connsiteX6" fmla="*/ 4621034 w 5847674"/>
                    <a:gd name="connsiteY6" fmla="*/ 109599 h 108956"/>
                    <a:gd name="connsiteX7" fmla="*/ 2923853 w 5847674"/>
                    <a:gd name="connsiteY7" fmla="*/ 109599 h 108956"/>
                    <a:gd name="connsiteX8" fmla="*/ 2923853 w 5847674"/>
                    <a:gd name="connsiteY8" fmla="*/ 109599 h 108956"/>
                    <a:gd name="connsiteX9" fmla="*/ 2923853 w 5847674"/>
                    <a:gd name="connsiteY9" fmla="*/ 109599 h 108956"/>
                    <a:gd name="connsiteX10" fmla="*/ 2923853 w 5847674"/>
                    <a:gd name="connsiteY10" fmla="*/ 109599 h 108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47674" h="108956">
                      <a:moveTo>
                        <a:pt x="2923853" y="109599"/>
                      </a:moveTo>
                      <a:lnTo>
                        <a:pt x="2923853" y="109599"/>
                      </a:lnTo>
                      <a:cubicBezTo>
                        <a:pt x="2910782" y="109599"/>
                        <a:pt x="2268410" y="107178"/>
                        <a:pt x="1226671" y="109599"/>
                      </a:cubicBezTo>
                      <a:cubicBezTo>
                        <a:pt x="174768" y="112019"/>
                        <a:pt x="15" y="681"/>
                        <a:pt x="15" y="681"/>
                      </a:cubicBezTo>
                      <a:lnTo>
                        <a:pt x="15" y="681"/>
                      </a:lnTo>
                      <a:lnTo>
                        <a:pt x="5847690" y="681"/>
                      </a:lnTo>
                      <a:cubicBezTo>
                        <a:pt x="5847690" y="681"/>
                        <a:pt x="5672938" y="112019"/>
                        <a:pt x="4621034" y="109599"/>
                      </a:cubicBezTo>
                      <a:cubicBezTo>
                        <a:pt x="3579296" y="107178"/>
                        <a:pt x="2936923" y="109599"/>
                        <a:pt x="2923853" y="109599"/>
                      </a:cubicBezTo>
                      <a:lnTo>
                        <a:pt x="2923853" y="109599"/>
                      </a:lnTo>
                      <a:lnTo>
                        <a:pt x="2923853" y="109599"/>
                      </a:lnTo>
                      <a:lnTo>
                        <a:pt x="2923853" y="109599"/>
                      </a:lnTo>
                      <a:close/>
                    </a:path>
                  </a:pathLst>
                </a:custGeom>
                <a:ln w="48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</p:grpSp>
          <p:sp>
            <p:nvSpPr>
              <p:cNvPr id="26" name="任意多边形 84">
                <a:extLst>
                  <a:ext uri="{FF2B5EF4-FFF2-40B4-BE49-F238E27FC236}">
                    <a16:creationId xmlns:a16="http://schemas.microsoft.com/office/drawing/2014/main" id="{FC34317F-4D06-40AB-8A59-370D941CA976}"/>
                  </a:ext>
                </a:extLst>
              </p:cNvPr>
              <p:cNvSpPr/>
              <p:nvPr/>
            </p:nvSpPr>
            <p:spPr>
              <a:xfrm>
                <a:off x="1004025" y="5472021"/>
                <a:ext cx="5847674" cy="106497"/>
              </a:xfrm>
              <a:custGeom>
                <a:avLst/>
                <a:gdLst>
                  <a:gd name="connsiteX0" fmla="*/ 15 w 5847674"/>
                  <a:gd name="connsiteY0" fmla="*/ 5500 h 106497"/>
                  <a:gd name="connsiteX1" fmla="*/ 4856 w 5847674"/>
                  <a:gd name="connsiteY1" fmla="*/ 659 h 106497"/>
                  <a:gd name="connsiteX2" fmla="*/ 5842849 w 5847674"/>
                  <a:gd name="connsiteY2" fmla="*/ 659 h 106497"/>
                  <a:gd name="connsiteX3" fmla="*/ 5847690 w 5847674"/>
                  <a:gd name="connsiteY3" fmla="*/ 5500 h 106497"/>
                  <a:gd name="connsiteX4" fmla="*/ 5847690 w 5847674"/>
                  <a:gd name="connsiteY4" fmla="*/ 107156 h 106497"/>
                  <a:gd name="connsiteX5" fmla="*/ 15 w 5847674"/>
                  <a:gd name="connsiteY5" fmla="*/ 107156 h 106497"/>
                  <a:gd name="connsiteX6" fmla="*/ 15 w 5847674"/>
                  <a:gd name="connsiteY6" fmla="*/ 5500 h 10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47674" h="106497">
                    <a:moveTo>
                      <a:pt x="15" y="5500"/>
                    </a:moveTo>
                    <a:cubicBezTo>
                      <a:pt x="15" y="2595"/>
                      <a:pt x="2435" y="659"/>
                      <a:pt x="4856" y="659"/>
                    </a:cubicBezTo>
                    <a:lnTo>
                      <a:pt x="5842849" y="659"/>
                    </a:lnTo>
                    <a:cubicBezTo>
                      <a:pt x="5845754" y="659"/>
                      <a:pt x="5847690" y="2595"/>
                      <a:pt x="5847690" y="5500"/>
                    </a:cubicBezTo>
                    <a:lnTo>
                      <a:pt x="5847690" y="107156"/>
                    </a:lnTo>
                    <a:lnTo>
                      <a:pt x="15" y="107156"/>
                    </a:lnTo>
                    <a:lnTo>
                      <a:pt x="15" y="5500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39000">
                    <a:schemeClr val="bg1">
                      <a:lumMod val="75000"/>
                    </a:schemeClr>
                  </a:gs>
                  <a:gs pos="2000">
                    <a:schemeClr val="tx1">
                      <a:lumMod val="75000"/>
                      <a:lumOff val="25000"/>
                    </a:schemeClr>
                  </a:gs>
                  <a:gs pos="1000">
                    <a:schemeClr val="bg1">
                      <a:lumMod val="8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  <a:gs pos="98000">
                    <a:schemeClr val="tx1">
                      <a:lumMod val="75000"/>
                      <a:lumOff val="25000"/>
                    </a:schemeClr>
                  </a:gs>
                  <a:gs pos="99000">
                    <a:schemeClr val="bg1">
                      <a:lumMod val="75000"/>
                    </a:schemeClr>
                  </a:gs>
                </a:gsLst>
                <a:lin ang="0" scaled="0"/>
              </a:gradFill>
              <a:ln w="4833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27" name="任意多边形 81">
                <a:extLst>
                  <a:ext uri="{FF2B5EF4-FFF2-40B4-BE49-F238E27FC236}">
                    <a16:creationId xmlns:a16="http://schemas.microsoft.com/office/drawing/2014/main" id="{E4ECDDBA-A137-4CDA-A964-D7680BD0A88F}"/>
                  </a:ext>
                </a:extLst>
              </p:cNvPr>
              <p:cNvSpPr/>
              <p:nvPr/>
            </p:nvSpPr>
            <p:spPr>
              <a:xfrm>
                <a:off x="3448624" y="5472021"/>
                <a:ext cx="967674" cy="72611"/>
              </a:xfrm>
              <a:custGeom>
                <a:avLst/>
                <a:gdLst>
                  <a:gd name="connsiteX0" fmla="*/ 890720 w 967674"/>
                  <a:gd name="connsiteY0" fmla="*/ 73271 h 72611"/>
                  <a:gd name="connsiteX1" fmla="*/ 77468 w 967674"/>
                  <a:gd name="connsiteY1" fmla="*/ 73271 h 72611"/>
                  <a:gd name="connsiteX2" fmla="*/ 15 w 967674"/>
                  <a:gd name="connsiteY2" fmla="*/ 659 h 72611"/>
                  <a:gd name="connsiteX3" fmla="*/ 19378 w 967674"/>
                  <a:gd name="connsiteY3" fmla="*/ 5500 h 72611"/>
                  <a:gd name="connsiteX4" fmla="*/ 948326 w 967674"/>
                  <a:gd name="connsiteY4" fmla="*/ 5500 h 72611"/>
                  <a:gd name="connsiteX5" fmla="*/ 967689 w 967674"/>
                  <a:gd name="connsiteY5" fmla="*/ 659 h 72611"/>
                  <a:gd name="connsiteX6" fmla="*/ 890720 w 967674"/>
                  <a:gd name="connsiteY6" fmla="*/ 73271 h 7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7674" h="72611">
                    <a:moveTo>
                      <a:pt x="890720" y="73271"/>
                    </a:moveTo>
                    <a:lnTo>
                      <a:pt x="77468" y="73271"/>
                    </a:lnTo>
                    <a:cubicBezTo>
                      <a:pt x="36321" y="73271"/>
                      <a:pt x="2435" y="41322"/>
                      <a:pt x="15" y="659"/>
                    </a:cubicBezTo>
                    <a:lnTo>
                      <a:pt x="19378" y="5500"/>
                    </a:lnTo>
                    <a:lnTo>
                      <a:pt x="948326" y="5500"/>
                    </a:lnTo>
                    <a:lnTo>
                      <a:pt x="967689" y="659"/>
                    </a:lnTo>
                    <a:cubicBezTo>
                      <a:pt x="965269" y="41322"/>
                      <a:pt x="931867" y="73271"/>
                      <a:pt x="890720" y="732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8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28" name="任意多边形 82">
                <a:extLst>
                  <a:ext uri="{FF2B5EF4-FFF2-40B4-BE49-F238E27FC236}">
                    <a16:creationId xmlns:a16="http://schemas.microsoft.com/office/drawing/2014/main" id="{4CFC83BD-BE5E-4156-BBA4-EBCAE960A46D}"/>
                  </a:ext>
                </a:extLst>
              </p:cNvPr>
              <p:cNvSpPr/>
              <p:nvPr/>
            </p:nvSpPr>
            <p:spPr>
              <a:xfrm>
                <a:off x="3448624" y="5472021"/>
                <a:ext cx="967674" cy="72611"/>
              </a:xfrm>
              <a:custGeom>
                <a:avLst/>
                <a:gdLst>
                  <a:gd name="connsiteX0" fmla="*/ 890720 w 967674"/>
                  <a:gd name="connsiteY0" fmla="*/ 73271 h 72611"/>
                  <a:gd name="connsiteX1" fmla="*/ 77468 w 967674"/>
                  <a:gd name="connsiteY1" fmla="*/ 73271 h 72611"/>
                  <a:gd name="connsiteX2" fmla="*/ 15 w 967674"/>
                  <a:gd name="connsiteY2" fmla="*/ 659 h 72611"/>
                  <a:gd name="connsiteX3" fmla="*/ 19378 w 967674"/>
                  <a:gd name="connsiteY3" fmla="*/ 5500 h 72611"/>
                  <a:gd name="connsiteX4" fmla="*/ 948326 w 967674"/>
                  <a:gd name="connsiteY4" fmla="*/ 5500 h 72611"/>
                  <a:gd name="connsiteX5" fmla="*/ 967689 w 967674"/>
                  <a:gd name="connsiteY5" fmla="*/ 659 h 72611"/>
                  <a:gd name="connsiteX6" fmla="*/ 890720 w 967674"/>
                  <a:gd name="connsiteY6" fmla="*/ 73271 h 7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7674" h="72611">
                    <a:moveTo>
                      <a:pt x="890720" y="73271"/>
                    </a:moveTo>
                    <a:lnTo>
                      <a:pt x="77468" y="73271"/>
                    </a:lnTo>
                    <a:cubicBezTo>
                      <a:pt x="36321" y="73271"/>
                      <a:pt x="2435" y="41322"/>
                      <a:pt x="15" y="659"/>
                    </a:cubicBezTo>
                    <a:lnTo>
                      <a:pt x="19378" y="5500"/>
                    </a:lnTo>
                    <a:lnTo>
                      <a:pt x="948326" y="5500"/>
                    </a:lnTo>
                    <a:lnTo>
                      <a:pt x="967689" y="659"/>
                    </a:lnTo>
                    <a:cubicBezTo>
                      <a:pt x="965269" y="41322"/>
                      <a:pt x="931867" y="73271"/>
                      <a:pt x="890720" y="73271"/>
                    </a:cubicBezTo>
                    <a:close/>
                  </a:path>
                </a:pathLst>
              </a:custGeom>
              <a:solidFill>
                <a:srgbClr val="4E5457"/>
              </a:solidFill>
              <a:ln w="48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29" name="任意多边形 83">
                <a:extLst>
                  <a:ext uri="{FF2B5EF4-FFF2-40B4-BE49-F238E27FC236}">
                    <a16:creationId xmlns:a16="http://schemas.microsoft.com/office/drawing/2014/main" id="{844B68BC-C9A3-42C6-AB63-C71C4F7B4B6D}"/>
                  </a:ext>
                </a:extLst>
              </p:cNvPr>
              <p:cNvSpPr/>
              <p:nvPr/>
            </p:nvSpPr>
            <p:spPr>
              <a:xfrm>
                <a:off x="3448624" y="5472021"/>
                <a:ext cx="967674" cy="72611"/>
              </a:xfrm>
              <a:custGeom>
                <a:avLst/>
                <a:gdLst>
                  <a:gd name="connsiteX0" fmla="*/ 890720 w 967674"/>
                  <a:gd name="connsiteY0" fmla="*/ 73271 h 72611"/>
                  <a:gd name="connsiteX1" fmla="*/ 77468 w 967674"/>
                  <a:gd name="connsiteY1" fmla="*/ 73271 h 72611"/>
                  <a:gd name="connsiteX2" fmla="*/ 15 w 967674"/>
                  <a:gd name="connsiteY2" fmla="*/ 659 h 72611"/>
                  <a:gd name="connsiteX3" fmla="*/ 19378 w 967674"/>
                  <a:gd name="connsiteY3" fmla="*/ 5500 h 72611"/>
                  <a:gd name="connsiteX4" fmla="*/ 948326 w 967674"/>
                  <a:gd name="connsiteY4" fmla="*/ 5500 h 72611"/>
                  <a:gd name="connsiteX5" fmla="*/ 967689 w 967674"/>
                  <a:gd name="connsiteY5" fmla="*/ 659 h 72611"/>
                  <a:gd name="connsiteX6" fmla="*/ 890720 w 967674"/>
                  <a:gd name="connsiteY6" fmla="*/ 73271 h 7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7674" h="72611">
                    <a:moveTo>
                      <a:pt x="890720" y="73271"/>
                    </a:moveTo>
                    <a:lnTo>
                      <a:pt x="77468" y="73271"/>
                    </a:lnTo>
                    <a:cubicBezTo>
                      <a:pt x="36321" y="73271"/>
                      <a:pt x="2435" y="41322"/>
                      <a:pt x="15" y="659"/>
                    </a:cubicBezTo>
                    <a:lnTo>
                      <a:pt x="19378" y="5500"/>
                    </a:lnTo>
                    <a:lnTo>
                      <a:pt x="948326" y="5500"/>
                    </a:lnTo>
                    <a:lnTo>
                      <a:pt x="967689" y="659"/>
                    </a:lnTo>
                    <a:cubicBezTo>
                      <a:pt x="965269" y="41322"/>
                      <a:pt x="931867" y="73271"/>
                      <a:pt x="890720" y="7327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4833" cap="flat">
                <a:noFill/>
                <a:prstDash val="solid"/>
                <a:miter/>
              </a:ln>
              <a:effectLst>
                <a:innerShdw blurRad="114300">
                  <a:prstClr val="black"/>
                </a:innerShdw>
              </a:effectLst>
            </p:spPr>
            <p:txBody>
              <a:bodyPr rtlCol="0" anchor="ctr"/>
              <a:lstStyle/>
              <a:p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</p:grpSp>
      </p:grpSp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4BEEAD91-82EC-4976-8F77-C191E2111908}"/>
              </a:ext>
            </a:extLst>
          </p:cNvPr>
          <p:cNvGrpSpPr/>
          <p:nvPr/>
        </p:nvGrpSpPr>
        <p:grpSpPr>
          <a:xfrm>
            <a:off x="658813" y="2746050"/>
            <a:ext cx="652841" cy="561781"/>
            <a:chOff x="4459250" y="2782535"/>
            <a:chExt cx="345627" cy="297418"/>
          </a:xfrm>
          <a:solidFill>
            <a:schemeClr val="accent1"/>
          </a:solidFill>
        </p:grpSpPr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83311CF9-A473-45C2-94BD-D1D99A5CEA19}"/>
                </a:ext>
              </a:extLst>
            </p:cNvPr>
            <p:cNvSpPr/>
            <p:nvPr/>
          </p:nvSpPr>
          <p:spPr>
            <a:xfrm>
              <a:off x="4459250" y="2782535"/>
              <a:ext cx="345627" cy="297418"/>
            </a:xfrm>
            <a:custGeom>
              <a:avLst/>
              <a:gdLst>
                <a:gd name="connsiteX0" fmla="*/ 100577 w 345627"/>
                <a:gd name="connsiteY0" fmla="*/ 32 h 297418"/>
                <a:gd name="connsiteX1" fmla="*/ 120058 w 345627"/>
                <a:gd name="connsiteY1" fmla="*/ 4728 h 297418"/>
                <a:gd name="connsiteX2" fmla="*/ 339792 w 345627"/>
                <a:gd name="connsiteY2" fmla="*/ 107178 h 297418"/>
                <a:gd name="connsiteX3" fmla="*/ 344679 w 345627"/>
                <a:gd name="connsiteY3" fmla="*/ 120603 h 297418"/>
                <a:gd name="connsiteX4" fmla="*/ 344678 w 345627"/>
                <a:gd name="connsiteY4" fmla="*/ 120604 h 297418"/>
                <a:gd name="connsiteX5" fmla="*/ 325300 w 345627"/>
                <a:gd name="connsiteY5" fmla="*/ 145542 h 297418"/>
                <a:gd name="connsiteX6" fmla="*/ 327601 w 345627"/>
                <a:gd name="connsiteY6" fmla="*/ 157222 h 297418"/>
                <a:gd name="connsiteX7" fmla="*/ 293445 w 345627"/>
                <a:gd name="connsiteY7" fmla="*/ 230458 h 297418"/>
                <a:gd name="connsiteX8" fmla="*/ 280021 w 345627"/>
                <a:gd name="connsiteY8" fmla="*/ 235343 h 297418"/>
                <a:gd name="connsiteX9" fmla="*/ 250996 w 345627"/>
                <a:gd name="connsiteY9" fmla="*/ 221810 h 297418"/>
                <a:gd name="connsiteX10" fmla="*/ 216549 w 345627"/>
                <a:gd name="connsiteY10" fmla="*/ 228039 h 297418"/>
                <a:gd name="connsiteX11" fmla="*/ 158544 w 345627"/>
                <a:gd name="connsiteY11" fmla="*/ 200995 h 297418"/>
                <a:gd name="connsiteX12" fmla="*/ 138905 w 345627"/>
                <a:gd name="connsiteY12" fmla="*/ 240265 h 297418"/>
                <a:gd name="connsiteX13" fmla="*/ 111796 w 345627"/>
                <a:gd name="connsiteY13" fmla="*/ 257014 h 297418"/>
                <a:gd name="connsiteX14" fmla="*/ 60612 w 345627"/>
                <a:gd name="connsiteY14" fmla="*/ 257014 h 297418"/>
                <a:gd name="connsiteX15" fmla="*/ 60612 w 345627"/>
                <a:gd name="connsiteY15" fmla="*/ 267115 h 297418"/>
                <a:gd name="connsiteX16" fmla="*/ 30306 w 345627"/>
                <a:gd name="connsiteY16" fmla="*/ 297418 h 297418"/>
                <a:gd name="connsiteX17" fmla="*/ 10102 w 345627"/>
                <a:gd name="connsiteY17" fmla="*/ 297418 h 297418"/>
                <a:gd name="connsiteX18" fmla="*/ 0 w 345627"/>
                <a:gd name="connsiteY18" fmla="*/ 287317 h 297418"/>
                <a:gd name="connsiteX19" fmla="*/ 0 w 345627"/>
                <a:gd name="connsiteY19" fmla="*/ 186309 h 297418"/>
                <a:gd name="connsiteX20" fmla="*/ 10101 w 345627"/>
                <a:gd name="connsiteY20" fmla="*/ 176208 h 297418"/>
                <a:gd name="connsiteX21" fmla="*/ 30306 w 345627"/>
                <a:gd name="connsiteY21" fmla="*/ 176208 h 297418"/>
                <a:gd name="connsiteX22" fmla="*/ 58875 w 345627"/>
                <a:gd name="connsiteY22" fmla="*/ 196410 h 297418"/>
                <a:gd name="connsiteX23" fmla="*/ 93064 w 345627"/>
                <a:gd name="connsiteY23" fmla="*/ 196410 h 297418"/>
                <a:gd name="connsiteX24" fmla="*/ 103586 w 345627"/>
                <a:gd name="connsiteY24" fmla="*/ 175371 h 297418"/>
                <a:gd name="connsiteX25" fmla="*/ 51749 w 345627"/>
                <a:gd name="connsiteY25" fmla="*/ 151200 h 297418"/>
                <a:gd name="connsiteX26" fmla="*/ 27318 w 345627"/>
                <a:gd name="connsiteY26" fmla="*/ 84084 h 297418"/>
                <a:gd name="connsiteX27" fmla="*/ 52934 w 345627"/>
                <a:gd name="connsiteY27" fmla="*/ 29156 h 297418"/>
                <a:gd name="connsiteX28" fmla="*/ 100577 w 345627"/>
                <a:gd name="connsiteY28" fmla="*/ 32 h 297418"/>
                <a:gd name="connsiteX29" fmla="*/ 88351 w 345627"/>
                <a:gd name="connsiteY29" fmla="*/ 22038 h 297418"/>
                <a:gd name="connsiteX30" fmla="*/ 71245 w 345627"/>
                <a:gd name="connsiteY30" fmla="*/ 37694 h 297418"/>
                <a:gd name="connsiteX31" fmla="*/ 66976 w 345627"/>
                <a:gd name="connsiteY31" fmla="*/ 46849 h 297418"/>
                <a:gd name="connsiteX32" fmla="*/ 259241 w 345627"/>
                <a:gd name="connsiteY32" fmla="*/ 136493 h 297418"/>
                <a:gd name="connsiteX33" fmla="*/ 321186 w 345627"/>
                <a:gd name="connsiteY33" fmla="*/ 120795 h 297418"/>
                <a:gd name="connsiteX34" fmla="*/ 111519 w 345627"/>
                <a:gd name="connsiteY34" fmla="*/ 23037 h 297418"/>
                <a:gd name="connsiteX35" fmla="*/ 88351 w 345627"/>
                <a:gd name="connsiteY35" fmla="*/ 22038 h 297418"/>
                <a:gd name="connsiteX36" fmla="*/ 58436 w 345627"/>
                <a:gd name="connsiteY36" fmla="*/ 65158 h 297418"/>
                <a:gd name="connsiteX37" fmla="*/ 45629 w 345627"/>
                <a:gd name="connsiteY37" fmla="*/ 92622 h 297418"/>
                <a:gd name="connsiteX38" fmla="*/ 60285 w 345627"/>
                <a:gd name="connsiteY38" fmla="*/ 132891 h 297418"/>
                <a:gd name="connsiteX39" fmla="*/ 225088 w 345627"/>
                <a:gd name="connsiteY39" fmla="*/ 209730 h 297418"/>
                <a:gd name="connsiteX40" fmla="*/ 238508 w 345627"/>
                <a:gd name="connsiteY40" fmla="*/ 204852 h 297418"/>
                <a:gd name="connsiteX41" fmla="*/ 238512 w 345627"/>
                <a:gd name="connsiteY41" fmla="*/ 204845 h 297418"/>
                <a:gd name="connsiteX42" fmla="*/ 260160 w 345627"/>
                <a:gd name="connsiteY42" fmla="*/ 158425 h 297418"/>
                <a:gd name="connsiteX43" fmla="*/ 250703 w 345627"/>
                <a:gd name="connsiteY43" fmla="*/ 154805 h 297418"/>
                <a:gd name="connsiteX44" fmla="*/ 58436 w 345627"/>
                <a:gd name="connsiteY44" fmla="*/ 65158 h 297418"/>
                <a:gd name="connsiteX45" fmla="*/ 304080 w 345627"/>
                <a:gd name="connsiteY45" fmla="*/ 157401 h 297418"/>
                <a:gd name="connsiteX46" fmla="*/ 281041 w 345627"/>
                <a:gd name="connsiteY46" fmla="*/ 161455 h 297418"/>
                <a:gd name="connsiteX47" fmla="*/ 261093 w 345627"/>
                <a:gd name="connsiteY47" fmla="*/ 204229 h 297418"/>
                <a:gd name="connsiteX48" fmla="*/ 279403 w 345627"/>
                <a:gd name="connsiteY48" fmla="*/ 212765 h 297418"/>
                <a:gd name="connsiteX49" fmla="*/ 305021 w 345627"/>
                <a:gd name="connsiteY49" fmla="*/ 157839 h 297418"/>
                <a:gd name="connsiteX50" fmla="*/ 304080 w 345627"/>
                <a:gd name="connsiteY50" fmla="*/ 157401 h 297418"/>
                <a:gd name="connsiteX51" fmla="*/ 121905 w 345627"/>
                <a:gd name="connsiteY51" fmla="*/ 183910 h 297418"/>
                <a:gd name="connsiteX52" fmla="*/ 108342 w 345627"/>
                <a:gd name="connsiteY52" fmla="*/ 211027 h 297418"/>
                <a:gd name="connsiteX53" fmla="*/ 99306 w 345627"/>
                <a:gd name="connsiteY53" fmla="*/ 216610 h 297418"/>
                <a:gd name="connsiteX54" fmla="*/ 60612 w 345627"/>
                <a:gd name="connsiteY54" fmla="*/ 216610 h 297418"/>
                <a:gd name="connsiteX55" fmla="*/ 60612 w 345627"/>
                <a:gd name="connsiteY55" fmla="*/ 236812 h 297418"/>
                <a:gd name="connsiteX56" fmla="*/ 111796 w 345627"/>
                <a:gd name="connsiteY56" fmla="*/ 236812 h 297418"/>
                <a:gd name="connsiteX57" fmla="*/ 120833 w 345627"/>
                <a:gd name="connsiteY57" fmla="*/ 231229 h 297418"/>
                <a:gd name="connsiteX58" fmla="*/ 140227 w 345627"/>
                <a:gd name="connsiteY58" fmla="*/ 192452 h 297418"/>
                <a:gd name="connsiteX59" fmla="*/ 121905 w 345627"/>
                <a:gd name="connsiteY59" fmla="*/ 183910 h 297418"/>
                <a:gd name="connsiteX60" fmla="*/ 20204 w 345627"/>
                <a:gd name="connsiteY60" fmla="*/ 196409 h 297418"/>
                <a:gd name="connsiteX61" fmla="*/ 20204 w 345627"/>
                <a:gd name="connsiteY61" fmla="*/ 277216 h 297418"/>
                <a:gd name="connsiteX62" fmla="*/ 30306 w 345627"/>
                <a:gd name="connsiteY62" fmla="*/ 277216 h 297418"/>
                <a:gd name="connsiteX63" fmla="*/ 40408 w 345627"/>
                <a:gd name="connsiteY63" fmla="*/ 267115 h 297418"/>
                <a:gd name="connsiteX64" fmla="*/ 40408 w 345627"/>
                <a:gd name="connsiteY64" fmla="*/ 206510 h 297418"/>
                <a:gd name="connsiteX65" fmla="*/ 30306 w 345627"/>
                <a:gd name="connsiteY65" fmla="*/ 196409 h 297418"/>
                <a:gd name="connsiteX66" fmla="*/ 20204 w 345627"/>
                <a:gd name="connsiteY66" fmla="*/ 196409 h 29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45627" h="297418">
                  <a:moveTo>
                    <a:pt x="100577" y="32"/>
                  </a:moveTo>
                  <a:cubicBezTo>
                    <a:pt x="107133" y="265"/>
                    <a:pt x="113748" y="1787"/>
                    <a:pt x="120058" y="4728"/>
                  </a:cubicBezTo>
                  <a:lnTo>
                    <a:pt x="339792" y="107178"/>
                  </a:lnTo>
                  <a:cubicBezTo>
                    <a:pt x="344849" y="109536"/>
                    <a:pt x="347036" y="115547"/>
                    <a:pt x="344679" y="120603"/>
                  </a:cubicBezTo>
                  <a:cubicBezTo>
                    <a:pt x="344678" y="120603"/>
                    <a:pt x="344678" y="120604"/>
                    <a:pt x="344678" y="120604"/>
                  </a:cubicBezTo>
                  <a:cubicBezTo>
                    <a:pt x="340190" y="130276"/>
                    <a:pt x="333564" y="138803"/>
                    <a:pt x="325300" y="145542"/>
                  </a:cubicBezTo>
                  <a:cubicBezTo>
                    <a:pt x="328529" y="148519"/>
                    <a:pt x="329459" y="153243"/>
                    <a:pt x="327601" y="157222"/>
                  </a:cubicBezTo>
                  <a:lnTo>
                    <a:pt x="293445" y="230458"/>
                  </a:lnTo>
                  <a:cubicBezTo>
                    <a:pt x="291087" y="235514"/>
                    <a:pt x="285077" y="237701"/>
                    <a:pt x="280021" y="235343"/>
                  </a:cubicBezTo>
                  <a:lnTo>
                    <a:pt x="250996" y="221810"/>
                  </a:lnTo>
                  <a:cubicBezTo>
                    <a:pt x="241994" y="230976"/>
                    <a:pt x="228191" y="233472"/>
                    <a:pt x="216549" y="228039"/>
                  </a:cubicBezTo>
                  <a:lnTo>
                    <a:pt x="158544" y="200995"/>
                  </a:lnTo>
                  <a:lnTo>
                    <a:pt x="138905" y="240265"/>
                  </a:lnTo>
                  <a:cubicBezTo>
                    <a:pt x="133799" y="250558"/>
                    <a:pt x="123286" y="257054"/>
                    <a:pt x="111796" y="257014"/>
                  </a:cubicBezTo>
                  <a:lnTo>
                    <a:pt x="60612" y="257014"/>
                  </a:lnTo>
                  <a:lnTo>
                    <a:pt x="60612" y="267115"/>
                  </a:lnTo>
                  <a:cubicBezTo>
                    <a:pt x="60592" y="283844"/>
                    <a:pt x="47035" y="297400"/>
                    <a:pt x="30306" y="297418"/>
                  </a:cubicBezTo>
                  <a:lnTo>
                    <a:pt x="10102" y="297418"/>
                  </a:lnTo>
                  <a:cubicBezTo>
                    <a:pt x="4523" y="297418"/>
                    <a:pt x="0" y="292896"/>
                    <a:pt x="0" y="287317"/>
                  </a:cubicBezTo>
                  <a:lnTo>
                    <a:pt x="0" y="186309"/>
                  </a:lnTo>
                  <a:cubicBezTo>
                    <a:pt x="0" y="180730"/>
                    <a:pt x="4523" y="176208"/>
                    <a:pt x="10101" y="176208"/>
                  </a:cubicBezTo>
                  <a:lnTo>
                    <a:pt x="30306" y="176208"/>
                  </a:lnTo>
                  <a:cubicBezTo>
                    <a:pt x="43142" y="176224"/>
                    <a:pt x="54581" y="184313"/>
                    <a:pt x="58875" y="196410"/>
                  </a:cubicBezTo>
                  <a:lnTo>
                    <a:pt x="93064" y="196410"/>
                  </a:lnTo>
                  <a:lnTo>
                    <a:pt x="103586" y="175371"/>
                  </a:lnTo>
                  <a:lnTo>
                    <a:pt x="51749" y="151200"/>
                  </a:lnTo>
                  <a:cubicBezTo>
                    <a:pt x="26507" y="139431"/>
                    <a:pt x="15547" y="109322"/>
                    <a:pt x="27318" y="84084"/>
                  </a:cubicBezTo>
                  <a:lnTo>
                    <a:pt x="52934" y="29156"/>
                  </a:lnTo>
                  <a:cubicBezTo>
                    <a:pt x="61762" y="10228"/>
                    <a:pt x="80907" y="-667"/>
                    <a:pt x="100577" y="32"/>
                  </a:cubicBezTo>
                  <a:close/>
                  <a:moveTo>
                    <a:pt x="88351" y="22038"/>
                  </a:moveTo>
                  <a:cubicBezTo>
                    <a:pt x="81065" y="24690"/>
                    <a:pt x="74789" y="30117"/>
                    <a:pt x="71245" y="37694"/>
                  </a:cubicBezTo>
                  <a:lnTo>
                    <a:pt x="66976" y="46849"/>
                  </a:lnTo>
                  <a:lnTo>
                    <a:pt x="259241" y="136493"/>
                  </a:lnTo>
                  <a:cubicBezTo>
                    <a:pt x="280998" y="146629"/>
                    <a:pt x="306882" y="140070"/>
                    <a:pt x="321186" y="120795"/>
                  </a:cubicBezTo>
                  <a:lnTo>
                    <a:pt x="111519" y="23037"/>
                  </a:lnTo>
                  <a:cubicBezTo>
                    <a:pt x="103934" y="19511"/>
                    <a:pt x="95637" y="19386"/>
                    <a:pt x="88351" y="22038"/>
                  </a:cubicBezTo>
                  <a:close/>
                  <a:moveTo>
                    <a:pt x="58436" y="65158"/>
                  </a:moveTo>
                  <a:lnTo>
                    <a:pt x="45629" y="92622"/>
                  </a:lnTo>
                  <a:cubicBezTo>
                    <a:pt x="38576" y="107790"/>
                    <a:pt x="45133" y="125805"/>
                    <a:pt x="60285" y="132891"/>
                  </a:cubicBezTo>
                  <a:lnTo>
                    <a:pt x="225088" y="209730"/>
                  </a:lnTo>
                  <a:cubicBezTo>
                    <a:pt x="230140" y="212089"/>
                    <a:pt x="236149" y="209905"/>
                    <a:pt x="238508" y="204852"/>
                  </a:cubicBezTo>
                  <a:cubicBezTo>
                    <a:pt x="238510" y="204850"/>
                    <a:pt x="238511" y="204847"/>
                    <a:pt x="238512" y="204845"/>
                  </a:cubicBezTo>
                  <a:lnTo>
                    <a:pt x="260160" y="158425"/>
                  </a:lnTo>
                  <a:cubicBezTo>
                    <a:pt x="256926" y="157444"/>
                    <a:pt x="253766" y="156234"/>
                    <a:pt x="250703" y="154805"/>
                  </a:cubicBezTo>
                  <a:lnTo>
                    <a:pt x="58436" y="65158"/>
                  </a:lnTo>
                  <a:close/>
                  <a:moveTo>
                    <a:pt x="304080" y="157401"/>
                  </a:moveTo>
                  <a:cubicBezTo>
                    <a:pt x="296679" y="160021"/>
                    <a:pt x="288893" y="161391"/>
                    <a:pt x="281041" y="161455"/>
                  </a:cubicBezTo>
                  <a:lnTo>
                    <a:pt x="261093" y="204229"/>
                  </a:lnTo>
                  <a:lnTo>
                    <a:pt x="279403" y="212765"/>
                  </a:lnTo>
                  <a:lnTo>
                    <a:pt x="305021" y="157839"/>
                  </a:lnTo>
                  <a:lnTo>
                    <a:pt x="304080" y="157401"/>
                  </a:lnTo>
                  <a:close/>
                  <a:moveTo>
                    <a:pt x="121905" y="183910"/>
                  </a:moveTo>
                  <a:lnTo>
                    <a:pt x="108342" y="211027"/>
                  </a:lnTo>
                  <a:cubicBezTo>
                    <a:pt x="106630" y="214449"/>
                    <a:pt x="103132" y="216611"/>
                    <a:pt x="99306" y="216610"/>
                  </a:cubicBezTo>
                  <a:lnTo>
                    <a:pt x="60612" y="216610"/>
                  </a:lnTo>
                  <a:lnTo>
                    <a:pt x="60612" y="236812"/>
                  </a:lnTo>
                  <a:lnTo>
                    <a:pt x="111796" y="236812"/>
                  </a:lnTo>
                  <a:cubicBezTo>
                    <a:pt x="115626" y="236825"/>
                    <a:pt x="119131" y="234660"/>
                    <a:pt x="120833" y="231229"/>
                  </a:cubicBezTo>
                  <a:lnTo>
                    <a:pt x="140227" y="192452"/>
                  </a:lnTo>
                  <a:lnTo>
                    <a:pt x="121905" y="183910"/>
                  </a:lnTo>
                  <a:close/>
                  <a:moveTo>
                    <a:pt x="20204" y="196409"/>
                  </a:moveTo>
                  <a:lnTo>
                    <a:pt x="20204" y="277216"/>
                  </a:lnTo>
                  <a:lnTo>
                    <a:pt x="30306" y="277216"/>
                  </a:lnTo>
                  <a:cubicBezTo>
                    <a:pt x="35882" y="277210"/>
                    <a:pt x="40401" y="272691"/>
                    <a:pt x="40408" y="267115"/>
                  </a:cubicBezTo>
                  <a:lnTo>
                    <a:pt x="40408" y="206510"/>
                  </a:lnTo>
                  <a:cubicBezTo>
                    <a:pt x="40401" y="200934"/>
                    <a:pt x="35883" y="196416"/>
                    <a:pt x="30306" y="196409"/>
                  </a:cubicBezTo>
                  <a:lnTo>
                    <a:pt x="20204" y="19640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CF1EB739-A64B-4B5E-A41B-D4D6EE5201BC}"/>
                </a:ext>
              </a:extLst>
            </p:cNvPr>
            <p:cNvSpPr/>
            <p:nvPr/>
          </p:nvSpPr>
          <p:spPr>
            <a:xfrm>
              <a:off x="4522248" y="2877863"/>
              <a:ext cx="20202" cy="20203"/>
            </a:xfrm>
            <a:custGeom>
              <a:avLst/>
              <a:gdLst>
                <a:gd name="connsiteX0" fmla="*/ 10102 w 20202"/>
                <a:gd name="connsiteY0" fmla="*/ 0 h 20203"/>
                <a:gd name="connsiteX1" fmla="*/ 20202 w 20202"/>
                <a:gd name="connsiteY1" fmla="*/ 10101 h 20203"/>
                <a:gd name="connsiteX2" fmla="*/ 10101 w 20202"/>
                <a:gd name="connsiteY2" fmla="*/ 20203 h 20203"/>
                <a:gd name="connsiteX3" fmla="*/ 0 w 20202"/>
                <a:gd name="connsiteY3" fmla="*/ 10101 h 20203"/>
                <a:gd name="connsiteX4" fmla="*/ 10102 w 20202"/>
                <a:gd name="connsiteY4" fmla="*/ 0 h 20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02" h="20203">
                  <a:moveTo>
                    <a:pt x="10102" y="0"/>
                  </a:moveTo>
                  <a:cubicBezTo>
                    <a:pt x="15681" y="1"/>
                    <a:pt x="20202" y="4523"/>
                    <a:pt x="20202" y="10101"/>
                  </a:cubicBezTo>
                  <a:cubicBezTo>
                    <a:pt x="20202" y="15680"/>
                    <a:pt x="15679" y="20203"/>
                    <a:pt x="10101" y="20203"/>
                  </a:cubicBezTo>
                  <a:cubicBezTo>
                    <a:pt x="4522" y="20202"/>
                    <a:pt x="0" y="15679"/>
                    <a:pt x="0" y="10101"/>
                  </a:cubicBezTo>
                  <a:cubicBezTo>
                    <a:pt x="1" y="4522"/>
                    <a:pt x="4524" y="0"/>
                    <a:pt x="1010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46F21D26-134A-4212-AAC0-00DC7F073DF5}"/>
                </a:ext>
              </a:extLst>
            </p:cNvPr>
            <p:cNvSpPr/>
            <p:nvPr/>
          </p:nvSpPr>
          <p:spPr>
            <a:xfrm>
              <a:off x="4558864" y="2894940"/>
              <a:ext cx="20203" cy="20203"/>
            </a:xfrm>
            <a:custGeom>
              <a:avLst/>
              <a:gdLst>
                <a:gd name="connsiteX0" fmla="*/ 10102 w 20203"/>
                <a:gd name="connsiteY0" fmla="*/ 1 h 20203"/>
                <a:gd name="connsiteX1" fmla="*/ 20203 w 20203"/>
                <a:gd name="connsiteY1" fmla="*/ 10102 h 20203"/>
                <a:gd name="connsiteX2" fmla="*/ 10101 w 20203"/>
                <a:gd name="connsiteY2" fmla="*/ 20203 h 20203"/>
                <a:gd name="connsiteX3" fmla="*/ 0 w 20203"/>
                <a:gd name="connsiteY3" fmla="*/ 10101 h 20203"/>
                <a:gd name="connsiteX4" fmla="*/ 10102 w 20203"/>
                <a:gd name="connsiteY4" fmla="*/ 1 h 20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03" h="20203">
                  <a:moveTo>
                    <a:pt x="10102" y="1"/>
                  </a:moveTo>
                  <a:cubicBezTo>
                    <a:pt x="15681" y="1"/>
                    <a:pt x="20203" y="4524"/>
                    <a:pt x="20203" y="10102"/>
                  </a:cubicBezTo>
                  <a:cubicBezTo>
                    <a:pt x="20202" y="15681"/>
                    <a:pt x="15680" y="20203"/>
                    <a:pt x="10101" y="20203"/>
                  </a:cubicBezTo>
                  <a:cubicBezTo>
                    <a:pt x="4522" y="20202"/>
                    <a:pt x="0" y="15679"/>
                    <a:pt x="0" y="10101"/>
                  </a:cubicBezTo>
                  <a:cubicBezTo>
                    <a:pt x="1" y="4522"/>
                    <a:pt x="4524" y="0"/>
                    <a:pt x="10102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5D4443CE-E146-424E-905F-FE59CF90A84C}"/>
                </a:ext>
              </a:extLst>
            </p:cNvPr>
            <p:cNvSpPr/>
            <p:nvPr/>
          </p:nvSpPr>
          <p:spPr>
            <a:xfrm>
              <a:off x="4632110" y="2929085"/>
              <a:ext cx="56830" cy="37283"/>
            </a:xfrm>
            <a:custGeom>
              <a:avLst/>
              <a:gdLst>
                <a:gd name="connsiteX0" fmla="*/ 14373 w 56830"/>
                <a:gd name="connsiteY0" fmla="*/ 950 h 37283"/>
                <a:gd name="connsiteX1" fmla="*/ 50995 w 56830"/>
                <a:gd name="connsiteY1" fmla="*/ 18025 h 37283"/>
                <a:gd name="connsiteX2" fmla="*/ 55880 w 56830"/>
                <a:gd name="connsiteY2" fmla="*/ 31449 h 37283"/>
                <a:gd name="connsiteX3" fmla="*/ 42455 w 56830"/>
                <a:gd name="connsiteY3" fmla="*/ 36334 h 37283"/>
                <a:gd name="connsiteX4" fmla="*/ 5833 w 56830"/>
                <a:gd name="connsiteY4" fmla="*/ 19259 h 37283"/>
                <a:gd name="connsiteX5" fmla="*/ 949 w 56830"/>
                <a:gd name="connsiteY5" fmla="*/ 5834 h 37283"/>
                <a:gd name="connsiteX6" fmla="*/ 14373 w 56830"/>
                <a:gd name="connsiteY6" fmla="*/ 950 h 3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830" h="37283">
                  <a:moveTo>
                    <a:pt x="14373" y="950"/>
                  </a:moveTo>
                  <a:lnTo>
                    <a:pt x="50995" y="18025"/>
                  </a:lnTo>
                  <a:cubicBezTo>
                    <a:pt x="56051" y="20383"/>
                    <a:pt x="58238" y="26393"/>
                    <a:pt x="55880" y="31449"/>
                  </a:cubicBezTo>
                  <a:cubicBezTo>
                    <a:pt x="53521" y="36505"/>
                    <a:pt x="47511" y="38692"/>
                    <a:pt x="42455" y="36334"/>
                  </a:cubicBezTo>
                  <a:lnTo>
                    <a:pt x="5833" y="19259"/>
                  </a:lnTo>
                  <a:cubicBezTo>
                    <a:pt x="777" y="16900"/>
                    <a:pt x="-1410" y="10890"/>
                    <a:pt x="949" y="5834"/>
                  </a:cubicBezTo>
                  <a:cubicBezTo>
                    <a:pt x="3307" y="778"/>
                    <a:pt x="9317" y="-1409"/>
                    <a:pt x="14373" y="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BF96F2-563C-7AD4-BBA6-E41731243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34DFFC-8A2B-32CB-8F1B-D725327C95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pic>
        <p:nvPicPr>
          <p:cNvPr id="54" name="图片 53" descr="城市街道与高楼大厦的景色&#10;&#10;描述已自动生成">
            <a:extLst>
              <a:ext uri="{FF2B5EF4-FFF2-40B4-BE49-F238E27FC236}">
                <a16:creationId xmlns:a16="http://schemas.microsoft.com/office/drawing/2014/main" id="{345C420A-E76E-F17A-BBD4-FA794B307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" r="3102" b="13738"/>
          <a:stretch>
            <a:fillRect/>
          </a:stretch>
        </p:blipFill>
        <p:spPr>
          <a:xfrm>
            <a:off x="5760034" y="2902494"/>
            <a:ext cx="5127330" cy="3143666"/>
          </a:xfrm>
          <a:custGeom>
            <a:avLst/>
            <a:gdLst>
              <a:gd name="connsiteX0" fmla="*/ 0 w 5127330"/>
              <a:gd name="connsiteY0" fmla="*/ 0 h 3143666"/>
              <a:gd name="connsiteX1" fmla="*/ 5127330 w 5127330"/>
              <a:gd name="connsiteY1" fmla="*/ 0 h 3143666"/>
              <a:gd name="connsiteX2" fmla="*/ 5127330 w 5127330"/>
              <a:gd name="connsiteY2" fmla="*/ 3143666 h 3143666"/>
              <a:gd name="connsiteX3" fmla="*/ 0 w 5127330"/>
              <a:gd name="connsiteY3" fmla="*/ 3143666 h 314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7330" h="3143666">
                <a:moveTo>
                  <a:pt x="0" y="0"/>
                </a:moveTo>
                <a:lnTo>
                  <a:pt x="5127330" y="0"/>
                </a:lnTo>
                <a:lnTo>
                  <a:pt x="5127330" y="3143666"/>
                </a:lnTo>
                <a:lnTo>
                  <a:pt x="0" y="3143666"/>
                </a:lnTo>
                <a:close/>
              </a:path>
            </a:pathLst>
          </a:cu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49CB5968-5C00-2F9F-7B2D-0185D1612CE5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7862E2F8-E8A5-9997-9DA4-592EDEF92D6C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102BD0BD-CE78-E9D1-0C21-EA6F3B7746D7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80D89B6E-324E-6700-DEE7-368E464C9ABC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D96E9D4C-533A-4596-CE5E-709757719AAE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712942E7-4246-EF54-F6A4-85AFD6B51B71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3886CF80-2A16-86E0-9A1E-C6196F3B8D04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91987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F3A54C8-B6F3-4D58-1854-5A9C3C0FCE25}"/>
              </a:ext>
            </a:extLst>
          </p:cNvPr>
          <p:cNvGrpSpPr/>
          <p:nvPr/>
        </p:nvGrpSpPr>
        <p:grpSpPr>
          <a:xfrm>
            <a:off x="0" y="1166315"/>
            <a:ext cx="5017310" cy="1259385"/>
            <a:chOff x="0" y="1166315"/>
            <a:chExt cx="5017310" cy="1259385"/>
          </a:xfrm>
        </p:grpSpPr>
        <p:grpSp>
          <p:nvGrpSpPr>
            <p:cNvPr id="141" name="Group 3">
              <a:extLst>
                <a:ext uri="{FF2B5EF4-FFF2-40B4-BE49-F238E27FC236}">
                  <a16:creationId xmlns:a16="http://schemas.microsoft.com/office/drawing/2014/main" id="{92C8E439-9DBE-4F12-BC27-DC7B796F15C4}"/>
                </a:ext>
              </a:extLst>
            </p:cNvPr>
            <p:cNvGrpSpPr/>
            <p:nvPr/>
          </p:nvGrpSpPr>
          <p:grpSpPr>
            <a:xfrm>
              <a:off x="0" y="1166315"/>
              <a:ext cx="5017310" cy="1259385"/>
              <a:chOff x="-1394737" y="2734405"/>
              <a:chExt cx="5866945" cy="1472650"/>
            </a:xfrm>
            <a:solidFill>
              <a:srgbClr val="A2A9C0"/>
            </a:solidFill>
          </p:grpSpPr>
          <p:grpSp>
            <p:nvGrpSpPr>
              <p:cNvPr id="142" name="Group 14">
                <a:extLst>
                  <a:ext uri="{FF2B5EF4-FFF2-40B4-BE49-F238E27FC236}">
                    <a16:creationId xmlns:a16="http://schemas.microsoft.com/office/drawing/2014/main" id="{DDAE4C36-5D83-407A-B7D6-6214829A8E3B}"/>
                  </a:ext>
                </a:extLst>
              </p:cNvPr>
              <p:cNvGrpSpPr/>
              <p:nvPr/>
            </p:nvGrpSpPr>
            <p:grpSpPr>
              <a:xfrm>
                <a:off x="-1394737" y="2734405"/>
                <a:ext cx="5866945" cy="1472650"/>
                <a:chOff x="-1394737" y="2903219"/>
                <a:chExt cx="5866945" cy="1472650"/>
              </a:xfrm>
              <a:grpFill/>
            </p:grpSpPr>
            <p:sp>
              <p:nvSpPr>
                <p:cNvPr id="144" name="Rectangle 12">
                  <a:extLst>
                    <a:ext uri="{FF2B5EF4-FFF2-40B4-BE49-F238E27FC236}">
                      <a16:creationId xmlns:a16="http://schemas.microsoft.com/office/drawing/2014/main" id="{4A70F547-2145-4C89-BB3E-9A65F4466AE3}"/>
                    </a:ext>
                  </a:extLst>
                </p:cNvPr>
                <p:cNvSpPr/>
                <p:nvPr/>
              </p:nvSpPr>
              <p:spPr>
                <a:xfrm>
                  <a:off x="-1394737" y="2903219"/>
                  <a:ext cx="5108608" cy="147265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阿里巴巴普惠体 2.0 55 Regular" panose="00020600040101010101" pitchFamily="18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" name="Oval 13">
                  <a:extLst>
                    <a:ext uri="{FF2B5EF4-FFF2-40B4-BE49-F238E27FC236}">
                      <a16:creationId xmlns:a16="http://schemas.microsoft.com/office/drawing/2014/main" id="{3A8C91B2-196B-4B04-9DAB-4B02961438AD}"/>
                    </a:ext>
                  </a:extLst>
                </p:cNvPr>
                <p:cNvSpPr/>
                <p:nvPr/>
              </p:nvSpPr>
              <p:spPr>
                <a:xfrm>
                  <a:off x="2999558" y="2903219"/>
                  <a:ext cx="1472650" cy="147265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阿里巴巴普惠体 2.0 55 Regular" panose="00020600040101010101" pitchFamily="18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43" name="Oval 15">
                <a:extLst>
                  <a:ext uri="{FF2B5EF4-FFF2-40B4-BE49-F238E27FC236}">
                    <a16:creationId xmlns:a16="http://schemas.microsoft.com/office/drawing/2014/main" id="{764042AC-90A6-4182-A639-3747BA950782}"/>
                  </a:ext>
                </a:extLst>
              </p:cNvPr>
              <p:cNvSpPr/>
              <p:nvPr/>
            </p:nvSpPr>
            <p:spPr>
              <a:xfrm>
                <a:off x="3127350" y="2862197"/>
                <a:ext cx="1217066" cy="121706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阿里巴巴普惠体 2.0 55 Regular" panose="00020600040101010101" pitchFamily="18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0" name="图形 19">
              <a:extLst>
                <a:ext uri="{FF2B5EF4-FFF2-40B4-BE49-F238E27FC236}">
                  <a16:creationId xmlns:a16="http://schemas.microsoft.com/office/drawing/2014/main" id="{BE35F423-6C23-40DC-9CBB-A2D92B9E4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50206" y="1541746"/>
              <a:ext cx="513604" cy="508519"/>
            </a:xfrm>
            <a:prstGeom prst="rect">
              <a:avLst/>
            </a:prstGeom>
          </p:spPr>
        </p:pic>
      </p:grpSp>
      <p:sp>
        <p:nvSpPr>
          <p:cNvPr id="146" name="文本框 7">
            <a:extLst>
              <a:ext uri="{FF2B5EF4-FFF2-40B4-BE49-F238E27FC236}">
                <a16:creationId xmlns:a16="http://schemas.microsoft.com/office/drawing/2014/main" id="{A8038B26-7964-4BEC-BDCE-FA791549F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1595951"/>
            <a:ext cx="32083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阿里巴巴普惠体 Medium" panose="00020600040101010101" pitchFamily="18" charset="-122"/>
              </a:rPr>
              <a:t>建立智能化机制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B9E7EF3-C6B9-4E44-9C66-802404FF57DE}"/>
              </a:ext>
            </a:extLst>
          </p:cNvPr>
          <p:cNvSpPr txBox="1"/>
          <p:nvPr/>
        </p:nvSpPr>
        <p:spPr>
          <a:xfrm>
            <a:off x="6096000" y="1342924"/>
            <a:ext cx="5472113" cy="884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在此处粘贴文字时，请选择粘贴选项为只保留文本。在此处粘贴文字时，请选择粘贴选项为只保留文本。</a:t>
            </a: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2C134DEC-9762-4BEB-B4E7-FC5899C72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12488" y="1554248"/>
            <a:ext cx="483512" cy="483512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5157B1E-CD3D-C3C5-184A-DF0D7F700B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E5782-5EC8-E65D-DE13-60DAF532D4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pic>
        <p:nvPicPr>
          <p:cNvPr id="28" name="图片 27" descr="城市街道与高楼大厦的景色&#10;&#10;描述已自动生成">
            <a:extLst>
              <a:ext uri="{FF2B5EF4-FFF2-40B4-BE49-F238E27FC236}">
                <a16:creationId xmlns:a16="http://schemas.microsoft.com/office/drawing/2014/main" id="{EA949641-EA5B-6BD9-AB6A-35CAC66D7D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r="12440" b="15505"/>
          <a:stretch/>
        </p:blipFill>
        <p:spPr>
          <a:xfrm>
            <a:off x="659522" y="2692005"/>
            <a:ext cx="2466184" cy="1850130"/>
          </a:xfrm>
          <a:custGeom>
            <a:avLst/>
            <a:gdLst>
              <a:gd name="connsiteX0" fmla="*/ 129509 w 2466184"/>
              <a:gd name="connsiteY0" fmla="*/ 0 h 1850130"/>
              <a:gd name="connsiteX1" fmla="*/ 2336675 w 2466184"/>
              <a:gd name="connsiteY1" fmla="*/ 0 h 1850130"/>
              <a:gd name="connsiteX2" fmla="*/ 2466184 w 2466184"/>
              <a:gd name="connsiteY2" fmla="*/ 129509 h 1850130"/>
              <a:gd name="connsiteX3" fmla="*/ 2466184 w 2466184"/>
              <a:gd name="connsiteY3" fmla="*/ 1720623 h 1850130"/>
              <a:gd name="connsiteX4" fmla="*/ 2387086 w 2466184"/>
              <a:gd name="connsiteY4" fmla="*/ 1839955 h 1850130"/>
              <a:gd name="connsiteX5" fmla="*/ 2336685 w 2466184"/>
              <a:gd name="connsiteY5" fmla="*/ 1850130 h 1850130"/>
              <a:gd name="connsiteX6" fmla="*/ 129500 w 2466184"/>
              <a:gd name="connsiteY6" fmla="*/ 1850130 h 1850130"/>
              <a:gd name="connsiteX7" fmla="*/ 79099 w 2466184"/>
              <a:gd name="connsiteY7" fmla="*/ 1839955 h 1850130"/>
              <a:gd name="connsiteX8" fmla="*/ 0 w 2466184"/>
              <a:gd name="connsiteY8" fmla="*/ 1720623 h 1850130"/>
              <a:gd name="connsiteX9" fmla="*/ 0 w 2466184"/>
              <a:gd name="connsiteY9" fmla="*/ 129509 h 1850130"/>
              <a:gd name="connsiteX10" fmla="*/ 129509 w 2466184"/>
              <a:gd name="connsiteY10" fmla="*/ 0 h 185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6184" h="1850130">
                <a:moveTo>
                  <a:pt x="129509" y="0"/>
                </a:moveTo>
                <a:lnTo>
                  <a:pt x="2336675" y="0"/>
                </a:lnTo>
                <a:cubicBezTo>
                  <a:pt x="2408201" y="0"/>
                  <a:pt x="2466184" y="57984"/>
                  <a:pt x="2466184" y="129509"/>
                </a:cubicBezTo>
                <a:lnTo>
                  <a:pt x="2466184" y="1720623"/>
                </a:lnTo>
                <a:cubicBezTo>
                  <a:pt x="2466184" y="1774267"/>
                  <a:pt x="2433568" y="1820294"/>
                  <a:pt x="2387086" y="1839955"/>
                </a:cubicBezTo>
                <a:lnTo>
                  <a:pt x="2336685" y="1850130"/>
                </a:lnTo>
                <a:lnTo>
                  <a:pt x="129500" y="1850130"/>
                </a:lnTo>
                <a:lnTo>
                  <a:pt x="79099" y="1839955"/>
                </a:lnTo>
                <a:cubicBezTo>
                  <a:pt x="32616" y="1820294"/>
                  <a:pt x="0" y="1774267"/>
                  <a:pt x="0" y="1720623"/>
                </a:cubicBezTo>
                <a:lnTo>
                  <a:pt x="0" y="129509"/>
                </a:lnTo>
                <a:cubicBezTo>
                  <a:pt x="0" y="57984"/>
                  <a:pt x="57984" y="0"/>
                  <a:pt x="129509" y="0"/>
                </a:cubicBezTo>
                <a:close/>
              </a:path>
            </a:pathLst>
          </a:custGeom>
        </p:spPr>
      </p:pic>
      <p:pic>
        <p:nvPicPr>
          <p:cNvPr id="29" name="图片 28" descr="城市街道与高楼大厦的景色&#10;&#10;描述已自动生成">
            <a:extLst>
              <a:ext uri="{FF2B5EF4-FFF2-40B4-BE49-F238E27FC236}">
                <a16:creationId xmlns:a16="http://schemas.microsoft.com/office/drawing/2014/main" id="{24E93DC5-12D3-A7D3-7B0D-84C4C875C6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r="12462" b="15505"/>
          <a:stretch/>
        </p:blipFill>
        <p:spPr>
          <a:xfrm>
            <a:off x="658812" y="4716163"/>
            <a:ext cx="2466184" cy="1850130"/>
          </a:xfrm>
          <a:custGeom>
            <a:avLst/>
            <a:gdLst>
              <a:gd name="connsiteX0" fmla="*/ 129506 w 2466184"/>
              <a:gd name="connsiteY0" fmla="*/ 0 h 1850130"/>
              <a:gd name="connsiteX1" fmla="*/ 2336679 w 2466184"/>
              <a:gd name="connsiteY1" fmla="*/ 0 h 1850130"/>
              <a:gd name="connsiteX2" fmla="*/ 2387085 w 2466184"/>
              <a:gd name="connsiteY2" fmla="*/ 10177 h 1850130"/>
              <a:gd name="connsiteX3" fmla="*/ 2466184 w 2466184"/>
              <a:gd name="connsiteY3" fmla="*/ 129509 h 1850130"/>
              <a:gd name="connsiteX4" fmla="*/ 2466184 w 2466184"/>
              <a:gd name="connsiteY4" fmla="*/ 1720621 h 1850130"/>
              <a:gd name="connsiteX5" fmla="*/ 2336675 w 2466184"/>
              <a:gd name="connsiteY5" fmla="*/ 1850130 h 1850130"/>
              <a:gd name="connsiteX6" fmla="*/ 129509 w 2466184"/>
              <a:gd name="connsiteY6" fmla="*/ 1850130 h 1850130"/>
              <a:gd name="connsiteX7" fmla="*/ 0 w 2466184"/>
              <a:gd name="connsiteY7" fmla="*/ 1720621 h 1850130"/>
              <a:gd name="connsiteX8" fmla="*/ 0 w 2466184"/>
              <a:gd name="connsiteY8" fmla="*/ 129509 h 1850130"/>
              <a:gd name="connsiteX9" fmla="*/ 79099 w 2466184"/>
              <a:gd name="connsiteY9" fmla="*/ 10177 h 185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6184" h="1850130">
                <a:moveTo>
                  <a:pt x="129506" y="0"/>
                </a:moveTo>
                <a:lnTo>
                  <a:pt x="2336679" y="0"/>
                </a:lnTo>
                <a:lnTo>
                  <a:pt x="2387085" y="10177"/>
                </a:lnTo>
                <a:cubicBezTo>
                  <a:pt x="2433569" y="29838"/>
                  <a:pt x="2466184" y="75865"/>
                  <a:pt x="2466184" y="129509"/>
                </a:cubicBezTo>
                <a:lnTo>
                  <a:pt x="2466184" y="1720621"/>
                </a:lnTo>
                <a:cubicBezTo>
                  <a:pt x="2466184" y="1792147"/>
                  <a:pt x="2408201" y="1850130"/>
                  <a:pt x="2336675" y="1850130"/>
                </a:cubicBezTo>
                <a:lnTo>
                  <a:pt x="129509" y="1850130"/>
                </a:lnTo>
                <a:cubicBezTo>
                  <a:pt x="57984" y="1850130"/>
                  <a:pt x="0" y="1792147"/>
                  <a:pt x="0" y="1720621"/>
                </a:cubicBezTo>
                <a:lnTo>
                  <a:pt x="0" y="129509"/>
                </a:lnTo>
                <a:cubicBezTo>
                  <a:pt x="0" y="75865"/>
                  <a:pt x="32616" y="29838"/>
                  <a:pt x="79099" y="10177"/>
                </a:cubicBezTo>
                <a:close/>
              </a:path>
            </a:pathLst>
          </a:custGeom>
        </p:spPr>
      </p:pic>
      <p:pic>
        <p:nvPicPr>
          <p:cNvPr id="30" name="图片 29" descr="城市街道与高楼大厦的景色&#10;&#10;描述已自动生成">
            <a:extLst>
              <a:ext uri="{FF2B5EF4-FFF2-40B4-BE49-F238E27FC236}">
                <a16:creationId xmlns:a16="http://schemas.microsoft.com/office/drawing/2014/main" id="{0B344896-1ED9-003D-CE91-8220FC7ED6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5" r="32568" b="15505"/>
          <a:stretch/>
        </p:blipFill>
        <p:spPr>
          <a:xfrm>
            <a:off x="3301490" y="2692005"/>
            <a:ext cx="2561416" cy="3874288"/>
          </a:xfrm>
          <a:custGeom>
            <a:avLst/>
            <a:gdLst>
              <a:gd name="connsiteX0" fmla="*/ 148508 w 2561416"/>
              <a:gd name="connsiteY0" fmla="*/ 0 h 3874288"/>
              <a:gd name="connsiteX1" fmla="*/ 2412198 w 2561416"/>
              <a:gd name="connsiteY1" fmla="*/ 0 h 3874288"/>
              <a:gd name="connsiteX2" fmla="*/ 2561416 w 2561416"/>
              <a:gd name="connsiteY2" fmla="*/ 149218 h 3874288"/>
              <a:gd name="connsiteX3" fmla="*/ 2561416 w 2561416"/>
              <a:gd name="connsiteY3" fmla="*/ 3725070 h 3874288"/>
              <a:gd name="connsiteX4" fmla="*/ 2412198 w 2561416"/>
              <a:gd name="connsiteY4" fmla="*/ 3874288 h 3874288"/>
              <a:gd name="connsiteX5" fmla="*/ 148508 w 2561416"/>
              <a:gd name="connsiteY5" fmla="*/ 3874288 h 3874288"/>
              <a:gd name="connsiteX6" fmla="*/ 2322 w 2561416"/>
              <a:gd name="connsiteY6" fmla="*/ 3755143 h 3874288"/>
              <a:gd name="connsiteX7" fmla="*/ 0 w 2561416"/>
              <a:gd name="connsiteY7" fmla="*/ 3732114 h 3874288"/>
              <a:gd name="connsiteX8" fmla="*/ 0 w 2561416"/>
              <a:gd name="connsiteY8" fmla="*/ 142175 h 3874288"/>
              <a:gd name="connsiteX9" fmla="*/ 2322 w 2561416"/>
              <a:gd name="connsiteY9" fmla="*/ 119146 h 3874288"/>
              <a:gd name="connsiteX10" fmla="*/ 148508 w 2561416"/>
              <a:gd name="connsiteY10" fmla="*/ 0 h 387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1416" h="3874288">
                <a:moveTo>
                  <a:pt x="148508" y="0"/>
                </a:moveTo>
                <a:lnTo>
                  <a:pt x="2412198" y="0"/>
                </a:lnTo>
                <a:cubicBezTo>
                  <a:pt x="2494609" y="0"/>
                  <a:pt x="2561416" y="66807"/>
                  <a:pt x="2561416" y="149218"/>
                </a:cubicBezTo>
                <a:lnTo>
                  <a:pt x="2561416" y="3725070"/>
                </a:lnTo>
                <a:cubicBezTo>
                  <a:pt x="2561416" y="3807481"/>
                  <a:pt x="2494609" y="3874288"/>
                  <a:pt x="2412198" y="3874288"/>
                </a:cubicBezTo>
                <a:lnTo>
                  <a:pt x="148508" y="3874288"/>
                </a:lnTo>
                <a:cubicBezTo>
                  <a:pt x="76399" y="3874288"/>
                  <a:pt x="16236" y="3823139"/>
                  <a:pt x="2322" y="3755143"/>
                </a:cubicBezTo>
                <a:lnTo>
                  <a:pt x="0" y="3732114"/>
                </a:lnTo>
                <a:lnTo>
                  <a:pt x="0" y="142175"/>
                </a:lnTo>
                <a:lnTo>
                  <a:pt x="2322" y="119146"/>
                </a:lnTo>
                <a:cubicBezTo>
                  <a:pt x="16236" y="51149"/>
                  <a:pt x="76399" y="0"/>
                  <a:pt x="148508" y="0"/>
                </a:cubicBezTo>
                <a:close/>
              </a:path>
            </a:pathLst>
          </a:custGeom>
        </p:spPr>
      </p:pic>
      <p:pic>
        <p:nvPicPr>
          <p:cNvPr id="31" name="图片 30" descr="城市街道与高楼大厦的景色&#10;&#10;描述已自动生成">
            <a:extLst>
              <a:ext uri="{FF2B5EF4-FFF2-40B4-BE49-F238E27FC236}">
                <a16:creationId xmlns:a16="http://schemas.microsoft.com/office/drawing/2014/main" id="{4E79146E-6077-CBAF-63C8-A83BD80D58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7" r="31377" b="15505"/>
          <a:stretch/>
        </p:blipFill>
        <p:spPr>
          <a:xfrm>
            <a:off x="6043665" y="2692004"/>
            <a:ext cx="2562126" cy="3874288"/>
          </a:xfrm>
          <a:custGeom>
            <a:avLst/>
            <a:gdLst>
              <a:gd name="connsiteX0" fmla="*/ 149218 w 2562126"/>
              <a:gd name="connsiteY0" fmla="*/ 0 h 3874288"/>
              <a:gd name="connsiteX1" fmla="*/ 2412908 w 2562126"/>
              <a:gd name="connsiteY1" fmla="*/ 0 h 3874288"/>
              <a:gd name="connsiteX2" fmla="*/ 2562126 w 2562126"/>
              <a:gd name="connsiteY2" fmla="*/ 149218 h 3874288"/>
              <a:gd name="connsiteX3" fmla="*/ 2562126 w 2562126"/>
              <a:gd name="connsiteY3" fmla="*/ 3725070 h 3874288"/>
              <a:gd name="connsiteX4" fmla="*/ 2412908 w 2562126"/>
              <a:gd name="connsiteY4" fmla="*/ 3874288 h 3874288"/>
              <a:gd name="connsiteX5" fmla="*/ 149218 w 2562126"/>
              <a:gd name="connsiteY5" fmla="*/ 3874288 h 3874288"/>
              <a:gd name="connsiteX6" fmla="*/ 0 w 2562126"/>
              <a:gd name="connsiteY6" fmla="*/ 3725070 h 3874288"/>
              <a:gd name="connsiteX7" fmla="*/ 0 w 2562126"/>
              <a:gd name="connsiteY7" fmla="*/ 149218 h 3874288"/>
              <a:gd name="connsiteX8" fmla="*/ 149218 w 2562126"/>
              <a:gd name="connsiteY8" fmla="*/ 0 h 387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2126" h="3874288">
                <a:moveTo>
                  <a:pt x="149218" y="0"/>
                </a:moveTo>
                <a:lnTo>
                  <a:pt x="2412908" y="0"/>
                </a:lnTo>
                <a:cubicBezTo>
                  <a:pt x="2495319" y="0"/>
                  <a:pt x="2562126" y="66807"/>
                  <a:pt x="2562126" y="149218"/>
                </a:cubicBezTo>
                <a:lnTo>
                  <a:pt x="2562126" y="3725070"/>
                </a:lnTo>
                <a:cubicBezTo>
                  <a:pt x="2562126" y="3807481"/>
                  <a:pt x="2495319" y="3874288"/>
                  <a:pt x="2412908" y="3874288"/>
                </a:cubicBezTo>
                <a:lnTo>
                  <a:pt x="149218" y="3874288"/>
                </a:lnTo>
                <a:cubicBezTo>
                  <a:pt x="66807" y="3874288"/>
                  <a:pt x="0" y="3807481"/>
                  <a:pt x="0" y="3725070"/>
                </a:cubicBezTo>
                <a:lnTo>
                  <a:pt x="0" y="149218"/>
                </a:lnTo>
                <a:cubicBezTo>
                  <a:pt x="0" y="66807"/>
                  <a:pt x="66807" y="0"/>
                  <a:pt x="149218" y="0"/>
                </a:cubicBezTo>
                <a:close/>
              </a:path>
            </a:pathLst>
          </a:custGeom>
        </p:spPr>
      </p:pic>
      <p:pic>
        <p:nvPicPr>
          <p:cNvPr id="32" name="图片 31" descr="城市街道与高楼大厦的景色&#10;&#10;描述已自动生成">
            <a:extLst>
              <a:ext uri="{FF2B5EF4-FFF2-40B4-BE49-F238E27FC236}">
                <a16:creationId xmlns:a16="http://schemas.microsoft.com/office/drawing/2014/main" id="{CA88B666-946E-079B-4D6C-D7E79EF65F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r="7604" b="15505"/>
          <a:stretch/>
        </p:blipFill>
        <p:spPr>
          <a:xfrm>
            <a:off x="8782767" y="2692005"/>
            <a:ext cx="2785346" cy="1850131"/>
          </a:xfrm>
          <a:custGeom>
            <a:avLst/>
            <a:gdLst>
              <a:gd name="connsiteX0" fmla="*/ 129659 w 2785346"/>
              <a:gd name="connsiteY0" fmla="*/ 0 h 1850131"/>
              <a:gd name="connsiteX1" fmla="*/ 2655687 w 2785346"/>
              <a:gd name="connsiteY1" fmla="*/ 0 h 1850131"/>
              <a:gd name="connsiteX2" fmla="*/ 2706153 w 2785346"/>
              <a:gd name="connsiteY2" fmla="*/ 10189 h 1850131"/>
              <a:gd name="connsiteX3" fmla="*/ 2785346 w 2785346"/>
              <a:gd name="connsiteY3" fmla="*/ 129663 h 1850131"/>
              <a:gd name="connsiteX4" fmla="*/ 2785346 w 2785346"/>
              <a:gd name="connsiteY4" fmla="*/ 1722673 h 1850131"/>
              <a:gd name="connsiteX5" fmla="*/ 2706154 w 2785346"/>
              <a:gd name="connsiteY5" fmla="*/ 1842147 h 1850131"/>
              <a:gd name="connsiteX6" fmla="*/ 2666605 w 2785346"/>
              <a:gd name="connsiteY6" fmla="*/ 1850131 h 1850131"/>
              <a:gd name="connsiteX7" fmla="*/ 118742 w 2785346"/>
              <a:gd name="connsiteY7" fmla="*/ 1850131 h 1850131"/>
              <a:gd name="connsiteX8" fmla="*/ 79193 w 2785346"/>
              <a:gd name="connsiteY8" fmla="*/ 1842147 h 1850131"/>
              <a:gd name="connsiteX9" fmla="*/ 0 w 2785346"/>
              <a:gd name="connsiteY9" fmla="*/ 1722673 h 1850131"/>
              <a:gd name="connsiteX10" fmla="*/ 0 w 2785346"/>
              <a:gd name="connsiteY10" fmla="*/ 129663 h 1850131"/>
              <a:gd name="connsiteX11" fmla="*/ 79193 w 2785346"/>
              <a:gd name="connsiteY11" fmla="*/ 10189 h 185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5346" h="1850131">
                <a:moveTo>
                  <a:pt x="129659" y="0"/>
                </a:moveTo>
                <a:lnTo>
                  <a:pt x="2655687" y="0"/>
                </a:lnTo>
                <a:lnTo>
                  <a:pt x="2706153" y="10189"/>
                </a:lnTo>
                <a:cubicBezTo>
                  <a:pt x="2752692" y="29873"/>
                  <a:pt x="2785346" y="75954"/>
                  <a:pt x="2785346" y="129663"/>
                </a:cubicBezTo>
                <a:lnTo>
                  <a:pt x="2785346" y="1722673"/>
                </a:lnTo>
                <a:cubicBezTo>
                  <a:pt x="2785346" y="1776381"/>
                  <a:pt x="2752692" y="1822463"/>
                  <a:pt x="2706154" y="1842147"/>
                </a:cubicBezTo>
                <a:lnTo>
                  <a:pt x="2666605" y="1850131"/>
                </a:lnTo>
                <a:lnTo>
                  <a:pt x="118742" y="1850131"/>
                </a:lnTo>
                <a:lnTo>
                  <a:pt x="79193" y="1842147"/>
                </a:lnTo>
                <a:cubicBezTo>
                  <a:pt x="32654" y="1822463"/>
                  <a:pt x="0" y="1776381"/>
                  <a:pt x="0" y="1722673"/>
                </a:cubicBezTo>
                <a:lnTo>
                  <a:pt x="0" y="129663"/>
                </a:lnTo>
                <a:cubicBezTo>
                  <a:pt x="0" y="75954"/>
                  <a:pt x="32654" y="29873"/>
                  <a:pt x="79193" y="10189"/>
                </a:cubicBezTo>
                <a:close/>
              </a:path>
            </a:pathLst>
          </a:custGeom>
        </p:spPr>
      </p:pic>
      <p:pic>
        <p:nvPicPr>
          <p:cNvPr id="33" name="图片 32" descr="城市街道与高楼大厦的景色&#10;&#10;描述已自动生成">
            <a:extLst>
              <a:ext uri="{FF2B5EF4-FFF2-40B4-BE49-F238E27FC236}">
                <a16:creationId xmlns:a16="http://schemas.microsoft.com/office/drawing/2014/main" id="{59AA6CA0-7CF6-C437-A356-C43C73BD33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r="7604" b="15505"/>
          <a:stretch/>
        </p:blipFill>
        <p:spPr>
          <a:xfrm>
            <a:off x="8782767" y="4714514"/>
            <a:ext cx="2785346" cy="1850131"/>
          </a:xfrm>
          <a:custGeom>
            <a:avLst/>
            <a:gdLst>
              <a:gd name="connsiteX0" fmla="*/ 126903 w 2785346"/>
              <a:gd name="connsiteY0" fmla="*/ 0 h 1850131"/>
              <a:gd name="connsiteX1" fmla="*/ 2658443 w 2785346"/>
              <a:gd name="connsiteY1" fmla="*/ 0 h 1850131"/>
              <a:gd name="connsiteX2" fmla="*/ 2706153 w 2785346"/>
              <a:gd name="connsiteY2" fmla="*/ 9632 h 1850131"/>
              <a:gd name="connsiteX3" fmla="*/ 2785346 w 2785346"/>
              <a:gd name="connsiteY3" fmla="*/ 129106 h 1850131"/>
              <a:gd name="connsiteX4" fmla="*/ 2785346 w 2785346"/>
              <a:gd name="connsiteY4" fmla="*/ 1722116 h 1850131"/>
              <a:gd name="connsiteX5" fmla="*/ 2706154 w 2785346"/>
              <a:gd name="connsiteY5" fmla="*/ 1841590 h 1850131"/>
              <a:gd name="connsiteX6" fmla="*/ 2663846 w 2785346"/>
              <a:gd name="connsiteY6" fmla="*/ 1850131 h 1850131"/>
              <a:gd name="connsiteX7" fmla="*/ 121501 w 2785346"/>
              <a:gd name="connsiteY7" fmla="*/ 1850131 h 1850131"/>
              <a:gd name="connsiteX8" fmla="*/ 79193 w 2785346"/>
              <a:gd name="connsiteY8" fmla="*/ 1841590 h 1850131"/>
              <a:gd name="connsiteX9" fmla="*/ 0 w 2785346"/>
              <a:gd name="connsiteY9" fmla="*/ 1722116 h 1850131"/>
              <a:gd name="connsiteX10" fmla="*/ 0 w 2785346"/>
              <a:gd name="connsiteY10" fmla="*/ 129106 h 1850131"/>
              <a:gd name="connsiteX11" fmla="*/ 79193 w 2785346"/>
              <a:gd name="connsiteY11" fmla="*/ 9632 h 185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5346" h="1850131">
                <a:moveTo>
                  <a:pt x="126903" y="0"/>
                </a:moveTo>
                <a:lnTo>
                  <a:pt x="2658443" y="0"/>
                </a:lnTo>
                <a:lnTo>
                  <a:pt x="2706153" y="9632"/>
                </a:lnTo>
                <a:cubicBezTo>
                  <a:pt x="2752692" y="29316"/>
                  <a:pt x="2785346" y="75398"/>
                  <a:pt x="2785346" y="129106"/>
                </a:cubicBezTo>
                <a:lnTo>
                  <a:pt x="2785346" y="1722116"/>
                </a:lnTo>
                <a:cubicBezTo>
                  <a:pt x="2785346" y="1775824"/>
                  <a:pt x="2752692" y="1821906"/>
                  <a:pt x="2706154" y="1841590"/>
                </a:cubicBezTo>
                <a:lnTo>
                  <a:pt x="2663846" y="1850131"/>
                </a:lnTo>
                <a:lnTo>
                  <a:pt x="121501" y="1850131"/>
                </a:lnTo>
                <a:lnTo>
                  <a:pt x="79193" y="1841590"/>
                </a:lnTo>
                <a:cubicBezTo>
                  <a:pt x="32654" y="1821906"/>
                  <a:pt x="0" y="1775824"/>
                  <a:pt x="0" y="1722116"/>
                </a:cubicBezTo>
                <a:lnTo>
                  <a:pt x="0" y="129106"/>
                </a:lnTo>
                <a:cubicBezTo>
                  <a:pt x="0" y="75398"/>
                  <a:pt x="32654" y="29316"/>
                  <a:pt x="79193" y="9632"/>
                </a:cubicBezTo>
                <a:close/>
              </a:path>
            </a:pathLst>
          </a:cu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92527D62-28FE-FE22-FF9E-DF33F73712B7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788BBC46-D14E-D68E-2355-7B2CF300B0A0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B3CA7CE8-1A23-F38F-FC04-BAB0F2E1B400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55440F1A-CBA2-4211-C15E-7A7629BA8DA1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D462993B-00E8-674A-2E0E-C57A78ABB4B7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D09D1831-1D7A-3ED1-7B9A-3599F3E6D2DB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A622DC10-D30C-29B0-B17D-73E74519BC91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91341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3B66EE3-B287-5345-89CF-D64F0B6365FA}"/>
              </a:ext>
            </a:extLst>
          </p:cNvPr>
          <p:cNvGrpSpPr/>
          <p:nvPr/>
        </p:nvGrpSpPr>
        <p:grpSpPr>
          <a:xfrm>
            <a:off x="1" y="1166315"/>
            <a:ext cx="5017310" cy="1259385"/>
            <a:chOff x="1" y="1166315"/>
            <a:chExt cx="5017310" cy="1259385"/>
          </a:xfrm>
        </p:grpSpPr>
        <p:grpSp>
          <p:nvGrpSpPr>
            <p:cNvPr id="141" name="Group 3">
              <a:extLst>
                <a:ext uri="{FF2B5EF4-FFF2-40B4-BE49-F238E27FC236}">
                  <a16:creationId xmlns:a16="http://schemas.microsoft.com/office/drawing/2014/main" id="{92C8E439-9DBE-4F12-BC27-DC7B796F15C4}"/>
                </a:ext>
              </a:extLst>
            </p:cNvPr>
            <p:cNvGrpSpPr/>
            <p:nvPr/>
          </p:nvGrpSpPr>
          <p:grpSpPr>
            <a:xfrm>
              <a:off x="1" y="1166315"/>
              <a:ext cx="5017310" cy="1259385"/>
              <a:chOff x="-1394737" y="2734405"/>
              <a:chExt cx="5866945" cy="1472650"/>
            </a:xfrm>
            <a:solidFill>
              <a:srgbClr val="A2A9C0"/>
            </a:solidFill>
          </p:grpSpPr>
          <p:grpSp>
            <p:nvGrpSpPr>
              <p:cNvPr id="142" name="Group 14">
                <a:extLst>
                  <a:ext uri="{FF2B5EF4-FFF2-40B4-BE49-F238E27FC236}">
                    <a16:creationId xmlns:a16="http://schemas.microsoft.com/office/drawing/2014/main" id="{DDAE4C36-5D83-407A-B7D6-6214829A8E3B}"/>
                  </a:ext>
                </a:extLst>
              </p:cNvPr>
              <p:cNvGrpSpPr/>
              <p:nvPr/>
            </p:nvGrpSpPr>
            <p:grpSpPr>
              <a:xfrm>
                <a:off x="-1394737" y="2734405"/>
                <a:ext cx="5866945" cy="1472650"/>
                <a:chOff x="-1394737" y="2903219"/>
                <a:chExt cx="5866945" cy="1472650"/>
              </a:xfrm>
              <a:grpFill/>
            </p:grpSpPr>
            <p:sp>
              <p:nvSpPr>
                <p:cNvPr id="144" name="Rectangle 12">
                  <a:extLst>
                    <a:ext uri="{FF2B5EF4-FFF2-40B4-BE49-F238E27FC236}">
                      <a16:creationId xmlns:a16="http://schemas.microsoft.com/office/drawing/2014/main" id="{4A70F547-2145-4C89-BB3E-9A65F4466AE3}"/>
                    </a:ext>
                  </a:extLst>
                </p:cNvPr>
                <p:cNvSpPr/>
                <p:nvPr/>
              </p:nvSpPr>
              <p:spPr>
                <a:xfrm>
                  <a:off x="-1394737" y="2903219"/>
                  <a:ext cx="5108608" cy="147265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阿里巴巴普惠体 2.0 55 Regular" panose="00020600040101010101" pitchFamily="18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" name="Oval 13">
                  <a:extLst>
                    <a:ext uri="{FF2B5EF4-FFF2-40B4-BE49-F238E27FC236}">
                      <a16:creationId xmlns:a16="http://schemas.microsoft.com/office/drawing/2014/main" id="{3A8C91B2-196B-4B04-9DAB-4B02961438AD}"/>
                    </a:ext>
                  </a:extLst>
                </p:cNvPr>
                <p:cNvSpPr/>
                <p:nvPr/>
              </p:nvSpPr>
              <p:spPr>
                <a:xfrm>
                  <a:off x="2999558" y="2903219"/>
                  <a:ext cx="1472650" cy="147265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阿里巴巴普惠体 2.0 55 Regular" panose="00020600040101010101" pitchFamily="18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43" name="Oval 15">
                <a:extLst>
                  <a:ext uri="{FF2B5EF4-FFF2-40B4-BE49-F238E27FC236}">
                    <a16:creationId xmlns:a16="http://schemas.microsoft.com/office/drawing/2014/main" id="{764042AC-90A6-4182-A639-3747BA950782}"/>
                  </a:ext>
                </a:extLst>
              </p:cNvPr>
              <p:cNvSpPr/>
              <p:nvPr/>
            </p:nvSpPr>
            <p:spPr>
              <a:xfrm>
                <a:off x="3127350" y="2862197"/>
                <a:ext cx="1217066" cy="121706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阿里巴巴普惠体 2.0 55 Regular" panose="00020600040101010101" pitchFamily="18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3" name="图形 12">
              <a:extLst>
                <a:ext uri="{FF2B5EF4-FFF2-40B4-BE49-F238E27FC236}">
                  <a16:creationId xmlns:a16="http://schemas.microsoft.com/office/drawing/2014/main" id="{F3622429-3FB0-48AF-9436-6C54199C8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31766" y="1534146"/>
              <a:ext cx="532541" cy="532541"/>
            </a:xfrm>
            <a:prstGeom prst="rect">
              <a:avLst/>
            </a:prstGeom>
          </p:spPr>
        </p:pic>
      </p:grpSp>
      <p:pic>
        <p:nvPicPr>
          <p:cNvPr id="45" name="图片 44" descr="城市街道与高楼大厦的景色&#10;&#10;描述已自动生成">
            <a:extLst>
              <a:ext uri="{FF2B5EF4-FFF2-40B4-BE49-F238E27FC236}">
                <a16:creationId xmlns:a16="http://schemas.microsoft.com/office/drawing/2014/main" id="{FC264A30-CFBE-E27D-B44D-9E1FB1787E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" b="44440"/>
          <a:stretch/>
        </p:blipFill>
        <p:spPr>
          <a:xfrm>
            <a:off x="1183172" y="3096278"/>
            <a:ext cx="9753880" cy="3371400"/>
          </a:xfrm>
          <a:custGeom>
            <a:avLst/>
            <a:gdLst>
              <a:gd name="connsiteX0" fmla="*/ 216140 w 9753880"/>
              <a:gd name="connsiteY0" fmla="*/ 0 h 3371400"/>
              <a:gd name="connsiteX1" fmla="*/ 9537740 w 9753880"/>
              <a:gd name="connsiteY1" fmla="*/ 0 h 3371400"/>
              <a:gd name="connsiteX2" fmla="*/ 9753880 w 9753880"/>
              <a:gd name="connsiteY2" fmla="*/ 216140 h 3371400"/>
              <a:gd name="connsiteX3" fmla="*/ 9753880 w 9753880"/>
              <a:gd name="connsiteY3" fmla="*/ 3155260 h 3371400"/>
              <a:gd name="connsiteX4" fmla="*/ 9537740 w 9753880"/>
              <a:gd name="connsiteY4" fmla="*/ 3371400 h 3371400"/>
              <a:gd name="connsiteX5" fmla="*/ 216140 w 9753880"/>
              <a:gd name="connsiteY5" fmla="*/ 3371400 h 3371400"/>
              <a:gd name="connsiteX6" fmla="*/ 0 w 9753880"/>
              <a:gd name="connsiteY6" fmla="*/ 3155260 h 3371400"/>
              <a:gd name="connsiteX7" fmla="*/ 0 w 9753880"/>
              <a:gd name="connsiteY7" fmla="*/ 216140 h 3371400"/>
              <a:gd name="connsiteX8" fmla="*/ 216140 w 9753880"/>
              <a:gd name="connsiteY8" fmla="*/ 0 h 337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53880" h="3371400">
                <a:moveTo>
                  <a:pt x="216140" y="0"/>
                </a:moveTo>
                <a:lnTo>
                  <a:pt x="9537740" y="0"/>
                </a:lnTo>
                <a:cubicBezTo>
                  <a:pt x="9657111" y="0"/>
                  <a:pt x="9753880" y="96769"/>
                  <a:pt x="9753880" y="216140"/>
                </a:cubicBezTo>
                <a:lnTo>
                  <a:pt x="9753880" y="3155260"/>
                </a:lnTo>
                <a:cubicBezTo>
                  <a:pt x="9753880" y="3274631"/>
                  <a:pt x="9657111" y="3371400"/>
                  <a:pt x="9537740" y="3371400"/>
                </a:cubicBezTo>
                <a:lnTo>
                  <a:pt x="216140" y="3371400"/>
                </a:lnTo>
                <a:cubicBezTo>
                  <a:pt x="96769" y="3371400"/>
                  <a:pt x="0" y="3274631"/>
                  <a:pt x="0" y="3155260"/>
                </a:cubicBezTo>
                <a:lnTo>
                  <a:pt x="0" y="216140"/>
                </a:lnTo>
                <a:cubicBezTo>
                  <a:pt x="0" y="96769"/>
                  <a:pt x="96769" y="0"/>
                  <a:pt x="216140" y="0"/>
                </a:cubicBezTo>
                <a:close/>
              </a:path>
            </a:pathLst>
          </a:custGeom>
        </p:spPr>
      </p:pic>
      <p:sp>
        <p:nvSpPr>
          <p:cNvPr id="146" name="文本框 7">
            <a:extLst>
              <a:ext uri="{FF2B5EF4-FFF2-40B4-BE49-F238E27FC236}">
                <a16:creationId xmlns:a16="http://schemas.microsoft.com/office/drawing/2014/main" id="{A8038B26-7964-4BEC-BDCE-FA791549F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1595952"/>
            <a:ext cx="32083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阿里巴巴普惠体 Medium" panose="00020600040101010101" pitchFamily="18" charset="-122"/>
              </a:rPr>
              <a:t>建立智能化机制</a:t>
            </a:r>
          </a:p>
        </p:txBody>
      </p:sp>
      <p:sp>
        <p:nvSpPr>
          <p:cNvPr id="31" name="圆角矩形 12">
            <a:extLst>
              <a:ext uri="{FF2B5EF4-FFF2-40B4-BE49-F238E27FC236}">
                <a16:creationId xmlns:a16="http://schemas.microsoft.com/office/drawing/2014/main" id="{238E69D8-8C56-4680-B6F8-E1B7E749C12B}"/>
              </a:ext>
            </a:extLst>
          </p:cNvPr>
          <p:cNvSpPr/>
          <p:nvPr/>
        </p:nvSpPr>
        <p:spPr>
          <a:xfrm>
            <a:off x="7771470" y="1166315"/>
            <a:ext cx="2541337" cy="569168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 cap="rnd">
            <a:noFill/>
            <a:prstDash val="solid"/>
            <a:round/>
            <a:headEnd/>
            <a:tailEnd/>
          </a:ln>
          <a:effectLst>
            <a:outerShdw blurRad="254000" dist="152400" dir="3900000" algn="ctr" rotWithShape="0">
              <a:schemeClr val="bg1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4F1B47A-23F4-F19D-4F70-143A26D5F904}"/>
              </a:ext>
            </a:extLst>
          </p:cNvPr>
          <p:cNvSpPr txBox="1"/>
          <p:nvPr/>
        </p:nvSpPr>
        <p:spPr>
          <a:xfrm>
            <a:off x="7915808" y="2102891"/>
            <a:ext cx="2252660" cy="4208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在此处粘贴文字时，请选择粘贴选项为只保留文本。在此处粘贴文字时，请选择粘贴选项为只保留文本。在此处粘贴文字时，请选择粘贴选项为只保留文本。在此处粘贴文字时，请选择粘贴选项为只保留文本。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CBEEBAF-65EC-9EB3-6D67-9118BF5A0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C7FF36AA-5CAA-5E65-A524-BAB28F6A1D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06482CC-52A6-7A42-3BC6-735B3D7291E0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BF6DBA34-AD52-4438-8ACC-E744165814CB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7B4CC61A-A06C-E0E5-4C69-B76CCE6363A6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3BF70139-DA78-B884-2A9E-D8325FD24E10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A0C6C938-41CA-7079-4B20-11665CB6BEDD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9A2C1F49-9021-EECB-7665-F16B0795D001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F8A6C961-A31D-D230-B57D-56EDA5FCE4C6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4589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087FD46-AB7D-6D43-DA54-0C1CABCD73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PART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196412-8C4A-61E6-F569-BFA55404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下阶段工作设想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AB778-5CE5-00CF-4F89-2FEBEC4909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6282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8">
            <a:extLst>
              <a:ext uri="{FF2B5EF4-FFF2-40B4-BE49-F238E27FC236}">
                <a16:creationId xmlns:a16="http://schemas.microsoft.com/office/drawing/2014/main" id="{1BA615B8-31A1-4FD7-A31D-96DCA8CC92FF}"/>
              </a:ext>
            </a:extLst>
          </p:cNvPr>
          <p:cNvSpPr/>
          <p:nvPr/>
        </p:nvSpPr>
        <p:spPr>
          <a:xfrm>
            <a:off x="3055434" y="2464420"/>
            <a:ext cx="9136566" cy="36696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rnd">
            <a:noFill/>
            <a:prstDash val="solid"/>
            <a:round/>
            <a:headEnd/>
            <a:tailE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BEF09FA-FFDC-41E9-8339-D1D1B075091A}"/>
              </a:ext>
            </a:extLst>
          </p:cNvPr>
          <p:cNvSpPr txBox="1"/>
          <p:nvPr/>
        </p:nvSpPr>
        <p:spPr>
          <a:xfrm>
            <a:off x="658813" y="1912729"/>
            <a:ext cx="1090930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从实际出发推进项目发展。</a:t>
            </a:r>
            <a:endParaRPr lang="en-US" altLang="zh-CN" b="1" dirty="0">
              <a:solidFill>
                <a:schemeClr val="accent1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5D1C293-BF70-CB3F-77BE-6554101916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85BAFB-0120-1F25-E020-3C8059AB0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5C62B7F0-3310-5EF3-F1A2-9702DDACB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（一）</a:t>
            </a:r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FBDA029C-76F7-1423-96C4-946C08C9C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探索实践新方法</a:t>
            </a:r>
          </a:p>
        </p:txBody>
      </p:sp>
      <p:pic>
        <p:nvPicPr>
          <p:cNvPr id="29" name="图片 28" descr="城市街道与高楼大厦的景色&#10;&#10;描述已自动生成">
            <a:extLst>
              <a:ext uri="{FF2B5EF4-FFF2-40B4-BE49-F238E27FC236}">
                <a16:creationId xmlns:a16="http://schemas.microsoft.com/office/drawing/2014/main" id="{8EFB6FCE-1A57-B469-AFA5-5C0796EF9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5"/>
          <a:stretch/>
        </p:blipFill>
        <p:spPr>
          <a:xfrm>
            <a:off x="658812" y="2701440"/>
            <a:ext cx="5641173" cy="3177228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1D523713-C60C-F11F-6938-1A2E63161F1F}"/>
              </a:ext>
            </a:extLst>
          </p:cNvPr>
          <p:cNvGrpSpPr/>
          <p:nvPr/>
        </p:nvGrpSpPr>
        <p:grpSpPr>
          <a:xfrm>
            <a:off x="6786635" y="3183961"/>
            <a:ext cx="3550080" cy="444220"/>
            <a:chOff x="6786635" y="3126293"/>
            <a:chExt cx="3550080" cy="444220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A06FDAD-A07A-4F7B-94A5-185341C0FECF}"/>
                </a:ext>
              </a:extLst>
            </p:cNvPr>
            <p:cNvSpPr txBox="1"/>
            <p:nvPr/>
          </p:nvSpPr>
          <p:spPr>
            <a:xfrm>
              <a:off x="7640750" y="3163737"/>
              <a:ext cx="2695965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</a:lstStyle>
            <a:p>
              <a:r>
                <a: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请在此输入文字</a:t>
              </a:r>
              <a:endPara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F95E69E-F2EB-9A1D-EDCC-347C2639A652}"/>
                </a:ext>
              </a:extLst>
            </p:cNvPr>
            <p:cNvGrpSpPr/>
            <p:nvPr/>
          </p:nvGrpSpPr>
          <p:grpSpPr>
            <a:xfrm>
              <a:off x="6786635" y="3126293"/>
              <a:ext cx="444222" cy="444220"/>
              <a:chOff x="6786635" y="3126293"/>
              <a:chExt cx="444222" cy="444220"/>
            </a:xfrm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1DE0C13B-7F3D-4DF7-AD3C-778CE6D09045}"/>
                  </a:ext>
                </a:extLst>
              </p:cNvPr>
              <p:cNvSpPr/>
              <p:nvPr/>
            </p:nvSpPr>
            <p:spPr>
              <a:xfrm>
                <a:off x="6786635" y="3126293"/>
                <a:ext cx="444222" cy="444220"/>
              </a:xfrm>
              <a:prstGeom prst="ellipse">
                <a:avLst/>
              </a:prstGeom>
              <a:solidFill>
                <a:schemeClr val="accent2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23" name="任意多边形 45">
                <a:extLst>
                  <a:ext uri="{FF2B5EF4-FFF2-40B4-BE49-F238E27FC236}">
                    <a16:creationId xmlns:a16="http://schemas.microsoft.com/office/drawing/2014/main" id="{51496FA4-8C66-4F48-911B-94D0B4FDCAE8}"/>
                  </a:ext>
                </a:extLst>
              </p:cNvPr>
              <p:cNvSpPr/>
              <p:nvPr/>
            </p:nvSpPr>
            <p:spPr bwMode="auto">
              <a:xfrm>
                <a:off x="6924320" y="3245623"/>
                <a:ext cx="168853" cy="205561"/>
              </a:xfrm>
              <a:custGeom>
                <a:avLst/>
                <a:gdLst>
                  <a:gd name="connsiteX0" fmla="*/ 283816 w 438150"/>
                  <a:gd name="connsiteY0" fmla="*/ 621 h 533400"/>
                  <a:gd name="connsiteX1" fmla="*/ 286102 w 438150"/>
                  <a:gd name="connsiteY1" fmla="*/ 716 h 533400"/>
                  <a:gd name="connsiteX2" fmla="*/ 286102 w 438150"/>
                  <a:gd name="connsiteY2" fmla="*/ 124446 h 533400"/>
                  <a:gd name="connsiteX3" fmla="*/ 286197 w 438150"/>
                  <a:gd name="connsiteY3" fmla="*/ 126160 h 533400"/>
                  <a:gd name="connsiteX4" fmla="*/ 314677 w 438150"/>
                  <a:gd name="connsiteY4" fmla="*/ 153021 h 533400"/>
                  <a:gd name="connsiteX5" fmla="*/ 314677 w 438150"/>
                  <a:gd name="connsiteY5" fmla="*/ 153021 h 533400"/>
                  <a:gd name="connsiteX6" fmla="*/ 438407 w 438150"/>
                  <a:gd name="connsiteY6" fmla="*/ 153021 h 533400"/>
                  <a:gd name="connsiteX7" fmla="*/ 438502 w 438150"/>
                  <a:gd name="connsiteY7" fmla="*/ 155307 h 533400"/>
                  <a:gd name="connsiteX8" fmla="*/ 438502 w 438150"/>
                  <a:gd name="connsiteY8" fmla="*/ 505446 h 533400"/>
                  <a:gd name="connsiteX9" fmla="*/ 409927 w 438150"/>
                  <a:gd name="connsiteY9" fmla="*/ 534021 h 533400"/>
                  <a:gd name="connsiteX10" fmla="*/ 28927 w 438150"/>
                  <a:gd name="connsiteY10" fmla="*/ 534021 h 533400"/>
                  <a:gd name="connsiteX11" fmla="*/ 352 w 438150"/>
                  <a:gd name="connsiteY11" fmla="*/ 505446 h 533400"/>
                  <a:gd name="connsiteX12" fmla="*/ 352 w 438150"/>
                  <a:gd name="connsiteY12" fmla="*/ 29196 h 533400"/>
                  <a:gd name="connsiteX13" fmla="*/ 28927 w 438150"/>
                  <a:gd name="connsiteY13" fmla="*/ 621 h 533400"/>
                  <a:gd name="connsiteX14" fmla="*/ 283816 w 438150"/>
                  <a:gd name="connsiteY14" fmla="*/ 621 h 533400"/>
                  <a:gd name="connsiteX15" fmla="*/ 248002 w 438150"/>
                  <a:gd name="connsiteY15" fmla="*/ 200646 h 533400"/>
                  <a:gd name="connsiteX16" fmla="*/ 152752 w 438150"/>
                  <a:gd name="connsiteY16" fmla="*/ 200646 h 533400"/>
                  <a:gd name="connsiteX17" fmla="*/ 152752 w 438150"/>
                  <a:gd name="connsiteY17" fmla="*/ 410196 h 533400"/>
                  <a:gd name="connsiteX18" fmla="*/ 171802 w 438150"/>
                  <a:gd name="connsiteY18" fmla="*/ 410196 h 533400"/>
                  <a:gd name="connsiteX19" fmla="*/ 171802 w 438150"/>
                  <a:gd name="connsiteY19" fmla="*/ 314946 h 533400"/>
                  <a:gd name="connsiteX20" fmla="*/ 248002 w 438150"/>
                  <a:gd name="connsiteY20" fmla="*/ 314946 h 533400"/>
                  <a:gd name="connsiteX21" fmla="*/ 250098 w 438150"/>
                  <a:gd name="connsiteY21" fmla="*/ 314946 h 533400"/>
                  <a:gd name="connsiteX22" fmla="*/ 305152 w 438150"/>
                  <a:gd name="connsiteY22" fmla="*/ 257796 h 533400"/>
                  <a:gd name="connsiteX23" fmla="*/ 248002 w 438150"/>
                  <a:gd name="connsiteY23" fmla="*/ 200646 h 533400"/>
                  <a:gd name="connsiteX24" fmla="*/ 248002 w 438150"/>
                  <a:gd name="connsiteY24" fmla="*/ 200646 h 533400"/>
                  <a:gd name="connsiteX25" fmla="*/ 248002 w 438150"/>
                  <a:gd name="connsiteY25" fmla="*/ 219696 h 533400"/>
                  <a:gd name="connsiteX26" fmla="*/ 286102 w 438150"/>
                  <a:gd name="connsiteY26" fmla="*/ 257796 h 533400"/>
                  <a:gd name="connsiteX27" fmla="*/ 248002 w 438150"/>
                  <a:gd name="connsiteY27" fmla="*/ 295896 h 533400"/>
                  <a:gd name="connsiteX28" fmla="*/ 248002 w 438150"/>
                  <a:gd name="connsiteY28" fmla="*/ 295896 h 533400"/>
                  <a:gd name="connsiteX29" fmla="*/ 171802 w 438150"/>
                  <a:gd name="connsiteY29" fmla="*/ 295896 h 533400"/>
                  <a:gd name="connsiteX30" fmla="*/ 171802 w 438150"/>
                  <a:gd name="connsiteY30" fmla="*/ 219696 h 533400"/>
                  <a:gd name="connsiteX31" fmla="*/ 248002 w 438150"/>
                  <a:gd name="connsiteY31" fmla="*/ 219696 h 533400"/>
                  <a:gd name="connsiteX32" fmla="*/ 428977 w 438150"/>
                  <a:gd name="connsiteY32" fmla="*/ 133971 h 533400"/>
                  <a:gd name="connsiteX33" fmla="*/ 314677 w 438150"/>
                  <a:gd name="connsiteY33" fmla="*/ 133971 h 533400"/>
                  <a:gd name="connsiteX34" fmla="*/ 313534 w 438150"/>
                  <a:gd name="connsiteY34" fmla="*/ 133876 h 533400"/>
                  <a:gd name="connsiteX35" fmla="*/ 305152 w 438150"/>
                  <a:gd name="connsiteY35" fmla="*/ 124446 h 533400"/>
                  <a:gd name="connsiteX36" fmla="*/ 305152 w 438150"/>
                  <a:gd name="connsiteY36" fmla="*/ 124446 h 533400"/>
                  <a:gd name="connsiteX37" fmla="*/ 305152 w 438150"/>
                  <a:gd name="connsiteY37" fmla="*/ 10146 h 533400"/>
                  <a:gd name="connsiteX38" fmla="*/ 428977 w 438150"/>
                  <a:gd name="connsiteY38" fmla="*/ 133971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38150" h="533400">
                    <a:moveTo>
                      <a:pt x="283816" y="621"/>
                    </a:moveTo>
                    <a:cubicBezTo>
                      <a:pt x="284578" y="621"/>
                      <a:pt x="285340" y="621"/>
                      <a:pt x="286102" y="716"/>
                    </a:cubicBezTo>
                    <a:lnTo>
                      <a:pt x="286102" y="124446"/>
                    </a:lnTo>
                    <a:lnTo>
                      <a:pt x="286197" y="126160"/>
                    </a:lnTo>
                    <a:cubicBezTo>
                      <a:pt x="287055" y="141115"/>
                      <a:pt x="299532" y="153021"/>
                      <a:pt x="314677" y="153021"/>
                    </a:cubicBezTo>
                    <a:lnTo>
                      <a:pt x="314677" y="153021"/>
                    </a:lnTo>
                    <a:lnTo>
                      <a:pt x="438407" y="153021"/>
                    </a:lnTo>
                    <a:cubicBezTo>
                      <a:pt x="438502" y="153783"/>
                      <a:pt x="438502" y="154545"/>
                      <a:pt x="438502" y="155307"/>
                    </a:cubicBezTo>
                    <a:lnTo>
                      <a:pt x="438502" y="505446"/>
                    </a:lnTo>
                    <a:cubicBezTo>
                      <a:pt x="438502" y="521257"/>
                      <a:pt x="425739" y="534021"/>
                      <a:pt x="409927" y="534021"/>
                    </a:cubicBezTo>
                    <a:lnTo>
                      <a:pt x="28927" y="534021"/>
                    </a:lnTo>
                    <a:cubicBezTo>
                      <a:pt x="13115" y="534021"/>
                      <a:pt x="352" y="521257"/>
                      <a:pt x="352" y="505446"/>
                    </a:cubicBezTo>
                    <a:lnTo>
                      <a:pt x="352" y="29196"/>
                    </a:lnTo>
                    <a:cubicBezTo>
                      <a:pt x="352" y="13385"/>
                      <a:pt x="13115" y="621"/>
                      <a:pt x="28927" y="621"/>
                    </a:cubicBezTo>
                    <a:lnTo>
                      <a:pt x="283816" y="621"/>
                    </a:lnTo>
                    <a:close/>
                    <a:moveTo>
                      <a:pt x="248002" y="200646"/>
                    </a:moveTo>
                    <a:lnTo>
                      <a:pt x="152752" y="200646"/>
                    </a:lnTo>
                    <a:lnTo>
                      <a:pt x="152752" y="410196"/>
                    </a:lnTo>
                    <a:lnTo>
                      <a:pt x="171802" y="410196"/>
                    </a:lnTo>
                    <a:lnTo>
                      <a:pt x="171802" y="314946"/>
                    </a:lnTo>
                    <a:lnTo>
                      <a:pt x="248002" y="314946"/>
                    </a:lnTo>
                    <a:lnTo>
                      <a:pt x="250098" y="314946"/>
                    </a:lnTo>
                    <a:cubicBezTo>
                      <a:pt x="280673" y="313803"/>
                      <a:pt x="305152" y="288657"/>
                      <a:pt x="305152" y="257796"/>
                    </a:cubicBezTo>
                    <a:cubicBezTo>
                      <a:pt x="305152" y="226268"/>
                      <a:pt x="279530" y="200646"/>
                      <a:pt x="248002" y="200646"/>
                    </a:cubicBezTo>
                    <a:lnTo>
                      <a:pt x="248002" y="200646"/>
                    </a:lnTo>
                    <a:close/>
                    <a:moveTo>
                      <a:pt x="248002" y="219696"/>
                    </a:moveTo>
                    <a:cubicBezTo>
                      <a:pt x="269052" y="219696"/>
                      <a:pt x="286102" y="236746"/>
                      <a:pt x="286102" y="257796"/>
                    </a:cubicBezTo>
                    <a:cubicBezTo>
                      <a:pt x="286102" y="278846"/>
                      <a:pt x="269052" y="295896"/>
                      <a:pt x="248002" y="295896"/>
                    </a:cubicBezTo>
                    <a:lnTo>
                      <a:pt x="248002" y="295896"/>
                    </a:lnTo>
                    <a:lnTo>
                      <a:pt x="171802" y="295896"/>
                    </a:lnTo>
                    <a:lnTo>
                      <a:pt x="171802" y="219696"/>
                    </a:lnTo>
                    <a:lnTo>
                      <a:pt x="248002" y="219696"/>
                    </a:lnTo>
                    <a:close/>
                    <a:moveTo>
                      <a:pt x="428977" y="133971"/>
                    </a:moveTo>
                    <a:lnTo>
                      <a:pt x="314677" y="133971"/>
                    </a:lnTo>
                    <a:lnTo>
                      <a:pt x="313534" y="133876"/>
                    </a:lnTo>
                    <a:cubicBezTo>
                      <a:pt x="308772" y="133304"/>
                      <a:pt x="305152" y="129304"/>
                      <a:pt x="305152" y="124446"/>
                    </a:cubicBezTo>
                    <a:lnTo>
                      <a:pt x="305152" y="124446"/>
                    </a:lnTo>
                    <a:lnTo>
                      <a:pt x="305152" y="10146"/>
                    </a:lnTo>
                    <a:lnTo>
                      <a:pt x="428977" y="133971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914354"/>
                <a:endParaRPr lang="zh-CN" altLang="en-US" sz="20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</p:grp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145F6E9-80CB-A9D7-8A86-90F9F17E42B9}"/>
              </a:ext>
            </a:extLst>
          </p:cNvPr>
          <p:cNvGrpSpPr/>
          <p:nvPr/>
        </p:nvGrpSpPr>
        <p:grpSpPr>
          <a:xfrm>
            <a:off x="6786635" y="4067944"/>
            <a:ext cx="3550080" cy="444220"/>
            <a:chOff x="6786635" y="3126293"/>
            <a:chExt cx="3550080" cy="444220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895A5AA-CC53-6C95-FF08-88F06DEA1307}"/>
                </a:ext>
              </a:extLst>
            </p:cNvPr>
            <p:cNvSpPr txBox="1"/>
            <p:nvPr/>
          </p:nvSpPr>
          <p:spPr>
            <a:xfrm>
              <a:off x="7640750" y="3163737"/>
              <a:ext cx="2695965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</a:lstStyle>
            <a:p>
              <a:r>
                <a: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请在此输入文字</a:t>
              </a:r>
              <a:endPara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A6364BC0-1BF2-165B-57AE-80F42C74B19E}"/>
                </a:ext>
              </a:extLst>
            </p:cNvPr>
            <p:cNvGrpSpPr/>
            <p:nvPr/>
          </p:nvGrpSpPr>
          <p:grpSpPr>
            <a:xfrm>
              <a:off x="6786635" y="3126293"/>
              <a:ext cx="444222" cy="444220"/>
              <a:chOff x="6786635" y="3126293"/>
              <a:chExt cx="444222" cy="444220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97A84F0A-0F1F-3F66-00E5-D75FCDDA7BD3}"/>
                  </a:ext>
                </a:extLst>
              </p:cNvPr>
              <p:cNvSpPr/>
              <p:nvPr/>
            </p:nvSpPr>
            <p:spPr>
              <a:xfrm>
                <a:off x="6786635" y="3126293"/>
                <a:ext cx="444222" cy="444220"/>
              </a:xfrm>
              <a:prstGeom prst="ellipse">
                <a:avLst/>
              </a:prstGeom>
              <a:solidFill>
                <a:schemeClr val="accent2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32" name="任意多边形 45">
                <a:extLst>
                  <a:ext uri="{FF2B5EF4-FFF2-40B4-BE49-F238E27FC236}">
                    <a16:creationId xmlns:a16="http://schemas.microsoft.com/office/drawing/2014/main" id="{18E3B9EF-171D-733B-645B-EBB124F5266D}"/>
                  </a:ext>
                </a:extLst>
              </p:cNvPr>
              <p:cNvSpPr/>
              <p:nvPr/>
            </p:nvSpPr>
            <p:spPr bwMode="auto">
              <a:xfrm>
                <a:off x="6924320" y="3245623"/>
                <a:ext cx="168853" cy="205561"/>
              </a:xfrm>
              <a:custGeom>
                <a:avLst/>
                <a:gdLst>
                  <a:gd name="connsiteX0" fmla="*/ 283816 w 438150"/>
                  <a:gd name="connsiteY0" fmla="*/ 621 h 533400"/>
                  <a:gd name="connsiteX1" fmla="*/ 286102 w 438150"/>
                  <a:gd name="connsiteY1" fmla="*/ 716 h 533400"/>
                  <a:gd name="connsiteX2" fmla="*/ 286102 w 438150"/>
                  <a:gd name="connsiteY2" fmla="*/ 124446 h 533400"/>
                  <a:gd name="connsiteX3" fmla="*/ 286197 w 438150"/>
                  <a:gd name="connsiteY3" fmla="*/ 126160 h 533400"/>
                  <a:gd name="connsiteX4" fmla="*/ 314677 w 438150"/>
                  <a:gd name="connsiteY4" fmla="*/ 153021 h 533400"/>
                  <a:gd name="connsiteX5" fmla="*/ 314677 w 438150"/>
                  <a:gd name="connsiteY5" fmla="*/ 153021 h 533400"/>
                  <a:gd name="connsiteX6" fmla="*/ 438407 w 438150"/>
                  <a:gd name="connsiteY6" fmla="*/ 153021 h 533400"/>
                  <a:gd name="connsiteX7" fmla="*/ 438502 w 438150"/>
                  <a:gd name="connsiteY7" fmla="*/ 155307 h 533400"/>
                  <a:gd name="connsiteX8" fmla="*/ 438502 w 438150"/>
                  <a:gd name="connsiteY8" fmla="*/ 505446 h 533400"/>
                  <a:gd name="connsiteX9" fmla="*/ 409927 w 438150"/>
                  <a:gd name="connsiteY9" fmla="*/ 534021 h 533400"/>
                  <a:gd name="connsiteX10" fmla="*/ 28927 w 438150"/>
                  <a:gd name="connsiteY10" fmla="*/ 534021 h 533400"/>
                  <a:gd name="connsiteX11" fmla="*/ 352 w 438150"/>
                  <a:gd name="connsiteY11" fmla="*/ 505446 h 533400"/>
                  <a:gd name="connsiteX12" fmla="*/ 352 w 438150"/>
                  <a:gd name="connsiteY12" fmla="*/ 29196 h 533400"/>
                  <a:gd name="connsiteX13" fmla="*/ 28927 w 438150"/>
                  <a:gd name="connsiteY13" fmla="*/ 621 h 533400"/>
                  <a:gd name="connsiteX14" fmla="*/ 283816 w 438150"/>
                  <a:gd name="connsiteY14" fmla="*/ 621 h 533400"/>
                  <a:gd name="connsiteX15" fmla="*/ 248002 w 438150"/>
                  <a:gd name="connsiteY15" fmla="*/ 200646 h 533400"/>
                  <a:gd name="connsiteX16" fmla="*/ 152752 w 438150"/>
                  <a:gd name="connsiteY16" fmla="*/ 200646 h 533400"/>
                  <a:gd name="connsiteX17" fmla="*/ 152752 w 438150"/>
                  <a:gd name="connsiteY17" fmla="*/ 410196 h 533400"/>
                  <a:gd name="connsiteX18" fmla="*/ 171802 w 438150"/>
                  <a:gd name="connsiteY18" fmla="*/ 410196 h 533400"/>
                  <a:gd name="connsiteX19" fmla="*/ 171802 w 438150"/>
                  <a:gd name="connsiteY19" fmla="*/ 314946 h 533400"/>
                  <a:gd name="connsiteX20" fmla="*/ 248002 w 438150"/>
                  <a:gd name="connsiteY20" fmla="*/ 314946 h 533400"/>
                  <a:gd name="connsiteX21" fmla="*/ 250098 w 438150"/>
                  <a:gd name="connsiteY21" fmla="*/ 314946 h 533400"/>
                  <a:gd name="connsiteX22" fmla="*/ 305152 w 438150"/>
                  <a:gd name="connsiteY22" fmla="*/ 257796 h 533400"/>
                  <a:gd name="connsiteX23" fmla="*/ 248002 w 438150"/>
                  <a:gd name="connsiteY23" fmla="*/ 200646 h 533400"/>
                  <a:gd name="connsiteX24" fmla="*/ 248002 w 438150"/>
                  <a:gd name="connsiteY24" fmla="*/ 200646 h 533400"/>
                  <a:gd name="connsiteX25" fmla="*/ 248002 w 438150"/>
                  <a:gd name="connsiteY25" fmla="*/ 219696 h 533400"/>
                  <a:gd name="connsiteX26" fmla="*/ 286102 w 438150"/>
                  <a:gd name="connsiteY26" fmla="*/ 257796 h 533400"/>
                  <a:gd name="connsiteX27" fmla="*/ 248002 w 438150"/>
                  <a:gd name="connsiteY27" fmla="*/ 295896 h 533400"/>
                  <a:gd name="connsiteX28" fmla="*/ 248002 w 438150"/>
                  <a:gd name="connsiteY28" fmla="*/ 295896 h 533400"/>
                  <a:gd name="connsiteX29" fmla="*/ 171802 w 438150"/>
                  <a:gd name="connsiteY29" fmla="*/ 295896 h 533400"/>
                  <a:gd name="connsiteX30" fmla="*/ 171802 w 438150"/>
                  <a:gd name="connsiteY30" fmla="*/ 219696 h 533400"/>
                  <a:gd name="connsiteX31" fmla="*/ 248002 w 438150"/>
                  <a:gd name="connsiteY31" fmla="*/ 219696 h 533400"/>
                  <a:gd name="connsiteX32" fmla="*/ 428977 w 438150"/>
                  <a:gd name="connsiteY32" fmla="*/ 133971 h 533400"/>
                  <a:gd name="connsiteX33" fmla="*/ 314677 w 438150"/>
                  <a:gd name="connsiteY33" fmla="*/ 133971 h 533400"/>
                  <a:gd name="connsiteX34" fmla="*/ 313534 w 438150"/>
                  <a:gd name="connsiteY34" fmla="*/ 133876 h 533400"/>
                  <a:gd name="connsiteX35" fmla="*/ 305152 w 438150"/>
                  <a:gd name="connsiteY35" fmla="*/ 124446 h 533400"/>
                  <a:gd name="connsiteX36" fmla="*/ 305152 w 438150"/>
                  <a:gd name="connsiteY36" fmla="*/ 124446 h 533400"/>
                  <a:gd name="connsiteX37" fmla="*/ 305152 w 438150"/>
                  <a:gd name="connsiteY37" fmla="*/ 10146 h 533400"/>
                  <a:gd name="connsiteX38" fmla="*/ 428977 w 438150"/>
                  <a:gd name="connsiteY38" fmla="*/ 133971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38150" h="533400">
                    <a:moveTo>
                      <a:pt x="283816" y="621"/>
                    </a:moveTo>
                    <a:cubicBezTo>
                      <a:pt x="284578" y="621"/>
                      <a:pt x="285340" y="621"/>
                      <a:pt x="286102" y="716"/>
                    </a:cubicBezTo>
                    <a:lnTo>
                      <a:pt x="286102" y="124446"/>
                    </a:lnTo>
                    <a:lnTo>
                      <a:pt x="286197" y="126160"/>
                    </a:lnTo>
                    <a:cubicBezTo>
                      <a:pt x="287055" y="141115"/>
                      <a:pt x="299532" y="153021"/>
                      <a:pt x="314677" y="153021"/>
                    </a:cubicBezTo>
                    <a:lnTo>
                      <a:pt x="314677" y="153021"/>
                    </a:lnTo>
                    <a:lnTo>
                      <a:pt x="438407" y="153021"/>
                    </a:lnTo>
                    <a:cubicBezTo>
                      <a:pt x="438502" y="153783"/>
                      <a:pt x="438502" y="154545"/>
                      <a:pt x="438502" y="155307"/>
                    </a:cubicBezTo>
                    <a:lnTo>
                      <a:pt x="438502" y="505446"/>
                    </a:lnTo>
                    <a:cubicBezTo>
                      <a:pt x="438502" y="521257"/>
                      <a:pt x="425739" y="534021"/>
                      <a:pt x="409927" y="534021"/>
                    </a:cubicBezTo>
                    <a:lnTo>
                      <a:pt x="28927" y="534021"/>
                    </a:lnTo>
                    <a:cubicBezTo>
                      <a:pt x="13115" y="534021"/>
                      <a:pt x="352" y="521257"/>
                      <a:pt x="352" y="505446"/>
                    </a:cubicBezTo>
                    <a:lnTo>
                      <a:pt x="352" y="29196"/>
                    </a:lnTo>
                    <a:cubicBezTo>
                      <a:pt x="352" y="13385"/>
                      <a:pt x="13115" y="621"/>
                      <a:pt x="28927" y="621"/>
                    </a:cubicBezTo>
                    <a:lnTo>
                      <a:pt x="283816" y="621"/>
                    </a:lnTo>
                    <a:close/>
                    <a:moveTo>
                      <a:pt x="248002" y="200646"/>
                    </a:moveTo>
                    <a:lnTo>
                      <a:pt x="152752" y="200646"/>
                    </a:lnTo>
                    <a:lnTo>
                      <a:pt x="152752" y="410196"/>
                    </a:lnTo>
                    <a:lnTo>
                      <a:pt x="171802" y="410196"/>
                    </a:lnTo>
                    <a:lnTo>
                      <a:pt x="171802" y="314946"/>
                    </a:lnTo>
                    <a:lnTo>
                      <a:pt x="248002" y="314946"/>
                    </a:lnTo>
                    <a:lnTo>
                      <a:pt x="250098" y="314946"/>
                    </a:lnTo>
                    <a:cubicBezTo>
                      <a:pt x="280673" y="313803"/>
                      <a:pt x="305152" y="288657"/>
                      <a:pt x="305152" y="257796"/>
                    </a:cubicBezTo>
                    <a:cubicBezTo>
                      <a:pt x="305152" y="226268"/>
                      <a:pt x="279530" y="200646"/>
                      <a:pt x="248002" y="200646"/>
                    </a:cubicBezTo>
                    <a:lnTo>
                      <a:pt x="248002" y="200646"/>
                    </a:lnTo>
                    <a:close/>
                    <a:moveTo>
                      <a:pt x="248002" y="219696"/>
                    </a:moveTo>
                    <a:cubicBezTo>
                      <a:pt x="269052" y="219696"/>
                      <a:pt x="286102" y="236746"/>
                      <a:pt x="286102" y="257796"/>
                    </a:cubicBezTo>
                    <a:cubicBezTo>
                      <a:pt x="286102" y="278846"/>
                      <a:pt x="269052" y="295896"/>
                      <a:pt x="248002" y="295896"/>
                    </a:cubicBezTo>
                    <a:lnTo>
                      <a:pt x="248002" y="295896"/>
                    </a:lnTo>
                    <a:lnTo>
                      <a:pt x="171802" y="295896"/>
                    </a:lnTo>
                    <a:lnTo>
                      <a:pt x="171802" y="219696"/>
                    </a:lnTo>
                    <a:lnTo>
                      <a:pt x="248002" y="219696"/>
                    </a:lnTo>
                    <a:close/>
                    <a:moveTo>
                      <a:pt x="428977" y="133971"/>
                    </a:moveTo>
                    <a:lnTo>
                      <a:pt x="314677" y="133971"/>
                    </a:lnTo>
                    <a:lnTo>
                      <a:pt x="313534" y="133876"/>
                    </a:lnTo>
                    <a:cubicBezTo>
                      <a:pt x="308772" y="133304"/>
                      <a:pt x="305152" y="129304"/>
                      <a:pt x="305152" y="124446"/>
                    </a:cubicBezTo>
                    <a:lnTo>
                      <a:pt x="305152" y="124446"/>
                    </a:lnTo>
                    <a:lnTo>
                      <a:pt x="305152" y="10146"/>
                    </a:lnTo>
                    <a:lnTo>
                      <a:pt x="428977" y="133971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914354"/>
                <a:endParaRPr lang="zh-CN" altLang="en-US" sz="20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</p:grp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8B1984F-3A7E-6EA4-70D2-09E19E97C3E5}"/>
              </a:ext>
            </a:extLst>
          </p:cNvPr>
          <p:cNvGrpSpPr/>
          <p:nvPr/>
        </p:nvGrpSpPr>
        <p:grpSpPr>
          <a:xfrm>
            <a:off x="6786635" y="4951927"/>
            <a:ext cx="3550080" cy="444220"/>
            <a:chOff x="6786635" y="3126293"/>
            <a:chExt cx="3550080" cy="444220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472FAB88-8480-3F8F-1CE7-8377F45FF1DE}"/>
                </a:ext>
              </a:extLst>
            </p:cNvPr>
            <p:cNvSpPr txBox="1"/>
            <p:nvPr/>
          </p:nvSpPr>
          <p:spPr>
            <a:xfrm>
              <a:off x="7640750" y="3163737"/>
              <a:ext cx="2695965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</a:lstStyle>
            <a:p>
              <a:r>
                <a: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请在此输入文字</a:t>
              </a:r>
              <a:endPara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E2DB3571-0076-EAF8-CDAB-112EC71FD045}"/>
                </a:ext>
              </a:extLst>
            </p:cNvPr>
            <p:cNvGrpSpPr/>
            <p:nvPr/>
          </p:nvGrpSpPr>
          <p:grpSpPr>
            <a:xfrm>
              <a:off x="6786635" y="3126293"/>
              <a:ext cx="444222" cy="444220"/>
              <a:chOff x="6786635" y="3126293"/>
              <a:chExt cx="444222" cy="444220"/>
            </a:xfrm>
          </p:grpSpPr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A1AEF1D4-B169-258E-8414-47B962531DE6}"/>
                  </a:ext>
                </a:extLst>
              </p:cNvPr>
              <p:cNvSpPr/>
              <p:nvPr/>
            </p:nvSpPr>
            <p:spPr>
              <a:xfrm>
                <a:off x="6786635" y="3126293"/>
                <a:ext cx="444222" cy="444220"/>
              </a:xfrm>
              <a:prstGeom prst="ellipse">
                <a:avLst/>
              </a:prstGeom>
              <a:solidFill>
                <a:schemeClr val="accent2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20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37" name="任意多边形 45">
                <a:extLst>
                  <a:ext uri="{FF2B5EF4-FFF2-40B4-BE49-F238E27FC236}">
                    <a16:creationId xmlns:a16="http://schemas.microsoft.com/office/drawing/2014/main" id="{8A2814C2-382F-9D79-D955-0D7BC4986412}"/>
                  </a:ext>
                </a:extLst>
              </p:cNvPr>
              <p:cNvSpPr/>
              <p:nvPr/>
            </p:nvSpPr>
            <p:spPr bwMode="auto">
              <a:xfrm>
                <a:off x="6924320" y="3245623"/>
                <a:ext cx="168853" cy="205561"/>
              </a:xfrm>
              <a:custGeom>
                <a:avLst/>
                <a:gdLst>
                  <a:gd name="connsiteX0" fmla="*/ 283816 w 438150"/>
                  <a:gd name="connsiteY0" fmla="*/ 621 h 533400"/>
                  <a:gd name="connsiteX1" fmla="*/ 286102 w 438150"/>
                  <a:gd name="connsiteY1" fmla="*/ 716 h 533400"/>
                  <a:gd name="connsiteX2" fmla="*/ 286102 w 438150"/>
                  <a:gd name="connsiteY2" fmla="*/ 124446 h 533400"/>
                  <a:gd name="connsiteX3" fmla="*/ 286197 w 438150"/>
                  <a:gd name="connsiteY3" fmla="*/ 126160 h 533400"/>
                  <a:gd name="connsiteX4" fmla="*/ 314677 w 438150"/>
                  <a:gd name="connsiteY4" fmla="*/ 153021 h 533400"/>
                  <a:gd name="connsiteX5" fmla="*/ 314677 w 438150"/>
                  <a:gd name="connsiteY5" fmla="*/ 153021 h 533400"/>
                  <a:gd name="connsiteX6" fmla="*/ 438407 w 438150"/>
                  <a:gd name="connsiteY6" fmla="*/ 153021 h 533400"/>
                  <a:gd name="connsiteX7" fmla="*/ 438502 w 438150"/>
                  <a:gd name="connsiteY7" fmla="*/ 155307 h 533400"/>
                  <a:gd name="connsiteX8" fmla="*/ 438502 w 438150"/>
                  <a:gd name="connsiteY8" fmla="*/ 505446 h 533400"/>
                  <a:gd name="connsiteX9" fmla="*/ 409927 w 438150"/>
                  <a:gd name="connsiteY9" fmla="*/ 534021 h 533400"/>
                  <a:gd name="connsiteX10" fmla="*/ 28927 w 438150"/>
                  <a:gd name="connsiteY10" fmla="*/ 534021 h 533400"/>
                  <a:gd name="connsiteX11" fmla="*/ 352 w 438150"/>
                  <a:gd name="connsiteY11" fmla="*/ 505446 h 533400"/>
                  <a:gd name="connsiteX12" fmla="*/ 352 w 438150"/>
                  <a:gd name="connsiteY12" fmla="*/ 29196 h 533400"/>
                  <a:gd name="connsiteX13" fmla="*/ 28927 w 438150"/>
                  <a:gd name="connsiteY13" fmla="*/ 621 h 533400"/>
                  <a:gd name="connsiteX14" fmla="*/ 283816 w 438150"/>
                  <a:gd name="connsiteY14" fmla="*/ 621 h 533400"/>
                  <a:gd name="connsiteX15" fmla="*/ 248002 w 438150"/>
                  <a:gd name="connsiteY15" fmla="*/ 200646 h 533400"/>
                  <a:gd name="connsiteX16" fmla="*/ 152752 w 438150"/>
                  <a:gd name="connsiteY16" fmla="*/ 200646 h 533400"/>
                  <a:gd name="connsiteX17" fmla="*/ 152752 w 438150"/>
                  <a:gd name="connsiteY17" fmla="*/ 410196 h 533400"/>
                  <a:gd name="connsiteX18" fmla="*/ 171802 w 438150"/>
                  <a:gd name="connsiteY18" fmla="*/ 410196 h 533400"/>
                  <a:gd name="connsiteX19" fmla="*/ 171802 w 438150"/>
                  <a:gd name="connsiteY19" fmla="*/ 314946 h 533400"/>
                  <a:gd name="connsiteX20" fmla="*/ 248002 w 438150"/>
                  <a:gd name="connsiteY20" fmla="*/ 314946 h 533400"/>
                  <a:gd name="connsiteX21" fmla="*/ 250098 w 438150"/>
                  <a:gd name="connsiteY21" fmla="*/ 314946 h 533400"/>
                  <a:gd name="connsiteX22" fmla="*/ 305152 w 438150"/>
                  <a:gd name="connsiteY22" fmla="*/ 257796 h 533400"/>
                  <a:gd name="connsiteX23" fmla="*/ 248002 w 438150"/>
                  <a:gd name="connsiteY23" fmla="*/ 200646 h 533400"/>
                  <a:gd name="connsiteX24" fmla="*/ 248002 w 438150"/>
                  <a:gd name="connsiteY24" fmla="*/ 200646 h 533400"/>
                  <a:gd name="connsiteX25" fmla="*/ 248002 w 438150"/>
                  <a:gd name="connsiteY25" fmla="*/ 219696 h 533400"/>
                  <a:gd name="connsiteX26" fmla="*/ 286102 w 438150"/>
                  <a:gd name="connsiteY26" fmla="*/ 257796 h 533400"/>
                  <a:gd name="connsiteX27" fmla="*/ 248002 w 438150"/>
                  <a:gd name="connsiteY27" fmla="*/ 295896 h 533400"/>
                  <a:gd name="connsiteX28" fmla="*/ 248002 w 438150"/>
                  <a:gd name="connsiteY28" fmla="*/ 295896 h 533400"/>
                  <a:gd name="connsiteX29" fmla="*/ 171802 w 438150"/>
                  <a:gd name="connsiteY29" fmla="*/ 295896 h 533400"/>
                  <a:gd name="connsiteX30" fmla="*/ 171802 w 438150"/>
                  <a:gd name="connsiteY30" fmla="*/ 219696 h 533400"/>
                  <a:gd name="connsiteX31" fmla="*/ 248002 w 438150"/>
                  <a:gd name="connsiteY31" fmla="*/ 219696 h 533400"/>
                  <a:gd name="connsiteX32" fmla="*/ 428977 w 438150"/>
                  <a:gd name="connsiteY32" fmla="*/ 133971 h 533400"/>
                  <a:gd name="connsiteX33" fmla="*/ 314677 w 438150"/>
                  <a:gd name="connsiteY33" fmla="*/ 133971 h 533400"/>
                  <a:gd name="connsiteX34" fmla="*/ 313534 w 438150"/>
                  <a:gd name="connsiteY34" fmla="*/ 133876 h 533400"/>
                  <a:gd name="connsiteX35" fmla="*/ 305152 w 438150"/>
                  <a:gd name="connsiteY35" fmla="*/ 124446 h 533400"/>
                  <a:gd name="connsiteX36" fmla="*/ 305152 w 438150"/>
                  <a:gd name="connsiteY36" fmla="*/ 124446 h 533400"/>
                  <a:gd name="connsiteX37" fmla="*/ 305152 w 438150"/>
                  <a:gd name="connsiteY37" fmla="*/ 10146 h 533400"/>
                  <a:gd name="connsiteX38" fmla="*/ 428977 w 438150"/>
                  <a:gd name="connsiteY38" fmla="*/ 133971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38150" h="533400">
                    <a:moveTo>
                      <a:pt x="283816" y="621"/>
                    </a:moveTo>
                    <a:cubicBezTo>
                      <a:pt x="284578" y="621"/>
                      <a:pt x="285340" y="621"/>
                      <a:pt x="286102" y="716"/>
                    </a:cubicBezTo>
                    <a:lnTo>
                      <a:pt x="286102" y="124446"/>
                    </a:lnTo>
                    <a:lnTo>
                      <a:pt x="286197" y="126160"/>
                    </a:lnTo>
                    <a:cubicBezTo>
                      <a:pt x="287055" y="141115"/>
                      <a:pt x="299532" y="153021"/>
                      <a:pt x="314677" y="153021"/>
                    </a:cubicBezTo>
                    <a:lnTo>
                      <a:pt x="314677" y="153021"/>
                    </a:lnTo>
                    <a:lnTo>
                      <a:pt x="438407" y="153021"/>
                    </a:lnTo>
                    <a:cubicBezTo>
                      <a:pt x="438502" y="153783"/>
                      <a:pt x="438502" y="154545"/>
                      <a:pt x="438502" y="155307"/>
                    </a:cubicBezTo>
                    <a:lnTo>
                      <a:pt x="438502" y="505446"/>
                    </a:lnTo>
                    <a:cubicBezTo>
                      <a:pt x="438502" y="521257"/>
                      <a:pt x="425739" y="534021"/>
                      <a:pt x="409927" y="534021"/>
                    </a:cubicBezTo>
                    <a:lnTo>
                      <a:pt x="28927" y="534021"/>
                    </a:lnTo>
                    <a:cubicBezTo>
                      <a:pt x="13115" y="534021"/>
                      <a:pt x="352" y="521257"/>
                      <a:pt x="352" y="505446"/>
                    </a:cubicBezTo>
                    <a:lnTo>
                      <a:pt x="352" y="29196"/>
                    </a:lnTo>
                    <a:cubicBezTo>
                      <a:pt x="352" y="13385"/>
                      <a:pt x="13115" y="621"/>
                      <a:pt x="28927" y="621"/>
                    </a:cubicBezTo>
                    <a:lnTo>
                      <a:pt x="283816" y="621"/>
                    </a:lnTo>
                    <a:close/>
                    <a:moveTo>
                      <a:pt x="248002" y="200646"/>
                    </a:moveTo>
                    <a:lnTo>
                      <a:pt x="152752" y="200646"/>
                    </a:lnTo>
                    <a:lnTo>
                      <a:pt x="152752" y="410196"/>
                    </a:lnTo>
                    <a:lnTo>
                      <a:pt x="171802" y="410196"/>
                    </a:lnTo>
                    <a:lnTo>
                      <a:pt x="171802" y="314946"/>
                    </a:lnTo>
                    <a:lnTo>
                      <a:pt x="248002" y="314946"/>
                    </a:lnTo>
                    <a:lnTo>
                      <a:pt x="250098" y="314946"/>
                    </a:lnTo>
                    <a:cubicBezTo>
                      <a:pt x="280673" y="313803"/>
                      <a:pt x="305152" y="288657"/>
                      <a:pt x="305152" y="257796"/>
                    </a:cubicBezTo>
                    <a:cubicBezTo>
                      <a:pt x="305152" y="226268"/>
                      <a:pt x="279530" y="200646"/>
                      <a:pt x="248002" y="200646"/>
                    </a:cubicBezTo>
                    <a:lnTo>
                      <a:pt x="248002" y="200646"/>
                    </a:lnTo>
                    <a:close/>
                    <a:moveTo>
                      <a:pt x="248002" y="219696"/>
                    </a:moveTo>
                    <a:cubicBezTo>
                      <a:pt x="269052" y="219696"/>
                      <a:pt x="286102" y="236746"/>
                      <a:pt x="286102" y="257796"/>
                    </a:cubicBezTo>
                    <a:cubicBezTo>
                      <a:pt x="286102" y="278846"/>
                      <a:pt x="269052" y="295896"/>
                      <a:pt x="248002" y="295896"/>
                    </a:cubicBezTo>
                    <a:lnTo>
                      <a:pt x="248002" y="295896"/>
                    </a:lnTo>
                    <a:lnTo>
                      <a:pt x="171802" y="295896"/>
                    </a:lnTo>
                    <a:lnTo>
                      <a:pt x="171802" y="219696"/>
                    </a:lnTo>
                    <a:lnTo>
                      <a:pt x="248002" y="219696"/>
                    </a:lnTo>
                    <a:close/>
                    <a:moveTo>
                      <a:pt x="428977" y="133971"/>
                    </a:moveTo>
                    <a:lnTo>
                      <a:pt x="314677" y="133971"/>
                    </a:lnTo>
                    <a:lnTo>
                      <a:pt x="313534" y="133876"/>
                    </a:lnTo>
                    <a:cubicBezTo>
                      <a:pt x="308772" y="133304"/>
                      <a:pt x="305152" y="129304"/>
                      <a:pt x="305152" y="124446"/>
                    </a:cubicBezTo>
                    <a:lnTo>
                      <a:pt x="305152" y="124446"/>
                    </a:lnTo>
                    <a:lnTo>
                      <a:pt x="305152" y="10146"/>
                    </a:lnTo>
                    <a:lnTo>
                      <a:pt x="428977" y="133971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914354"/>
                <a:endParaRPr lang="zh-CN" altLang="en-US" sz="20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AFDCF6B-764D-526E-0A16-0604557074CD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C5D07F42-FD2E-7B4F-2797-F4816B246D80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66301861-846A-55B5-AD7F-09B9A472C2D6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A99A6841-3F92-AE9C-F8CE-201CC02A82AA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D779135C-2791-83E0-8EF3-0EDFD88C4CD3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451FE15A-3CE4-F2A8-524C-A93091D2B65A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F17D3F48-C7C5-B261-886B-EF691EA207A2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37084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A5A56154-6D76-4279-BBDE-4B13E488AD5D}"/>
              </a:ext>
            </a:extLst>
          </p:cNvPr>
          <p:cNvSpPr/>
          <p:nvPr/>
        </p:nvSpPr>
        <p:spPr>
          <a:xfrm>
            <a:off x="928159" y="3590146"/>
            <a:ext cx="10558991" cy="2540887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ADC8479-FD4E-4D64-ADC5-093B148CAB78}"/>
              </a:ext>
            </a:extLst>
          </p:cNvPr>
          <p:cNvGrpSpPr/>
          <p:nvPr/>
        </p:nvGrpSpPr>
        <p:grpSpPr>
          <a:xfrm>
            <a:off x="1149129" y="2532960"/>
            <a:ext cx="1745176" cy="1504462"/>
            <a:chOff x="1149129" y="1999560"/>
            <a:chExt cx="1745176" cy="1504462"/>
          </a:xfrm>
        </p:grpSpPr>
        <p:sp>
          <p:nvSpPr>
            <p:cNvPr id="6" name="六边形 5">
              <a:extLst>
                <a:ext uri="{FF2B5EF4-FFF2-40B4-BE49-F238E27FC236}">
                  <a16:creationId xmlns:a16="http://schemas.microsoft.com/office/drawing/2014/main" id="{2445F8D5-F16D-4C21-AE0A-275B082F53A7}"/>
                </a:ext>
              </a:extLst>
            </p:cNvPr>
            <p:cNvSpPr/>
            <p:nvPr/>
          </p:nvSpPr>
          <p:spPr>
            <a:xfrm>
              <a:off x="1149129" y="1999560"/>
              <a:ext cx="1745176" cy="1504462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7" name="六边形 6">
              <a:extLst>
                <a:ext uri="{FF2B5EF4-FFF2-40B4-BE49-F238E27FC236}">
                  <a16:creationId xmlns:a16="http://schemas.microsoft.com/office/drawing/2014/main" id="{68484413-7D8E-4C12-A1A7-40DE9D08CE5A}"/>
                </a:ext>
              </a:extLst>
            </p:cNvPr>
            <p:cNvSpPr/>
            <p:nvPr/>
          </p:nvSpPr>
          <p:spPr>
            <a:xfrm>
              <a:off x="1239086" y="2081506"/>
              <a:ext cx="1565261" cy="134936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FAC3EC8-EA83-4874-8F42-4F33AF247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217" y="2529497"/>
              <a:ext cx="813005" cy="4066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1421" tIns="45711" rIns="91421" bIns="45711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A</a:t>
              </a:r>
              <a:r>
                <a:rPr lang="zh-CN" altLang="en-US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部门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2E2FE66-7510-4B1E-A164-E5C2D58F296F}"/>
              </a:ext>
            </a:extLst>
          </p:cNvPr>
          <p:cNvGrpSpPr/>
          <p:nvPr/>
        </p:nvGrpSpPr>
        <p:grpSpPr>
          <a:xfrm>
            <a:off x="2572578" y="3348525"/>
            <a:ext cx="1745176" cy="1504462"/>
            <a:chOff x="2572578" y="2815125"/>
            <a:chExt cx="1745176" cy="1504462"/>
          </a:xfrm>
        </p:grpSpPr>
        <p:sp>
          <p:nvSpPr>
            <p:cNvPr id="10" name="六边形 9">
              <a:extLst>
                <a:ext uri="{FF2B5EF4-FFF2-40B4-BE49-F238E27FC236}">
                  <a16:creationId xmlns:a16="http://schemas.microsoft.com/office/drawing/2014/main" id="{9F209F83-6A45-4A43-86EC-5727ECD3B4FF}"/>
                </a:ext>
              </a:extLst>
            </p:cNvPr>
            <p:cNvSpPr/>
            <p:nvPr/>
          </p:nvSpPr>
          <p:spPr>
            <a:xfrm>
              <a:off x="2572578" y="2815125"/>
              <a:ext cx="1745176" cy="1504462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1" name="六边形 10">
              <a:extLst>
                <a:ext uri="{FF2B5EF4-FFF2-40B4-BE49-F238E27FC236}">
                  <a16:creationId xmlns:a16="http://schemas.microsoft.com/office/drawing/2014/main" id="{69904C19-33C2-4272-AB40-189FD3F7DF84}"/>
                </a:ext>
              </a:extLst>
            </p:cNvPr>
            <p:cNvSpPr/>
            <p:nvPr/>
          </p:nvSpPr>
          <p:spPr>
            <a:xfrm>
              <a:off x="2662535" y="2897071"/>
              <a:ext cx="1565261" cy="134936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6672E1B-EACB-4CD8-A336-698CB3E2D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6285" y="3342613"/>
              <a:ext cx="801784" cy="4066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1421" tIns="45711" rIns="91421" bIns="45711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B</a:t>
              </a:r>
              <a:r>
                <a:rPr lang="zh-CN" altLang="en-US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部门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CCE11D1-583F-426F-8511-BC58AF4105EE}"/>
              </a:ext>
            </a:extLst>
          </p:cNvPr>
          <p:cNvGrpSpPr/>
          <p:nvPr/>
        </p:nvGrpSpPr>
        <p:grpSpPr>
          <a:xfrm>
            <a:off x="4006024" y="2565273"/>
            <a:ext cx="1745176" cy="1504462"/>
            <a:chOff x="4006024" y="2031873"/>
            <a:chExt cx="1745176" cy="1504462"/>
          </a:xfrm>
        </p:grpSpPr>
        <p:sp>
          <p:nvSpPr>
            <p:cNvPr id="14" name="六边形 13">
              <a:extLst>
                <a:ext uri="{FF2B5EF4-FFF2-40B4-BE49-F238E27FC236}">
                  <a16:creationId xmlns:a16="http://schemas.microsoft.com/office/drawing/2014/main" id="{0CA30550-595F-4A22-B3D7-C6ADA726DBD3}"/>
                </a:ext>
              </a:extLst>
            </p:cNvPr>
            <p:cNvSpPr/>
            <p:nvPr/>
          </p:nvSpPr>
          <p:spPr>
            <a:xfrm>
              <a:off x="4006024" y="2031873"/>
              <a:ext cx="1745176" cy="1504462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5" name="六边形 14">
              <a:extLst>
                <a:ext uri="{FF2B5EF4-FFF2-40B4-BE49-F238E27FC236}">
                  <a16:creationId xmlns:a16="http://schemas.microsoft.com/office/drawing/2014/main" id="{00D6B364-65F8-4867-9A12-89ED15059C64}"/>
                </a:ext>
              </a:extLst>
            </p:cNvPr>
            <p:cNvSpPr/>
            <p:nvPr/>
          </p:nvSpPr>
          <p:spPr>
            <a:xfrm>
              <a:off x="4095980" y="2113820"/>
              <a:ext cx="1565261" cy="134936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707ADF9-51E9-429D-827A-D0322F672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399" y="2558068"/>
              <a:ext cx="796975" cy="4066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1421" tIns="45711" rIns="91421" bIns="45711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C</a:t>
              </a:r>
              <a:r>
                <a:rPr lang="zh-CN" altLang="en-US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部门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CEB52A6-83E5-4A50-B019-371420D2605F}"/>
              </a:ext>
            </a:extLst>
          </p:cNvPr>
          <p:cNvGrpSpPr/>
          <p:nvPr/>
        </p:nvGrpSpPr>
        <p:grpSpPr>
          <a:xfrm>
            <a:off x="5440553" y="3348525"/>
            <a:ext cx="1745176" cy="1504462"/>
            <a:chOff x="5440553" y="2815125"/>
            <a:chExt cx="1745176" cy="1504462"/>
          </a:xfrm>
        </p:grpSpPr>
        <p:sp>
          <p:nvSpPr>
            <p:cNvPr id="18" name="六边形 17">
              <a:extLst>
                <a:ext uri="{FF2B5EF4-FFF2-40B4-BE49-F238E27FC236}">
                  <a16:creationId xmlns:a16="http://schemas.microsoft.com/office/drawing/2014/main" id="{D9BF86E9-139C-4939-88E4-5D4584012C10}"/>
                </a:ext>
              </a:extLst>
            </p:cNvPr>
            <p:cNvSpPr/>
            <p:nvPr/>
          </p:nvSpPr>
          <p:spPr>
            <a:xfrm>
              <a:off x="5440553" y="2815125"/>
              <a:ext cx="1745176" cy="1504462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9" name="六边形 18">
              <a:extLst>
                <a:ext uri="{FF2B5EF4-FFF2-40B4-BE49-F238E27FC236}">
                  <a16:creationId xmlns:a16="http://schemas.microsoft.com/office/drawing/2014/main" id="{5C356167-1673-495A-8EFF-BB8961024317}"/>
                </a:ext>
              </a:extLst>
            </p:cNvPr>
            <p:cNvSpPr/>
            <p:nvPr/>
          </p:nvSpPr>
          <p:spPr>
            <a:xfrm>
              <a:off x="5530510" y="2897071"/>
              <a:ext cx="1565261" cy="134936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C9EDB7B-01C6-4230-AEF2-9EA714999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5054" y="3373632"/>
              <a:ext cx="821020" cy="4066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1421" tIns="45711" rIns="91421" bIns="45711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D</a:t>
              </a:r>
              <a:r>
                <a:rPr lang="zh-CN" altLang="en-US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部门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F112C78-828D-408F-A6A0-D91AAD9BA4EF}"/>
              </a:ext>
            </a:extLst>
          </p:cNvPr>
          <p:cNvGrpSpPr/>
          <p:nvPr/>
        </p:nvGrpSpPr>
        <p:grpSpPr>
          <a:xfrm>
            <a:off x="6873999" y="2565273"/>
            <a:ext cx="1745176" cy="1504462"/>
            <a:chOff x="6873999" y="2031873"/>
            <a:chExt cx="1745176" cy="1504462"/>
          </a:xfrm>
        </p:grpSpPr>
        <p:sp>
          <p:nvSpPr>
            <p:cNvPr id="22" name="六边形 21">
              <a:extLst>
                <a:ext uri="{FF2B5EF4-FFF2-40B4-BE49-F238E27FC236}">
                  <a16:creationId xmlns:a16="http://schemas.microsoft.com/office/drawing/2014/main" id="{78A7FADC-E2A2-419F-A619-8FD8E5488715}"/>
                </a:ext>
              </a:extLst>
            </p:cNvPr>
            <p:cNvSpPr/>
            <p:nvPr/>
          </p:nvSpPr>
          <p:spPr>
            <a:xfrm>
              <a:off x="6873999" y="2031873"/>
              <a:ext cx="1745176" cy="1504462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23" name="六边形 22">
              <a:extLst>
                <a:ext uri="{FF2B5EF4-FFF2-40B4-BE49-F238E27FC236}">
                  <a16:creationId xmlns:a16="http://schemas.microsoft.com/office/drawing/2014/main" id="{B427403A-AF05-44AC-AC32-F0897E765596}"/>
                </a:ext>
              </a:extLst>
            </p:cNvPr>
            <p:cNvSpPr/>
            <p:nvPr/>
          </p:nvSpPr>
          <p:spPr>
            <a:xfrm>
              <a:off x="6963955" y="2113820"/>
              <a:ext cx="1565261" cy="134936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0B89125-33E8-4F03-B79C-5CAAC444F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8869" y="2561927"/>
              <a:ext cx="787357" cy="4066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1421" tIns="45711" rIns="91421" bIns="45711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E</a:t>
              </a:r>
              <a:r>
                <a:rPr lang="zh-CN" altLang="en-US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部门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AAFEBD3-75AE-49A4-A67F-924676E3A20E}"/>
              </a:ext>
            </a:extLst>
          </p:cNvPr>
          <p:cNvGrpSpPr/>
          <p:nvPr/>
        </p:nvGrpSpPr>
        <p:grpSpPr>
          <a:xfrm>
            <a:off x="9741974" y="2561414"/>
            <a:ext cx="1745176" cy="1504462"/>
            <a:chOff x="9741974" y="2028014"/>
            <a:chExt cx="1745176" cy="1504462"/>
          </a:xfrm>
        </p:grpSpPr>
        <p:sp>
          <p:nvSpPr>
            <p:cNvPr id="27" name="六边形 26">
              <a:extLst>
                <a:ext uri="{FF2B5EF4-FFF2-40B4-BE49-F238E27FC236}">
                  <a16:creationId xmlns:a16="http://schemas.microsoft.com/office/drawing/2014/main" id="{E9FC3BB2-B8AD-41F9-BD57-B50229109729}"/>
                </a:ext>
              </a:extLst>
            </p:cNvPr>
            <p:cNvSpPr/>
            <p:nvPr/>
          </p:nvSpPr>
          <p:spPr>
            <a:xfrm>
              <a:off x="9741974" y="2028014"/>
              <a:ext cx="1745176" cy="1504462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28" name="六边形 27">
              <a:extLst>
                <a:ext uri="{FF2B5EF4-FFF2-40B4-BE49-F238E27FC236}">
                  <a16:creationId xmlns:a16="http://schemas.microsoft.com/office/drawing/2014/main" id="{BB83CD1C-AAB0-4A20-9DF0-D56B34B18529}"/>
                </a:ext>
              </a:extLst>
            </p:cNvPr>
            <p:cNvSpPr/>
            <p:nvPr/>
          </p:nvSpPr>
          <p:spPr>
            <a:xfrm>
              <a:off x="9831930" y="2109960"/>
              <a:ext cx="1565261" cy="134936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CB33C76-F884-45E8-BA06-7A4BF44FA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8082" y="2558068"/>
              <a:ext cx="817814" cy="4066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1421" tIns="45711" rIns="91421" bIns="45711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G</a:t>
              </a:r>
              <a:r>
                <a:rPr lang="zh-CN" altLang="en-US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部门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1C32FBB-4735-4434-9763-3E0E1A5E264D}"/>
              </a:ext>
            </a:extLst>
          </p:cNvPr>
          <p:cNvGrpSpPr/>
          <p:nvPr/>
        </p:nvGrpSpPr>
        <p:grpSpPr>
          <a:xfrm>
            <a:off x="8308528" y="3344666"/>
            <a:ext cx="1745176" cy="1504462"/>
            <a:chOff x="8308528" y="2811266"/>
            <a:chExt cx="1745176" cy="1504462"/>
          </a:xfrm>
        </p:grpSpPr>
        <p:sp>
          <p:nvSpPr>
            <p:cNvPr id="31" name="六边形 30">
              <a:extLst>
                <a:ext uri="{FF2B5EF4-FFF2-40B4-BE49-F238E27FC236}">
                  <a16:creationId xmlns:a16="http://schemas.microsoft.com/office/drawing/2014/main" id="{08761FEC-BC1E-438F-9B89-63AF68E75D39}"/>
                </a:ext>
              </a:extLst>
            </p:cNvPr>
            <p:cNvSpPr/>
            <p:nvPr/>
          </p:nvSpPr>
          <p:spPr>
            <a:xfrm>
              <a:off x="8308528" y="2811266"/>
              <a:ext cx="1745176" cy="1504462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32" name="六边形 31">
              <a:extLst>
                <a:ext uri="{FF2B5EF4-FFF2-40B4-BE49-F238E27FC236}">
                  <a16:creationId xmlns:a16="http://schemas.microsoft.com/office/drawing/2014/main" id="{DEB3DC8F-1A15-455E-AC74-2CE8BB279B4B}"/>
                </a:ext>
              </a:extLst>
            </p:cNvPr>
            <p:cNvSpPr/>
            <p:nvPr/>
          </p:nvSpPr>
          <p:spPr>
            <a:xfrm>
              <a:off x="8398485" y="2893212"/>
              <a:ext cx="1565261" cy="1349363"/>
            </a:xfrm>
            <a:prstGeom prst="hex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281150F-4B7E-4E77-BCCB-BE5D691AA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0643" y="3378029"/>
              <a:ext cx="780945" cy="4066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1421" tIns="45711" rIns="91421" bIns="45711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F</a:t>
              </a:r>
              <a:r>
                <a:rPr lang="zh-CN" altLang="en-US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部门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2CE03F4-20D3-4DF0-96C0-644391636D57}"/>
              </a:ext>
            </a:extLst>
          </p:cNvPr>
          <p:cNvGrpSpPr/>
          <p:nvPr/>
        </p:nvGrpSpPr>
        <p:grpSpPr>
          <a:xfrm>
            <a:off x="3601196" y="5892117"/>
            <a:ext cx="5114521" cy="501875"/>
            <a:chOff x="3601196" y="5358717"/>
            <a:chExt cx="5114521" cy="501875"/>
          </a:xfrm>
        </p:grpSpPr>
        <p:sp>
          <p:nvSpPr>
            <p:cNvPr id="35" name="矩形: 对角圆角 34">
              <a:extLst>
                <a:ext uri="{FF2B5EF4-FFF2-40B4-BE49-F238E27FC236}">
                  <a16:creationId xmlns:a16="http://schemas.microsoft.com/office/drawing/2014/main" id="{4FD34C06-D7C9-4C3C-9F36-8DADA54EECE6}"/>
                </a:ext>
              </a:extLst>
            </p:cNvPr>
            <p:cNvSpPr/>
            <p:nvPr/>
          </p:nvSpPr>
          <p:spPr>
            <a:xfrm>
              <a:off x="3601196" y="5358717"/>
              <a:ext cx="5114521" cy="501875"/>
            </a:xfrm>
            <a:prstGeom prst="round2Diag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6F7CD111-B4AE-4803-A855-31B546022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738" y="5395823"/>
              <a:ext cx="4921438" cy="4066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21" tIns="45711" rIns="91421" bIns="45711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accent2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  <a:sym typeface="Noto Serif CJK SC" panose="02020400000000000000" pitchFamily="18" charset="-122"/>
                </a:rPr>
                <a:t>部门联动</a:t>
              </a: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D232D6A3-C525-4F6A-8FFA-07453C8220EB}"/>
              </a:ext>
            </a:extLst>
          </p:cNvPr>
          <p:cNvSpPr txBox="1"/>
          <p:nvPr/>
        </p:nvSpPr>
        <p:spPr>
          <a:xfrm>
            <a:off x="3035300" y="1816776"/>
            <a:ext cx="612140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建立协同机制</a:t>
            </a:r>
            <a:endParaRPr lang="en-US" altLang="zh-CN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8ECA806-2E5B-311C-963E-82CA18C768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6D8227-79CD-BB72-D5EE-B296C4036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9BA5A15F-A70F-02AD-64B5-9918AE5354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（一）</a:t>
            </a:r>
          </a:p>
        </p:txBody>
      </p:sp>
      <p:sp>
        <p:nvSpPr>
          <p:cNvPr id="43" name="文本占位符 42">
            <a:extLst>
              <a:ext uri="{FF2B5EF4-FFF2-40B4-BE49-F238E27FC236}">
                <a16:creationId xmlns:a16="http://schemas.microsoft.com/office/drawing/2014/main" id="{0E5E6BCB-1F3F-E826-5C63-6D3A8353CF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探索实践新方法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46887705-2CDE-E9E7-BE02-EC81191EE13B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EEAB88F5-D6CE-7D12-29FF-FB4BC540A2A1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D92D52D5-84F0-37AF-E707-907D664D0F3F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8D489AAA-F0D1-47C6-E580-FDF54EBB505B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7BFB5001-4908-ACD8-B2D5-303814D534E4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7B017DFD-3094-D024-281A-A488F9C19778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50994473-30B8-7171-E5FC-6F87881F3EFD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362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ïš1íḑ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iṣḻïdé">
            <a:extLst>
              <a:ext uri="{FF2B5EF4-FFF2-40B4-BE49-F238E27FC236}">
                <a16:creationId xmlns:a16="http://schemas.microsoft.com/office/drawing/2014/main" id="{66B1605A-8883-4F3D-A48F-00BC4B2AB317}"/>
              </a:ext>
            </a:extLst>
          </p:cNvPr>
          <p:cNvSpPr/>
          <p:nvPr/>
        </p:nvSpPr>
        <p:spPr>
          <a:xfrm>
            <a:off x="396432" y="2407296"/>
            <a:ext cx="563403" cy="2542967"/>
          </a:xfrm>
          <a:prstGeom prst="roundRect">
            <a:avLst>
              <a:gd name="adj" fmla="val 26185"/>
            </a:avLst>
          </a:prstGeom>
          <a:solidFill>
            <a:schemeClr val="accent1"/>
          </a:solidFill>
          <a:ln w="12700" cap="rnd">
            <a:noFill/>
            <a:prstDash val="solid"/>
            <a:round/>
            <a:headEnd/>
            <a:tailEnd/>
          </a:ln>
          <a:effectLst>
            <a:outerShdw sx="1000" sy="1000" algn="ctr" rotWithShape="0">
              <a:schemeClr val="tx1">
                <a:lumMod val="85000"/>
                <a:lumOff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1600" b="1" dirty="0">
              <a:solidFill>
                <a:schemeClr val="bg1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50" name="îṣļíde">
            <a:extLst>
              <a:ext uri="{FF2B5EF4-FFF2-40B4-BE49-F238E27FC236}">
                <a16:creationId xmlns:a16="http://schemas.microsoft.com/office/drawing/2014/main" id="{3FE0D4F3-E29B-4AF9-BB92-FC795968A126}"/>
              </a:ext>
            </a:extLst>
          </p:cNvPr>
          <p:cNvSpPr/>
          <p:nvPr/>
        </p:nvSpPr>
        <p:spPr>
          <a:xfrm>
            <a:off x="669924" y="1144588"/>
            <a:ext cx="10850564" cy="5110163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 w="12700" cap="rnd">
            <a:noFill/>
            <a:prstDash val="solid"/>
            <a:round/>
            <a:headEnd/>
            <a:tailEnd/>
          </a:ln>
          <a:effectLst>
            <a:outerShdw blurRad="381000" dist="25400" dir="4800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1600" b="1" dirty="0">
              <a:solidFill>
                <a:schemeClr val="bg1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4EE55F7A-907B-4970-8A88-E27A91163C56}"/>
              </a:ext>
            </a:extLst>
          </p:cNvPr>
          <p:cNvSpPr txBox="1"/>
          <p:nvPr/>
        </p:nvSpPr>
        <p:spPr>
          <a:xfrm>
            <a:off x="3034109" y="5149482"/>
            <a:ext cx="612219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在此处粘贴文字时，请选择粘贴选项为只保留文本。</a:t>
            </a: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78A2983E-91B7-4052-91ED-4F4544A32AAD}"/>
              </a:ext>
            </a:extLst>
          </p:cNvPr>
          <p:cNvGrpSpPr/>
          <p:nvPr/>
        </p:nvGrpSpPr>
        <p:grpSpPr>
          <a:xfrm>
            <a:off x="3781935" y="1815180"/>
            <a:ext cx="4628131" cy="1436672"/>
            <a:chOff x="3781935" y="2024730"/>
            <a:chExt cx="4628131" cy="1436672"/>
          </a:xfrm>
        </p:grpSpPr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0807218E-3544-422A-9472-D56561E49867}"/>
                </a:ext>
              </a:extLst>
            </p:cNvPr>
            <p:cNvSpPr txBox="1"/>
            <p:nvPr/>
          </p:nvSpPr>
          <p:spPr>
            <a:xfrm>
              <a:off x="4185862" y="2395722"/>
              <a:ext cx="3820277" cy="9546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213368"/>
                  </a:solidFill>
                  <a:effectLst/>
                  <a:uLnTx/>
                  <a:uFillTx/>
                  <a:latin typeface="方正粗雅宋_GBK" panose="02000000000000000000" pitchFamily="2" charset="-122"/>
                  <a:ea typeface="方正粗雅宋_GBK" panose="02000000000000000000" pitchFamily="2" charset="-122"/>
                  <a:cs typeface="+mn-ea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accent1"/>
                  </a:solidFill>
                  <a:latin typeface="MiSans Bold" panose="00000800000000000000" pitchFamily="2" charset="-122"/>
                  <a:ea typeface="MiSans Bold" panose="00000800000000000000" pitchFamily="2" charset="-122"/>
                  <a:cs typeface="阿里巴巴普惠体 2.0 55 Regular" panose="00020600040101010101" pitchFamily="18" charset="-122"/>
                </a:rPr>
                <a:t>在此处粘贴文字时，请选择</a:t>
              </a:r>
              <a:endParaRPr lang="en-US" altLang="zh-CN" b="1" dirty="0">
                <a:solidFill>
                  <a:schemeClr val="accent1"/>
                </a:solidFill>
                <a:latin typeface="MiSans Bold" panose="00000800000000000000" pitchFamily="2" charset="-122"/>
                <a:ea typeface="MiSans Bold" panose="00000800000000000000" pitchFamily="2" charset="-122"/>
                <a:cs typeface="阿里巴巴普惠体 2.0 55 Regular" panose="00020600040101010101" pitchFamily="18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accent1"/>
                  </a:solidFill>
                  <a:latin typeface="MiSans Bold" panose="00000800000000000000" pitchFamily="2" charset="-122"/>
                  <a:ea typeface="MiSans Bold" panose="00000800000000000000" pitchFamily="2" charset="-122"/>
                  <a:cs typeface="阿里巴巴普惠体 2.0 55 Regular" panose="00020600040101010101" pitchFamily="18" charset="-122"/>
                </a:rPr>
                <a:t>粘贴选项为只保留文本</a:t>
              </a:r>
            </a:p>
          </p:txBody>
        </p: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824F1484-C520-4487-9309-E1ADD69E3235}"/>
                </a:ext>
              </a:extLst>
            </p:cNvPr>
            <p:cNvSpPr txBox="1"/>
            <p:nvPr/>
          </p:nvSpPr>
          <p:spPr>
            <a:xfrm>
              <a:off x="5510213" y="2024730"/>
              <a:ext cx="1171575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b="1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领导寄语</a:t>
              </a:r>
            </a:p>
          </p:txBody>
        </p: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2AFA28FD-4BF9-48B4-B71A-DC6F6E7C4A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85222" y="3459331"/>
              <a:ext cx="4621557" cy="207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AC4B77E5-3CC4-41E3-BC17-092D5610A6D3}"/>
                </a:ext>
              </a:extLst>
            </p:cNvPr>
            <p:cNvGrpSpPr/>
            <p:nvPr/>
          </p:nvGrpSpPr>
          <p:grpSpPr>
            <a:xfrm>
              <a:off x="3784936" y="2209396"/>
              <a:ext cx="0" cy="1249935"/>
              <a:chOff x="3737311" y="2209396"/>
              <a:chExt cx="0" cy="1249935"/>
            </a:xfrm>
          </p:grpSpPr>
          <p:cxnSp>
            <p:nvCxnSpPr>
              <p:cNvPr id="107" name="直接连接符 106">
                <a:extLst>
                  <a:ext uri="{FF2B5EF4-FFF2-40B4-BE49-F238E27FC236}">
                    <a16:creationId xmlns:a16="http://schemas.microsoft.com/office/drawing/2014/main" id="{98EF7348-A41D-4D99-A061-E1D8065A66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7311" y="2209396"/>
                <a:ext cx="0" cy="419504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>
                <a:extLst>
                  <a:ext uri="{FF2B5EF4-FFF2-40B4-BE49-F238E27FC236}">
                    <a16:creationId xmlns:a16="http://schemas.microsoft.com/office/drawing/2014/main" id="{37B1EC0A-829E-49E7-A974-D9A24FC3B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7311" y="3039827"/>
                <a:ext cx="0" cy="419504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9B3F290F-D01C-4D9D-8785-E83DB3BA50BA}"/>
                </a:ext>
              </a:extLst>
            </p:cNvPr>
            <p:cNvGrpSpPr/>
            <p:nvPr/>
          </p:nvGrpSpPr>
          <p:grpSpPr>
            <a:xfrm>
              <a:off x="8406605" y="2209396"/>
              <a:ext cx="0" cy="1249935"/>
              <a:chOff x="8355805" y="2209396"/>
              <a:chExt cx="0" cy="1249935"/>
            </a:xfrm>
          </p:grpSpPr>
          <p:cxnSp>
            <p:nvCxnSpPr>
              <p:cNvPr id="109" name="直接连接符 108">
                <a:extLst>
                  <a:ext uri="{FF2B5EF4-FFF2-40B4-BE49-F238E27FC236}">
                    <a16:creationId xmlns:a16="http://schemas.microsoft.com/office/drawing/2014/main" id="{4D4B8587-4D78-4A98-AF16-983B6754FC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5805" y="2209396"/>
                <a:ext cx="0" cy="419504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>
                <a:extLst>
                  <a:ext uri="{FF2B5EF4-FFF2-40B4-BE49-F238E27FC236}">
                    <a16:creationId xmlns:a16="http://schemas.microsoft.com/office/drawing/2014/main" id="{B855AE0D-0D2D-4992-AE0F-999C438745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5805" y="3039827"/>
                <a:ext cx="0" cy="419504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B683356C-A8AE-4D70-AD53-2AF903E53592}"/>
                </a:ext>
              </a:extLst>
            </p:cNvPr>
            <p:cNvGrpSpPr/>
            <p:nvPr/>
          </p:nvGrpSpPr>
          <p:grpSpPr>
            <a:xfrm>
              <a:off x="3781935" y="2209396"/>
              <a:ext cx="4628131" cy="0"/>
              <a:chOff x="3727674" y="2209396"/>
              <a:chExt cx="4628131" cy="0"/>
            </a:xfrm>
          </p:grpSpPr>
          <p:cxnSp>
            <p:nvCxnSpPr>
              <p:cNvPr id="105" name="直接连接符 104">
                <a:extLst>
                  <a:ext uri="{FF2B5EF4-FFF2-40B4-BE49-F238E27FC236}">
                    <a16:creationId xmlns:a16="http://schemas.microsoft.com/office/drawing/2014/main" id="{A400BD29-B13E-425F-9500-D5414D4D9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5257" y="2209396"/>
                <a:ext cx="1490548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>
                <a:extLst>
                  <a:ext uri="{FF2B5EF4-FFF2-40B4-BE49-F238E27FC236}">
                    <a16:creationId xmlns:a16="http://schemas.microsoft.com/office/drawing/2014/main" id="{28473115-68EF-47B7-80B8-8AC8E1540C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7674" y="2209396"/>
                <a:ext cx="1490548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iş1ïḋê">
            <a:extLst>
              <a:ext uri="{FF2B5EF4-FFF2-40B4-BE49-F238E27FC236}">
                <a16:creationId xmlns:a16="http://schemas.microsoft.com/office/drawing/2014/main" id="{FAD65158-19F3-4C11-A4B1-05CE36D02EF8}"/>
              </a:ext>
            </a:extLst>
          </p:cNvPr>
          <p:cNvSpPr/>
          <p:nvPr/>
        </p:nvSpPr>
        <p:spPr>
          <a:xfrm>
            <a:off x="1649195" y="3460934"/>
            <a:ext cx="8893611" cy="116009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  <a:latin typeface="MiSans Normal" panose="00000500000000000000" pitchFamily="2" charset="-122"/>
              <a:ea typeface="MiSans Normal" panose="000005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B7D7B1F4-77AE-4B41-8E95-B12AE3CD69F2}"/>
              </a:ext>
            </a:extLst>
          </p:cNvPr>
          <p:cNvSpPr txBox="1"/>
          <p:nvPr/>
        </p:nvSpPr>
        <p:spPr>
          <a:xfrm>
            <a:off x="4988987" y="3584633"/>
            <a:ext cx="221402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latin typeface="MiSans Normal" panose="00000500000000000000" pitchFamily="2" charset="-122"/>
                <a:ea typeface="MiSans Normal" panose="00000500000000000000" pitchFamily="2" charset="-122"/>
              </a:rPr>
              <a:t>重点工作</a:t>
            </a:r>
          </a:p>
        </p:txBody>
      </p:sp>
      <p:sp>
        <p:nvSpPr>
          <p:cNvPr id="23" name="íṣľíḑé">
            <a:extLst>
              <a:ext uri="{FF2B5EF4-FFF2-40B4-BE49-F238E27FC236}">
                <a16:creationId xmlns:a16="http://schemas.microsoft.com/office/drawing/2014/main" id="{B9F1BDE7-DEE3-4866-BB83-84D2E14E047B}"/>
              </a:ext>
            </a:extLst>
          </p:cNvPr>
          <p:cNvSpPr/>
          <p:nvPr/>
        </p:nvSpPr>
        <p:spPr>
          <a:xfrm>
            <a:off x="2734733" y="4327644"/>
            <a:ext cx="1915582" cy="859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24" name="íṣľíḑé">
            <a:extLst>
              <a:ext uri="{FF2B5EF4-FFF2-40B4-BE49-F238E27FC236}">
                <a16:creationId xmlns:a16="http://schemas.microsoft.com/office/drawing/2014/main" id="{F39BE6B6-5603-4557-A21A-C5E24AA249A9}"/>
              </a:ext>
            </a:extLst>
          </p:cNvPr>
          <p:cNvSpPr/>
          <p:nvPr/>
        </p:nvSpPr>
        <p:spPr>
          <a:xfrm>
            <a:off x="7448551" y="4316193"/>
            <a:ext cx="1915582" cy="859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1714D72F-B115-4941-A3BB-03E4AF0E4F28}"/>
              </a:ext>
            </a:extLst>
          </p:cNvPr>
          <p:cNvSpPr txBox="1"/>
          <p:nvPr/>
        </p:nvSpPr>
        <p:spPr>
          <a:xfrm>
            <a:off x="2346580" y="4084605"/>
            <a:ext cx="2713351" cy="37353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/>
          </a:lstStyle>
          <a:p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重点工作内容</a:t>
            </a:r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1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D00B2BC-5007-468B-8C34-8709DB6164DB}"/>
              </a:ext>
            </a:extLst>
          </p:cNvPr>
          <p:cNvSpPr txBox="1"/>
          <p:nvPr/>
        </p:nvSpPr>
        <p:spPr>
          <a:xfrm>
            <a:off x="7049929" y="4086704"/>
            <a:ext cx="271335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重点工作内容</a:t>
            </a:r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2</a:t>
            </a:r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58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>
            <a:extLst>
              <a:ext uri="{FF2B5EF4-FFF2-40B4-BE49-F238E27FC236}">
                <a16:creationId xmlns:a16="http://schemas.microsoft.com/office/drawing/2014/main" id="{A018A829-D1B9-455A-B675-CC44809E8D60}"/>
              </a:ext>
            </a:extLst>
          </p:cNvPr>
          <p:cNvSpPr txBox="1"/>
          <p:nvPr/>
        </p:nvSpPr>
        <p:spPr>
          <a:xfrm>
            <a:off x="1325428" y="1742813"/>
            <a:ext cx="9541143" cy="884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在此处粘贴文字时，请选择粘贴选项为只保留文本。在此处粘贴文字时，请选择粘贴选项为只保留文本。在此处粘贴文字时，请选择粘贴选项为只保留文本。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C588A8C-497B-5D60-1209-6E9DDCA92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4B5A2B8-8CB3-0EB9-1EC0-D722DCA20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sp>
        <p:nvSpPr>
          <p:cNvPr id="24" name="图片占位符 23">
            <a:extLst>
              <a:ext uri="{FF2B5EF4-FFF2-40B4-BE49-F238E27FC236}">
                <a16:creationId xmlns:a16="http://schemas.microsoft.com/office/drawing/2014/main" id="{58D5A4DD-92F1-45B2-24CA-CDCA9155CF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5" name="图片占位符 24">
            <a:extLst>
              <a:ext uri="{FF2B5EF4-FFF2-40B4-BE49-F238E27FC236}">
                <a16:creationId xmlns:a16="http://schemas.microsoft.com/office/drawing/2014/main" id="{E3F8918F-806B-1C77-68CD-1BCCA1BBFF5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2" name="图片占位符 21">
            <a:extLst>
              <a:ext uri="{FF2B5EF4-FFF2-40B4-BE49-F238E27FC236}">
                <a16:creationId xmlns:a16="http://schemas.microsoft.com/office/drawing/2014/main" id="{A122AFF4-F5C0-9998-4925-39982C34DC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3" name="图片占位符 22">
            <a:extLst>
              <a:ext uri="{FF2B5EF4-FFF2-40B4-BE49-F238E27FC236}">
                <a16:creationId xmlns:a16="http://schemas.microsoft.com/office/drawing/2014/main" id="{11C0AA1A-48A9-25D3-40A8-BD7CEEEF65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9" name="图片占位符 18">
            <a:extLst>
              <a:ext uri="{FF2B5EF4-FFF2-40B4-BE49-F238E27FC236}">
                <a16:creationId xmlns:a16="http://schemas.microsoft.com/office/drawing/2014/main" id="{1888DE60-A83E-8BC4-D597-4537E903DD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8E71B189-75A4-3256-EB2A-6418C29BB9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（一）</a:t>
            </a:r>
          </a:p>
        </p:txBody>
      </p:sp>
      <p:sp>
        <p:nvSpPr>
          <p:cNvPr id="27" name="文本占位符 26">
            <a:extLst>
              <a:ext uri="{FF2B5EF4-FFF2-40B4-BE49-F238E27FC236}">
                <a16:creationId xmlns:a16="http://schemas.microsoft.com/office/drawing/2014/main" id="{1F724436-3335-BC96-02ED-0FC4FBEE14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探索实践新方法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13CCEE9-2278-E903-770E-E50624C86E1C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C4C5DEE0-B7AE-3049-781E-12F3705C2A83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B721F0AC-F89F-5599-5AE0-3BF642849674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4481497-54C7-2BED-4C61-1AB4531DD306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80F555AA-06B3-060D-1E7B-C00D061BF8E5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A6A325C-50AC-33BA-FC8A-671CBA71E317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B9772BCE-DEAD-6C2E-FAAD-BA4B92821525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6146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20D52CC8-119D-4790-9DAA-52EFD6FED98A}"/>
              </a:ext>
            </a:extLst>
          </p:cNvPr>
          <p:cNvGrpSpPr/>
          <p:nvPr/>
        </p:nvGrpSpPr>
        <p:grpSpPr>
          <a:xfrm>
            <a:off x="105750" y="1669143"/>
            <a:ext cx="9378678" cy="4304656"/>
            <a:chOff x="1055054" y="1330036"/>
            <a:chExt cx="10081892" cy="4627419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612E3853-BC35-4768-A396-33EE15B3ED71}"/>
                </a:ext>
              </a:extLst>
            </p:cNvPr>
            <p:cNvGrpSpPr/>
            <p:nvPr/>
          </p:nvGrpSpPr>
          <p:grpSpPr>
            <a:xfrm>
              <a:off x="1055054" y="1330036"/>
              <a:ext cx="10081892" cy="4627419"/>
              <a:chOff x="0" y="2281941"/>
              <a:chExt cx="7665719" cy="3518436"/>
            </a:xfrm>
          </p:grpSpPr>
          <p:sp>
            <p:nvSpPr>
              <p:cNvPr id="36" name="任意多边形 23">
                <a:extLst>
                  <a:ext uri="{FF2B5EF4-FFF2-40B4-BE49-F238E27FC236}">
                    <a16:creationId xmlns:a16="http://schemas.microsoft.com/office/drawing/2014/main" id="{AFA9E9BC-64A3-4D1B-9258-F8A5F582CCE3}"/>
                  </a:ext>
                </a:extLst>
              </p:cNvPr>
              <p:cNvSpPr/>
              <p:nvPr/>
            </p:nvSpPr>
            <p:spPr>
              <a:xfrm>
                <a:off x="0" y="5565796"/>
                <a:ext cx="7665719" cy="234581"/>
              </a:xfrm>
              <a:custGeom>
                <a:avLst/>
                <a:gdLst>
                  <a:gd name="connsiteX0" fmla="*/ 5867053 w 5867038"/>
                  <a:gd name="connsiteY0" fmla="*/ 12102 h 24203"/>
                  <a:gd name="connsiteX1" fmla="*/ 2933534 w 5867038"/>
                  <a:gd name="connsiteY1" fmla="*/ 24204 h 24203"/>
                  <a:gd name="connsiteX2" fmla="*/ 15 w 5867038"/>
                  <a:gd name="connsiteY2" fmla="*/ 12102 h 24203"/>
                  <a:gd name="connsiteX3" fmla="*/ 2933534 w 5867038"/>
                  <a:gd name="connsiteY3" fmla="*/ 0 h 24203"/>
                  <a:gd name="connsiteX4" fmla="*/ 5867053 w 5867038"/>
                  <a:gd name="connsiteY4" fmla="*/ 12102 h 2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7038" h="24203">
                    <a:moveTo>
                      <a:pt x="5867053" y="12102"/>
                    </a:moveTo>
                    <a:cubicBezTo>
                      <a:pt x="5867053" y="18786"/>
                      <a:pt x="4553672" y="24204"/>
                      <a:pt x="2933534" y="24204"/>
                    </a:cubicBezTo>
                    <a:cubicBezTo>
                      <a:pt x="1313396" y="24204"/>
                      <a:pt x="15" y="18786"/>
                      <a:pt x="15" y="12102"/>
                    </a:cubicBezTo>
                    <a:cubicBezTo>
                      <a:pt x="15" y="5418"/>
                      <a:pt x="1313396" y="0"/>
                      <a:pt x="2933534" y="0"/>
                    </a:cubicBezTo>
                    <a:cubicBezTo>
                      <a:pt x="4553672" y="0"/>
                      <a:pt x="5867053" y="5418"/>
                      <a:pt x="5867053" y="1210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4833" cap="flat">
                <a:noFill/>
                <a:prstDash val="solid"/>
                <a:miter/>
              </a:ln>
              <a:effectLst>
                <a:softEdge rad="88900"/>
              </a:effectLst>
            </p:spPr>
            <p:txBody>
              <a:bodyPr rtlCol="0" anchor="ctr"/>
              <a:lstStyle/>
              <a:p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C1A51DC3-7067-4AC4-A5EF-CCD08EA2DF85}"/>
                  </a:ext>
                </a:extLst>
              </p:cNvPr>
              <p:cNvGrpSpPr/>
              <p:nvPr/>
            </p:nvGrpSpPr>
            <p:grpSpPr>
              <a:xfrm>
                <a:off x="1004025" y="2281941"/>
                <a:ext cx="5847674" cy="3405533"/>
                <a:chOff x="1004025" y="2281941"/>
                <a:chExt cx="5847674" cy="3405533"/>
              </a:xfrm>
            </p:grpSpPr>
            <p:sp>
              <p:nvSpPr>
                <p:cNvPr id="38" name="矩形 37">
                  <a:extLst>
                    <a:ext uri="{FF2B5EF4-FFF2-40B4-BE49-F238E27FC236}">
                      <a16:creationId xmlns:a16="http://schemas.microsoft.com/office/drawing/2014/main" id="{5B0DF2DF-C7C1-4C23-834C-44CD0641DCA6}"/>
                    </a:ext>
                  </a:extLst>
                </p:cNvPr>
                <p:cNvSpPr/>
                <p:nvPr/>
              </p:nvSpPr>
              <p:spPr>
                <a:xfrm>
                  <a:off x="1693070" y="2499360"/>
                  <a:ext cx="4467224" cy="2782269"/>
                </a:xfrm>
                <a:prstGeom prst="rect">
                  <a:avLst/>
                </a:prstGeom>
                <a:pattFill prst="pct5">
                  <a:fgClr>
                    <a:srgbClr val="E4E6EA"/>
                  </a:fgClr>
                  <a:bgClr>
                    <a:srgbClr val="ADB5BF"/>
                  </a:bgClr>
                </a:pattFill>
                <a:ln w="38100">
                  <a:noFill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grpSp>
              <p:nvGrpSpPr>
                <p:cNvPr id="39" name="组合 38">
                  <a:extLst>
                    <a:ext uri="{FF2B5EF4-FFF2-40B4-BE49-F238E27FC236}">
                      <a16:creationId xmlns:a16="http://schemas.microsoft.com/office/drawing/2014/main" id="{493371F8-CAFA-4E2A-8AAA-A34087732F51}"/>
                    </a:ext>
                  </a:extLst>
                </p:cNvPr>
                <p:cNvGrpSpPr/>
                <p:nvPr/>
              </p:nvGrpSpPr>
              <p:grpSpPr>
                <a:xfrm>
                  <a:off x="1551034" y="2281941"/>
                  <a:ext cx="4753656" cy="3301418"/>
                  <a:chOff x="1551034" y="2281941"/>
                  <a:chExt cx="4753656" cy="3301418"/>
                </a:xfrm>
              </p:grpSpPr>
              <p:sp>
                <p:nvSpPr>
                  <p:cNvPr id="53" name="任意多边形 40">
                    <a:extLst>
                      <a:ext uri="{FF2B5EF4-FFF2-40B4-BE49-F238E27FC236}">
                        <a16:creationId xmlns:a16="http://schemas.microsoft.com/office/drawing/2014/main" id="{97DEE511-6927-4454-935C-71D430CEA925}"/>
                      </a:ext>
                    </a:extLst>
                  </p:cNvPr>
                  <p:cNvSpPr/>
                  <p:nvPr/>
                </p:nvSpPr>
                <p:spPr>
                  <a:xfrm>
                    <a:off x="1551034" y="2281941"/>
                    <a:ext cx="4753656" cy="3301418"/>
                  </a:xfrm>
                  <a:custGeom>
                    <a:avLst/>
                    <a:gdLst>
                      <a:gd name="connsiteX0" fmla="*/ 128 w 4753656"/>
                      <a:gd name="connsiteY0" fmla="*/ 164587 h 3301418"/>
                      <a:gd name="connsiteX1" fmla="*/ 164715 w 4753656"/>
                      <a:gd name="connsiteY1" fmla="*/ 0 h 3301418"/>
                      <a:gd name="connsiteX2" fmla="*/ 4589198 w 4753656"/>
                      <a:gd name="connsiteY2" fmla="*/ 0 h 3301418"/>
                      <a:gd name="connsiteX3" fmla="*/ 4753784 w 4753656"/>
                      <a:gd name="connsiteY3" fmla="*/ 164587 h 3301418"/>
                      <a:gd name="connsiteX4" fmla="*/ 4753784 w 4753656"/>
                      <a:gd name="connsiteY4" fmla="*/ 3136832 h 3301418"/>
                      <a:gd name="connsiteX5" fmla="*/ 4589198 w 4753656"/>
                      <a:gd name="connsiteY5" fmla="*/ 3301419 h 3301418"/>
                      <a:gd name="connsiteX6" fmla="*/ 164715 w 4753656"/>
                      <a:gd name="connsiteY6" fmla="*/ 3301419 h 3301418"/>
                      <a:gd name="connsiteX7" fmla="*/ 128 w 4753656"/>
                      <a:gd name="connsiteY7" fmla="*/ 3136832 h 3301418"/>
                      <a:gd name="connsiteX8" fmla="*/ 128 w 4753656"/>
                      <a:gd name="connsiteY8" fmla="*/ 164587 h 3301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53656" h="3301418">
                        <a:moveTo>
                          <a:pt x="128" y="164587"/>
                        </a:moveTo>
                        <a:cubicBezTo>
                          <a:pt x="128" y="73580"/>
                          <a:pt x="73708" y="0"/>
                          <a:pt x="164715" y="0"/>
                        </a:cubicBezTo>
                        <a:lnTo>
                          <a:pt x="4589198" y="0"/>
                        </a:lnTo>
                        <a:cubicBezTo>
                          <a:pt x="4680204" y="0"/>
                          <a:pt x="4753784" y="73580"/>
                          <a:pt x="4753784" y="164587"/>
                        </a:cubicBezTo>
                        <a:lnTo>
                          <a:pt x="4753784" y="3136832"/>
                        </a:lnTo>
                        <a:cubicBezTo>
                          <a:pt x="4753784" y="3227839"/>
                          <a:pt x="4680204" y="3301419"/>
                          <a:pt x="4589198" y="3301419"/>
                        </a:cubicBezTo>
                        <a:lnTo>
                          <a:pt x="164715" y="3301419"/>
                        </a:lnTo>
                        <a:cubicBezTo>
                          <a:pt x="73708" y="3301419"/>
                          <a:pt x="128" y="3227839"/>
                          <a:pt x="128" y="3136832"/>
                        </a:cubicBezTo>
                        <a:lnTo>
                          <a:pt x="128" y="16458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88486">
                        <a:schemeClr val="tx1">
                          <a:lumMod val="75000"/>
                          <a:lumOff val="25000"/>
                        </a:schemeClr>
                      </a:gs>
                      <a:gs pos="76972">
                        <a:schemeClr val="tx1">
                          <a:lumMod val="50000"/>
                          <a:lumOff val="50000"/>
                        </a:schemeClr>
                      </a:gs>
                      <a:gs pos="59315">
                        <a:schemeClr val="tx1">
                          <a:lumMod val="75000"/>
                          <a:lumOff val="25000"/>
                        </a:schemeClr>
                      </a:gs>
                      <a:gs pos="38912">
                        <a:schemeClr val="tx1">
                          <a:lumMod val="50000"/>
                          <a:lumOff val="50000"/>
                        </a:schemeClr>
                      </a:gs>
                      <a:gs pos="23925">
                        <a:schemeClr val="tx1">
                          <a:lumMod val="75000"/>
                          <a:lumOff val="25000"/>
                        </a:schemeClr>
                      </a:gs>
                      <a:gs pos="15000">
                        <a:schemeClr val="bg1">
                          <a:lumMod val="50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path path="circle">
                      <a:fillToRect l="50000" t="-80000" r="50000" b="180000"/>
                    </a:path>
                  </a:gra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  <p:grpSp>
                <p:nvGrpSpPr>
                  <p:cNvPr id="54" name="组合 53">
                    <a:extLst>
                      <a:ext uri="{FF2B5EF4-FFF2-40B4-BE49-F238E27FC236}">
                        <a16:creationId xmlns:a16="http://schemas.microsoft.com/office/drawing/2014/main" id="{5D7B2F60-A814-4E4E-B5E9-06E9DD834F87}"/>
                      </a:ext>
                    </a:extLst>
                  </p:cNvPr>
                  <p:cNvGrpSpPr/>
                  <p:nvPr/>
                </p:nvGrpSpPr>
                <p:grpSpPr>
                  <a:xfrm>
                    <a:off x="1575238" y="2306144"/>
                    <a:ext cx="4705248" cy="3253010"/>
                    <a:chOff x="1575238" y="2306144"/>
                    <a:chExt cx="4705248" cy="3253010"/>
                  </a:xfrm>
                </p:grpSpPr>
                <p:sp>
                  <p:nvSpPr>
                    <p:cNvPr id="59" name="任意多边形 46">
                      <a:extLst>
                        <a:ext uri="{FF2B5EF4-FFF2-40B4-BE49-F238E27FC236}">
                          <a16:creationId xmlns:a16="http://schemas.microsoft.com/office/drawing/2014/main" id="{E1166843-0723-4C48-9355-D25808A51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5238" y="2306144"/>
                      <a:ext cx="4705248" cy="3253010"/>
                    </a:xfrm>
                    <a:custGeom>
                      <a:avLst/>
                      <a:gdLst>
                        <a:gd name="connsiteX0" fmla="*/ 128 w 4705248"/>
                        <a:gd name="connsiteY0" fmla="*/ 145224 h 3253010"/>
                        <a:gd name="connsiteX1" fmla="*/ 145352 w 4705248"/>
                        <a:gd name="connsiteY1" fmla="*/ 0 h 3253010"/>
                        <a:gd name="connsiteX2" fmla="*/ 4560153 w 4705248"/>
                        <a:gd name="connsiteY2" fmla="*/ 0 h 3253010"/>
                        <a:gd name="connsiteX3" fmla="*/ 4705377 w 4705248"/>
                        <a:gd name="connsiteY3" fmla="*/ 145224 h 3253010"/>
                        <a:gd name="connsiteX4" fmla="*/ 4705377 w 4705248"/>
                        <a:gd name="connsiteY4" fmla="*/ 3107787 h 3253010"/>
                        <a:gd name="connsiteX5" fmla="*/ 4560153 w 4705248"/>
                        <a:gd name="connsiteY5" fmla="*/ 3253011 h 3253010"/>
                        <a:gd name="connsiteX6" fmla="*/ 145352 w 4705248"/>
                        <a:gd name="connsiteY6" fmla="*/ 3253011 h 3253010"/>
                        <a:gd name="connsiteX7" fmla="*/ 128 w 4705248"/>
                        <a:gd name="connsiteY7" fmla="*/ 3107787 h 3253010"/>
                        <a:gd name="connsiteX8" fmla="*/ 128 w 4705248"/>
                        <a:gd name="connsiteY8" fmla="*/ 145224 h 3253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705248" h="3253010">
                          <a:moveTo>
                            <a:pt x="128" y="145224"/>
                          </a:moveTo>
                          <a:cubicBezTo>
                            <a:pt x="128" y="64867"/>
                            <a:pt x="64995" y="0"/>
                            <a:pt x="145352" y="0"/>
                          </a:cubicBezTo>
                          <a:lnTo>
                            <a:pt x="4560153" y="0"/>
                          </a:lnTo>
                          <a:cubicBezTo>
                            <a:pt x="4640510" y="0"/>
                            <a:pt x="4705377" y="64867"/>
                            <a:pt x="4705377" y="145224"/>
                          </a:cubicBezTo>
                          <a:lnTo>
                            <a:pt x="4705377" y="3107787"/>
                          </a:lnTo>
                          <a:cubicBezTo>
                            <a:pt x="4705377" y="3188144"/>
                            <a:pt x="4640510" y="3253011"/>
                            <a:pt x="4560153" y="3253011"/>
                          </a:cubicBezTo>
                          <a:lnTo>
                            <a:pt x="145352" y="3253011"/>
                          </a:lnTo>
                          <a:cubicBezTo>
                            <a:pt x="64995" y="3253011"/>
                            <a:pt x="128" y="3188144"/>
                            <a:pt x="128" y="3107787"/>
                          </a:cubicBezTo>
                          <a:lnTo>
                            <a:pt x="128" y="14522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483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MiSans Normal" panose="00000500000000000000" pitchFamily="2" charset="-122"/>
                        <a:ea typeface="MiSans Normal" panose="00000500000000000000" pitchFamily="2" charset="-122"/>
                      </a:endParaRPr>
                    </a:p>
                  </p:txBody>
                </p:sp>
                <p:sp>
                  <p:nvSpPr>
                    <p:cNvPr id="60" name="任意多边形 47">
                      <a:extLst>
                        <a:ext uri="{FF2B5EF4-FFF2-40B4-BE49-F238E27FC236}">
                          <a16:creationId xmlns:a16="http://schemas.microsoft.com/office/drawing/2014/main" id="{BA61FB99-05FE-4592-807D-2640AA42E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5238" y="2306144"/>
                      <a:ext cx="4705248" cy="3253010"/>
                    </a:xfrm>
                    <a:custGeom>
                      <a:avLst/>
                      <a:gdLst>
                        <a:gd name="connsiteX0" fmla="*/ 128 w 4705248"/>
                        <a:gd name="connsiteY0" fmla="*/ 145224 h 3253010"/>
                        <a:gd name="connsiteX1" fmla="*/ 145352 w 4705248"/>
                        <a:gd name="connsiteY1" fmla="*/ 0 h 3253010"/>
                        <a:gd name="connsiteX2" fmla="*/ 4560153 w 4705248"/>
                        <a:gd name="connsiteY2" fmla="*/ 0 h 3253010"/>
                        <a:gd name="connsiteX3" fmla="*/ 4705377 w 4705248"/>
                        <a:gd name="connsiteY3" fmla="*/ 145224 h 3253010"/>
                        <a:gd name="connsiteX4" fmla="*/ 4705377 w 4705248"/>
                        <a:gd name="connsiteY4" fmla="*/ 3107787 h 3253010"/>
                        <a:gd name="connsiteX5" fmla="*/ 4560153 w 4705248"/>
                        <a:gd name="connsiteY5" fmla="*/ 3253011 h 3253010"/>
                        <a:gd name="connsiteX6" fmla="*/ 145352 w 4705248"/>
                        <a:gd name="connsiteY6" fmla="*/ 3253011 h 3253010"/>
                        <a:gd name="connsiteX7" fmla="*/ 128 w 4705248"/>
                        <a:gd name="connsiteY7" fmla="*/ 3107787 h 3253010"/>
                        <a:gd name="connsiteX8" fmla="*/ 128 w 4705248"/>
                        <a:gd name="connsiteY8" fmla="*/ 145224 h 3253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705248" h="3253010">
                          <a:moveTo>
                            <a:pt x="128" y="145224"/>
                          </a:moveTo>
                          <a:cubicBezTo>
                            <a:pt x="128" y="64867"/>
                            <a:pt x="64995" y="0"/>
                            <a:pt x="145352" y="0"/>
                          </a:cubicBezTo>
                          <a:lnTo>
                            <a:pt x="4560153" y="0"/>
                          </a:lnTo>
                          <a:cubicBezTo>
                            <a:pt x="4640510" y="0"/>
                            <a:pt x="4705377" y="64867"/>
                            <a:pt x="4705377" y="145224"/>
                          </a:cubicBezTo>
                          <a:lnTo>
                            <a:pt x="4705377" y="3107787"/>
                          </a:lnTo>
                          <a:cubicBezTo>
                            <a:pt x="4705377" y="3188144"/>
                            <a:pt x="4640510" y="3253011"/>
                            <a:pt x="4560153" y="3253011"/>
                          </a:cubicBezTo>
                          <a:lnTo>
                            <a:pt x="145352" y="3253011"/>
                          </a:lnTo>
                          <a:cubicBezTo>
                            <a:pt x="64995" y="3253011"/>
                            <a:pt x="128" y="3188144"/>
                            <a:pt x="128" y="3107787"/>
                          </a:cubicBezTo>
                          <a:lnTo>
                            <a:pt x="128" y="14522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483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MiSans Normal" panose="00000500000000000000" pitchFamily="2" charset="-122"/>
                        <a:ea typeface="MiSans Normal" panose="00000500000000000000" pitchFamily="2" charset="-122"/>
                      </a:endParaRPr>
                    </a:p>
                  </p:txBody>
                </p:sp>
                <p:sp>
                  <p:nvSpPr>
                    <p:cNvPr id="61" name="任意多边形 48">
                      <a:extLst>
                        <a:ext uri="{FF2B5EF4-FFF2-40B4-BE49-F238E27FC236}">
                          <a16:creationId xmlns:a16="http://schemas.microsoft.com/office/drawing/2014/main" id="{FE111BA1-9454-4EF7-A5D7-25B8D33916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7658" y="2308565"/>
                      <a:ext cx="4700407" cy="3248169"/>
                    </a:xfrm>
                    <a:custGeom>
                      <a:avLst/>
                      <a:gdLst>
                        <a:gd name="connsiteX0" fmla="*/ 4557732 w 4700407"/>
                        <a:gd name="connsiteY0" fmla="*/ 0 h 3248169"/>
                        <a:gd name="connsiteX1" fmla="*/ 4658905 w 4700407"/>
                        <a:gd name="connsiteY1" fmla="*/ 41631 h 3248169"/>
                        <a:gd name="connsiteX2" fmla="*/ 4700536 w 4700407"/>
                        <a:gd name="connsiteY2" fmla="*/ 142803 h 3248169"/>
                        <a:gd name="connsiteX3" fmla="*/ 4700536 w 4700407"/>
                        <a:gd name="connsiteY3" fmla="*/ 142803 h 3248169"/>
                        <a:gd name="connsiteX4" fmla="*/ 4700536 w 4700407"/>
                        <a:gd name="connsiteY4" fmla="*/ 3105367 h 3248169"/>
                        <a:gd name="connsiteX5" fmla="*/ 4658905 w 4700407"/>
                        <a:gd name="connsiteY5" fmla="*/ 3206539 h 3248169"/>
                        <a:gd name="connsiteX6" fmla="*/ 4557732 w 4700407"/>
                        <a:gd name="connsiteY6" fmla="*/ 3248170 h 3248169"/>
                        <a:gd name="connsiteX7" fmla="*/ 4557732 w 4700407"/>
                        <a:gd name="connsiteY7" fmla="*/ 3248170 h 3248169"/>
                        <a:gd name="connsiteX8" fmla="*/ 142931 w 4700407"/>
                        <a:gd name="connsiteY8" fmla="*/ 3248170 h 3248169"/>
                        <a:gd name="connsiteX9" fmla="*/ 41759 w 4700407"/>
                        <a:gd name="connsiteY9" fmla="*/ 3206539 h 3248169"/>
                        <a:gd name="connsiteX10" fmla="*/ 128 w 4700407"/>
                        <a:gd name="connsiteY10" fmla="*/ 3105367 h 3248169"/>
                        <a:gd name="connsiteX11" fmla="*/ 128 w 4700407"/>
                        <a:gd name="connsiteY11" fmla="*/ 3105367 h 3248169"/>
                        <a:gd name="connsiteX12" fmla="*/ 128 w 4700407"/>
                        <a:gd name="connsiteY12" fmla="*/ 142803 h 3248169"/>
                        <a:gd name="connsiteX13" fmla="*/ 41759 w 4700407"/>
                        <a:gd name="connsiteY13" fmla="*/ 41631 h 3248169"/>
                        <a:gd name="connsiteX14" fmla="*/ 142931 w 4700407"/>
                        <a:gd name="connsiteY14" fmla="*/ 0 h 3248169"/>
                        <a:gd name="connsiteX15" fmla="*/ 142931 w 4700407"/>
                        <a:gd name="connsiteY15" fmla="*/ 0 h 3248169"/>
                        <a:gd name="connsiteX16" fmla="*/ 4557732 w 4700407"/>
                        <a:gd name="connsiteY16" fmla="*/ 0 h 32481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4700407" h="3248169">
                          <a:moveTo>
                            <a:pt x="4557732" y="0"/>
                          </a:moveTo>
                          <a:cubicBezTo>
                            <a:pt x="4596943" y="0"/>
                            <a:pt x="4632765" y="15975"/>
                            <a:pt x="4658905" y="41631"/>
                          </a:cubicBezTo>
                          <a:cubicBezTo>
                            <a:pt x="4684561" y="67287"/>
                            <a:pt x="4700536" y="103109"/>
                            <a:pt x="4700536" y="142803"/>
                          </a:cubicBezTo>
                          <a:lnTo>
                            <a:pt x="4700536" y="142803"/>
                          </a:lnTo>
                          <a:lnTo>
                            <a:pt x="4700536" y="3105367"/>
                          </a:lnTo>
                          <a:cubicBezTo>
                            <a:pt x="4700536" y="3144577"/>
                            <a:pt x="4684561" y="3180399"/>
                            <a:pt x="4658905" y="3206539"/>
                          </a:cubicBezTo>
                          <a:cubicBezTo>
                            <a:pt x="4633249" y="3232196"/>
                            <a:pt x="4597427" y="3248170"/>
                            <a:pt x="4557732" y="3248170"/>
                          </a:cubicBezTo>
                          <a:lnTo>
                            <a:pt x="4557732" y="3248170"/>
                          </a:lnTo>
                          <a:lnTo>
                            <a:pt x="142931" y="3248170"/>
                          </a:lnTo>
                          <a:cubicBezTo>
                            <a:pt x="103721" y="3248170"/>
                            <a:pt x="67899" y="3232196"/>
                            <a:pt x="41759" y="3206539"/>
                          </a:cubicBezTo>
                          <a:cubicBezTo>
                            <a:pt x="16103" y="3180883"/>
                            <a:pt x="128" y="3145061"/>
                            <a:pt x="128" y="3105367"/>
                          </a:cubicBezTo>
                          <a:lnTo>
                            <a:pt x="128" y="3105367"/>
                          </a:lnTo>
                          <a:lnTo>
                            <a:pt x="128" y="142803"/>
                          </a:lnTo>
                          <a:cubicBezTo>
                            <a:pt x="128" y="103593"/>
                            <a:pt x="16103" y="67771"/>
                            <a:pt x="41759" y="41631"/>
                          </a:cubicBezTo>
                          <a:cubicBezTo>
                            <a:pt x="67899" y="15975"/>
                            <a:pt x="103721" y="0"/>
                            <a:pt x="142931" y="0"/>
                          </a:cubicBezTo>
                          <a:lnTo>
                            <a:pt x="142931" y="0"/>
                          </a:lnTo>
                          <a:lnTo>
                            <a:pt x="4557732" y="0"/>
                          </a:lnTo>
                          <a:close/>
                        </a:path>
                      </a:pathLst>
                    </a:custGeom>
                    <a:noFill/>
                    <a:ln w="4833" cap="flat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4157">
                            <a:schemeClr val="tx1">
                              <a:lumMod val="50000"/>
                              <a:lumOff val="50000"/>
                            </a:schemeClr>
                          </a:gs>
                          <a:gs pos="36300">
                            <a:schemeClr val="tx1">
                              <a:lumMod val="85000"/>
                              <a:lumOff val="15000"/>
                            </a:schemeClr>
                          </a:gs>
                          <a:gs pos="54834">
                            <a:schemeClr val="tx1">
                              <a:lumMod val="50000"/>
                              <a:lumOff val="50000"/>
                            </a:schemeClr>
                          </a:gs>
                          <a:gs pos="74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83000">
                            <a:schemeClr val="tx1">
                              <a:lumMod val="50000"/>
                              <a:lumOff val="50000"/>
                            </a:schemeClr>
                          </a:gs>
                          <a:gs pos="100000">
                            <a:schemeClr val="tx1">
                              <a:lumMod val="75000"/>
                              <a:lumOff val="25000"/>
                            </a:schemeClr>
                          </a:gs>
                        </a:gsLst>
                        <a:lin ang="5400000" scaled="1"/>
                      </a:gra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MiSans Normal" panose="00000500000000000000" pitchFamily="2" charset="-122"/>
                        <a:ea typeface="MiSans Normal" panose="00000500000000000000" pitchFamily="2" charset="-122"/>
                      </a:endParaRPr>
                    </a:p>
                  </p:txBody>
                </p:sp>
              </p:grpSp>
              <p:sp>
                <p:nvSpPr>
                  <p:cNvPr id="55" name="任意多边形 42">
                    <a:extLst>
                      <a:ext uri="{FF2B5EF4-FFF2-40B4-BE49-F238E27FC236}">
                        <a16:creationId xmlns:a16="http://schemas.microsoft.com/office/drawing/2014/main" id="{D44E570F-9F42-49D6-9ED3-1E8C355FDA19}"/>
                      </a:ext>
                    </a:extLst>
                  </p:cNvPr>
                  <p:cNvSpPr/>
                  <p:nvPr/>
                </p:nvSpPr>
                <p:spPr>
                  <a:xfrm>
                    <a:off x="1589760" y="5375205"/>
                    <a:ext cx="4676203" cy="150064"/>
                  </a:xfrm>
                  <a:custGeom>
                    <a:avLst/>
                    <a:gdLst>
                      <a:gd name="connsiteX0" fmla="*/ 2338230 w 4676203"/>
                      <a:gd name="connsiteY0" fmla="*/ 0 h 150064"/>
                      <a:gd name="connsiteX1" fmla="*/ 2338230 w 4676203"/>
                      <a:gd name="connsiteY1" fmla="*/ 150064 h 150064"/>
                      <a:gd name="connsiteX2" fmla="*/ 110014 w 4676203"/>
                      <a:gd name="connsiteY2" fmla="*/ 150064 h 150064"/>
                      <a:gd name="connsiteX3" fmla="*/ 128 w 4676203"/>
                      <a:gd name="connsiteY3" fmla="*/ 40178 h 150064"/>
                      <a:gd name="connsiteX4" fmla="*/ 128 w 4676203"/>
                      <a:gd name="connsiteY4" fmla="*/ 0 h 150064"/>
                      <a:gd name="connsiteX5" fmla="*/ 2338230 w 4676203"/>
                      <a:gd name="connsiteY5" fmla="*/ 0 h 150064"/>
                      <a:gd name="connsiteX6" fmla="*/ 4676332 w 4676203"/>
                      <a:gd name="connsiteY6" fmla="*/ 0 h 150064"/>
                      <a:gd name="connsiteX7" fmla="*/ 4676332 w 4676203"/>
                      <a:gd name="connsiteY7" fmla="*/ 40178 h 150064"/>
                      <a:gd name="connsiteX8" fmla="*/ 4566446 w 4676203"/>
                      <a:gd name="connsiteY8" fmla="*/ 150064 h 150064"/>
                      <a:gd name="connsiteX9" fmla="*/ 4566446 w 4676203"/>
                      <a:gd name="connsiteY9" fmla="*/ 150064 h 150064"/>
                      <a:gd name="connsiteX10" fmla="*/ 2338230 w 4676203"/>
                      <a:gd name="connsiteY10" fmla="*/ 150064 h 150064"/>
                      <a:gd name="connsiteX11" fmla="*/ 2338230 w 4676203"/>
                      <a:gd name="connsiteY11" fmla="*/ 0 h 150064"/>
                      <a:gd name="connsiteX12" fmla="*/ 4676332 w 4676203"/>
                      <a:gd name="connsiteY12" fmla="*/ 0 h 150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676203" h="150064">
                        <a:moveTo>
                          <a:pt x="2338230" y="0"/>
                        </a:moveTo>
                        <a:lnTo>
                          <a:pt x="2338230" y="150064"/>
                        </a:lnTo>
                        <a:lnTo>
                          <a:pt x="110014" y="150064"/>
                        </a:lnTo>
                        <a:cubicBezTo>
                          <a:pt x="49504" y="150064"/>
                          <a:pt x="128" y="100688"/>
                          <a:pt x="128" y="40178"/>
                        </a:cubicBezTo>
                        <a:lnTo>
                          <a:pt x="128" y="0"/>
                        </a:lnTo>
                        <a:lnTo>
                          <a:pt x="2338230" y="0"/>
                        </a:lnTo>
                        <a:close/>
                        <a:moveTo>
                          <a:pt x="4676332" y="0"/>
                        </a:moveTo>
                        <a:lnTo>
                          <a:pt x="4676332" y="40178"/>
                        </a:lnTo>
                        <a:cubicBezTo>
                          <a:pt x="4676332" y="100688"/>
                          <a:pt x="4626956" y="150064"/>
                          <a:pt x="4566446" y="150064"/>
                        </a:cubicBezTo>
                        <a:lnTo>
                          <a:pt x="4566446" y="150064"/>
                        </a:lnTo>
                        <a:lnTo>
                          <a:pt x="2338230" y="150064"/>
                        </a:lnTo>
                        <a:lnTo>
                          <a:pt x="2338230" y="0"/>
                        </a:lnTo>
                        <a:lnTo>
                          <a:pt x="467633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95000"/>
                      <a:lumOff val="5000"/>
                      <a:alpha val="40000"/>
                    </a:schemeClr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  <p:grpSp>
                <p:nvGrpSpPr>
                  <p:cNvPr id="56" name="组合 55">
                    <a:extLst>
                      <a:ext uri="{FF2B5EF4-FFF2-40B4-BE49-F238E27FC236}">
                        <a16:creationId xmlns:a16="http://schemas.microsoft.com/office/drawing/2014/main" id="{A1A950EE-5E45-4E24-9CD8-65B188B06311}"/>
                      </a:ext>
                    </a:extLst>
                  </p:cNvPr>
                  <p:cNvGrpSpPr/>
                  <p:nvPr/>
                </p:nvGrpSpPr>
                <p:grpSpPr>
                  <a:xfrm>
                    <a:off x="3913340" y="2398119"/>
                    <a:ext cx="29044" cy="29044"/>
                    <a:chOff x="3913340" y="2398119"/>
                    <a:chExt cx="29044" cy="29044"/>
                  </a:xfrm>
                </p:grpSpPr>
                <p:sp>
                  <p:nvSpPr>
                    <p:cNvPr id="57" name="任意多边形 44">
                      <a:extLst>
                        <a:ext uri="{FF2B5EF4-FFF2-40B4-BE49-F238E27FC236}">
                          <a16:creationId xmlns:a16="http://schemas.microsoft.com/office/drawing/2014/main" id="{33B06FFE-9E37-473F-B22C-B74F23AE9F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3340" y="2398119"/>
                      <a:ext cx="29044" cy="29044"/>
                    </a:xfrm>
                    <a:custGeom>
                      <a:avLst/>
                      <a:gdLst>
                        <a:gd name="connsiteX0" fmla="*/ 29660 w 29044"/>
                        <a:gd name="connsiteY0" fmla="*/ 14545 h 29044"/>
                        <a:gd name="connsiteX1" fmla="*/ 15137 w 29044"/>
                        <a:gd name="connsiteY1" fmla="*/ 29068 h 29044"/>
                        <a:gd name="connsiteX2" fmla="*/ 615 w 29044"/>
                        <a:gd name="connsiteY2" fmla="*/ 14545 h 29044"/>
                        <a:gd name="connsiteX3" fmla="*/ 15137 w 29044"/>
                        <a:gd name="connsiteY3" fmla="*/ 23 h 29044"/>
                        <a:gd name="connsiteX4" fmla="*/ 29660 w 29044"/>
                        <a:gd name="connsiteY4" fmla="*/ 14545 h 290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044" h="29044">
                          <a:moveTo>
                            <a:pt x="29660" y="14545"/>
                          </a:moveTo>
                          <a:cubicBezTo>
                            <a:pt x="29660" y="22566"/>
                            <a:pt x="23158" y="29068"/>
                            <a:pt x="15137" y="29068"/>
                          </a:cubicBezTo>
                          <a:cubicBezTo>
                            <a:pt x="7117" y="29068"/>
                            <a:pt x="615" y="22566"/>
                            <a:pt x="615" y="14545"/>
                          </a:cubicBezTo>
                          <a:cubicBezTo>
                            <a:pt x="615" y="6525"/>
                            <a:pt x="7117" y="23"/>
                            <a:pt x="15137" y="23"/>
                          </a:cubicBezTo>
                          <a:cubicBezTo>
                            <a:pt x="23158" y="23"/>
                            <a:pt x="29660" y="6525"/>
                            <a:pt x="29660" y="14545"/>
                          </a:cubicBezTo>
                          <a:close/>
                        </a:path>
                      </a:pathLst>
                    </a:custGeom>
                    <a:solidFill>
                      <a:srgbClr val="070B0C"/>
                    </a:solidFill>
                    <a:ln w="9666" cap="flat">
                      <a:solidFill>
                        <a:srgbClr val="141416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MiSans Normal" panose="00000500000000000000" pitchFamily="2" charset="-122"/>
                        <a:ea typeface="MiSans Normal" panose="00000500000000000000" pitchFamily="2" charset="-122"/>
                      </a:endParaRPr>
                    </a:p>
                  </p:txBody>
                </p:sp>
                <p:sp>
                  <p:nvSpPr>
                    <p:cNvPr id="58" name="任意多边形 45">
                      <a:extLst>
                        <a:ext uri="{FF2B5EF4-FFF2-40B4-BE49-F238E27FC236}">
                          <a16:creationId xmlns:a16="http://schemas.microsoft.com/office/drawing/2014/main" id="{8EA22709-D917-4BB0-9EBE-D6D6570C4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3021" y="2412642"/>
                      <a:ext cx="9681" cy="9681"/>
                    </a:xfrm>
                    <a:custGeom>
                      <a:avLst/>
                      <a:gdLst>
                        <a:gd name="connsiteX0" fmla="*/ 10297 w 9681"/>
                        <a:gd name="connsiteY0" fmla="*/ 4864 h 9681"/>
                        <a:gd name="connsiteX1" fmla="*/ 5456 w 9681"/>
                        <a:gd name="connsiteY1" fmla="*/ 9705 h 9681"/>
                        <a:gd name="connsiteX2" fmla="*/ 615 w 9681"/>
                        <a:gd name="connsiteY2" fmla="*/ 4864 h 9681"/>
                        <a:gd name="connsiteX3" fmla="*/ 5456 w 9681"/>
                        <a:gd name="connsiteY3" fmla="*/ 23 h 9681"/>
                        <a:gd name="connsiteX4" fmla="*/ 10297 w 9681"/>
                        <a:gd name="connsiteY4" fmla="*/ 4864 h 9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81" h="9681">
                          <a:moveTo>
                            <a:pt x="10297" y="4864"/>
                          </a:moveTo>
                          <a:cubicBezTo>
                            <a:pt x="10297" y="7537"/>
                            <a:pt x="8129" y="9705"/>
                            <a:pt x="5456" y="9705"/>
                          </a:cubicBezTo>
                          <a:cubicBezTo>
                            <a:pt x="2782" y="9705"/>
                            <a:pt x="615" y="7537"/>
                            <a:pt x="615" y="4864"/>
                          </a:cubicBezTo>
                          <a:cubicBezTo>
                            <a:pt x="615" y="2190"/>
                            <a:pt x="2782" y="23"/>
                            <a:pt x="5456" y="23"/>
                          </a:cubicBezTo>
                          <a:cubicBezTo>
                            <a:pt x="8129" y="23"/>
                            <a:pt x="10297" y="2190"/>
                            <a:pt x="10297" y="4864"/>
                          </a:cubicBezTo>
                          <a:close/>
                        </a:path>
                      </a:pathLst>
                    </a:custGeom>
                    <a:solidFill>
                      <a:srgbClr val="232428"/>
                    </a:solidFill>
                    <a:ln w="483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MiSans Normal" panose="00000500000000000000" pitchFamily="2" charset="-122"/>
                        <a:ea typeface="MiSans Normal" panose="00000500000000000000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057DB8A3-9506-46BA-977B-7D9CFB6C6E5F}"/>
                    </a:ext>
                  </a:extLst>
                </p:cNvPr>
                <p:cNvGrpSpPr/>
                <p:nvPr/>
              </p:nvGrpSpPr>
              <p:grpSpPr>
                <a:xfrm>
                  <a:off x="1004025" y="5578518"/>
                  <a:ext cx="5847674" cy="108956"/>
                  <a:chOff x="1004025" y="5578518"/>
                  <a:chExt cx="5847674" cy="108956"/>
                </a:xfrm>
              </p:grpSpPr>
              <p:sp>
                <p:nvSpPr>
                  <p:cNvPr id="45" name="任意多边形 32">
                    <a:extLst>
                      <a:ext uri="{FF2B5EF4-FFF2-40B4-BE49-F238E27FC236}">
                        <a16:creationId xmlns:a16="http://schemas.microsoft.com/office/drawing/2014/main" id="{6B7511EB-7293-4ABB-89A3-DAAF6701D6B7}"/>
                      </a:ext>
                    </a:extLst>
                  </p:cNvPr>
                  <p:cNvSpPr/>
                  <p:nvPr/>
                </p:nvSpPr>
                <p:spPr>
                  <a:xfrm>
                    <a:off x="1004025" y="5578518"/>
                    <a:ext cx="5847674" cy="108956"/>
                  </a:xfrm>
                  <a:custGeom>
                    <a:avLst/>
                    <a:gdLst>
                      <a:gd name="connsiteX0" fmla="*/ 2923853 w 5847674"/>
                      <a:gd name="connsiteY0" fmla="*/ 109599 h 108956"/>
                      <a:gd name="connsiteX1" fmla="*/ 2923853 w 5847674"/>
                      <a:gd name="connsiteY1" fmla="*/ 109599 h 108956"/>
                      <a:gd name="connsiteX2" fmla="*/ 1226671 w 5847674"/>
                      <a:gd name="connsiteY2" fmla="*/ 109599 h 108956"/>
                      <a:gd name="connsiteX3" fmla="*/ 15 w 5847674"/>
                      <a:gd name="connsiteY3" fmla="*/ 681 h 108956"/>
                      <a:gd name="connsiteX4" fmla="*/ 15 w 5847674"/>
                      <a:gd name="connsiteY4" fmla="*/ 681 h 108956"/>
                      <a:gd name="connsiteX5" fmla="*/ 5847690 w 5847674"/>
                      <a:gd name="connsiteY5" fmla="*/ 681 h 108956"/>
                      <a:gd name="connsiteX6" fmla="*/ 4621034 w 5847674"/>
                      <a:gd name="connsiteY6" fmla="*/ 109599 h 108956"/>
                      <a:gd name="connsiteX7" fmla="*/ 2923853 w 5847674"/>
                      <a:gd name="connsiteY7" fmla="*/ 109599 h 108956"/>
                      <a:gd name="connsiteX8" fmla="*/ 2923853 w 5847674"/>
                      <a:gd name="connsiteY8" fmla="*/ 109599 h 108956"/>
                      <a:gd name="connsiteX9" fmla="*/ 2923853 w 5847674"/>
                      <a:gd name="connsiteY9" fmla="*/ 109599 h 108956"/>
                      <a:gd name="connsiteX10" fmla="*/ 2923853 w 5847674"/>
                      <a:gd name="connsiteY10" fmla="*/ 109599 h 108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847674" h="108956">
                        <a:moveTo>
                          <a:pt x="2923853" y="109599"/>
                        </a:moveTo>
                        <a:lnTo>
                          <a:pt x="2923853" y="109599"/>
                        </a:lnTo>
                        <a:cubicBezTo>
                          <a:pt x="2910782" y="109599"/>
                          <a:pt x="2268410" y="107178"/>
                          <a:pt x="1226671" y="109599"/>
                        </a:cubicBezTo>
                        <a:cubicBezTo>
                          <a:pt x="174768" y="112019"/>
                          <a:pt x="15" y="681"/>
                          <a:pt x="15" y="681"/>
                        </a:cubicBezTo>
                        <a:lnTo>
                          <a:pt x="15" y="681"/>
                        </a:lnTo>
                        <a:lnTo>
                          <a:pt x="5847690" y="681"/>
                        </a:lnTo>
                        <a:cubicBezTo>
                          <a:pt x="5847690" y="681"/>
                          <a:pt x="5672938" y="112019"/>
                          <a:pt x="4621034" y="109599"/>
                        </a:cubicBezTo>
                        <a:cubicBezTo>
                          <a:pt x="3579296" y="107178"/>
                          <a:pt x="2936923" y="109599"/>
                          <a:pt x="2923853" y="109599"/>
                        </a:cubicBezTo>
                        <a:lnTo>
                          <a:pt x="2923853" y="109599"/>
                        </a:lnTo>
                        <a:lnTo>
                          <a:pt x="2923853" y="109599"/>
                        </a:lnTo>
                        <a:lnTo>
                          <a:pt x="2923853" y="109599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lumMod val="85000"/>
                        </a:schemeClr>
                      </a:gs>
                      <a:gs pos="47000">
                        <a:schemeClr val="bg1">
                          <a:lumMod val="95000"/>
                        </a:schemeClr>
                      </a:gs>
                    </a:gsLst>
                    <a:path path="circle">
                      <a:fillToRect l="50000" t="-80000" r="50000" b="180000"/>
                    </a:path>
                  </a:gra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E36807B6-B6D9-48E8-A3FE-4E725CBDAC94}"/>
                      </a:ext>
                    </a:extLst>
                  </p:cNvPr>
                  <p:cNvGrpSpPr/>
                  <p:nvPr/>
                </p:nvGrpSpPr>
                <p:grpSpPr>
                  <a:xfrm>
                    <a:off x="4806465" y="5629347"/>
                    <a:ext cx="67771" cy="9681"/>
                    <a:chOff x="4806465" y="5629347"/>
                    <a:chExt cx="67771" cy="9681"/>
                  </a:xfrm>
                </p:grpSpPr>
                <p:sp>
                  <p:nvSpPr>
                    <p:cNvPr id="51" name="任意多边形 38">
                      <a:extLst>
                        <a:ext uri="{FF2B5EF4-FFF2-40B4-BE49-F238E27FC236}">
                          <a16:creationId xmlns:a16="http://schemas.microsoft.com/office/drawing/2014/main" id="{7DD2CDED-BC9D-486C-AF71-C9632ECCCE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06465" y="5629347"/>
                      <a:ext cx="67771" cy="9681"/>
                    </a:xfrm>
                    <a:custGeom>
                      <a:avLst/>
                      <a:gdLst>
                        <a:gd name="connsiteX0" fmla="*/ 68571 w 67771"/>
                        <a:gd name="connsiteY0" fmla="*/ 5532 h 9681"/>
                        <a:gd name="connsiteX1" fmla="*/ 34686 w 67771"/>
                        <a:gd name="connsiteY1" fmla="*/ 10373 h 9681"/>
                        <a:gd name="connsiteX2" fmla="*/ 800 w 67771"/>
                        <a:gd name="connsiteY2" fmla="*/ 5532 h 9681"/>
                        <a:gd name="connsiteX3" fmla="*/ 34686 w 67771"/>
                        <a:gd name="connsiteY3" fmla="*/ 691 h 9681"/>
                        <a:gd name="connsiteX4" fmla="*/ 68571 w 67771"/>
                        <a:gd name="connsiteY4" fmla="*/ 5532 h 9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771" h="9681">
                          <a:moveTo>
                            <a:pt x="68571" y="5532"/>
                          </a:moveTo>
                          <a:cubicBezTo>
                            <a:pt x="68571" y="8205"/>
                            <a:pt x="53400" y="10373"/>
                            <a:pt x="34686" y="10373"/>
                          </a:cubicBezTo>
                          <a:cubicBezTo>
                            <a:pt x="15971" y="10373"/>
                            <a:pt x="800" y="8205"/>
                            <a:pt x="800" y="5532"/>
                          </a:cubicBezTo>
                          <a:cubicBezTo>
                            <a:pt x="800" y="2858"/>
                            <a:pt x="15971" y="691"/>
                            <a:pt x="34686" y="691"/>
                          </a:cubicBezTo>
                          <a:cubicBezTo>
                            <a:pt x="53400" y="691"/>
                            <a:pt x="68571" y="2858"/>
                            <a:pt x="68571" y="5532"/>
                          </a:cubicBezTo>
                          <a:close/>
                        </a:path>
                      </a:pathLst>
                    </a:custGeom>
                    <a:solidFill>
                      <a:srgbClr val="E4E5E9"/>
                    </a:solidFill>
                    <a:ln w="4833" cap="flat">
                      <a:solidFill>
                        <a:srgbClr val="D7D8D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MiSans Normal" panose="00000500000000000000" pitchFamily="2" charset="-122"/>
                        <a:ea typeface="MiSans Normal" panose="00000500000000000000" pitchFamily="2" charset="-122"/>
                      </a:endParaRPr>
                    </a:p>
                  </p:txBody>
                </p:sp>
                <p:sp>
                  <p:nvSpPr>
                    <p:cNvPr id="52" name="任意多边形 39">
                      <a:extLst>
                        <a:ext uri="{FF2B5EF4-FFF2-40B4-BE49-F238E27FC236}">
                          <a16:creationId xmlns:a16="http://schemas.microsoft.com/office/drawing/2014/main" id="{D51DCE45-E694-405F-8609-AB5FA98C3E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33090" y="5629347"/>
                      <a:ext cx="14522" cy="9681"/>
                    </a:xfrm>
                    <a:custGeom>
                      <a:avLst/>
                      <a:gdLst>
                        <a:gd name="connsiteX0" fmla="*/ 15322 w 14522"/>
                        <a:gd name="connsiteY0" fmla="*/ 5532 h 9681"/>
                        <a:gd name="connsiteX1" fmla="*/ 8061 w 14522"/>
                        <a:gd name="connsiteY1" fmla="*/ 10373 h 9681"/>
                        <a:gd name="connsiteX2" fmla="*/ 800 w 14522"/>
                        <a:gd name="connsiteY2" fmla="*/ 5532 h 9681"/>
                        <a:gd name="connsiteX3" fmla="*/ 8061 w 14522"/>
                        <a:gd name="connsiteY3" fmla="*/ 691 h 9681"/>
                        <a:gd name="connsiteX4" fmla="*/ 15322 w 14522"/>
                        <a:gd name="connsiteY4" fmla="*/ 5532 h 9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22" h="9681">
                          <a:moveTo>
                            <a:pt x="15322" y="5532"/>
                          </a:moveTo>
                          <a:cubicBezTo>
                            <a:pt x="15322" y="8205"/>
                            <a:pt x="12071" y="10373"/>
                            <a:pt x="8061" y="10373"/>
                          </a:cubicBezTo>
                          <a:cubicBezTo>
                            <a:pt x="4051" y="10373"/>
                            <a:pt x="800" y="8205"/>
                            <a:pt x="800" y="5532"/>
                          </a:cubicBezTo>
                          <a:cubicBezTo>
                            <a:pt x="800" y="2858"/>
                            <a:pt x="4051" y="691"/>
                            <a:pt x="8061" y="691"/>
                          </a:cubicBezTo>
                          <a:cubicBezTo>
                            <a:pt x="12071" y="691"/>
                            <a:pt x="15322" y="2858"/>
                            <a:pt x="15322" y="5532"/>
                          </a:cubicBezTo>
                          <a:close/>
                        </a:path>
                      </a:pathLst>
                    </a:custGeom>
                    <a:solidFill>
                      <a:srgbClr val="C5C7CD"/>
                    </a:solidFill>
                    <a:ln w="483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MiSans Normal" panose="00000500000000000000" pitchFamily="2" charset="-122"/>
                        <a:ea typeface="MiSans Normal" panose="00000500000000000000" pitchFamily="2" charset="-122"/>
                      </a:endParaRPr>
                    </a:p>
                  </p:txBody>
                </p: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9E523CE6-C384-4027-B92C-C14AB224B086}"/>
                      </a:ext>
                    </a:extLst>
                  </p:cNvPr>
                  <p:cNvGrpSpPr/>
                  <p:nvPr/>
                </p:nvGrpSpPr>
                <p:grpSpPr>
                  <a:xfrm>
                    <a:off x="2986328" y="5629347"/>
                    <a:ext cx="67771" cy="9681"/>
                    <a:chOff x="2986328" y="5629347"/>
                    <a:chExt cx="67771" cy="9681"/>
                  </a:xfrm>
                </p:grpSpPr>
                <p:sp>
                  <p:nvSpPr>
                    <p:cNvPr id="49" name="任意多边形 36">
                      <a:extLst>
                        <a:ext uri="{FF2B5EF4-FFF2-40B4-BE49-F238E27FC236}">
                          <a16:creationId xmlns:a16="http://schemas.microsoft.com/office/drawing/2014/main" id="{6C7E1258-F115-44AB-A579-116D074AF9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86328" y="5629347"/>
                      <a:ext cx="67771" cy="9681"/>
                    </a:xfrm>
                    <a:custGeom>
                      <a:avLst/>
                      <a:gdLst>
                        <a:gd name="connsiteX0" fmla="*/ 68195 w 67771"/>
                        <a:gd name="connsiteY0" fmla="*/ 5532 h 9681"/>
                        <a:gd name="connsiteX1" fmla="*/ 34310 w 67771"/>
                        <a:gd name="connsiteY1" fmla="*/ 10373 h 9681"/>
                        <a:gd name="connsiteX2" fmla="*/ 424 w 67771"/>
                        <a:gd name="connsiteY2" fmla="*/ 5532 h 9681"/>
                        <a:gd name="connsiteX3" fmla="*/ 34310 w 67771"/>
                        <a:gd name="connsiteY3" fmla="*/ 691 h 9681"/>
                        <a:gd name="connsiteX4" fmla="*/ 68195 w 67771"/>
                        <a:gd name="connsiteY4" fmla="*/ 5532 h 9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771" h="9681">
                          <a:moveTo>
                            <a:pt x="68195" y="5532"/>
                          </a:moveTo>
                          <a:cubicBezTo>
                            <a:pt x="68195" y="8205"/>
                            <a:pt x="53024" y="10373"/>
                            <a:pt x="34310" y="10373"/>
                          </a:cubicBezTo>
                          <a:cubicBezTo>
                            <a:pt x="15595" y="10373"/>
                            <a:pt x="424" y="8205"/>
                            <a:pt x="424" y="5532"/>
                          </a:cubicBezTo>
                          <a:cubicBezTo>
                            <a:pt x="424" y="2858"/>
                            <a:pt x="15595" y="691"/>
                            <a:pt x="34310" y="691"/>
                          </a:cubicBezTo>
                          <a:cubicBezTo>
                            <a:pt x="53024" y="691"/>
                            <a:pt x="68195" y="2858"/>
                            <a:pt x="68195" y="5532"/>
                          </a:cubicBezTo>
                          <a:close/>
                        </a:path>
                      </a:pathLst>
                    </a:custGeom>
                    <a:solidFill>
                      <a:srgbClr val="E4E5E9"/>
                    </a:solidFill>
                    <a:ln w="4833" cap="flat">
                      <a:solidFill>
                        <a:srgbClr val="D7D8D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MiSans Normal" panose="00000500000000000000" pitchFamily="2" charset="-122"/>
                        <a:ea typeface="MiSans Normal" panose="00000500000000000000" pitchFamily="2" charset="-122"/>
                      </a:endParaRPr>
                    </a:p>
                  </p:txBody>
                </p:sp>
                <p:sp>
                  <p:nvSpPr>
                    <p:cNvPr id="50" name="任意多边形 37">
                      <a:extLst>
                        <a:ext uri="{FF2B5EF4-FFF2-40B4-BE49-F238E27FC236}">
                          <a16:creationId xmlns:a16="http://schemas.microsoft.com/office/drawing/2014/main" id="{CF3BE7ED-5978-4A33-8FF9-D7C0AECC0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12953" y="5629347"/>
                      <a:ext cx="14522" cy="9681"/>
                    </a:xfrm>
                    <a:custGeom>
                      <a:avLst/>
                      <a:gdLst>
                        <a:gd name="connsiteX0" fmla="*/ 14946 w 14522"/>
                        <a:gd name="connsiteY0" fmla="*/ 5532 h 9681"/>
                        <a:gd name="connsiteX1" fmla="*/ 7685 w 14522"/>
                        <a:gd name="connsiteY1" fmla="*/ 10373 h 9681"/>
                        <a:gd name="connsiteX2" fmla="*/ 424 w 14522"/>
                        <a:gd name="connsiteY2" fmla="*/ 5532 h 9681"/>
                        <a:gd name="connsiteX3" fmla="*/ 7685 w 14522"/>
                        <a:gd name="connsiteY3" fmla="*/ 691 h 9681"/>
                        <a:gd name="connsiteX4" fmla="*/ 14946 w 14522"/>
                        <a:gd name="connsiteY4" fmla="*/ 5532 h 9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22" h="9681">
                          <a:moveTo>
                            <a:pt x="14946" y="5532"/>
                          </a:moveTo>
                          <a:cubicBezTo>
                            <a:pt x="14946" y="8205"/>
                            <a:pt x="11695" y="10373"/>
                            <a:pt x="7685" y="10373"/>
                          </a:cubicBezTo>
                          <a:cubicBezTo>
                            <a:pt x="3675" y="10373"/>
                            <a:pt x="424" y="8205"/>
                            <a:pt x="424" y="5532"/>
                          </a:cubicBezTo>
                          <a:cubicBezTo>
                            <a:pt x="424" y="2858"/>
                            <a:pt x="3675" y="691"/>
                            <a:pt x="7685" y="691"/>
                          </a:cubicBezTo>
                          <a:cubicBezTo>
                            <a:pt x="11695" y="691"/>
                            <a:pt x="14946" y="2858"/>
                            <a:pt x="14946" y="5532"/>
                          </a:cubicBezTo>
                          <a:close/>
                        </a:path>
                      </a:pathLst>
                    </a:custGeom>
                    <a:solidFill>
                      <a:srgbClr val="C5C7CD"/>
                    </a:solidFill>
                    <a:ln w="483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MiSans Normal" panose="00000500000000000000" pitchFamily="2" charset="-122"/>
                        <a:ea typeface="MiSans Normal" panose="00000500000000000000" pitchFamily="2" charset="-122"/>
                      </a:endParaRPr>
                    </a:p>
                  </p:txBody>
                </p:sp>
              </p:grpSp>
              <p:sp>
                <p:nvSpPr>
                  <p:cNvPr id="48" name="任意多边形 35">
                    <a:extLst>
                      <a:ext uri="{FF2B5EF4-FFF2-40B4-BE49-F238E27FC236}">
                        <a16:creationId xmlns:a16="http://schemas.microsoft.com/office/drawing/2014/main" id="{AA3EC4FA-2CB3-48E7-AFC5-005943E4B205}"/>
                      </a:ext>
                    </a:extLst>
                  </p:cNvPr>
                  <p:cNvSpPr/>
                  <p:nvPr/>
                </p:nvSpPr>
                <p:spPr>
                  <a:xfrm>
                    <a:off x="1004025" y="5578518"/>
                    <a:ext cx="5847674" cy="108956"/>
                  </a:xfrm>
                  <a:custGeom>
                    <a:avLst/>
                    <a:gdLst>
                      <a:gd name="connsiteX0" fmla="*/ 2923853 w 5847674"/>
                      <a:gd name="connsiteY0" fmla="*/ 109599 h 108956"/>
                      <a:gd name="connsiteX1" fmla="*/ 2923853 w 5847674"/>
                      <a:gd name="connsiteY1" fmla="*/ 109599 h 108956"/>
                      <a:gd name="connsiteX2" fmla="*/ 1226671 w 5847674"/>
                      <a:gd name="connsiteY2" fmla="*/ 109599 h 108956"/>
                      <a:gd name="connsiteX3" fmla="*/ 15 w 5847674"/>
                      <a:gd name="connsiteY3" fmla="*/ 681 h 108956"/>
                      <a:gd name="connsiteX4" fmla="*/ 15 w 5847674"/>
                      <a:gd name="connsiteY4" fmla="*/ 681 h 108956"/>
                      <a:gd name="connsiteX5" fmla="*/ 5847690 w 5847674"/>
                      <a:gd name="connsiteY5" fmla="*/ 681 h 108956"/>
                      <a:gd name="connsiteX6" fmla="*/ 4621034 w 5847674"/>
                      <a:gd name="connsiteY6" fmla="*/ 109599 h 108956"/>
                      <a:gd name="connsiteX7" fmla="*/ 2923853 w 5847674"/>
                      <a:gd name="connsiteY7" fmla="*/ 109599 h 108956"/>
                      <a:gd name="connsiteX8" fmla="*/ 2923853 w 5847674"/>
                      <a:gd name="connsiteY8" fmla="*/ 109599 h 108956"/>
                      <a:gd name="connsiteX9" fmla="*/ 2923853 w 5847674"/>
                      <a:gd name="connsiteY9" fmla="*/ 109599 h 108956"/>
                      <a:gd name="connsiteX10" fmla="*/ 2923853 w 5847674"/>
                      <a:gd name="connsiteY10" fmla="*/ 109599 h 108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847674" h="108956">
                        <a:moveTo>
                          <a:pt x="2923853" y="109599"/>
                        </a:moveTo>
                        <a:lnTo>
                          <a:pt x="2923853" y="109599"/>
                        </a:lnTo>
                        <a:cubicBezTo>
                          <a:pt x="2910782" y="109599"/>
                          <a:pt x="2268410" y="107178"/>
                          <a:pt x="1226671" y="109599"/>
                        </a:cubicBezTo>
                        <a:cubicBezTo>
                          <a:pt x="174768" y="112019"/>
                          <a:pt x="15" y="681"/>
                          <a:pt x="15" y="681"/>
                        </a:cubicBezTo>
                        <a:lnTo>
                          <a:pt x="15" y="681"/>
                        </a:lnTo>
                        <a:lnTo>
                          <a:pt x="5847690" y="681"/>
                        </a:lnTo>
                        <a:cubicBezTo>
                          <a:pt x="5847690" y="681"/>
                          <a:pt x="5672938" y="112019"/>
                          <a:pt x="4621034" y="109599"/>
                        </a:cubicBezTo>
                        <a:cubicBezTo>
                          <a:pt x="3579296" y="107178"/>
                          <a:pt x="2936923" y="109599"/>
                          <a:pt x="2923853" y="109599"/>
                        </a:cubicBezTo>
                        <a:lnTo>
                          <a:pt x="2923853" y="109599"/>
                        </a:lnTo>
                        <a:lnTo>
                          <a:pt x="2923853" y="109599"/>
                        </a:lnTo>
                        <a:lnTo>
                          <a:pt x="2923853" y="109599"/>
                        </a:lnTo>
                        <a:close/>
                      </a:path>
                    </a:pathLst>
                  </a:custGeom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endParaRPr>
                  </a:p>
                </p:txBody>
              </p:sp>
            </p:grpSp>
            <p:sp>
              <p:nvSpPr>
                <p:cNvPr id="41" name="任意多边形 28">
                  <a:extLst>
                    <a:ext uri="{FF2B5EF4-FFF2-40B4-BE49-F238E27FC236}">
                      <a16:creationId xmlns:a16="http://schemas.microsoft.com/office/drawing/2014/main" id="{83CC1A9E-EABB-4858-9250-EDB9757B674C}"/>
                    </a:ext>
                  </a:extLst>
                </p:cNvPr>
                <p:cNvSpPr/>
                <p:nvPr/>
              </p:nvSpPr>
              <p:spPr>
                <a:xfrm>
                  <a:off x="1004025" y="5472021"/>
                  <a:ext cx="5847674" cy="106497"/>
                </a:xfrm>
                <a:custGeom>
                  <a:avLst/>
                  <a:gdLst>
                    <a:gd name="connsiteX0" fmla="*/ 15 w 5847674"/>
                    <a:gd name="connsiteY0" fmla="*/ 5500 h 106497"/>
                    <a:gd name="connsiteX1" fmla="*/ 4856 w 5847674"/>
                    <a:gd name="connsiteY1" fmla="*/ 659 h 106497"/>
                    <a:gd name="connsiteX2" fmla="*/ 5842849 w 5847674"/>
                    <a:gd name="connsiteY2" fmla="*/ 659 h 106497"/>
                    <a:gd name="connsiteX3" fmla="*/ 5847690 w 5847674"/>
                    <a:gd name="connsiteY3" fmla="*/ 5500 h 106497"/>
                    <a:gd name="connsiteX4" fmla="*/ 5847690 w 5847674"/>
                    <a:gd name="connsiteY4" fmla="*/ 107156 h 106497"/>
                    <a:gd name="connsiteX5" fmla="*/ 15 w 5847674"/>
                    <a:gd name="connsiteY5" fmla="*/ 107156 h 106497"/>
                    <a:gd name="connsiteX6" fmla="*/ 15 w 5847674"/>
                    <a:gd name="connsiteY6" fmla="*/ 5500 h 106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47674" h="106497">
                      <a:moveTo>
                        <a:pt x="15" y="5500"/>
                      </a:moveTo>
                      <a:cubicBezTo>
                        <a:pt x="15" y="2595"/>
                        <a:pt x="2435" y="659"/>
                        <a:pt x="4856" y="659"/>
                      </a:cubicBezTo>
                      <a:lnTo>
                        <a:pt x="5842849" y="659"/>
                      </a:lnTo>
                      <a:cubicBezTo>
                        <a:pt x="5845754" y="659"/>
                        <a:pt x="5847690" y="2595"/>
                        <a:pt x="5847690" y="5500"/>
                      </a:cubicBezTo>
                      <a:lnTo>
                        <a:pt x="5847690" y="107156"/>
                      </a:lnTo>
                      <a:lnTo>
                        <a:pt x="15" y="107156"/>
                      </a:lnTo>
                      <a:lnTo>
                        <a:pt x="15" y="55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39000">
                      <a:schemeClr val="bg1">
                        <a:lumMod val="75000"/>
                      </a:schemeClr>
                    </a:gs>
                    <a:gs pos="2000">
                      <a:schemeClr val="tx1">
                        <a:lumMod val="75000"/>
                        <a:lumOff val="25000"/>
                      </a:schemeClr>
                    </a:gs>
                    <a:gs pos="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98000">
                      <a:schemeClr val="tx1">
                        <a:lumMod val="75000"/>
                        <a:lumOff val="25000"/>
                      </a:schemeClr>
                    </a:gs>
                    <a:gs pos="99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n w="4833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sp>
              <p:nvSpPr>
                <p:cNvPr id="42" name="任意多边形 29">
                  <a:extLst>
                    <a:ext uri="{FF2B5EF4-FFF2-40B4-BE49-F238E27FC236}">
                      <a16:creationId xmlns:a16="http://schemas.microsoft.com/office/drawing/2014/main" id="{5EA67715-058E-498F-B126-3101D9DA9753}"/>
                    </a:ext>
                  </a:extLst>
                </p:cNvPr>
                <p:cNvSpPr/>
                <p:nvPr/>
              </p:nvSpPr>
              <p:spPr>
                <a:xfrm>
                  <a:off x="3448624" y="5472021"/>
                  <a:ext cx="967674" cy="72611"/>
                </a:xfrm>
                <a:custGeom>
                  <a:avLst/>
                  <a:gdLst>
                    <a:gd name="connsiteX0" fmla="*/ 890720 w 967674"/>
                    <a:gd name="connsiteY0" fmla="*/ 73271 h 72611"/>
                    <a:gd name="connsiteX1" fmla="*/ 77468 w 967674"/>
                    <a:gd name="connsiteY1" fmla="*/ 73271 h 72611"/>
                    <a:gd name="connsiteX2" fmla="*/ 15 w 967674"/>
                    <a:gd name="connsiteY2" fmla="*/ 659 h 72611"/>
                    <a:gd name="connsiteX3" fmla="*/ 19378 w 967674"/>
                    <a:gd name="connsiteY3" fmla="*/ 5500 h 72611"/>
                    <a:gd name="connsiteX4" fmla="*/ 948326 w 967674"/>
                    <a:gd name="connsiteY4" fmla="*/ 5500 h 72611"/>
                    <a:gd name="connsiteX5" fmla="*/ 967689 w 967674"/>
                    <a:gd name="connsiteY5" fmla="*/ 659 h 72611"/>
                    <a:gd name="connsiteX6" fmla="*/ 890720 w 967674"/>
                    <a:gd name="connsiteY6" fmla="*/ 73271 h 72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67674" h="72611">
                      <a:moveTo>
                        <a:pt x="890720" y="73271"/>
                      </a:moveTo>
                      <a:lnTo>
                        <a:pt x="77468" y="73271"/>
                      </a:lnTo>
                      <a:cubicBezTo>
                        <a:pt x="36321" y="73271"/>
                        <a:pt x="2435" y="41322"/>
                        <a:pt x="15" y="659"/>
                      </a:cubicBezTo>
                      <a:lnTo>
                        <a:pt x="19378" y="5500"/>
                      </a:lnTo>
                      <a:lnTo>
                        <a:pt x="948326" y="5500"/>
                      </a:lnTo>
                      <a:lnTo>
                        <a:pt x="967689" y="659"/>
                      </a:lnTo>
                      <a:cubicBezTo>
                        <a:pt x="965269" y="41322"/>
                        <a:pt x="931867" y="73271"/>
                        <a:pt x="890720" y="7327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8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sp>
              <p:nvSpPr>
                <p:cNvPr id="43" name="任意多边形 30">
                  <a:extLst>
                    <a:ext uri="{FF2B5EF4-FFF2-40B4-BE49-F238E27FC236}">
                      <a16:creationId xmlns:a16="http://schemas.microsoft.com/office/drawing/2014/main" id="{717D51E1-2091-4C52-A124-F59B61B3B0BF}"/>
                    </a:ext>
                  </a:extLst>
                </p:cNvPr>
                <p:cNvSpPr/>
                <p:nvPr/>
              </p:nvSpPr>
              <p:spPr>
                <a:xfrm>
                  <a:off x="3448624" y="5472021"/>
                  <a:ext cx="967674" cy="72611"/>
                </a:xfrm>
                <a:custGeom>
                  <a:avLst/>
                  <a:gdLst>
                    <a:gd name="connsiteX0" fmla="*/ 890720 w 967674"/>
                    <a:gd name="connsiteY0" fmla="*/ 73271 h 72611"/>
                    <a:gd name="connsiteX1" fmla="*/ 77468 w 967674"/>
                    <a:gd name="connsiteY1" fmla="*/ 73271 h 72611"/>
                    <a:gd name="connsiteX2" fmla="*/ 15 w 967674"/>
                    <a:gd name="connsiteY2" fmla="*/ 659 h 72611"/>
                    <a:gd name="connsiteX3" fmla="*/ 19378 w 967674"/>
                    <a:gd name="connsiteY3" fmla="*/ 5500 h 72611"/>
                    <a:gd name="connsiteX4" fmla="*/ 948326 w 967674"/>
                    <a:gd name="connsiteY4" fmla="*/ 5500 h 72611"/>
                    <a:gd name="connsiteX5" fmla="*/ 967689 w 967674"/>
                    <a:gd name="connsiteY5" fmla="*/ 659 h 72611"/>
                    <a:gd name="connsiteX6" fmla="*/ 890720 w 967674"/>
                    <a:gd name="connsiteY6" fmla="*/ 73271 h 72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67674" h="72611">
                      <a:moveTo>
                        <a:pt x="890720" y="73271"/>
                      </a:moveTo>
                      <a:lnTo>
                        <a:pt x="77468" y="73271"/>
                      </a:lnTo>
                      <a:cubicBezTo>
                        <a:pt x="36321" y="73271"/>
                        <a:pt x="2435" y="41322"/>
                        <a:pt x="15" y="659"/>
                      </a:cubicBezTo>
                      <a:lnTo>
                        <a:pt x="19378" y="5500"/>
                      </a:lnTo>
                      <a:lnTo>
                        <a:pt x="948326" y="5500"/>
                      </a:lnTo>
                      <a:lnTo>
                        <a:pt x="967689" y="659"/>
                      </a:lnTo>
                      <a:cubicBezTo>
                        <a:pt x="965269" y="41322"/>
                        <a:pt x="931867" y="73271"/>
                        <a:pt x="890720" y="73271"/>
                      </a:cubicBezTo>
                      <a:close/>
                    </a:path>
                  </a:pathLst>
                </a:custGeom>
                <a:solidFill>
                  <a:srgbClr val="4E5457"/>
                </a:solidFill>
                <a:ln w="48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sp>
              <p:nvSpPr>
                <p:cNvPr id="44" name="任意多边形 31">
                  <a:extLst>
                    <a:ext uri="{FF2B5EF4-FFF2-40B4-BE49-F238E27FC236}">
                      <a16:creationId xmlns:a16="http://schemas.microsoft.com/office/drawing/2014/main" id="{7AB13199-CFED-4F90-BE44-6CB7C0E15B31}"/>
                    </a:ext>
                  </a:extLst>
                </p:cNvPr>
                <p:cNvSpPr/>
                <p:nvPr/>
              </p:nvSpPr>
              <p:spPr>
                <a:xfrm>
                  <a:off x="3448624" y="5472021"/>
                  <a:ext cx="967674" cy="72611"/>
                </a:xfrm>
                <a:custGeom>
                  <a:avLst/>
                  <a:gdLst>
                    <a:gd name="connsiteX0" fmla="*/ 890720 w 967674"/>
                    <a:gd name="connsiteY0" fmla="*/ 73271 h 72611"/>
                    <a:gd name="connsiteX1" fmla="*/ 77468 w 967674"/>
                    <a:gd name="connsiteY1" fmla="*/ 73271 h 72611"/>
                    <a:gd name="connsiteX2" fmla="*/ 15 w 967674"/>
                    <a:gd name="connsiteY2" fmla="*/ 659 h 72611"/>
                    <a:gd name="connsiteX3" fmla="*/ 19378 w 967674"/>
                    <a:gd name="connsiteY3" fmla="*/ 5500 h 72611"/>
                    <a:gd name="connsiteX4" fmla="*/ 948326 w 967674"/>
                    <a:gd name="connsiteY4" fmla="*/ 5500 h 72611"/>
                    <a:gd name="connsiteX5" fmla="*/ 967689 w 967674"/>
                    <a:gd name="connsiteY5" fmla="*/ 659 h 72611"/>
                    <a:gd name="connsiteX6" fmla="*/ 890720 w 967674"/>
                    <a:gd name="connsiteY6" fmla="*/ 73271 h 72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67674" h="72611">
                      <a:moveTo>
                        <a:pt x="890720" y="73271"/>
                      </a:moveTo>
                      <a:lnTo>
                        <a:pt x="77468" y="73271"/>
                      </a:lnTo>
                      <a:cubicBezTo>
                        <a:pt x="36321" y="73271"/>
                        <a:pt x="2435" y="41322"/>
                        <a:pt x="15" y="659"/>
                      </a:cubicBezTo>
                      <a:lnTo>
                        <a:pt x="19378" y="5500"/>
                      </a:lnTo>
                      <a:lnTo>
                        <a:pt x="948326" y="5500"/>
                      </a:lnTo>
                      <a:lnTo>
                        <a:pt x="967689" y="659"/>
                      </a:lnTo>
                      <a:cubicBezTo>
                        <a:pt x="965269" y="41322"/>
                        <a:pt x="931867" y="73271"/>
                        <a:pt x="890720" y="73271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4833" cap="flat">
                  <a:noFill/>
                  <a:prstDash val="solid"/>
                  <a:miter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rtlCol="0" anchor="ctr"/>
                <a:lstStyle/>
                <a:p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</p:grpSp>
        </p:grpSp>
        <p:sp>
          <p:nvSpPr>
            <p:cNvPr id="35" name="任意多边形 49">
              <a:extLst>
                <a:ext uri="{FF2B5EF4-FFF2-40B4-BE49-F238E27FC236}">
                  <a16:creationId xmlns:a16="http://schemas.microsoft.com/office/drawing/2014/main" id="{1D35A4AB-FBF6-4BEE-A7C3-B1E916D0CE00}"/>
                </a:ext>
              </a:extLst>
            </p:cNvPr>
            <p:cNvSpPr/>
            <p:nvPr/>
          </p:nvSpPr>
          <p:spPr>
            <a:xfrm>
              <a:off x="3279592" y="1622898"/>
              <a:ext cx="5876342" cy="3679876"/>
            </a:xfrm>
            <a:custGeom>
              <a:avLst/>
              <a:gdLst>
                <a:gd name="connsiteX0" fmla="*/ 4998 w 4468049"/>
                <a:gd name="connsiteY0" fmla="*/ 46 h 2797976"/>
                <a:gd name="connsiteX1" fmla="*/ 4463366 w 4468049"/>
                <a:gd name="connsiteY1" fmla="*/ 46 h 2797976"/>
                <a:gd name="connsiteX2" fmla="*/ 4468207 w 4468049"/>
                <a:gd name="connsiteY2" fmla="*/ 4887 h 2797976"/>
                <a:gd name="connsiteX3" fmla="*/ 4468207 w 4468049"/>
                <a:gd name="connsiteY3" fmla="*/ 2793182 h 2797976"/>
                <a:gd name="connsiteX4" fmla="*/ 4463366 w 4468049"/>
                <a:gd name="connsiteY4" fmla="*/ 2798023 h 2797976"/>
                <a:gd name="connsiteX5" fmla="*/ 4998 w 4468049"/>
                <a:gd name="connsiteY5" fmla="*/ 2798023 h 2797976"/>
                <a:gd name="connsiteX6" fmla="*/ 157 w 4468049"/>
                <a:gd name="connsiteY6" fmla="*/ 2793182 h 2797976"/>
                <a:gd name="connsiteX7" fmla="*/ 157 w 4468049"/>
                <a:gd name="connsiteY7" fmla="*/ 4887 h 2797976"/>
                <a:gd name="connsiteX8" fmla="*/ 4998 w 4468049"/>
                <a:gd name="connsiteY8" fmla="*/ 46 h 279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68049" h="2797976">
                  <a:moveTo>
                    <a:pt x="4998" y="46"/>
                  </a:moveTo>
                  <a:lnTo>
                    <a:pt x="4463366" y="46"/>
                  </a:lnTo>
                  <a:cubicBezTo>
                    <a:pt x="4466270" y="46"/>
                    <a:pt x="4468207" y="1982"/>
                    <a:pt x="4468207" y="4887"/>
                  </a:cubicBezTo>
                  <a:lnTo>
                    <a:pt x="4468207" y="2793182"/>
                  </a:lnTo>
                  <a:cubicBezTo>
                    <a:pt x="4468207" y="2796086"/>
                    <a:pt x="4466270" y="2798023"/>
                    <a:pt x="4463366" y="2798023"/>
                  </a:cubicBezTo>
                  <a:lnTo>
                    <a:pt x="4998" y="2798023"/>
                  </a:lnTo>
                  <a:cubicBezTo>
                    <a:pt x="2093" y="2798023"/>
                    <a:pt x="157" y="2796086"/>
                    <a:pt x="157" y="2793182"/>
                  </a:cubicBezTo>
                  <a:lnTo>
                    <a:pt x="157" y="4887"/>
                  </a:lnTo>
                  <a:cubicBezTo>
                    <a:pt x="157" y="1982"/>
                    <a:pt x="2093" y="46"/>
                    <a:pt x="4998" y="4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71F44D-CCB7-1EDA-38A7-3C6AD7D134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7B118A5-4473-090D-71B7-A6413A8D9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0CF719-FC76-A7AD-C0B0-24BA0225B2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（一）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FF2D82-1983-B57F-0DF1-17EC198BA4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探索实践新方法</a:t>
            </a:r>
          </a:p>
        </p:txBody>
      </p:sp>
      <p:pic>
        <p:nvPicPr>
          <p:cNvPr id="64" name="图片 63" descr="城市街道与高楼大厦的景色&#10;&#10;描述已自动生成">
            <a:extLst>
              <a:ext uri="{FF2B5EF4-FFF2-40B4-BE49-F238E27FC236}">
                <a16:creationId xmlns:a16="http://schemas.microsoft.com/office/drawing/2014/main" id="{D9CFF25C-9283-8A23-F720-931E20D8B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230" b="5187"/>
          <a:stretch>
            <a:fillRect/>
          </a:stretch>
        </p:blipFill>
        <p:spPr>
          <a:xfrm>
            <a:off x="2176136" y="1917889"/>
            <a:ext cx="5465457" cy="3446893"/>
          </a:xfrm>
          <a:custGeom>
            <a:avLst/>
            <a:gdLst>
              <a:gd name="connsiteX0" fmla="*/ 0 w 5465457"/>
              <a:gd name="connsiteY0" fmla="*/ 0 h 3446893"/>
              <a:gd name="connsiteX1" fmla="*/ 5465457 w 5465457"/>
              <a:gd name="connsiteY1" fmla="*/ 0 h 3446893"/>
              <a:gd name="connsiteX2" fmla="*/ 5465457 w 5465457"/>
              <a:gd name="connsiteY2" fmla="*/ 3446893 h 3446893"/>
              <a:gd name="connsiteX3" fmla="*/ 0 w 5465457"/>
              <a:gd name="connsiteY3" fmla="*/ 3446893 h 344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5457" h="3446893">
                <a:moveTo>
                  <a:pt x="0" y="0"/>
                </a:moveTo>
                <a:lnTo>
                  <a:pt x="5465457" y="0"/>
                </a:lnTo>
                <a:lnTo>
                  <a:pt x="5465457" y="3446893"/>
                </a:lnTo>
                <a:lnTo>
                  <a:pt x="0" y="3446893"/>
                </a:lnTo>
                <a:close/>
              </a:path>
            </a:pathLst>
          </a:cu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FB2FB06-1D28-476A-A6D9-5A4EEDBA71C4}"/>
              </a:ext>
            </a:extLst>
          </p:cNvPr>
          <p:cNvGrpSpPr/>
          <p:nvPr/>
        </p:nvGrpSpPr>
        <p:grpSpPr>
          <a:xfrm>
            <a:off x="6754943" y="4329675"/>
            <a:ext cx="4934549" cy="859181"/>
            <a:chOff x="6754943" y="4329675"/>
            <a:chExt cx="4934549" cy="859181"/>
          </a:xfrm>
        </p:grpSpPr>
        <p:sp>
          <p:nvSpPr>
            <p:cNvPr id="18" name="燕尾形 72">
              <a:extLst>
                <a:ext uri="{FF2B5EF4-FFF2-40B4-BE49-F238E27FC236}">
                  <a16:creationId xmlns:a16="http://schemas.microsoft.com/office/drawing/2014/main" id="{7D9D8BB3-45BA-46DC-A9DE-94D92CD87B20}"/>
                </a:ext>
              </a:extLst>
            </p:cNvPr>
            <p:cNvSpPr/>
            <p:nvPr/>
          </p:nvSpPr>
          <p:spPr>
            <a:xfrm>
              <a:off x="6754943" y="4329675"/>
              <a:ext cx="4813170" cy="859181"/>
            </a:xfrm>
            <a:prstGeom prst="chevron">
              <a:avLst>
                <a:gd name="adj" fmla="val 30000"/>
              </a:avLst>
            </a:prstGeom>
            <a:solidFill>
              <a:schemeClr val="accent1"/>
            </a:solidFill>
            <a:ln w="12700" cap="rnd">
              <a:noFill/>
              <a:prstDash val="solid"/>
              <a:round/>
            </a:ln>
            <a:effectLst>
              <a:outerShdw blurRad="254000" dist="127000" algn="ctr" rotWithShape="0">
                <a:schemeClr val="accent3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0000" tIns="0" rIns="0" bIns="0" numCol="1" spcCol="0" rtlCol="0" fromWordArt="0" anchor="ctr" anchorCtr="0" forceAA="0" compatLnSpc="1">
              <a:normAutofit/>
            </a:bodyPr>
            <a:lstStyle/>
            <a:p>
              <a:endParaRPr lang="zh-CN" altLang="en-US" sz="16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3E0F05B-8798-48B8-8F26-0EA942F80346}"/>
                </a:ext>
              </a:extLst>
            </p:cNvPr>
            <p:cNvSpPr txBox="1"/>
            <p:nvPr/>
          </p:nvSpPr>
          <p:spPr>
            <a:xfrm>
              <a:off x="7188200" y="4574599"/>
              <a:ext cx="4501292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请在此输入文本，请在此输入文本</a:t>
              </a:r>
              <a:endParaRPr lang="en-US" altLang="zh-CN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F6AFAF33-CF5C-287B-C77A-0341D72B5AD4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E2108980-1664-6EBC-0FAD-9038E1953DDA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F7512A05-F8BF-7C39-D109-CF169BF9E6A0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47DB9CC9-296D-A420-9215-030761AFB48A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CE2DD79B-6D1B-5B80-57F3-2F27E0880F3B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990FF179-396A-59D9-BB18-6C39E3562875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0AAEACE0-2EEA-046F-832E-9A158C1B8D57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64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城市街道与高楼大厦的景色&#10;&#10;描述已自动生成">
            <a:extLst>
              <a:ext uri="{FF2B5EF4-FFF2-40B4-BE49-F238E27FC236}">
                <a16:creationId xmlns:a16="http://schemas.microsoft.com/office/drawing/2014/main" id="{FCF82F24-9659-12E2-383E-119A3582C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6" t="371" r="28143" b="843"/>
          <a:stretch>
            <a:fillRect/>
          </a:stretch>
        </p:blipFill>
        <p:spPr>
          <a:xfrm>
            <a:off x="4626737" y="1644950"/>
            <a:ext cx="2938528" cy="4805548"/>
          </a:xfrm>
          <a:custGeom>
            <a:avLst/>
            <a:gdLst>
              <a:gd name="connsiteX0" fmla="*/ 252684 w 2938528"/>
              <a:gd name="connsiteY0" fmla="*/ 0 h 4805548"/>
              <a:gd name="connsiteX1" fmla="*/ 2685844 w 2938528"/>
              <a:gd name="connsiteY1" fmla="*/ 0 h 4805548"/>
              <a:gd name="connsiteX2" fmla="*/ 2938528 w 2938528"/>
              <a:gd name="connsiteY2" fmla="*/ 252684 h 4805548"/>
              <a:gd name="connsiteX3" fmla="*/ 2938528 w 2938528"/>
              <a:gd name="connsiteY3" fmla="*/ 4552864 h 4805548"/>
              <a:gd name="connsiteX4" fmla="*/ 2685844 w 2938528"/>
              <a:gd name="connsiteY4" fmla="*/ 4805548 h 4805548"/>
              <a:gd name="connsiteX5" fmla="*/ 252684 w 2938528"/>
              <a:gd name="connsiteY5" fmla="*/ 4805548 h 4805548"/>
              <a:gd name="connsiteX6" fmla="*/ 0 w 2938528"/>
              <a:gd name="connsiteY6" fmla="*/ 4552864 h 4805548"/>
              <a:gd name="connsiteX7" fmla="*/ 0 w 2938528"/>
              <a:gd name="connsiteY7" fmla="*/ 252684 h 4805548"/>
              <a:gd name="connsiteX8" fmla="*/ 252684 w 2938528"/>
              <a:gd name="connsiteY8" fmla="*/ 0 h 480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528" h="4805548">
                <a:moveTo>
                  <a:pt x="252684" y="0"/>
                </a:moveTo>
                <a:lnTo>
                  <a:pt x="2685844" y="0"/>
                </a:lnTo>
                <a:cubicBezTo>
                  <a:pt x="2825398" y="0"/>
                  <a:pt x="2938528" y="113130"/>
                  <a:pt x="2938528" y="252684"/>
                </a:cubicBezTo>
                <a:lnTo>
                  <a:pt x="2938528" y="4552864"/>
                </a:lnTo>
                <a:cubicBezTo>
                  <a:pt x="2938528" y="4692418"/>
                  <a:pt x="2825398" y="4805548"/>
                  <a:pt x="2685844" y="4805548"/>
                </a:cubicBezTo>
                <a:lnTo>
                  <a:pt x="252684" y="4805548"/>
                </a:lnTo>
                <a:cubicBezTo>
                  <a:pt x="113130" y="4805548"/>
                  <a:pt x="0" y="4692418"/>
                  <a:pt x="0" y="4552864"/>
                </a:cubicBezTo>
                <a:lnTo>
                  <a:pt x="0" y="252684"/>
                </a:lnTo>
                <a:cubicBezTo>
                  <a:pt x="0" y="113130"/>
                  <a:pt x="113130" y="0"/>
                  <a:pt x="252684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  <a:headEnd/>
            <a:tailE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3DFE2F7-73A0-4990-8A23-F211EDEA201B}"/>
              </a:ext>
            </a:extLst>
          </p:cNvPr>
          <p:cNvGrpSpPr/>
          <p:nvPr/>
        </p:nvGrpSpPr>
        <p:grpSpPr>
          <a:xfrm>
            <a:off x="-608283" y="1644950"/>
            <a:ext cx="6116637" cy="4808266"/>
            <a:chOff x="-608283" y="1644950"/>
            <a:chExt cx="6116637" cy="4808266"/>
          </a:xfrm>
        </p:grpSpPr>
        <p:sp>
          <p:nvSpPr>
            <p:cNvPr id="23" name="圆角矩形 2">
              <a:extLst>
                <a:ext uri="{FF2B5EF4-FFF2-40B4-BE49-F238E27FC236}">
                  <a16:creationId xmlns:a16="http://schemas.microsoft.com/office/drawing/2014/main" id="{282CD0F1-1405-40BE-A2D2-5F7EE26F757C}"/>
                </a:ext>
              </a:extLst>
            </p:cNvPr>
            <p:cNvSpPr/>
            <p:nvPr/>
          </p:nvSpPr>
          <p:spPr>
            <a:xfrm>
              <a:off x="773112" y="1644950"/>
              <a:ext cx="3594287" cy="4808266"/>
            </a:xfrm>
            <a:prstGeom prst="roundRect">
              <a:avLst>
                <a:gd name="adj" fmla="val 7307"/>
              </a:avLst>
            </a:prstGeom>
            <a:solidFill>
              <a:schemeClr val="bg1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zh-CN" altLang="en-US" sz="20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EDE669C-559B-40A3-9429-11FBE3708EFB}"/>
                </a:ext>
              </a:extLst>
            </p:cNvPr>
            <p:cNvGrpSpPr/>
            <p:nvPr/>
          </p:nvGrpSpPr>
          <p:grpSpPr>
            <a:xfrm>
              <a:off x="-608283" y="1644950"/>
              <a:ext cx="6116637" cy="4656666"/>
              <a:chOff x="2989940" y="1253067"/>
              <a:chExt cx="6116637" cy="4656666"/>
            </a:xfrm>
          </p:grpSpPr>
          <p:graphicFrame>
            <p:nvGraphicFramePr>
              <p:cNvPr id="2" name="OfficePLUS-1">
                <a:extLst>
                  <a:ext uri="{FF2B5EF4-FFF2-40B4-BE49-F238E27FC236}">
                    <a16:creationId xmlns:a16="http://schemas.microsoft.com/office/drawing/2014/main" id="{CBD7FDBA-5831-4C71-8B41-067FAAA13B9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78867243"/>
                  </p:ext>
                </p:extLst>
              </p:nvPr>
            </p:nvGraphicFramePr>
            <p:xfrm>
              <a:off x="2989940" y="1253067"/>
              <a:ext cx="6116637" cy="465666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F2F3378-F4F1-4A46-8685-761AA4C3633A}"/>
                  </a:ext>
                </a:extLst>
              </p:cNvPr>
              <p:cNvSpPr txBox="1"/>
              <p:nvPr/>
            </p:nvSpPr>
            <p:spPr>
              <a:xfrm>
                <a:off x="5505203" y="2156052"/>
                <a:ext cx="17506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1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A</a:t>
                </a:r>
                <a:r>
                  <a:rPr lang="zh-CN" altLang="en-US" b="1" dirty="0">
                    <a:solidFill>
                      <a:schemeClr val="accent1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部门</a:t>
                </a:r>
                <a:endParaRPr lang="zh-CN" altLang="en-US" dirty="0">
                  <a:solidFill>
                    <a:schemeClr val="accent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17D7B040-60E8-4FD7-BD9E-3474CEC351FB}"/>
                  </a:ext>
                </a:extLst>
              </p:cNvPr>
              <p:cNvSpPr txBox="1"/>
              <p:nvPr/>
            </p:nvSpPr>
            <p:spPr>
              <a:xfrm>
                <a:off x="4946568" y="3462854"/>
                <a:ext cx="15388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1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B</a:t>
                </a:r>
                <a:r>
                  <a:rPr lang="zh-CN" altLang="en-US" b="1" dirty="0">
                    <a:solidFill>
                      <a:schemeClr val="accent1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部门</a:t>
                </a:r>
                <a:endParaRPr lang="zh-CN" altLang="en-US" dirty="0">
                  <a:solidFill>
                    <a:schemeClr val="accent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A9974B7-E8AA-41B6-8AF4-449DDF64D312}"/>
                  </a:ext>
                </a:extLst>
              </p:cNvPr>
              <p:cNvSpPr txBox="1"/>
              <p:nvPr/>
            </p:nvSpPr>
            <p:spPr>
              <a:xfrm>
                <a:off x="5695207" y="4769656"/>
                <a:ext cx="13706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1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C</a:t>
                </a:r>
                <a:r>
                  <a:rPr lang="zh-CN" altLang="en-US" b="1" dirty="0">
                    <a:solidFill>
                      <a:schemeClr val="accent1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部门</a:t>
                </a:r>
                <a:endParaRPr lang="zh-CN" altLang="en-US" dirty="0">
                  <a:solidFill>
                    <a:schemeClr val="accent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</p:grpSp>
      </p:grpSp>
      <p:sp>
        <p:nvSpPr>
          <p:cNvPr id="28" name="圆角矩形 2">
            <a:extLst>
              <a:ext uri="{FF2B5EF4-FFF2-40B4-BE49-F238E27FC236}">
                <a16:creationId xmlns:a16="http://schemas.microsoft.com/office/drawing/2014/main" id="{EDE956E6-3D10-4A8F-AADB-CC62A3D068BD}"/>
              </a:ext>
            </a:extLst>
          </p:cNvPr>
          <p:cNvSpPr/>
          <p:nvPr/>
        </p:nvSpPr>
        <p:spPr>
          <a:xfrm>
            <a:off x="7824601" y="1644950"/>
            <a:ext cx="3594287" cy="4808266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 w="12700" cap="rnd">
            <a:noFill/>
            <a:prstDash val="solid"/>
            <a:round/>
            <a:headEnd/>
            <a:tailE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/>
            <a:endParaRPr lang="zh-CN" altLang="en-US" sz="2000" b="1" dirty="0">
              <a:solidFill>
                <a:schemeClr val="bg1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1CAF100-54D1-42F4-B2AE-B0FFF3EEDD0A}"/>
              </a:ext>
            </a:extLst>
          </p:cNvPr>
          <p:cNvSpPr txBox="1"/>
          <p:nvPr/>
        </p:nvSpPr>
        <p:spPr>
          <a:xfrm>
            <a:off x="7951630" y="2565285"/>
            <a:ext cx="3334437" cy="17154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在此处粘贴文字时，请选择粘贴选项为只保留文本。在此处粘贴文字时，请选择粘贴选项为只保留文本。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5EC337-2796-47F7-BCCA-271A94D3FF0B}"/>
              </a:ext>
            </a:extLst>
          </p:cNvPr>
          <p:cNvSpPr txBox="1"/>
          <p:nvPr/>
        </p:nvSpPr>
        <p:spPr>
          <a:xfrm>
            <a:off x="7951630" y="5178718"/>
            <a:ext cx="3334435" cy="884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在此处粘贴文字时，请选择粘贴选项为只保留文本。</a:t>
            </a:r>
          </a:p>
        </p:txBody>
      </p:sp>
      <p:pic>
        <p:nvPicPr>
          <p:cNvPr id="30" name="图形 29">
            <a:extLst>
              <a:ext uri="{FF2B5EF4-FFF2-40B4-BE49-F238E27FC236}">
                <a16:creationId xmlns:a16="http://schemas.microsoft.com/office/drawing/2014/main" id="{C4E2718C-1EAD-40FB-ACF0-BAC7DCAD2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34758" y="4670779"/>
            <a:ext cx="507939" cy="507939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94F36089-C6E4-482A-B450-B441F86470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34759" y="2020541"/>
            <a:ext cx="507939" cy="507939"/>
          </a:xfrm>
          <a:prstGeom prst="rect">
            <a:avLst/>
          </a:prstGeom>
        </p:spPr>
      </p:pic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5BF9B04C-A200-860E-2D5B-4BDBB13628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023E2904-681A-E984-5910-152278D2A0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623F80C3-24F7-C1FF-81A8-0B198A86C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（二）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5666AD2A-ACD1-B551-69A2-4FF72505FB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建立协同机制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E0AF3A5-CE15-D0E3-BC05-AB6598F6C048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EBFE366A-7069-9CF4-B0BE-1E290D77468B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36B5DE3C-6A5D-4DA8-5FF6-E3B7DC6420E1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E6409A41-91F9-B6F0-FECF-377C265318F8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6EE2479-5FB7-EB0F-22CA-183ED2BCFB6D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29D57584-3BD2-F0E5-9773-9D82C7FB946A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512A1160-5B5D-A0F5-1689-C71A3D8B14B8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763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城市街道与高楼大厦的景色&#10;&#10;描述已自动生成">
            <a:extLst>
              <a:ext uri="{FF2B5EF4-FFF2-40B4-BE49-F238E27FC236}">
                <a16:creationId xmlns:a16="http://schemas.microsoft.com/office/drawing/2014/main" id="{804E38B9-2143-1451-1981-2B39A73C6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4714"/>
          <a:stretch>
            <a:fillRect/>
          </a:stretch>
        </p:blipFill>
        <p:spPr>
          <a:xfrm>
            <a:off x="8253548" y="2311816"/>
            <a:ext cx="3265353" cy="2403517"/>
          </a:xfrm>
          <a:custGeom>
            <a:avLst/>
            <a:gdLst>
              <a:gd name="connsiteX0" fmla="*/ 104961 w 3265353"/>
              <a:gd name="connsiteY0" fmla="*/ 0 h 2403517"/>
              <a:gd name="connsiteX1" fmla="*/ 3160392 w 3265353"/>
              <a:gd name="connsiteY1" fmla="*/ 0 h 2403517"/>
              <a:gd name="connsiteX2" fmla="*/ 3265353 w 3265353"/>
              <a:gd name="connsiteY2" fmla="*/ 104961 h 2403517"/>
              <a:gd name="connsiteX3" fmla="*/ 3265353 w 3265353"/>
              <a:gd name="connsiteY3" fmla="*/ 2300189 h 2403517"/>
              <a:gd name="connsiteX4" fmla="*/ 3201247 w 3265353"/>
              <a:gd name="connsiteY4" fmla="*/ 2396902 h 2403517"/>
              <a:gd name="connsiteX5" fmla="*/ 3168480 w 3265353"/>
              <a:gd name="connsiteY5" fmla="*/ 2403517 h 2403517"/>
              <a:gd name="connsiteX6" fmla="*/ 96873 w 3265353"/>
              <a:gd name="connsiteY6" fmla="*/ 2403517 h 2403517"/>
              <a:gd name="connsiteX7" fmla="*/ 64106 w 3265353"/>
              <a:gd name="connsiteY7" fmla="*/ 2396902 h 2403517"/>
              <a:gd name="connsiteX8" fmla="*/ 0 w 3265353"/>
              <a:gd name="connsiteY8" fmla="*/ 2300189 h 2403517"/>
              <a:gd name="connsiteX9" fmla="*/ 0 w 3265353"/>
              <a:gd name="connsiteY9" fmla="*/ 104961 h 2403517"/>
              <a:gd name="connsiteX10" fmla="*/ 104961 w 3265353"/>
              <a:gd name="connsiteY10" fmla="*/ 0 h 24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5353" h="2403517">
                <a:moveTo>
                  <a:pt x="104961" y="0"/>
                </a:moveTo>
                <a:lnTo>
                  <a:pt x="3160392" y="0"/>
                </a:lnTo>
                <a:cubicBezTo>
                  <a:pt x="3218360" y="0"/>
                  <a:pt x="3265353" y="46993"/>
                  <a:pt x="3265353" y="104961"/>
                </a:cubicBezTo>
                <a:lnTo>
                  <a:pt x="3265353" y="2300189"/>
                </a:lnTo>
                <a:cubicBezTo>
                  <a:pt x="3265353" y="2343665"/>
                  <a:pt x="3238919" y="2380968"/>
                  <a:pt x="3201247" y="2396902"/>
                </a:cubicBezTo>
                <a:lnTo>
                  <a:pt x="3168480" y="2403517"/>
                </a:lnTo>
                <a:lnTo>
                  <a:pt x="96873" y="2403517"/>
                </a:lnTo>
                <a:lnTo>
                  <a:pt x="64106" y="2396902"/>
                </a:lnTo>
                <a:cubicBezTo>
                  <a:pt x="26434" y="2380968"/>
                  <a:pt x="0" y="2343665"/>
                  <a:pt x="0" y="2300189"/>
                </a:cubicBezTo>
                <a:lnTo>
                  <a:pt x="0" y="104961"/>
                </a:lnTo>
                <a:cubicBezTo>
                  <a:pt x="0" y="46993"/>
                  <a:pt x="46993" y="0"/>
                  <a:pt x="104961" y="0"/>
                </a:cubicBezTo>
                <a:close/>
              </a:path>
            </a:pathLst>
          </a:custGeom>
        </p:spPr>
      </p:pic>
      <p:pic>
        <p:nvPicPr>
          <p:cNvPr id="29" name="图片 28" descr="城市街道与高楼大厦的景色&#10;&#10;描述已自动生成">
            <a:extLst>
              <a:ext uri="{FF2B5EF4-FFF2-40B4-BE49-F238E27FC236}">
                <a16:creationId xmlns:a16="http://schemas.microsoft.com/office/drawing/2014/main" id="{6F52B6C0-D053-0479-CC52-ED5E26A01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r="4890"/>
          <a:stretch>
            <a:fillRect/>
          </a:stretch>
        </p:blipFill>
        <p:spPr>
          <a:xfrm>
            <a:off x="4456975" y="2311816"/>
            <a:ext cx="3265353" cy="2403517"/>
          </a:xfrm>
          <a:custGeom>
            <a:avLst/>
            <a:gdLst>
              <a:gd name="connsiteX0" fmla="*/ 104961 w 3265353"/>
              <a:gd name="connsiteY0" fmla="*/ 0 h 2403517"/>
              <a:gd name="connsiteX1" fmla="*/ 3160392 w 3265353"/>
              <a:gd name="connsiteY1" fmla="*/ 0 h 2403517"/>
              <a:gd name="connsiteX2" fmla="*/ 3265353 w 3265353"/>
              <a:gd name="connsiteY2" fmla="*/ 104961 h 2403517"/>
              <a:gd name="connsiteX3" fmla="*/ 3265353 w 3265353"/>
              <a:gd name="connsiteY3" fmla="*/ 2300189 h 2403517"/>
              <a:gd name="connsiteX4" fmla="*/ 3201248 w 3265353"/>
              <a:gd name="connsiteY4" fmla="*/ 2396902 h 2403517"/>
              <a:gd name="connsiteX5" fmla="*/ 3168481 w 3265353"/>
              <a:gd name="connsiteY5" fmla="*/ 2403517 h 2403517"/>
              <a:gd name="connsiteX6" fmla="*/ 96873 w 3265353"/>
              <a:gd name="connsiteY6" fmla="*/ 2403517 h 2403517"/>
              <a:gd name="connsiteX7" fmla="*/ 64106 w 3265353"/>
              <a:gd name="connsiteY7" fmla="*/ 2396902 h 2403517"/>
              <a:gd name="connsiteX8" fmla="*/ 0 w 3265353"/>
              <a:gd name="connsiteY8" fmla="*/ 2300189 h 2403517"/>
              <a:gd name="connsiteX9" fmla="*/ 0 w 3265353"/>
              <a:gd name="connsiteY9" fmla="*/ 104961 h 2403517"/>
              <a:gd name="connsiteX10" fmla="*/ 104961 w 3265353"/>
              <a:gd name="connsiteY10" fmla="*/ 0 h 24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5353" h="2403517">
                <a:moveTo>
                  <a:pt x="104961" y="0"/>
                </a:moveTo>
                <a:lnTo>
                  <a:pt x="3160392" y="0"/>
                </a:lnTo>
                <a:cubicBezTo>
                  <a:pt x="3218360" y="0"/>
                  <a:pt x="3265353" y="46993"/>
                  <a:pt x="3265353" y="104961"/>
                </a:cubicBezTo>
                <a:lnTo>
                  <a:pt x="3265353" y="2300189"/>
                </a:lnTo>
                <a:cubicBezTo>
                  <a:pt x="3265353" y="2343665"/>
                  <a:pt x="3238920" y="2380968"/>
                  <a:pt x="3201248" y="2396902"/>
                </a:cubicBezTo>
                <a:lnTo>
                  <a:pt x="3168481" y="2403517"/>
                </a:lnTo>
                <a:lnTo>
                  <a:pt x="96873" y="2403517"/>
                </a:lnTo>
                <a:lnTo>
                  <a:pt x="64106" y="2396902"/>
                </a:lnTo>
                <a:cubicBezTo>
                  <a:pt x="26434" y="2380968"/>
                  <a:pt x="0" y="2343665"/>
                  <a:pt x="0" y="2300189"/>
                </a:cubicBezTo>
                <a:lnTo>
                  <a:pt x="0" y="104961"/>
                </a:lnTo>
                <a:cubicBezTo>
                  <a:pt x="0" y="46993"/>
                  <a:pt x="46993" y="0"/>
                  <a:pt x="104961" y="0"/>
                </a:cubicBezTo>
                <a:close/>
              </a:path>
            </a:pathLst>
          </a:cu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A28484E3-C904-4ACF-80B3-847484387442}"/>
              </a:ext>
            </a:extLst>
          </p:cNvPr>
          <p:cNvSpPr txBox="1"/>
          <p:nvPr/>
        </p:nvSpPr>
        <p:spPr>
          <a:xfrm>
            <a:off x="658812" y="1720524"/>
            <a:ext cx="1090930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下阶段重点工作内容，工作目标。</a:t>
            </a:r>
          </a:p>
        </p:txBody>
      </p:sp>
      <p:pic>
        <p:nvPicPr>
          <p:cNvPr id="28" name="图片 27" descr="城市街道与高楼大厦的景色&#10;&#10;描述已自动生成">
            <a:extLst>
              <a:ext uri="{FF2B5EF4-FFF2-40B4-BE49-F238E27FC236}">
                <a16:creationId xmlns:a16="http://schemas.microsoft.com/office/drawing/2014/main" id="{0BF5E970-BD5E-9273-8C38-DFAA6E1E7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4714"/>
          <a:stretch>
            <a:fillRect/>
          </a:stretch>
        </p:blipFill>
        <p:spPr>
          <a:xfrm>
            <a:off x="660401" y="2311816"/>
            <a:ext cx="3265353" cy="2403517"/>
          </a:xfrm>
          <a:custGeom>
            <a:avLst/>
            <a:gdLst>
              <a:gd name="connsiteX0" fmla="*/ 104961 w 3265353"/>
              <a:gd name="connsiteY0" fmla="*/ 0 h 2403517"/>
              <a:gd name="connsiteX1" fmla="*/ 3160392 w 3265353"/>
              <a:gd name="connsiteY1" fmla="*/ 0 h 2403517"/>
              <a:gd name="connsiteX2" fmla="*/ 3265353 w 3265353"/>
              <a:gd name="connsiteY2" fmla="*/ 104961 h 2403517"/>
              <a:gd name="connsiteX3" fmla="*/ 3265353 w 3265353"/>
              <a:gd name="connsiteY3" fmla="*/ 2300189 h 2403517"/>
              <a:gd name="connsiteX4" fmla="*/ 3201248 w 3265353"/>
              <a:gd name="connsiteY4" fmla="*/ 2396902 h 2403517"/>
              <a:gd name="connsiteX5" fmla="*/ 3168481 w 3265353"/>
              <a:gd name="connsiteY5" fmla="*/ 2403517 h 2403517"/>
              <a:gd name="connsiteX6" fmla="*/ 96873 w 3265353"/>
              <a:gd name="connsiteY6" fmla="*/ 2403517 h 2403517"/>
              <a:gd name="connsiteX7" fmla="*/ 64106 w 3265353"/>
              <a:gd name="connsiteY7" fmla="*/ 2396902 h 2403517"/>
              <a:gd name="connsiteX8" fmla="*/ 0 w 3265353"/>
              <a:gd name="connsiteY8" fmla="*/ 2300189 h 2403517"/>
              <a:gd name="connsiteX9" fmla="*/ 0 w 3265353"/>
              <a:gd name="connsiteY9" fmla="*/ 104961 h 2403517"/>
              <a:gd name="connsiteX10" fmla="*/ 104961 w 3265353"/>
              <a:gd name="connsiteY10" fmla="*/ 0 h 240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5353" h="2403517">
                <a:moveTo>
                  <a:pt x="104961" y="0"/>
                </a:moveTo>
                <a:lnTo>
                  <a:pt x="3160392" y="0"/>
                </a:lnTo>
                <a:cubicBezTo>
                  <a:pt x="3218360" y="0"/>
                  <a:pt x="3265353" y="46993"/>
                  <a:pt x="3265353" y="104961"/>
                </a:cubicBezTo>
                <a:lnTo>
                  <a:pt x="3265353" y="2300189"/>
                </a:lnTo>
                <a:cubicBezTo>
                  <a:pt x="3265353" y="2343665"/>
                  <a:pt x="3238920" y="2380968"/>
                  <a:pt x="3201248" y="2396902"/>
                </a:cubicBezTo>
                <a:lnTo>
                  <a:pt x="3168481" y="2403517"/>
                </a:lnTo>
                <a:lnTo>
                  <a:pt x="96873" y="2403517"/>
                </a:lnTo>
                <a:lnTo>
                  <a:pt x="64106" y="2396902"/>
                </a:lnTo>
                <a:cubicBezTo>
                  <a:pt x="26434" y="2380968"/>
                  <a:pt x="0" y="2343665"/>
                  <a:pt x="0" y="2300189"/>
                </a:cubicBezTo>
                <a:lnTo>
                  <a:pt x="0" y="104961"/>
                </a:lnTo>
                <a:cubicBezTo>
                  <a:pt x="0" y="46993"/>
                  <a:pt x="46993" y="0"/>
                  <a:pt x="104961" y="0"/>
                </a:cubicBezTo>
                <a:close/>
              </a:path>
            </a:pathLst>
          </a:cu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84B8E49-ED30-0055-3C8F-7BB21CDC7DB3}"/>
              </a:ext>
            </a:extLst>
          </p:cNvPr>
          <p:cNvGrpSpPr/>
          <p:nvPr/>
        </p:nvGrpSpPr>
        <p:grpSpPr>
          <a:xfrm>
            <a:off x="924752" y="4420805"/>
            <a:ext cx="3001000" cy="1601361"/>
            <a:chOff x="924752" y="4420805"/>
            <a:chExt cx="3001000" cy="1601361"/>
          </a:xfrm>
        </p:grpSpPr>
        <p:sp>
          <p:nvSpPr>
            <p:cNvPr id="46" name="圆角矩形 4">
              <a:extLst>
                <a:ext uri="{FF2B5EF4-FFF2-40B4-BE49-F238E27FC236}">
                  <a16:creationId xmlns:a16="http://schemas.microsoft.com/office/drawing/2014/main" id="{A123D8EC-6097-4880-AFC7-D4F80D5E6641}"/>
                </a:ext>
              </a:extLst>
            </p:cNvPr>
            <p:cNvSpPr/>
            <p:nvPr/>
          </p:nvSpPr>
          <p:spPr>
            <a:xfrm>
              <a:off x="924752" y="4420805"/>
              <a:ext cx="2736648" cy="1463525"/>
            </a:xfrm>
            <a:prstGeom prst="roundRect">
              <a:avLst>
                <a:gd name="adj" fmla="val 7320"/>
              </a:avLst>
            </a:prstGeom>
            <a:solidFill>
              <a:schemeClr val="bg1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zh-CN" altLang="en-US" sz="20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9DEF7807-9AD9-47FC-85CB-40134E696CD6}"/>
                </a:ext>
              </a:extLst>
            </p:cNvPr>
            <p:cNvSpPr txBox="1"/>
            <p:nvPr/>
          </p:nvSpPr>
          <p:spPr>
            <a:xfrm>
              <a:off x="1008708" y="4558641"/>
              <a:ext cx="2568735" cy="40665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b="1">
                  <a:solidFill>
                    <a:srgbClr val="213367"/>
                  </a:solidFill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请输入图片介绍</a:t>
              </a:r>
              <a:endPara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48" name="圆角矩形 8">
              <a:extLst>
                <a:ext uri="{FF2B5EF4-FFF2-40B4-BE49-F238E27FC236}">
                  <a16:creationId xmlns:a16="http://schemas.microsoft.com/office/drawing/2014/main" id="{F16F398A-7C58-4BAC-BD10-01CADC4142E5}"/>
                </a:ext>
              </a:extLst>
            </p:cNvPr>
            <p:cNvSpPr/>
            <p:nvPr/>
          </p:nvSpPr>
          <p:spPr>
            <a:xfrm>
              <a:off x="2227127" y="5656843"/>
              <a:ext cx="1698625" cy="36532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4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时间</a:t>
              </a:r>
              <a:endParaRPr lang="en-US" altLang="zh-CN" sz="14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5F9F45D6-3B72-15FA-BC1B-99489E33E890}"/>
              </a:ext>
            </a:extLst>
          </p:cNvPr>
          <p:cNvGrpSpPr/>
          <p:nvPr/>
        </p:nvGrpSpPr>
        <p:grpSpPr>
          <a:xfrm>
            <a:off x="4721325" y="4420805"/>
            <a:ext cx="3001000" cy="1601361"/>
            <a:chOff x="4721325" y="4420805"/>
            <a:chExt cx="3001000" cy="1601361"/>
          </a:xfrm>
        </p:grpSpPr>
        <p:sp>
          <p:nvSpPr>
            <p:cNvPr id="49" name="圆角矩形 11">
              <a:extLst>
                <a:ext uri="{FF2B5EF4-FFF2-40B4-BE49-F238E27FC236}">
                  <a16:creationId xmlns:a16="http://schemas.microsoft.com/office/drawing/2014/main" id="{8E033052-B340-4E15-9BFA-83FBF801B193}"/>
                </a:ext>
              </a:extLst>
            </p:cNvPr>
            <p:cNvSpPr/>
            <p:nvPr/>
          </p:nvSpPr>
          <p:spPr>
            <a:xfrm>
              <a:off x="4721325" y="4420805"/>
              <a:ext cx="2736648" cy="1463525"/>
            </a:xfrm>
            <a:prstGeom prst="roundRect">
              <a:avLst>
                <a:gd name="adj" fmla="val 7320"/>
              </a:avLst>
            </a:prstGeom>
            <a:solidFill>
              <a:schemeClr val="bg1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zh-CN" altLang="en-US" sz="20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5170492A-7DAA-4328-8E8B-E46EACE86213}"/>
                </a:ext>
              </a:extLst>
            </p:cNvPr>
            <p:cNvSpPr txBox="1"/>
            <p:nvPr/>
          </p:nvSpPr>
          <p:spPr>
            <a:xfrm>
              <a:off x="4805281" y="4558641"/>
              <a:ext cx="2568735" cy="40665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b="1">
                  <a:solidFill>
                    <a:srgbClr val="213367"/>
                  </a:solidFill>
                </a:defRPr>
              </a:lvl1pPr>
            </a:lstStyle>
            <a:p>
              <a:r>
                <a: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请输入图片介绍</a:t>
              </a:r>
              <a:endPara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1" name="圆角矩形 13">
              <a:extLst>
                <a:ext uri="{FF2B5EF4-FFF2-40B4-BE49-F238E27FC236}">
                  <a16:creationId xmlns:a16="http://schemas.microsoft.com/office/drawing/2014/main" id="{48C73FAB-38E4-4F56-8245-FB22FC00AC9C}"/>
                </a:ext>
              </a:extLst>
            </p:cNvPr>
            <p:cNvSpPr/>
            <p:nvPr/>
          </p:nvSpPr>
          <p:spPr>
            <a:xfrm>
              <a:off x="6023700" y="5656843"/>
              <a:ext cx="1698625" cy="36532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4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时间</a:t>
              </a:r>
              <a:endParaRPr lang="en-US" altLang="zh-CN" sz="14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AC95D31-5C6F-7189-328D-C5784B3B46A1}"/>
              </a:ext>
            </a:extLst>
          </p:cNvPr>
          <p:cNvGrpSpPr/>
          <p:nvPr/>
        </p:nvGrpSpPr>
        <p:grpSpPr>
          <a:xfrm>
            <a:off x="8517899" y="4420805"/>
            <a:ext cx="3001000" cy="1601361"/>
            <a:chOff x="8517899" y="4420805"/>
            <a:chExt cx="3001000" cy="1601361"/>
          </a:xfrm>
        </p:grpSpPr>
        <p:sp>
          <p:nvSpPr>
            <p:cNvPr id="52" name="圆角矩形 15">
              <a:extLst>
                <a:ext uri="{FF2B5EF4-FFF2-40B4-BE49-F238E27FC236}">
                  <a16:creationId xmlns:a16="http://schemas.microsoft.com/office/drawing/2014/main" id="{4893BEFD-BE92-4B11-85BA-66CCB268BF7C}"/>
                </a:ext>
              </a:extLst>
            </p:cNvPr>
            <p:cNvSpPr/>
            <p:nvPr/>
          </p:nvSpPr>
          <p:spPr>
            <a:xfrm>
              <a:off x="8517899" y="4420805"/>
              <a:ext cx="2736648" cy="1463525"/>
            </a:xfrm>
            <a:prstGeom prst="roundRect">
              <a:avLst>
                <a:gd name="adj" fmla="val 7320"/>
              </a:avLst>
            </a:prstGeom>
            <a:solidFill>
              <a:schemeClr val="bg1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zh-CN" altLang="en-US" sz="20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9509A76F-FFE2-4DB4-A4FE-E73B5727143F}"/>
                </a:ext>
              </a:extLst>
            </p:cNvPr>
            <p:cNvSpPr txBox="1"/>
            <p:nvPr/>
          </p:nvSpPr>
          <p:spPr>
            <a:xfrm>
              <a:off x="8601855" y="4558641"/>
              <a:ext cx="2568735" cy="40331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b="1">
                  <a:solidFill>
                    <a:srgbClr val="213367"/>
                  </a:solidFill>
                </a:defRPr>
              </a:lvl1pPr>
            </a:lstStyle>
            <a:p>
              <a:r>
                <a: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请输入图片介绍</a:t>
              </a:r>
              <a:endPara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4" name="圆角矩形 17">
              <a:extLst>
                <a:ext uri="{FF2B5EF4-FFF2-40B4-BE49-F238E27FC236}">
                  <a16:creationId xmlns:a16="http://schemas.microsoft.com/office/drawing/2014/main" id="{B728AC04-AA42-421A-B6AE-46CF5330E344}"/>
                </a:ext>
              </a:extLst>
            </p:cNvPr>
            <p:cNvSpPr/>
            <p:nvPr/>
          </p:nvSpPr>
          <p:spPr>
            <a:xfrm>
              <a:off x="9820274" y="5656843"/>
              <a:ext cx="1698625" cy="36532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4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时间</a:t>
              </a:r>
              <a:endParaRPr lang="en-US" altLang="zh-CN" sz="14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8F3381C-C344-4B8E-635F-60DD6CE4CD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D8AE7A-D058-B223-174E-AD84A0CCD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D357AC-B87E-21F2-9B1F-3E9E0289EE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（二）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BC79858-3D43-7029-03C2-36110C5AEC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建立协同机制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7F673F0-785A-3014-B809-847106AE9C61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56D106A-7320-5B79-398B-AD1FE36B65E4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CD389BDE-5FDF-7563-8827-73698B9284FB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C4C72CEE-DE7C-63E8-CC4C-0C7EB9D0192E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D3F78438-25A7-7A44-6756-7D2DE83709E6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500F86B8-B562-082C-E615-110FA7B3C6A0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1BF24A09-1DE6-DA30-5F5B-4026C69BDEEB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93812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$1íd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ïSľíḋe"/>
          <p:cNvSpPr>
            <a:spLocks noGrp="1"/>
          </p:cNvSpPr>
          <p:nvPr>
            <p:ph type="ctrTitle" idx="4294967295"/>
          </p:nvPr>
        </p:nvSpPr>
        <p:spPr>
          <a:xfrm>
            <a:off x="6886575" y="3355975"/>
            <a:ext cx="5305425" cy="1508125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altLang="zh-CN" sz="5400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阿里巴巴普惠体 2.0 55 Regular" panose="00020600040101010101" pitchFamily="18" charset="-122"/>
                <a:sym typeface="+mn-lt"/>
              </a:rPr>
              <a:t> </a:t>
            </a:r>
            <a:endParaRPr lang="zh-CN" altLang="en-US" sz="5400" dirty="0">
              <a:solidFill>
                <a:schemeClr val="accent1"/>
              </a:solidFill>
              <a:latin typeface="MiSans Normal" panose="00000500000000000000" pitchFamily="2" charset="-122"/>
              <a:ea typeface="MiSans Normal" panose="00000500000000000000" pitchFamily="2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282AE12-DDB1-46C5-BC29-AB52458EACAA}"/>
              </a:ext>
            </a:extLst>
          </p:cNvPr>
          <p:cNvSpPr txBox="1"/>
          <p:nvPr/>
        </p:nvSpPr>
        <p:spPr>
          <a:xfrm>
            <a:off x="713131" y="5803683"/>
            <a:ext cx="3115874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</a:rPr>
              <a:t>汇报部门 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</a:rPr>
              <a:t>20</a:t>
            </a:r>
            <a:r>
              <a:rPr lang="en-US" altLang="zh-CN" sz="1400" dirty="0">
                <a:solidFill>
                  <a:prstClr val="white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XX</a:t>
            </a:r>
            <a:r>
              <a:rPr lang="zh-CN" altLang="en-US" sz="1400" dirty="0">
                <a:solidFill>
                  <a:prstClr val="white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年</a:t>
            </a:r>
            <a:r>
              <a:rPr lang="en-US" altLang="zh-CN" sz="1400" dirty="0">
                <a:solidFill>
                  <a:prstClr val="white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XX</a:t>
            </a:r>
            <a:r>
              <a:rPr lang="zh-CN" altLang="en-US" sz="1400" dirty="0">
                <a:solidFill>
                  <a:prstClr val="white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月</a:t>
            </a:r>
            <a:endParaRPr kumimoji="0" lang="zh-CN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12F5C9C-4D0B-4FB5-A896-E41A5BE03A8F}"/>
              </a:ext>
            </a:extLst>
          </p:cNvPr>
          <p:cNvSpPr txBox="1"/>
          <p:nvPr/>
        </p:nvSpPr>
        <p:spPr>
          <a:xfrm>
            <a:off x="656432" y="2730873"/>
            <a:ext cx="8597296" cy="223926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accent1"/>
                </a:solidFill>
                <a:latin typeface="MiSans Bold" panose="00000800000000000000" pitchFamily="2" charset="-122"/>
                <a:ea typeface="MiSans Bold" panose="00000800000000000000" pitchFamily="2" charset="-122"/>
              </a:rPr>
              <a:t>在此处粘贴文字时，请选择粘贴选项为</a:t>
            </a:r>
            <a:endParaRPr lang="en-US" altLang="zh-CN" sz="3200" dirty="0">
              <a:solidFill>
                <a:schemeClr val="accent1"/>
              </a:solidFill>
              <a:latin typeface="MiSans Bold" panose="00000800000000000000" pitchFamily="2" charset="-122"/>
              <a:ea typeface="MiSans Bold" panose="000008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accent1"/>
                </a:solidFill>
                <a:latin typeface="MiSans Bold" panose="00000800000000000000" pitchFamily="2" charset="-122"/>
                <a:ea typeface="MiSans Bold" panose="00000800000000000000" pitchFamily="2" charset="-122"/>
              </a:rPr>
              <a:t>“只保留文本”。在此处粘贴文字时，请选</a:t>
            </a:r>
            <a:endParaRPr lang="en-US" altLang="zh-CN" sz="3200" dirty="0">
              <a:solidFill>
                <a:schemeClr val="accent1"/>
              </a:solidFill>
              <a:latin typeface="MiSans Bold" panose="00000800000000000000" pitchFamily="2" charset="-122"/>
              <a:ea typeface="MiSans Bold" panose="000008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accent1"/>
                </a:solidFill>
                <a:latin typeface="MiSans Bold" panose="00000800000000000000" pitchFamily="2" charset="-122"/>
                <a:ea typeface="MiSans Bold" panose="00000800000000000000" pitchFamily="2" charset="-122"/>
              </a:rPr>
              <a:t>择粘贴选项为“只保留文本”。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7ADE03A-CB51-B26F-AC7D-FF5D846A7194}"/>
              </a:ext>
            </a:extLst>
          </p:cNvPr>
          <p:cNvGrpSpPr/>
          <p:nvPr/>
        </p:nvGrpSpPr>
        <p:grpSpPr>
          <a:xfrm>
            <a:off x="658813" y="746962"/>
            <a:ext cx="1552460" cy="209550"/>
            <a:chOff x="2933700" y="7224379"/>
            <a:chExt cx="1552460" cy="209550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51F639FC-E14E-1C8D-9FC6-45F8DC8A06B6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33B0405E-661D-CFE5-2C89-E9ED2B664B7E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9478FC3F-B31E-DABA-5A6C-F5390C1D4C43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EE2505B-8442-F69F-8D34-F9EB98117ED1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E3FFA21-1AB4-DB1C-6A8E-149E8E6679D9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6B90CC1B-7579-4191-6F73-CD3E9B0226A0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5904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</a:t>
            </a:r>
            <a:r>
              <a:rPr kumimoji="1" lang="en-US" altLang="zh-CN" dirty="0" err="1"/>
              <a:t>MiSans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 err="1"/>
              <a:t>MiSans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1.5</a:t>
            </a:r>
          </a:p>
          <a:p>
            <a:r>
              <a:rPr kumimoji="1" lang="en-US" altLang="zh-CN" dirty="0" err="1"/>
              <a:t>unsplash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Zeeky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1735099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CAEE42A6-8B69-9C31-4A3A-43A39FC8D6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PART</a:t>
            </a:r>
            <a:endParaRPr lang="zh-CN" altLang="en-US" dirty="0"/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3AD38128-1717-63BB-EBDF-6E5AC3873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FF4F62FE-2D63-2722-35CF-5BA1585FBA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558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îṣļíde">
            <a:extLst>
              <a:ext uri="{FF2B5EF4-FFF2-40B4-BE49-F238E27FC236}">
                <a16:creationId xmlns:a16="http://schemas.microsoft.com/office/drawing/2014/main" id="{13FC18D5-2BBE-4C48-87C6-0B0794F8356A}"/>
              </a:ext>
            </a:extLst>
          </p:cNvPr>
          <p:cNvSpPr/>
          <p:nvPr/>
        </p:nvSpPr>
        <p:spPr>
          <a:xfrm>
            <a:off x="669924" y="1561733"/>
            <a:ext cx="10850564" cy="4969128"/>
          </a:xfrm>
          <a:prstGeom prst="roundRect">
            <a:avLst>
              <a:gd name="adj" fmla="val 7000"/>
            </a:avLst>
          </a:prstGeom>
          <a:solidFill>
            <a:schemeClr val="bg1">
              <a:alpha val="70000"/>
            </a:schemeClr>
          </a:solidFill>
          <a:ln w="12700" cap="rnd">
            <a:noFill/>
            <a:prstDash val="solid"/>
            <a:round/>
            <a:headEnd/>
            <a:tailEnd/>
          </a:ln>
          <a:effectLst>
            <a:outerShdw blurRad="381000" dist="25400" dir="4800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1600" b="1" dirty="0">
              <a:solidFill>
                <a:schemeClr val="bg1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27" name="图形 125">
            <a:extLst>
              <a:ext uri="{FF2B5EF4-FFF2-40B4-BE49-F238E27FC236}">
                <a16:creationId xmlns:a16="http://schemas.microsoft.com/office/drawing/2014/main" id="{962784AC-8BD4-4EE7-A254-12629E1C26AF}"/>
              </a:ext>
            </a:extLst>
          </p:cNvPr>
          <p:cNvSpPr/>
          <p:nvPr/>
        </p:nvSpPr>
        <p:spPr>
          <a:xfrm>
            <a:off x="7979900" y="5802298"/>
            <a:ext cx="423839" cy="577231"/>
          </a:xfrm>
          <a:custGeom>
            <a:avLst/>
            <a:gdLst>
              <a:gd name="connsiteX0" fmla="*/ 152467 w 956190"/>
              <a:gd name="connsiteY0" fmla="*/ 0 h 1302246"/>
              <a:gd name="connsiteX1" fmla="*/ 795272 w 956190"/>
              <a:gd name="connsiteY1" fmla="*/ 0 h 1302246"/>
              <a:gd name="connsiteX2" fmla="*/ 795272 w 956190"/>
              <a:gd name="connsiteY2" fmla="*/ 110196 h 1302246"/>
              <a:gd name="connsiteX3" fmla="*/ 152467 w 956190"/>
              <a:gd name="connsiteY3" fmla="*/ 110196 h 1302246"/>
              <a:gd name="connsiteX4" fmla="*/ 936380 w 956190"/>
              <a:gd name="connsiteY4" fmla="*/ 965723 h 1302246"/>
              <a:gd name="connsiteX5" fmla="*/ 821150 w 956190"/>
              <a:gd name="connsiteY5" fmla="*/ 312219 h 1302246"/>
              <a:gd name="connsiteX6" fmla="*/ 801722 w 956190"/>
              <a:gd name="connsiteY6" fmla="*/ 202023 h 1302246"/>
              <a:gd name="connsiteX7" fmla="*/ 154908 w 956190"/>
              <a:gd name="connsiteY7" fmla="*/ 202023 h 1302246"/>
              <a:gd name="connsiteX8" fmla="*/ 135475 w 956190"/>
              <a:gd name="connsiteY8" fmla="*/ 312219 h 1302246"/>
              <a:gd name="connsiteX9" fmla="*/ 19809 w 956190"/>
              <a:gd name="connsiteY9" fmla="*/ 968188 h 1302246"/>
              <a:gd name="connsiteX10" fmla="*/ 0 w 956190"/>
              <a:gd name="connsiteY10" fmla="*/ 1080541 h 1302246"/>
              <a:gd name="connsiteX11" fmla="*/ 103398 w 956190"/>
              <a:gd name="connsiteY11" fmla="*/ 1128755 h 1302246"/>
              <a:gd name="connsiteX12" fmla="*/ 345078 w 956190"/>
              <a:gd name="connsiteY12" fmla="*/ 1241452 h 1302246"/>
              <a:gd name="connsiteX13" fmla="*/ 475448 w 956190"/>
              <a:gd name="connsiteY13" fmla="*/ 1302246 h 1302246"/>
              <a:gd name="connsiteX14" fmla="*/ 605822 w 956190"/>
              <a:gd name="connsiteY14" fmla="*/ 1241454 h 1302246"/>
              <a:gd name="connsiteX15" fmla="*/ 852802 w 956190"/>
              <a:gd name="connsiteY15" fmla="*/ 1126287 h 1302246"/>
              <a:gd name="connsiteX16" fmla="*/ 956191 w 956190"/>
              <a:gd name="connsiteY16" fmla="*/ 1078072 h 1302246"/>
              <a:gd name="connsiteX17" fmla="*/ 936380 w 956190"/>
              <a:gd name="connsiteY17" fmla="*/ 965723 h 1302246"/>
              <a:gd name="connsiteX18" fmla="*/ 709253 w 956190"/>
              <a:gd name="connsiteY18" fmla="*/ 312219 h 1302246"/>
              <a:gd name="connsiteX19" fmla="*/ 745456 w 956190"/>
              <a:gd name="connsiteY19" fmla="*/ 517548 h 1302246"/>
              <a:gd name="connsiteX20" fmla="*/ 163802 w 956190"/>
              <a:gd name="connsiteY20" fmla="*/ 786164 h 1302246"/>
              <a:gd name="connsiteX21" fmla="*/ 247373 w 956190"/>
              <a:gd name="connsiteY21" fmla="*/ 312221 h 1302246"/>
              <a:gd name="connsiteX22" fmla="*/ 709253 w 956190"/>
              <a:gd name="connsiteY22" fmla="*/ 312221 h 1302246"/>
              <a:gd name="connsiteX23" fmla="*/ 140505 w 956190"/>
              <a:gd name="connsiteY23" fmla="*/ 918303 h 1302246"/>
              <a:gd name="connsiteX24" fmla="*/ 765248 w 956190"/>
              <a:gd name="connsiteY24" fmla="*/ 629785 h 1302246"/>
              <a:gd name="connsiteX25" fmla="*/ 789546 w 956190"/>
              <a:gd name="connsiteY25" fmla="*/ 767574 h 1302246"/>
              <a:gd name="connsiteX26" fmla="*/ 186656 w 956190"/>
              <a:gd name="connsiteY26" fmla="*/ 1045994 h 1302246"/>
              <a:gd name="connsiteX27" fmla="*/ 123205 w 956190"/>
              <a:gd name="connsiteY27" fmla="*/ 1016405 h 1302246"/>
              <a:gd name="connsiteX28" fmla="*/ 140505 w 956190"/>
              <a:gd name="connsiteY28" fmla="*/ 918303 h 1302246"/>
              <a:gd name="connsiteX29" fmla="*/ 475448 w 956190"/>
              <a:gd name="connsiteY29" fmla="*/ 1180661 h 1302246"/>
              <a:gd name="connsiteX30" fmla="*/ 317432 w 956190"/>
              <a:gd name="connsiteY30" fmla="*/ 1106974 h 1302246"/>
              <a:gd name="connsiteX31" fmla="*/ 809333 w 956190"/>
              <a:gd name="connsiteY31" fmla="*/ 879812 h 1302246"/>
              <a:gd name="connsiteX32" fmla="*/ 832985 w 956190"/>
              <a:gd name="connsiteY32" fmla="*/ 1013938 h 1302246"/>
              <a:gd name="connsiteX33" fmla="*/ 475448 w 956190"/>
              <a:gd name="connsiteY33" fmla="*/ 1180661 h 130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56190" h="1302246">
                <a:moveTo>
                  <a:pt x="152467" y="0"/>
                </a:moveTo>
                <a:lnTo>
                  <a:pt x="795272" y="0"/>
                </a:lnTo>
                <a:lnTo>
                  <a:pt x="795272" y="110196"/>
                </a:lnTo>
                <a:lnTo>
                  <a:pt x="152467" y="110196"/>
                </a:lnTo>
                <a:close/>
                <a:moveTo>
                  <a:pt x="936380" y="965723"/>
                </a:moveTo>
                <a:lnTo>
                  <a:pt x="821150" y="312219"/>
                </a:lnTo>
                <a:lnTo>
                  <a:pt x="801722" y="202023"/>
                </a:lnTo>
                <a:lnTo>
                  <a:pt x="154908" y="202023"/>
                </a:lnTo>
                <a:lnTo>
                  <a:pt x="135475" y="312219"/>
                </a:lnTo>
                <a:lnTo>
                  <a:pt x="19809" y="968188"/>
                </a:lnTo>
                <a:lnTo>
                  <a:pt x="0" y="1080541"/>
                </a:lnTo>
                <a:lnTo>
                  <a:pt x="103398" y="1128755"/>
                </a:lnTo>
                <a:lnTo>
                  <a:pt x="345078" y="1241452"/>
                </a:lnTo>
                <a:lnTo>
                  <a:pt x="475448" y="1302246"/>
                </a:lnTo>
                <a:lnTo>
                  <a:pt x="605822" y="1241454"/>
                </a:lnTo>
                <a:lnTo>
                  <a:pt x="852802" y="1126287"/>
                </a:lnTo>
                <a:lnTo>
                  <a:pt x="956191" y="1078072"/>
                </a:lnTo>
                <a:lnTo>
                  <a:pt x="936380" y="965723"/>
                </a:lnTo>
                <a:close/>
                <a:moveTo>
                  <a:pt x="709253" y="312219"/>
                </a:moveTo>
                <a:lnTo>
                  <a:pt x="745456" y="517548"/>
                </a:lnTo>
                <a:lnTo>
                  <a:pt x="163802" y="786164"/>
                </a:lnTo>
                <a:lnTo>
                  <a:pt x="247373" y="312221"/>
                </a:lnTo>
                <a:lnTo>
                  <a:pt x="709253" y="312221"/>
                </a:lnTo>
                <a:close/>
                <a:moveTo>
                  <a:pt x="140505" y="918303"/>
                </a:moveTo>
                <a:lnTo>
                  <a:pt x="765248" y="629785"/>
                </a:lnTo>
                <a:lnTo>
                  <a:pt x="789546" y="767574"/>
                </a:lnTo>
                <a:lnTo>
                  <a:pt x="186656" y="1045994"/>
                </a:lnTo>
                <a:lnTo>
                  <a:pt x="123205" y="1016405"/>
                </a:lnTo>
                <a:lnTo>
                  <a:pt x="140505" y="918303"/>
                </a:lnTo>
                <a:close/>
                <a:moveTo>
                  <a:pt x="475448" y="1180661"/>
                </a:moveTo>
                <a:lnTo>
                  <a:pt x="317432" y="1106974"/>
                </a:lnTo>
                <a:lnTo>
                  <a:pt x="809333" y="879812"/>
                </a:lnTo>
                <a:lnTo>
                  <a:pt x="832985" y="1013938"/>
                </a:lnTo>
                <a:lnTo>
                  <a:pt x="475448" y="118066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3CBDB792-FA67-409B-A9BF-FDC1384D3623}"/>
              </a:ext>
            </a:extLst>
          </p:cNvPr>
          <p:cNvGrpSpPr/>
          <p:nvPr/>
        </p:nvGrpSpPr>
        <p:grpSpPr>
          <a:xfrm>
            <a:off x="3844469" y="5723478"/>
            <a:ext cx="423839" cy="573437"/>
            <a:chOff x="-2024039" y="3580969"/>
            <a:chExt cx="1408024" cy="1904999"/>
          </a:xfrm>
          <a:solidFill>
            <a:schemeClr val="bg1">
              <a:lumMod val="85000"/>
            </a:schemeClr>
          </a:solidFill>
        </p:grpSpPr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7CE4C86B-6023-48B9-8203-917FBB6458C2}"/>
                </a:ext>
              </a:extLst>
            </p:cNvPr>
            <p:cNvSpPr/>
            <p:nvPr/>
          </p:nvSpPr>
          <p:spPr>
            <a:xfrm>
              <a:off x="-2024039" y="3580969"/>
              <a:ext cx="1408024" cy="1904999"/>
            </a:xfrm>
            <a:custGeom>
              <a:avLst/>
              <a:gdLst>
                <a:gd name="connsiteX0" fmla="*/ 703929 w 1408024"/>
                <a:gd name="connsiteY0" fmla="*/ 0 h 1904999"/>
                <a:gd name="connsiteX1" fmla="*/ 1408024 w 1408024"/>
                <a:gd name="connsiteY1" fmla="*/ 700863 h 1904999"/>
                <a:gd name="connsiteX2" fmla="*/ 787913 w 1408024"/>
                <a:gd name="connsiteY2" fmla="*/ 1863142 h 1904999"/>
                <a:gd name="connsiteX3" fmla="*/ 767261 w 1408024"/>
                <a:gd name="connsiteY3" fmla="*/ 1883792 h 1904999"/>
                <a:gd name="connsiteX4" fmla="*/ 619945 w 1408024"/>
                <a:gd name="connsiteY4" fmla="*/ 1863142 h 1904999"/>
                <a:gd name="connsiteX5" fmla="*/ 0 w 1408024"/>
                <a:gd name="connsiteY5" fmla="*/ 700863 h 1904999"/>
                <a:gd name="connsiteX6" fmla="*/ 703929 w 1408024"/>
                <a:gd name="connsiteY6" fmla="*/ 0 h 1904999"/>
                <a:gd name="connsiteX7" fmla="*/ 703929 w 1408024"/>
                <a:gd name="connsiteY7" fmla="*/ 121504 h 1904999"/>
                <a:gd name="connsiteX8" fmla="*/ 121918 w 1408024"/>
                <a:gd name="connsiteY8" fmla="*/ 700863 h 1904999"/>
                <a:gd name="connsiteX9" fmla="*/ 692830 w 1408024"/>
                <a:gd name="connsiteY9" fmla="*/ 1757046 h 1904999"/>
                <a:gd name="connsiteX10" fmla="*/ 703929 w 1408024"/>
                <a:gd name="connsiteY10" fmla="*/ 1772039 h 1904999"/>
                <a:gd name="connsiteX11" fmla="*/ 715028 w 1408024"/>
                <a:gd name="connsiteY11" fmla="*/ 1757046 h 1904999"/>
                <a:gd name="connsiteX12" fmla="*/ 1285773 w 1408024"/>
                <a:gd name="connsiteY12" fmla="*/ 700863 h 1904999"/>
                <a:gd name="connsiteX13" fmla="*/ 703929 w 1408024"/>
                <a:gd name="connsiteY13" fmla="*/ 121504 h 190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8024" h="1904999">
                  <a:moveTo>
                    <a:pt x="703929" y="0"/>
                  </a:moveTo>
                  <a:cubicBezTo>
                    <a:pt x="1092129" y="0"/>
                    <a:pt x="1408024" y="314403"/>
                    <a:pt x="1408024" y="700863"/>
                  </a:cubicBezTo>
                  <a:cubicBezTo>
                    <a:pt x="1408024" y="1004004"/>
                    <a:pt x="974352" y="1614670"/>
                    <a:pt x="787913" y="1863142"/>
                  </a:cubicBezTo>
                  <a:cubicBezTo>
                    <a:pt x="782023" y="1870956"/>
                    <a:pt x="775073" y="1877913"/>
                    <a:pt x="767261" y="1883792"/>
                  </a:cubicBezTo>
                  <a:cubicBezTo>
                    <a:pt x="720879" y="1918767"/>
                    <a:pt x="654922" y="1909521"/>
                    <a:pt x="619945" y="1863142"/>
                  </a:cubicBezTo>
                  <a:cubicBezTo>
                    <a:pt x="433507" y="1614670"/>
                    <a:pt x="0" y="1003920"/>
                    <a:pt x="0" y="700863"/>
                  </a:cubicBezTo>
                  <a:cubicBezTo>
                    <a:pt x="0" y="314403"/>
                    <a:pt x="315730" y="0"/>
                    <a:pt x="703929" y="0"/>
                  </a:cubicBezTo>
                  <a:close/>
                  <a:moveTo>
                    <a:pt x="703929" y="121504"/>
                  </a:moveTo>
                  <a:cubicBezTo>
                    <a:pt x="382983" y="121504"/>
                    <a:pt x="121918" y="381409"/>
                    <a:pt x="121918" y="700863"/>
                  </a:cubicBezTo>
                  <a:cubicBezTo>
                    <a:pt x="121918" y="878276"/>
                    <a:pt x="340824" y="1283040"/>
                    <a:pt x="692830" y="1757046"/>
                  </a:cubicBezTo>
                  <a:lnTo>
                    <a:pt x="703929" y="1772039"/>
                  </a:lnTo>
                  <a:lnTo>
                    <a:pt x="715028" y="1757046"/>
                  </a:lnTo>
                  <a:cubicBezTo>
                    <a:pt x="1067198" y="1283040"/>
                    <a:pt x="1285856" y="878358"/>
                    <a:pt x="1285773" y="700863"/>
                  </a:cubicBezTo>
                  <a:cubicBezTo>
                    <a:pt x="1285773" y="381409"/>
                    <a:pt x="1024793" y="121504"/>
                    <a:pt x="703929" y="1215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FB142E5A-FAF3-4FB4-B9D4-111E47A81B15}"/>
                </a:ext>
              </a:extLst>
            </p:cNvPr>
            <p:cNvSpPr/>
            <p:nvPr/>
          </p:nvSpPr>
          <p:spPr>
            <a:xfrm>
              <a:off x="-1621011" y="3938110"/>
              <a:ext cx="601639" cy="598410"/>
            </a:xfrm>
            <a:custGeom>
              <a:avLst/>
              <a:gdLst>
                <a:gd name="connsiteX0" fmla="*/ 300902 w 601639"/>
                <a:gd name="connsiteY0" fmla="*/ 0 h 598410"/>
                <a:gd name="connsiteX1" fmla="*/ 601639 w 601639"/>
                <a:gd name="connsiteY1" fmla="*/ 299329 h 598410"/>
                <a:gd name="connsiteX2" fmla="*/ 300902 w 601639"/>
                <a:gd name="connsiteY2" fmla="*/ 598410 h 598410"/>
                <a:gd name="connsiteX3" fmla="*/ 0 w 601639"/>
                <a:gd name="connsiteY3" fmla="*/ 299329 h 598410"/>
                <a:gd name="connsiteX4" fmla="*/ 300902 w 601639"/>
                <a:gd name="connsiteY4" fmla="*/ 0 h 598410"/>
                <a:gd name="connsiteX5" fmla="*/ 300861 w 601639"/>
                <a:gd name="connsiteY5" fmla="*/ 132064 h 598410"/>
                <a:gd name="connsiteX6" fmla="*/ 133679 w 601639"/>
                <a:gd name="connsiteY6" fmla="*/ 299247 h 598410"/>
                <a:gd name="connsiteX7" fmla="*/ 300902 w 601639"/>
                <a:gd name="connsiteY7" fmla="*/ 465890 h 598410"/>
                <a:gd name="connsiteX8" fmla="*/ 468042 w 601639"/>
                <a:gd name="connsiteY8" fmla="*/ 299247 h 598410"/>
                <a:gd name="connsiteX9" fmla="*/ 300861 w 601639"/>
                <a:gd name="connsiteY9" fmla="*/ 132064 h 59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1639" h="598410">
                  <a:moveTo>
                    <a:pt x="300902" y="0"/>
                  </a:moveTo>
                  <a:cubicBezTo>
                    <a:pt x="466801" y="0"/>
                    <a:pt x="601639" y="134260"/>
                    <a:pt x="601639" y="299329"/>
                  </a:cubicBezTo>
                  <a:cubicBezTo>
                    <a:pt x="601639" y="464316"/>
                    <a:pt x="466801" y="598410"/>
                    <a:pt x="300902" y="598410"/>
                  </a:cubicBezTo>
                  <a:cubicBezTo>
                    <a:pt x="135003" y="598410"/>
                    <a:pt x="0" y="464316"/>
                    <a:pt x="0" y="299329"/>
                  </a:cubicBezTo>
                  <a:cubicBezTo>
                    <a:pt x="0" y="134260"/>
                    <a:pt x="135003" y="0"/>
                    <a:pt x="300902" y="0"/>
                  </a:cubicBezTo>
                  <a:close/>
                  <a:moveTo>
                    <a:pt x="300861" y="132064"/>
                  </a:moveTo>
                  <a:cubicBezTo>
                    <a:pt x="208528" y="132064"/>
                    <a:pt x="133679" y="206914"/>
                    <a:pt x="133679" y="299247"/>
                  </a:cubicBezTo>
                  <a:cubicBezTo>
                    <a:pt x="133908" y="391412"/>
                    <a:pt x="208735" y="465981"/>
                    <a:pt x="300902" y="465890"/>
                  </a:cubicBezTo>
                  <a:cubicBezTo>
                    <a:pt x="393003" y="465890"/>
                    <a:pt x="468042" y="391182"/>
                    <a:pt x="468042" y="299247"/>
                  </a:cubicBezTo>
                  <a:cubicBezTo>
                    <a:pt x="468042" y="206914"/>
                    <a:pt x="393192" y="132064"/>
                    <a:pt x="300861" y="13206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sp>
        <p:nvSpPr>
          <p:cNvPr id="124" name="文本框 123">
            <a:extLst>
              <a:ext uri="{FF2B5EF4-FFF2-40B4-BE49-F238E27FC236}">
                <a16:creationId xmlns:a16="http://schemas.microsoft.com/office/drawing/2014/main" id="{2B88A550-F530-4B4B-82B0-2B6F4143341C}"/>
              </a:ext>
            </a:extLst>
          </p:cNvPr>
          <p:cNvSpPr txBox="1"/>
          <p:nvPr/>
        </p:nvSpPr>
        <p:spPr>
          <a:xfrm>
            <a:off x="7015555" y="6048339"/>
            <a:ext cx="229791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latin typeface="MiSans Normal" panose="00000500000000000000" pitchFamily="2" charset="-122"/>
                <a:ea typeface="MiSans Normal" panose="00000500000000000000" pitchFamily="2" charset="-122"/>
              </a:rPr>
              <a:t>项目负责人</a:t>
            </a:r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3D109184-86EF-4848-A4B4-337BA27093D9}"/>
              </a:ext>
            </a:extLst>
          </p:cNvPr>
          <p:cNvSpPr txBox="1"/>
          <p:nvPr/>
        </p:nvSpPr>
        <p:spPr>
          <a:xfrm>
            <a:off x="2953145" y="6048339"/>
            <a:ext cx="229790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latin typeface="MiSans Normal" panose="00000500000000000000" pitchFamily="2" charset="-122"/>
                <a:ea typeface="MiSans Normal" panose="00000500000000000000" pitchFamily="2" charset="-122"/>
              </a:rPr>
              <a:t>项目地点</a:t>
            </a:r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B3CEF4C-1834-AC30-5730-57118A749EA1}"/>
              </a:ext>
            </a:extLst>
          </p:cNvPr>
          <p:cNvGrpSpPr/>
          <p:nvPr/>
        </p:nvGrpSpPr>
        <p:grpSpPr>
          <a:xfrm>
            <a:off x="1226346" y="1701433"/>
            <a:ext cx="9725023" cy="3812305"/>
            <a:chOff x="1226346" y="1701433"/>
            <a:chExt cx="9725023" cy="381230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F732BBA-EE36-4BF2-8C90-171437DD62B3}"/>
                </a:ext>
              </a:extLst>
            </p:cNvPr>
            <p:cNvGrpSpPr/>
            <p:nvPr/>
          </p:nvGrpSpPr>
          <p:grpSpPr>
            <a:xfrm>
              <a:off x="1226346" y="3393145"/>
              <a:ext cx="9725023" cy="2120593"/>
              <a:chOff x="1226346" y="2920938"/>
              <a:chExt cx="9725023" cy="2120593"/>
            </a:xfrm>
          </p:grpSpPr>
          <p:grpSp>
            <p:nvGrpSpPr>
              <p:cNvPr id="72" name="组合 71">
                <a:extLst>
                  <a:ext uri="{FF2B5EF4-FFF2-40B4-BE49-F238E27FC236}">
                    <a16:creationId xmlns:a16="http://schemas.microsoft.com/office/drawing/2014/main" id="{31C92CF4-D674-40E6-83E6-471F8B231210}"/>
                  </a:ext>
                </a:extLst>
              </p:cNvPr>
              <p:cNvGrpSpPr/>
              <p:nvPr/>
            </p:nvGrpSpPr>
            <p:grpSpPr>
              <a:xfrm>
                <a:off x="1240630" y="4533469"/>
                <a:ext cx="9710739" cy="508062"/>
                <a:chOff x="1857374" y="4165685"/>
                <a:chExt cx="9710739" cy="508062"/>
              </a:xfrm>
            </p:grpSpPr>
            <p:sp>
              <p:nvSpPr>
                <p:cNvPr id="67" name="矩形: 圆角 66">
                  <a:extLst>
                    <a:ext uri="{FF2B5EF4-FFF2-40B4-BE49-F238E27FC236}">
                      <a16:creationId xmlns:a16="http://schemas.microsoft.com/office/drawing/2014/main" id="{413BB66D-F872-4EB0-B850-9B96AACEA5D7}"/>
                    </a:ext>
                  </a:extLst>
                </p:cNvPr>
                <p:cNvSpPr/>
                <p:nvPr/>
              </p:nvSpPr>
              <p:spPr>
                <a:xfrm>
                  <a:off x="1857374" y="4165685"/>
                  <a:ext cx="1436691" cy="50806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sp>
              <p:nvSpPr>
                <p:cNvPr id="68" name="矩形: 圆角 67">
                  <a:extLst>
                    <a:ext uri="{FF2B5EF4-FFF2-40B4-BE49-F238E27FC236}">
                      <a16:creationId xmlns:a16="http://schemas.microsoft.com/office/drawing/2014/main" id="{5E52B19C-1685-4ABB-8FEF-CB94EC2F5B9C}"/>
                    </a:ext>
                  </a:extLst>
                </p:cNvPr>
                <p:cNvSpPr/>
                <p:nvPr/>
              </p:nvSpPr>
              <p:spPr>
                <a:xfrm>
                  <a:off x="3925886" y="4165685"/>
                  <a:ext cx="1436691" cy="50806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sp>
              <p:nvSpPr>
                <p:cNvPr id="69" name="矩形: 圆角 68">
                  <a:extLst>
                    <a:ext uri="{FF2B5EF4-FFF2-40B4-BE49-F238E27FC236}">
                      <a16:creationId xmlns:a16="http://schemas.microsoft.com/office/drawing/2014/main" id="{3D2DAA3A-C961-440D-98C5-ABAD9AEE1D90}"/>
                    </a:ext>
                  </a:extLst>
                </p:cNvPr>
                <p:cNvSpPr/>
                <p:nvPr/>
              </p:nvSpPr>
              <p:spPr>
                <a:xfrm>
                  <a:off x="5994398" y="4165685"/>
                  <a:ext cx="1436691" cy="50806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sp>
              <p:nvSpPr>
                <p:cNvPr id="70" name="矩形: 圆角 69">
                  <a:extLst>
                    <a:ext uri="{FF2B5EF4-FFF2-40B4-BE49-F238E27FC236}">
                      <a16:creationId xmlns:a16="http://schemas.microsoft.com/office/drawing/2014/main" id="{4FCE7F3C-208B-4BEE-B090-D1D932AF2E8F}"/>
                    </a:ext>
                  </a:extLst>
                </p:cNvPr>
                <p:cNvSpPr/>
                <p:nvPr/>
              </p:nvSpPr>
              <p:spPr>
                <a:xfrm>
                  <a:off x="8062910" y="4165685"/>
                  <a:ext cx="1436691" cy="50806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sp>
              <p:nvSpPr>
                <p:cNvPr id="71" name="矩形: 圆角 70">
                  <a:extLst>
                    <a:ext uri="{FF2B5EF4-FFF2-40B4-BE49-F238E27FC236}">
                      <a16:creationId xmlns:a16="http://schemas.microsoft.com/office/drawing/2014/main" id="{741C7F6F-B1EF-4F91-A0DC-E0A6530E71A5}"/>
                    </a:ext>
                  </a:extLst>
                </p:cNvPr>
                <p:cNvSpPr/>
                <p:nvPr/>
              </p:nvSpPr>
              <p:spPr>
                <a:xfrm>
                  <a:off x="10131422" y="4165685"/>
                  <a:ext cx="1436691" cy="50806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</p:grpSp>
          <p:sp>
            <p:nvSpPr>
              <p:cNvPr id="40" name="矩形: 圆角 39">
                <a:extLst>
                  <a:ext uri="{FF2B5EF4-FFF2-40B4-BE49-F238E27FC236}">
                    <a16:creationId xmlns:a16="http://schemas.microsoft.com/office/drawing/2014/main" id="{2CAA3DDA-BA69-46A4-B59D-F648C8B6745F}"/>
                  </a:ext>
                </a:extLst>
              </p:cNvPr>
              <p:cNvSpPr/>
              <p:nvPr/>
            </p:nvSpPr>
            <p:spPr>
              <a:xfrm>
                <a:off x="3021012" y="2920938"/>
                <a:ext cx="6149975" cy="50806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412C643-7E78-41B3-8039-08BB646B6104}"/>
                  </a:ext>
                </a:extLst>
              </p:cNvPr>
              <p:cNvSpPr txBox="1"/>
              <p:nvPr/>
            </p:nvSpPr>
            <p:spPr>
              <a:xfrm>
                <a:off x="2447924" y="2990303"/>
                <a:ext cx="7296150" cy="369332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重点建设项目工作领导小组</a:t>
                </a:r>
              </a:p>
            </p:txBody>
          </p: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ED341829-F622-494A-A8C7-0B22FE73F716}"/>
                  </a:ext>
                </a:extLst>
              </p:cNvPr>
              <p:cNvSpPr txBox="1"/>
              <p:nvPr/>
            </p:nvSpPr>
            <p:spPr>
              <a:xfrm>
                <a:off x="1226346" y="4602834"/>
                <a:ext cx="1450975" cy="369332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A</a:t>
                </a:r>
                <a:r>
                  <a:rPr lang="zh-CN" altLang="en-US" dirty="0">
                    <a:solidFill>
                      <a:schemeClr val="bg1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科室</a:t>
                </a:r>
              </a:p>
            </p:txBody>
          </p:sp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9ABA069F-763C-4BFB-9F50-212FAAF91C36}"/>
                  </a:ext>
                </a:extLst>
              </p:cNvPr>
              <p:cNvSpPr txBox="1"/>
              <p:nvPr/>
            </p:nvSpPr>
            <p:spPr>
              <a:xfrm>
                <a:off x="3565058" y="4602834"/>
                <a:ext cx="982663" cy="369332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en-US" altLang="zh-CN" dirty="0"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B</a:t>
                </a:r>
                <a:r>
                  <a: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科室</a:t>
                </a:r>
              </a:p>
            </p:txBody>
          </p: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D54FDCFB-9703-46B6-8B62-C0F5660D596C}"/>
                  </a:ext>
                </a:extLst>
              </p:cNvPr>
              <p:cNvSpPr txBox="1"/>
              <p:nvPr/>
            </p:nvSpPr>
            <p:spPr>
              <a:xfrm>
                <a:off x="5537198" y="4602834"/>
                <a:ext cx="1117601" cy="369332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C</a:t>
                </a:r>
                <a:r>
                  <a:rPr lang="zh-CN" altLang="en-US" dirty="0">
                    <a:solidFill>
                      <a:schemeClr val="bg1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科室</a:t>
                </a:r>
              </a:p>
            </p:txBody>
          </p:sp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DAF3F390-3E04-4EA2-A9EE-D756A710C3F0}"/>
                  </a:ext>
                </a:extLst>
              </p:cNvPr>
              <p:cNvSpPr txBox="1"/>
              <p:nvPr/>
            </p:nvSpPr>
            <p:spPr>
              <a:xfrm>
                <a:off x="7492998" y="4602834"/>
                <a:ext cx="1343025" cy="369332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en-US" altLang="zh-CN" dirty="0"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D</a:t>
                </a:r>
                <a:r>
                  <a: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科室</a:t>
                </a:r>
              </a:p>
            </p:txBody>
          </p:sp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40422E0A-BAD5-42CC-B68E-18ED9267FAB8}"/>
                  </a:ext>
                </a:extLst>
              </p:cNvPr>
              <p:cNvSpPr txBox="1"/>
              <p:nvPr/>
            </p:nvSpPr>
            <p:spPr>
              <a:xfrm>
                <a:off x="9634062" y="4602834"/>
                <a:ext cx="1197921" cy="369332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E</a:t>
                </a:r>
                <a:r>
                  <a:rPr lang="zh-CN" altLang="en-US" dirty="0">
                    <a:solidFill>
                      <a:schemeClr val="bg1"/>
                    </a:solidFill>
                    <a:latin typeface="MiSans Normal" panose="00000500000000000000" pitchFamily="2" charset="-122"/>
                    <a:ea typeface="MiSans Normal" panose="00000500000000000000" pitchFamily="2" charset="-122"/>
                  </a:rPr>
                  <a:t>科室</a:t>
                </a:r>
              </a:p>
            </p:txBody>
          </p:sp>
          <p:cxnSp>
            <p:nvCxnSpPr>
              <p:cNvPr id="75" name="直接连接符 74">
                <a:extLst>
                  <a:ext uri="{FF2B5EF4-FFF2-40B4-BE49-F238E27FC236}">
                    <a16:creationId xmlns:a16="http://schemas.microsoft.com/office/drawing/2014/main" id="{ED62250F-61FF-4236-8465-9F651D9214E0}"/>
                  </a:ext>
                </a:extLst>
              </p:cNvPr>
              <p:cNvCxnSpPr>
                <a:cxnSpLocks/>
                <a:stCxn id="40" idx="2"/>
              </p:cNvCxnSpPr>
              <p:nvPr/>
            </p:nvCxnSpPr>
            <p:spPr>
              <a:xfrm flipH="1">
                <a:off x="2108200" y="3429000"/>
                <a:ext cx="3987800" cy="1104469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>
                <a:extLst>
                  <a:ext uri="{FF2B5EF4-FFF2-40B4-BE49-F238E27FC236}">
                    <a16:creationId xmlns:a16="http://schemas.microsoft.com/office/drawing/2014/main" id="{8EF16BF5-1753-494A-AED4-CEA07C2622D5}"/>
                  </a:ext>
                </a:extLst>
              </p:cNvPr>
              <p:cNvCxnSpPr>
                <a:cxnSpLocks/>
                <a:stCxn id="40" idx="2"/>
                <a:endCxn id="68" idx="0"/>
              </p:cNvCxnSpPr>
              <p:nvPr/>
            </p:nvCxnSpPr>
            <p:spPr>
              <a:xfrm flipH="1">
                <a:off x="4027488" y="3429000"/>
                <a:ext cx="2068512" cy="1104469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>
                <a:extLst>
                  <a:ext uri="{FF2B5EF4-FFF2-40B4-BE49-F238E27FC236}">
                    <a16:creationId xmlns:a16="http://schemas.microsoft.com/office/drawing/2014/main" id="{82A331CA-B606-4E6F-8BDB-18F2A96CE5A6}"/>
                  </a:ext>
                </a:extLst>
              </p:cNvPr>
              <p:cNvCxnSpPr>
                <a:cxnSpLocks/>
                <a:stCxn id="40" idx="2"/>
                <a:endCxn id="69" idx="0"/>
              </p:cNvCxnSpPr>
              <p:nvPr/>
            </p:nvCxnSpPr>
            <p:spPr>
              <a:xfrm>
                <a:off x="6096000" y="3429000"/>
                <a:ext cx="0" cy="1104469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7049DE93-956B-41A7-AD10-1E749BDE4DC0}"/>
                  </a:ext>
                </a:extLst>
              </p:cNvPr>
              <p:cNvCxnSpPr>
                <a:cxnSpLocks/>
                <a:stCxn id="40" idx="2"/>
                <a:endCxn id="70" idx="0"/>
              </p:cNvCxnSpPr>
              <p:nvPr/>
            </p:nvCxnSpPr>
            <p:spPr>
              <a:xfrm>
                <a:off x="6096000" y="3429000"/>
                <a:ext cx="2068512" cy="1104469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>
                <a:extLst>
                  <a:ext uri="{FF2B5EF4-FFF2-40B4-BE49-F238E27FC236}">
                    <a16:creationId xmlns:a16="http://schemas.microsoft.com/office/drawing/2014/main" id="{10470C28-144F-480F-B8C4-6CA748380B37}"/>
                  </a:ext>
                </a:extLst>
              </p:cNvPr>
              <p:cNvCxnSpPr>
                <a:cxnSpLocks/>
                <a:endCxn id="71" idx="0"/>
              </p:cNvCxnSpPr>
              <p:nvPr/>
            </p:nvCxnSpPr>
            <p:spPr>
              <a:xfrm>
                <a:off x="6096000" y="3429000"/>
                <a:ext cx="4137024" cy="1104469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EC85CE6F-22D0-43D2-A3FA-4F7ADA7241B9}"/>
                </a:ext>
              </a:extLst>
            </p:cNvPr>
            <p:cNvSpPr txBox="1"/>
            <p:nvPr/>
          </p:nvSpPr>
          <p:spPr>
            <a:xfrm>
              <a:off x="2773878" y="1701433"/>
              <a:ext cx="6644244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b="1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工作小组创建</a:t>
              </a: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729AA766-34DC-4E77-B3E4-B73104613E40}"/>
                </a:ext>
              </a:extLst>
            </p:cNvPr>
            <p:cNvGrpSpPr/>
            <p:nvPr/>
          </p:nvGrpSpPr>
          <p:grpSpPr>
            <a:xfrm>
              <a:off x="6250376" y="2174697"/>
              <a:ext cx="2549236" cy="1112516"/>
              <a:chOff x="6096000" y="2106247"/>
              <a:chExt cx="2549236" cy="1112516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F802EC9A-652A-48CA-B28E-C786D3BE7B1C}"/>
                  </a:ext>
                </a:extLst>
              </p:cNvPr>
              <p:cNvGrpSpPr/>
              <p:nvPr/>
            </p:nvGrpSpPr>
            <p:grpSpPr>
              <a:xfrm>
                <a:off x="6612039" y="2175612"/>
                <a:ext cx="1875971" cy="369332"/>
                <a:chOff x="3502972" y="2379693"/>
                <a:chExt cx="1875971" cy="369332"/>
              </a:xfrm>
            </p:grpSpPr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E3FE1825-F08E-4DB5-8456-DE0AF595ADC6}"/>
                    </a:ext>
                  </a:extLst>
                </p:cNvPr>
                <p:cNvSpPr txBox="1"/>
                <p:nvPr/>
              </p:nvSpPr>
              <p:spPr>
                <a:xfrm>
                  <a:off x="4147987" y="2379693"/>
                  <a:ext cx="123095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r>
                    <a:rPr lang="en-US" altLang="zh-CN" dirty="0">
                      <a:latin typeface="MiSans Normal" panose="00000500000000000000" pitchFamily="2" charset="-122"/>
                      <a:ea typeface="MiSans Normal" panose="00000500000000000000" pitchFamily="2" charset="-122"/>
                    </a:rPr>
                    <a:t>XX</a:t>
                  </a:r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46C48417-F529-43C7-AE75-AFF8B9FF10FB}"/>
                    </a:ext>
                  </a:extLst>
                </p:cNvPr>
                <p:cNvSpPr txBox="1"/>
                <p:nvPr/>
              </p:nvSpPr>
              <p:spPr>
                <a:xfrm>
                  <a:off x="3502972" y="2379693"/>
                  <a:ext cx="78359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r>
                    <a: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rPr>
                    <a:t>组长</a:t>
                  </a:r>
                </a:p>
              </p:txBody>
            </p:sp>
          </p:grp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E6848CF0-1C65-4D84-8AEA-FB4485B486B9}"/>
                  </a:ext>
                </a:extLst>
              </p:cNvPr>
              <p:cNvGrpSpPr/>
              <p:nvPr/>
            </p:nvGrpSpPr>
            <p:grpSpPr>
              <a:xfrm>
                <a:off x="6612039" y="2780066"/>
                <a:ext cx="1942610" cy="369332"/>
                <a:chOff x="7382180" y="2329769"/>
                <a:chExt cx="1942610" cy="369332"/>
              </a:xfrm>
            </p:grpSpPr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D05C97A9-72CE-4695-B4DD-3066F85260C6}"/>
                    </a:ext>
                  </a:extLst>
                </p:cNvPr>
                <p:cNvSpPr txBox="1"/>
                <p:nvPr/>
              </p:nvSpPr>
              <p:spPr>
                <a:xfrm>
                  <a:off x="8265374" y="2329769"/>
                  <a:ext cx="105941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r>
                    <a:rPr lang="en-US" altLang="zh-CN" dirty="0">
                      <a:latin typeface="MiSans Normal" panose="00000500000000000000" pitchFamily="2" charset="-122"/>
                      <a:ea typeface="MiSans Normal" panose="00000500000000000000" pitchFamily="2" charset="-122"/>
                    </a:rPr>
                    <a:t>XX</a:t>
                  </a:r>
                  <a:endParaRPr lang="zh-CN" altLang="en-US" dirty="0">
                    <a:latin typeface="MiSans Normal" panose="00000500000000000000" pitchFamily="2" charset="-122"/>
                    <a:ea typeface="MiSans Normal" panose="00000500000000000000" pitchFamily="2" charset="-122"/>
                  </a:endParaRPr>
                </a:p>
              </p:txBody>
            </p:sp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7B16CFBF-3946-470A-8BCA-AFBC0CC7234A}"/>
                    </a:ext>
                  </a:extLst>
                </p:cNvPr>
                <p:cNvSpPr txBox="1"/>
                <p:nvPr/>
              </p:nvSpPr>
              <p:spPr>
                <a:xfrm>
                  <a:off x="7382180" y="2329769"/>
                  <a:ext cx="92553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r>
                    <a:rPr lang="zh-CN" altLang="en-US" dirty="0">
                      <a:latin typeface="MiSans Normal" panose="00000500000000000000" pitchFamily="2" charset="-122"/>
                      <a:ea typeface="MiSans Normal" panose="00000500000000000000" pitchFamily="2" charset="-122"/>
                    </a:rPr>
                    <a:t>副组长</a:t>
                  </a:r>
                </a:p>
              </p:txBody>
            </p:sp>
          </p:grpSp>
          <p:sp>
            <p:nvSpPr>
              <p:cNvPr id="43" name="矩形: 圆角 42">
                <a:extLst>
                  <a:ext uri="{FF2B5EF4-FFF2-40B4-BE49-F238E27FC236}">
                    <a16:creationId xmlns:a16="http://schemas.microsoft.com/office/drawing/2014/main" id="{31881B89-6602-46E9-A60F-24970ADA4244}"/>
                  </a:ext>
                </a:extLst>
              </p:cNvPr>
              <p:cNvSpPr/>
              <p:nvPr/>
            </p:nvSpPr>
            <p:spPr>
              <a:xfrm>
                <a:off x="6116388" y="2106247"/>
                <a:ext cx="2528848" cy="508062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44" name="矩形: 圆角 43">
                <a:extLst>
                  <a:ext uri="{FF2B5EF4-FFF2-40B4-BE49-F238E27FC236}">
                    <a16:creationId xmlns:a16="http://schemas.microsoft.com/office/drawing/2014/main" id="{671B0B1B-2177-4CE9-9565-9A22C3EE471A}"/>
                  </a:ext>
                </a:extLst>
              </p:cNvPr>
              <p:cNvSpPr/>
              <p:nvPr/>
            </p:nvSpPr>
            <p:spPr>
              <a:xfrm>
                <a:off x="6096000" y="2710701"/>
                <a:ext cx="2528848" cy="508062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</p:grp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AFEE150E-3CAD-414D-89A2-1C967FCEB4A5}"/>
                </a:ext>
              </a:extLst>
            </p:cNvPr>
            <p:cNvCxnSpPr>
              <a:cxnSpLocks/>
              <a:stCxn id="101" idx="2"/>
              <a:endCxn id="40" idx="0"/>
            </p:cNvCxnSpPr>
            <p:nvPr/>
          </p:nvCxnSpPr>
          <p:spPr>
            <a:xfrm>
              <a:off x="6096000" y="2070765"/>
              <a:ext cx="0" cy="132238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4B33A032-5627-4F36-A0F4-68669FC50E82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>
              <a:off x="6096000" y="2428728"/>
              <a:ext cx="174764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7241EB72-02F3-4BA0-895B-5407ACB9F944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6092596" y="3033182"/>
              <a:ext cx="15778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图形 20">
              <a:extLst>
                <a:ext uri="{FF2B5EF4-FFF2-40B4-BE49-F238E27FC236}">
                  <a16:creationId xmlns:a16="http://schemas.microsoft.com/office/drawing/2014/main" id="{3C4CD000-C628-4856-8EBF-0F310364205B}"/>
                </a:ext>
              </a:extLst>
            </p:cNvPr>
            <p:cNvGrpSpPr/>
            <p:nvPr/>
          </p:nvGrpSpPr>
          <p:grpSpPr>
            <a:xfrm>
              <a:off x="6426056" y="2231879"/>
              <a:ext cx="393697" cy="393697"/>
              <a:chOff x="5143500" y="2476500"/>
              <a:chExt cx="1905000" cy="1905000"/>
            </a:xfrm>
          </p:grpSpPr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5EB5DEA1-3D5E-4AE9-83B7-B25722B1D7DA}"/>
                  </a:ext>
                </a:extLst>
              </p:cNvPr>
              <p:cNvSpPr/>
              <p:nvPr/>
            </p:nvSpPr>
            <p:spPr>
              <a:xfrm>
                <a:off x="5321907" y="2690998"/>
                <a:ext cx="1546138" cy="1484002"/>
              </a:xfrm>
              <a:custGeom>
                <a:avLst/>
                <a:gdLst>
                  <a:gd name="connsiteX0" fmla="*/ 333747 w 1546138"/>
                  <a:gd name="connsiteY0" fmla="*/ 943570 h 1484002"/>
                  <a:gd name="connsiteX1" fmla="*/ 269007 w 1546138"/>
                  <a:gd name="connsiteY1" fmla="*/ 1404379 h 1484002"/>
                  <a:gd name="connsiteX2" fmla="*/ 343421 w 1546138"/>
                  <a:gd name="connsiteY2" fmla="*/ 1481398 h 1484002"/>
                  <a:gd name="connsiteX3" fmla="*/ 773162 w 1546138"/>
                  <a:gd name="connsiteY3" fmla="*/ 1265225 h 1484002"/>
                  <a:gd name="connsiteX4" fmla="*/ 1195648 w 1546138"/>
                  <a:gd name="connsiteY4" fmla="*/ 1484002 h 1484002"/>
                  <a:gd name="connsiteX5" fmla="*/ 1281968 w 1546138"/>
                  <a:gd name="connsiteY5" fmla="*/ 1409216 h 1484002"/>
                  <a:gd name="connsiteX6" fmla="*/ 1219647 w 1546138"/>
                  <a:gd name="connsiteY6" fmla="*/ 948407 h 1484002"/>
                  <a:gd name="connsiteX7" fmla="*/ 1546138 w 1546138"/>
                  <a:gd name="connsiteY7" fmla="*/ 566477 h 1484002"/>
                  <a:gd name="connsiteX8" fmla="*/ 1438052 w 1546138"/>
                  <a:gd name="connsiteY8" fmla="*/ 492063 h 1484002"/>
                  <a:gd name="connsiteX9" fmla="*/ 1049238 w 1546138"/>
                  <a:gd name="connsiteY9" fmla="*/ 439229 h 1484002"/>
                  <a:gd name="connsiteX10" fmla="*/ 828228 w 1546138"/>
                  <a:gd name="connsiteY10" fmla="*/ 9488 h 1484002"/>
                  <a:gd name="connsiteX11" fmla="*/ 732048 w 1546138"/>
                  <a:gd name="connsiteY11" fmla="*/ 0 h 1484002"/>
                  <a:gd name="connsiteX12" fmla="*/ 494481 w 1546138"/>
                  <a:gd name="connsiteY12" fmla="*/ 434578 h 1484002"/>
                  <a:gd name="connsiteX13" fmla="*/ 0 w 1546138"/>
                  <a:gd name="connsiteY13" fmla="*/ 535409 h 1484002"/>
                  <a:gd name="connsiteX14" fmla="*/ 23999 w 1546138"/>
                  <a:gd name="connsiteY14" fmla="*/ 624148 h 1484002"/>
                  <a:gd name="connsiteX15" fmla="*/ 333747 w 1546138"/>
                  <a:gd name="connsiteY15" fmla="*/ 943570 h 148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46138" h="1484002">
                    <a:moveTo>
                      <a:pt x="333747" y="943570"/>
                    </a:moveTo>
                    <a:lnTo>
                      <a:pt x="269007" y="1404379"/>
                    </a:lnTo>
                    <a:lnTo>
                      <a:pt x="343421" y="1481398"/>
                    </a:lnTo>
                    <a:lnTo>
                      <a:pt x="773162" y="1265225"/>
                    </a:lnTo>
                    <a:lnTo>
                      <a:pt x="1195648" y="1484002"/>
                    </a:lnTo>
                    <a:lnTo>
                      <a:pt x="1281968" y="1409216"/>
                    </a:lnTo>
                    <a:lnTo>
                      <a:pt x="1219647" y="948407"/>
                    </a:lnTo>
                    <a:lnTo>
                      <a:pt x="1546138" y="566477"/>
                    </a:lnTo>
                    <a:lnTo>
                      <a:pt x="1438052" y="492063"/>
                    </a:lnTo>
                    <a:lnTo>
                      <a:pt x="1049238" y="439229"/>
                    </a:lnTo>
                    <a:lnTo>
                      <a:pt x="828228" y="9488"/>
                    </a:lnTo>
                    <a:lnTo>
                      <a:pt x="732048" y="0"/>
                    </a:lnTo>
                    <a:lnTo>
                      <a:pt x="494481" y="434578"/>
                    </a:lnTo>
                    <a:lnTo>
                      <a:pt x="0" y="535409"/>
                    </a:lnTo>
                    <a:lnTo>
                      <a:pt x="23999" y="624148"/>
                    </a:lnTo>
                    <a:lnTo>
                      <a:pt x="333747" y="943570"/>
                    </a:lnTo>
                    <a:close/>
                  </a:path>
                </a:pathLst>
              </a:custGeom>
              <a:solidFill>
                <a:schemeClr val="accent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8FA31D3C-04C1-4F95-BFB3-F6A363101B9A}"/>
                  </a:ext>
                </a:extLst>
              </p:cNvPr>
              <p:cNvSpPr/>
              <p:nvPr/>
            </p:nvSpPr>
            <p:spPr>
              <a:xfrm>
                <a:off x="5777321" y="3112182"/>
                <a:ext cx="634379" cy="1009570"/>
              </a:xfrm>
              <a:custGeom>
                <a:avLst/>
                <a:gdLst>
                  <a:gd name="connsiteX0" fmla="*/ 462111 w 634379"/>
                  <a:gd name="connsiteY0" fmla="*/ 474390 h 1009570"/>
                  <a:gd name="connsiteX1" fmla="*/ 634380 w 634379"/>
                  <a:gd name="connsiteY1" fmla="*/ 756791 h 1009570"/>
                  <a:gd name="connsiteX2" fmla="*/ 634380 w 634379"/>
                  <a:gd name="connsiteY2" fmla="*/ 908968 h 1009570"/>
                  <a:gd name="connsiteX3" fmla="*/ 622846 w 634379"/>
                  <a:gd name="connsiteY3" fmla="*/ 994544 h 1009570"/>
                  <a:gd name="connsiteX4" fmla="*/ 319980 w 634379"/>
                  <a:gd name="connsiteY4" fmla="*/ 851483 h 1009570"/>
                  <a:gd name="connsiteX5" fmla="*/ 10418 w 634379"/>
                  <a:gd name="connsiteY5" fmla="*/ 990265 h 1009570"/>
                  <a:gd name="connsiteX6" fmla="*/ 0 w 634379"/>
                  <a:gd name="connsiteY6" fmla="*/ 908968 h 1009570"/>
                  <a:gd name="connsiteX7" fmla="*/ 0 w 634379"/>
                  <a:gd name="connsiteY7" fmla="*/ 756791 h 1009570"/>
                  <a:gd name="connsiteX8" fmla="*/ 173013 w 634379"/>
                  <a:gd name="connsiteY8" fmla="*/ 474204 h 1009570"/>
                  <a:gd name="connsiteX9" fmla="*/ 58601 w 634379"/>
                  <a:gd name="connsiteY9" fmla="*/ 259147 h 1009570"/>
                  <a:gd name="connsiteX10" fmla="*/ 317748 w 634379"/>
                  <a:gd name="connsiteY10" fmla="*/ 0 h 1009570"/>
                  <a:gd name="connsiteX11" fmla="*/ 577267 w 634379"/>
                  <a:gd name="connsiteY11" fmla="*/ 258775 h 1009570"/>
                  <a:gd name="connsiteX12" fmla="*/ 462111 w 634379"/>
                  <a:gd name="connsiteY12" fmla="*/ 474390 h 100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34379" h="1009570">
                    <a:moveTo>
                      <a:pt x="462111" y="474390"/>
                    </a:moveTo>
                    <a:cubicBezTo>
                      <a:pt x="564617" y="527038"/>
                      <a:pt x="634380" y="633822"/>
                      <a:pt x="634380" y="756791"/>
                    </a:cubicBezTo>
                    <a:lnTo>
                      <a:pt x="634380" y="908968"/>
                    </a:lnTo>
                    <a:cubicBezTo>
                      <a:pt x="634380" y="938547"/>
                      <a:pt x="630287" y="967197"/>
                      <a:pt x="622846" y="994544"/>
                    </a:cubicBezTo>
                    <a:cubicBezTo>
                      <a:pt x="602754" y="1066354"/>
                      <a:pt x="473832" y="857808"/>
                      <a:pt x="319980" y="851483"/>
                    </a:cubicBezTo>
                    <a:cubicBezTo>
                      <a:pt x="187523" y="846088"/>
                      <a:pt x="26975" y="1053331"/>
                      <a:pt x="10418" y="990265"/>
                    </a:cubicBezTo>
                    <a:cubicBezTo>
                      <a:pt x="3535" y="964220"/>
                      <a:pt x="0" y="937059"/>
                      <a:pt x="0" y="908968"/>
                    </a:cubicBezTo>
                    <a:lnTo>
                      <a:pt x="0" y="756791"/>
                    </a:lnTo>
                    <a:cubicBezTo>
                      <a:pt x="0" y="633450"/>
                      <a:pt x="70321" y="526666"/>
                      <a:pt x="173013" y="474204"/>
                    </a:cubicBezTo>
                    <a:cubicBezTo>
                      <a:pt x="103994" y="427695"/>
                      <a:pt x="58601" y="348630"/>
                      <a:pt x="58601" y="259147"/>
                    </a:cubicBezTo>
                    <a:cubicBezTo>
                      <a:pt x="58601" y="116086"/>
                      <a:pt x="174687" y="0"/>
                      <a:pt x="317748" y="0"/>
                    </a:cubicBezTo>
                    <a:cubicBezTo>
                      <a:pt x="460809" y="0"/>
                      <a:pt x="577267" y="115714"/>
                      <a:pt x="577267" y="258775"/>
                    </a:cubicBezTo>
                    <a:cubicBezTo>
                      <a:pt x="577267" y="348630"/>
                      <a:pt x="531502" y="427881"/>
                      <a:pt x="462111" y="474390"/>
                    </a:cubicBez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4940CE47-B1FB-4881-9C33-F80CE6AFF94C}"/>
                  </a:ext>
                </a:extLst>
              </p:cNvPr>
              <p:cNvSpPr/>
              <p:nvPr/>
            </p:nvSpPr>
            <p:spPr>
              <a:xfrm>
                <a:off x="5299946" y="2665139"/>
                <a:ext cx="1590736" cy="1523627"/>
              </a:xfrm>
              <a:custGeom>
                <a:avLst/>
                <a:gdLst>
                  <a:gd name="connsiteX0" fmla="*/ 795123 w 1590736"/>
                  <a:gd name="connsiteY0" fmla="*/ 57671 h 1523627"/>
                  <a:gd name="connsiteX1" fmla="*/ 820610 w 1590736"/>
                  <a:gd name="connsiteY1" fmla="*/ 63624 h 1523627"/>
                  <a:gd name="connsiteX2" fmla="*/ 846841 w 1590736"/>
                  <a:gd name="connsiteY2" fmla="*/ 89855 h 1523627"/>
                  <a:gd name="connsiteX3" fmla="*/ 1043480 w 1590736"/>
                  <a:gd name="connsiteY3" fmla="*/ 488528 h 1523627"/>
                  <a:gd name="connsiteX4" fmla="*/ 1483267 w 1590736"/>
                  <a:gd name="connsiteY4" fmla="*/ 552524 h 1523627"/>
                  <a:gd name="connsiteX5" fmla="*/ 1532008 w 1590736"/>
                  <a:gd name="connsiteY5" fmla="*/ 617823 h 1523627"/>
                  <a:gd name="connsiteX6" fmla="*/ 1515265 w 1590736"/>
                  <a:gd name="connsiteY6" fmla="*/ 650751 h 1523627"/>
                  <a:gd name="connsiteX7" fmla="*/ 1196959 w 1590736"/>
                  <a:gd name="connsiteY7" fmla="*/ 960686 h 1523627"/>
                  <a:gd name="connsiteX8" fmla="*/ 1272117 w 1590736"/>
                  <a:gd name="connsiteY8" fmla="*/ 1398798 h 1523627"/>
                  <a:gd name="connsiteX9" fmla="*/ 1225050 w 1590736"/>
                  <a:gd name="connsiteY9" fmla="*/ 1465399 h 1523627"/>
                  <a:gd name="connsiteX10" fmla="*/ 1215377 w 1590736"/>
                  <a:gd name="connsiteY10" fmla="*/ 1466329 h 1523627"/>
                  <a:gd name="connsiteX11" fmla="*/ 1188587 w 1590736"/>
                  <a:gd name="connsiteY11" fmla="*/ 1459632 h 1523627"/>
                  <a:gd name="connsiteX12" fmla="*/ 795123 w 1590736"/>
                  <a:gd name="connsiteY12" fmla="*/ 1252575 h 1523627"/>
                  <a:gd name="connsiteX13" fmla="*/ 401659 w 1590736"/>
                  <a:gd name="connsiteY13" fmla="*/ 1459446 h 1523627"/>
                  <a:gd name="connsiteX14" fmla="*/ 375056 w 1590736"/>
                  <a:gd name="connsiteY14" fmla="*/ 1466143 h 1523627"/>
                  <a:gd name="connsiteX15" fmla="*/ 323896 w 1590736"/>
                  <a:gd name="connsiteY15" fmla="*/ 1435447 h 1523627"/>
                  <a:gd name="connsiteX16" fmla="*/ 318129 w 1590736"/>
                  <a:gd name="connsiteY16" fmla="*/ 1398798 h 1523627"/>
                  <a:gd name="connsiteX17" fmla="*/ 393287 w 1590736"/>
                  <a:gd name="connsiteY17" fmla="*/ 960686 h 1523627"/>
                  <a:gd name="connsiteX18" fmla="*/ 74981 w 1590736"/>
                  <a:gd name="connsiteY18" fmla="*/ 650565 h 1523627"/>
                  <a:gd name="connsiteX19" fmla="*/ 73865 w 1590736"/>
                  <a:gd name="connsiteY19" fmla="*/ 569082 h 1523627"/>
                  <a:gd name="connsiteX20" fmla="*/ 106793 w 1590736"/>
                  <a:gd name="connsiteY20" fmla="*/ 552338 h 1523627"/>
                  <a:gd name="connsiteX21" fmla="*/ 546766 w 1590736"/>
                  <a:gd name="connsiteY21" fmla="*/ 488156 h 1523627"/>
                  <a:gd name="connsiteX22" fmla="*/ 743405 w 1590736"/>
                  <a:gd name="connsiteY22" fmla="*/ 89669 h 1523627"/>
                  <a:gd name="connsiteX23" fmla="*/ 795123 w 1590736"/>
                  <a:gd name="connsiteY23" fmla="*/ 57671 h 1523627"/>
                  <a:gd name="connsiteX24" fmla="*/ 795123 w 1590736"/>
                  <a:gd name="connsiteY24" fmla="*/ 0 h 1523627"/>
                  <a:gd name="connsiteX25" fmla="*/ 691687 w 1590736"/>
                  <a:gd name="connsiteY25" fmla="*/ 64368 h 1523627"/>
                  <a:gd name="connsiteX26" fmla="*/ 508629 w 1590736"/>
                  <a:gd name="connsiteY26" fmla="*/ 435694 h 1523627"/>
                  <a:gd name="connsiteX27" fmla="*/ 98793 w 1590736"/>
                  <a:gd name="connsiteY27" fmla="*/ 495226 h 1523627"/>
                  <a:gd name="connsiteX28" fmla="*/ 32751 w 1590736"/>
                  <a:gd name="connsiteY28" fmla="*/ 528712 h 1523627"/>
                  <a:gd name="connsiteX29" fmla="*/ 9 w 1590736"/>
                  <a:gd name="connsiteY29" fmla="*/ 610567 h 1523627"/>
                  <a:gd name="connsiteX30" fmla="*/ 34797 w 1590736"/>
                  <a:gd name="connsiteY30" fmla="*/ 691679 h 1523627"/>
                  <a:gd name="connsiteX31" fmla="*/ 331523 w 1590736"/>
                  <a:gd name="connsiteY31" fmla="*/ 980777 h 1523627"/>
                  <a:gd name="connsiteX32" fmla="*/ 261388 w 1590736"/>
                  <a:gd name="connsiteY32" fmla="*/ 1388939 h 1523627"/>
                  <a:gd name="connsiteX33" fmla="*/ 273108 w 1590736"/>
                  <a:gd name="connsiteY33" fmla="*/ 1462050 h 1523627"/>
                  <a:gd name="connsiteX34" fmla="*/ 375242 w 1590736"/>
                  <a:gd name="connsiteY34" fmla="*/ 1523628 h 1523627"/>
                  <a:gd name="connsiteX35" fmla="*/ 428820 w 1590736"/>
                  <a:gd name="connsiteY35" fmla="*/ 1510419 h 1523627"/>
                  <a:gd name="connsiteX36" fmla="*/ 795309 w 1590736"/>
                  <a:gd name="connsiteY36" fmla="*/ 1317687 h 1523627"/>
                  <a:gd name="connsiteX37" fmla="*/ 1161984 w 1590736"/>
                  <a:gd name="connsiteY37" fmla="*/ 1510419 h 1523627"/>
                  <a:gd name="connsiteX38" fmla="*/ 1215748 w 1590736"/>
                  <a:gd name="connsiteY38" fmla="*/ 1523628 h 1523627"/>
                  <a:gd name="connsiteX39" fmla="*/ 1235282 w 1590736"/>
                  <a:gd name="connsiteY39" fmla="*/ 1521954 h 1523627"/>
                  <a:gd name="connsiteX40" fmla="*/ 1309882 w 1590736"/>
                  <a:gd name="connsiteY40" fmla="*/ 1474887 h 1523627"/>
                  <a:gd name="connsiteX41" fmla="*/ 1329416 w 1590736"/>
                  <a:gd name="connsiteY41" fmla="*/ 1388939 h 1523627"/>
                  <a:gd name="connsiteX42" fmla="*/ 1259281 w 1590736"/>
                  <a:gd name="connsiteY42" fmla="*/ 980777 h 1523627"/>
                  <a:gd name="connsiteX43" fmla="*/ 1555821 w 1590736"/>
                  <a:gd name="connsiteY43" fmla="*/ 691865 h 1523627"/>
                  <a:gd name="connsiteX44" fmla="*/ 1589493 w 1590736"/>
                  <a:gd name="connsiteY44" fmla="*/ 625822 h 1523627"/>
                  <a:gd name="connsiteX45" fmla="*/ 1567727 w 1590736"/>
                  <a:gd name="connsiteY45" fmla="*/ 540246 h 1523627"/>
                  <a:gd name="connsiteX46" fmla="*/ 1492011 w 1590736"/>
                  <a:gd name="connsiteY46" fmla="*/ 495040 h 1523627"/>
                  <a:gd name="connsiteX47" fmla="*/ 1082175 w 1590736"/>
                  <a:gd name="connsiteY47" fmla="*/ 435508 h 1523627"/>
                  <a:gd name="connsiteX48" fmla="*/ 898373 w 1590736"/>
                  <a:gd name="connsiteY48" fmla="*/ 64182 h 1523627"/>
                  <a:gd name="connsiteX49" fmla="*/ 846097 w 1590736"/>
                  <a:gd name="connsiteY49" fmla="*/ 11906 h 1523627"/>
                  <a:gd name="connsiteX50" fmla="*/ 795123 w 1590736"/>
                  <a:gd name="connsiteY50" fmla="*/ 0 h 1523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590736" h="1523627">
                    <a:moveTo>
                      <a:pt x="795123" y="57671"/>
                    </a:moveTo>
                    <a:cubicBezTo>
                      <a:pt x="803681" y="57671"/>
                      <a:pt x="812424" y="59531"/>
                      <a:pt x="820610" y="63624"/>
                    </a:cubicBezTo>
                    <a:cubicBezTo>
                      <a:pt x="831958" y="69205"/>
                      <a:pt x="841074" y="78507"/>
                      <a:pt x="846841" y="89855"/>
                    </a:cubicBezTo>
                    <a:lnTo>
                      <a:pt x="1043480" y="488528"/>
                    </a:lnTo>
                    <a:lnTo>
                      <a:pt x="1483267" y="552524"/>
                    </a:lnTo>
                    <a:cubicBezTo>
                      <a:pt x="1514707" y="557175"/>
                      <a:pt x="1536659" y="586383"/>
                      <a:pt x="1532008" y="617823"/>
                    </a:cubicBezTo>
                    <a:cubicBezTo>
                      <a:pt x="1530148" y="630287"/>
                      <a:pt x="1524381" y="642007"/>
                      <a:pt x="1515265" y="650751"/>
                    </a:cubicBezTo>
                    <a:lnTo>
                      <a:pt x="1196959" y="960686"/>
                    </a:lnTo>
                    <a:lnTo>
                      <a:pt x="1272117" y="1398798"/>
                    </a:lnTo>
                    <a:cubicBezTo>
                      <a:pt x="1277326" y="1430052"/>
                      <a:pt x="1256304" y="1460004"/>
                      <a:pt x="1225050" y="1465399"/>
                    </a:cubicBezTo>
                    <a:cubicBezTo>
                      <a:pt x="1221888" y="1465957"/>
                      <a:pt x="1218539" y="1466329"/>
                      <a:pt x="1215377" y="1466329"/>
                    </a:cubicBezTo>
                    <a:cubicBezTo>
                      <a:pt x="1206075" y="1466329"/>
                      <a:pt x="1196959" y="1464097"/>
                      <a:pt x="1188587" y="1459632"/>
                    </a:cubicBezTo>
                    <a:lnTo>
                      <a:pt x="795123" y="1252575"/>
                    </a:lnTo>
                    <a:lnTo>
                      <a:pt x="401659" y="1459446"/>
                    </a:lnTo>
                    <a:cubicBezTo>
                      <a:pt x="393101" y="1463911"/>
                      <a:pt x="383799" y="1466143"/>
                      <a:pt x="375056" y="1466143"/>
                    </a:cubicBezTo>
                    <a:cubicBezTo>
                      <a:pt x="354406" y="1466143"/>
                      <a:pt x="334314" y="1454795"/>
                      <a:pt x="323896" y="1435447"/>
                    </a:cubicBezTo>
                    <a:cubicBezTo>
                      <a:pt x="318129" y="1424099"/>
                      <a:pt x="316082" y="1411263"/>
                      <a:pt x="318129" y="1398798"/>
                    </a:cubicBezTo>
                    <a:lnTo>
                      <a:pt x="393287" y="960686"/>
                    </a:lnTo>
                    <a:lnTo>
                      <a:pt x="74981" y="650565"/>
                    </a:lnTo>
                    <a:cubicBezTo>
                      <a:pt x="52285" y="628427"/>
                      <a:pt x="51727" y="591964"/>
                      <a:pt x="73865" y="569082"/>
                    </a:cubicBezTo>
                    <a:cubicBezTo>
                      <a:pt x="82794" y="559966"/>
                      <a:pt x="94329" y="554013"/>
                      <a:pt x="106793" y="552338"/>
                    </a:cubicBezTo>
                    <a:lnTo>
                      <a:pt x="546766" y="488156"/>
                    </a:lnTo>
                    <a:lnTo>
                      <a:pt x="743405" y="89669"/>
                    </a:lnTo>
                    <a:cubicBezTo>
                      <a:pt x="753265" y="69391"/>
                      <a:pt x="773915" y="57671"/>
                      <a:pt x="795123" y="57671"/>
                    </a:cubicBezTo>
                    <a:moveTo>
                      <a:pt x="795123" y="0"/>
                    </a:moveTo>
                    <a:cubicBezTo>
                      <a:pt x="750847" y="0"/>
                      <a:pt x="711407" y="24557"/>
                      <a:pt x="691687" y="64368"/>
                    </a:cubicBezTo>
                    <a:lnTo>
                      <a:pt x="508629" y="435694"/>
                    </a:lnTo>
                    <a:lnTo>
                      <a:pt x="98793" y="495226"/>
                    </a:lnTo>
                    <a:cubicBezTo>
                      <a:pt x="73865" y="498760"/>
                      <a:pt x="50424" y="510853"/>
                      <a:pt x="32751" y="528712"/>
                    </a:cubicBezTo>
                    <a:cubicBezTo>
                      <a:pt x="11171" y="550850"/>
                      <a:pt x="-363" y="579872"/>
                      <a:pt x="9" y="610567"/>
                    </a:cubicBezTo>
                    <a:cubicBezTo>
                      <a:pt x="381" y="641263"/>
                      <a:pt x="12845" y="670099"/>
                      <a:pt x="34797" y="691679"/>
                    </a:cubicBezTo>
                    <a:lnTo>
                      <a:pt x="331523" y="980777"/>
                    </a:lnTo>
                    <a:lnTo>
                      <a:pt x="261388" y="1388939"/>
                    </a:lnTo>
                    <a:cubicBezTo>
                      <a:pt x="257109" y="1413681"/>
                      <a:pt x="261202" y="1439726"/>
                      <a:pt x="273108" y="1462050"/>
                    </a:cubicBezTo>
                    <a:cubicBezTo>
                      <a:pt x="293200" y="1500002"/>
                      <a:pt x="332268" y="1523628"/>
                      <a:pt x="375242" y="1523628"/>
                    </a:cubicBezTo>
                    <a:cubicBezTo>
                      <a:pt x="393845" y="1523628"/>
                      <a:pt x="412263" y="1518977"/>
                      <a:pt x="428820" y="1510419"/>
                    </a:cubicBezTo>
                    <a:lnTo>
                      <a:pt x="795309" y="1317687"/>
                    </a:lnTo>
                    <a:lnTo>
                      <a:pt x="1161984" y="1510419"/>
                    </a:lnTo>
                    <a:cubicBezTo>
                      <a:pt x="1178355" y="1519163"/>
                      <a:pt x="1196959" y="1523628"/>
                      <a:pt x="1215748" y="1523628"/>
                    </a:cubicBezTo>
                    <a:cubicBezTo>
                      <a:pt x="1222260" y="1523628"/>
                      <a:pt x="1228771" y="1523070"/>
                      <a:pt x="1235282" y="1521954"/>
                    </a:cubicBezTo>
                    <a:cubicBezTo>
                      <a:pt x="1265792" y="1516745"/>
                      <a:pt x="1292209" y="1500002"/>
                      <a:pt x="1309882" y="1474887"/>
                    </a:cubicBezTo>
                    <a:cubicBezTo>
                      <a:pt x="1327742" y="1449772"/>
                      <a:pt x="1334439" y="1419076"/>
                      <a:pt x="1329416" y="1388939"/>
                    </a:cubicBezTo>
                    <a:lnTo>
                      <a:pt x="1259281" y="980777"/>
                    </a:lnTo>
                    <a:lnTo>
                      <a:pt x="1555821" y="691865"/>
                    </a:lnTo>
                    <a:cubicBezTo>
                      <a:pt x="1573866" y="674191"/>
                      <a:pt x="1585772" y="650751"/>
                      <a:pt x="1589493" y="625822"/>
                    </a:cubicBezTo>
                    <a:cubicBezTo>
                      <a:pt x="1593958" y="595313"/>
                      <a:pt x="1586331" y="564989"/>
                      <a:pt x="1567727" y="540246"/>
                    </a:cubicBezTo>
                    <a:cubicBezTo>
                      <a:pt x="1549310" y="515689"/>
                      <a:pt x="1522335" y="499504"/>
                      <a:pt x="1492011" y="495040"/>
                    </a:cubicBezTo>
                    <a:lnTo>
                      <a:pt x="1082175" y="435508"/>
                    </a:lnTo>
                    <a:lnTo>
                      <a:pt x="898373" y="64182"/>
                    </a:lnTo>
                    <a:cubicBezTo>
                      <a:pt x="887210" y="41672"/>
                      <a:pt x="868607" y="23068"/>
                      <a:pt x="846097" y="11906"/>
                    </a:cubicBezTo>
                    <a:cubicBezTo>
                      <a:pt x="830284" y="4093"/>
                      <a:pt x="812610" y="0"/>
                      <a:pt x="795123" y="0"/>
                    </a:cubicBezTo>
                    <a:close/>
                  </a:path>
                </a:pathLst>
              </a:custGeom>
              <a:solidFill>
                <a:srgbClr val="213367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</p:grpSp>
        <p:grpSp>
          <p:nvGrpSpPr>
            <p:cNvPr id="73" name="图形 20">
              <a:extLst>
                <a:ext uri="{FF2B5EF4-FFF2-40B4-BE49-F238E27FC236}">
                  <a16:creationId xmlns:a16="http://schemas.microsoft.com/office/drawing/2014/main" id="{618A7898-A8F5-4414-9632-6175555434C4}"/>
                </a:ext>
              </a:extLst>
            </p:cNvPr>
            <p:cNvGrpSpPr/>
            <p:nvPr/>
          </p:nvGrpSpPr>
          <p:grpSpPr>
            <a:xfrm>
              <a:off x="6462739" y="2880089"/>
              <a:ext cx="328750" cy="314881"/>
              <a:chOff x="5299946" y="2665139"/>
              <a:chExt cx="1590736" cy="1523627"/>
            </a:xfrm>
          </p:grpSpPr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5DA4B7A4-3F96-470A-9006-8B19FD32BB2B}"/>
                  </a:ext>
                </a:extLst>
              </p:cNvPr>
              <p:cNvSpPr/>
              <p:nvPr/>
            </p:nvSpPr>
            <p:spPr>
              <a:xfrm>
                <a:off x="5321904" y="2690997"/>
                <a:ext cx="1546139" cy="1484000"/>
              </a:xfrm>
              <a:custGeom>
                <a:avLst/>
                <a:gdLst>
                  <a:gd name="connsiteX0" fmla="*/ 333747 w 1546138"/>
                  <a:gd name="connsiteY0" fmla="*/ 943570 h 1484002"/>
                  <a:gd name="connsiteX1" fmla="*/ 269007 w 1546138"/>
                  <a:gd name="connsiteY1" fmla="*/ 1404379 h 1484002"/>
                  <a:gd name="connsiteX2" fmla="*/ 343421 w 1546138"/>
                  <a:gd name="connsiteY2" fmla="*/ 1481398 h 1484002"/>
                  <a:gd name="connsiteX3" fmla="*/ 773162 w 1546138"/>
                  <a:gd name="connsiteY3" fmla="*/ 1265225 h 1484002"/>
                  <a:gd name="connsiteX4" fmla="*/ 1195648 w 1546138"/>
                  <a:gd name="connsiteY4" fmla="*/ 1484002 h 1484002"/>
                  <a:gd name="connsiteX5" fmla="*/ 1281968 w 1546138"/>
                  <a:gd name="connsiteY5" fmla="*/ 1409216 h 1484002"/>
                  <a:gd name="connsiteX6" fmla="*/ 1219647 w 1546138"/>
                  <a:gd name="connsiteY6" fmla="*/ 948407 h 1484002"/>
                  <a:gd name="connsiteX7" fmla="*/ 1546138 w 1546138"/>
                  <a:gd name="connsiteY7" fmla="*/ 566477 h 1484002"/>
                  <a:gd name="connsiteX8" fmla="*/ 1438052 w 1546138"/>
                  <a:gd name="connsiteY8" fmla="*/ 492063 h 1484002"/>
                  <a:gd name="connsiteX9" fmla="*/ 1049238 w 1546138"/>
                  <a:gd name="connsiteY9" fmla="*/ 439229 h 1484002"/>
                  <a:gd name="connsiteX10" fmla="*/ 828228 w 1546138"/>
                  <a:gd name="connsiteY10" fmla="*/ 9488 h 1484002"/>
                  <a:gd name="connsiteX11" fmla="*/ 732048 w 1546138"/>
                  <a:gd name="connsiteY11" fmla="*/ 0 h 1484002"/>
                  <a:gd name="connsiteX12" fmla="*/ 494481 w 1546138"/>
                  <a:gd name="connsiteY12" fmla="*/ 434578 h 1484002"/>
                  <a:gd name="connsiteX13" fmla="*/ 0 w 1546138"/>
                  <a:gd name="connsiteY13" fmla="*/ 535409 h 1484002"/>
                  <a:gd name="connsiteX14" fmla="*/ 23999 w 1546138"/>
                  <a:gd name="connsiteY14" fmla="*/ 624148 h 1484002"/>
                  <a:gd name="connsiteX15" fmla="*/ 333747 w 1546138"/>
                  <a:gd name="connsiteY15" fmla="*/ 943570 h 148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46138" h="1484002">
                    <a:moveTo>
                      <a:pt x="333747" y="943570"/>
                    </a:moveTo>
                    <a:lnTo>
                      <a:pt x="269007" y="1404379"/>
                    </a:lnTo>
                    <a:lnTo>
                      <a:pt x="343421" y="1481398"/>
                    </a:lnTo>
                    <a:lnTo>
                      <a:pt x="773162" y="1265225"/>
                    </a:lnTo>
                    <a:lnTo>
                      <a:pt x="1195648" y="1484002"/>
                    </a:lnTo>
                    <a:lnTo>
                      <a:pt x="1281968" y="1409216"/>
                    </a:lnTo>
                    <a:lnTo>
                      <a:pt x="1219647" y="948407"/>
                    </a:lnTo>
                    <a:lnTo>
                      <a:pt x="1546138" y="566477"/>
                    </a:lnTo>
                    <a:lnTo>
                      <a:pt x="1438052" y="492063"/>
                    </a:lnTo>
                    <a:lnTo>
                      <a:pt x="1049238" y="439229"/>
                    </a:lnTo>
                    <a:lnTo>
                      <a:pt x="828228" y="9488"/>
                    </a:lnTo>
                    <a:lnTo>
                      <a:pt x="732048" y="0"/>
                    </a:lnTo>
                    <a:lnTo>
                      <a:pt x="494481" y="434578"/>
                    </a:lnTo>
                    <a:lnTo>
                      <a:pt x="0" y="535409"/>
                    </a:lnTo>
                    <a:lnTo>
                      <a:pt x="23999" y="624148"/>
                    </a:lnTo>
                    <a:lnTo>
                      <a:pt x="333747" y="943570"/>
                    </a:ln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0AA51BB9-B279-4022-9DBE-0B38DE8BE55A}"/>
                  </a:ext>
                </a:extLst>
              </p:cNvPr>
              <p:cNvSpPr/>
              <p:nvPr/>
            </p:nvSpPr>
            <p:spPr>
              <a:xfrm>
                <a:off x="5777321" y="3112182"/>
                <a:ext cx="634379" cy="1009570"/>
              </a:xfrm>
              <a:custGeom>
                <a:avLst/>
                <a:gdLst>
                  <a:gd name="connsiteX0" fmla="*/ 462111 w 634379"/>
                  <a:gd name="connsiteY0" fmla="*/ 474390 h 1009570"/>
                  <a:gd name="connsiteX1" fmla="*/ 634380 w 634379"/>
                  <a:gd name="connsiteY1" fmla="*/ 756791 h 1009570"/>
                  <a:gd name="connsiteX2" fmla="*/ 634380 w 634379"/>
                  <a:gd name="connsiteY2" fmla="*/ 908968 h 1009570"/>
                  <a:gd name="connsiteX3" fmla="*/ 622846 w 634379"/>
                  <a:gd name="connsiteY3" fmla="*/ 994544 h 1009570"/>
                  <a:gd name="connsiteX4" fmla="*/ 319980 w 634379"/>
                  <a:gd name="connsiteY4" fmla="*/ 851483 h 1009570"/>
                  <a:gd name="connsiteX5" fmla="*/ 10418 w 634379"/>
                  <a:gd name="connsiteY5" fmla="*/ 990265 h 1009570"/>
                  <a:gd name="connsiteX6" fmla="*/ 0 w 634379"/>
                  <a:gd name="connsiteY6" fmla="*/ 908968 h 1009570"/>
                  <a:gd name="connsiteX7" fmla="*/ 0 w 634379"/>
                  <a:gd name="connsiteY7" fmla="*/ 756791 h 1009570"/>
                  <a:gd name="connsiteX8" fmla="*/ 173013 w 634379"/>
                  <a:gd name="connsiteY8" fmla="*/ 474204 h 1009570"/>
                  <a:gd name="connsiteX9" fmla="*/ 58601 w 634379"/>
                  <a:gd name="connsiteY9" fmla="*/ 259147 h 1009570"/>
                  <a:gd name="connsiteX10" fmla="*/ 317748 w 634379"/>
                  <a:gd name="connsiteY10" fmla="*/ 0 h 1009570"/>
                  <a:gd name="connsiteX11" fmla="*/ 577267 w 634379"/>
                  <a:gd name="connsiteY11" fmla="*/ 258775 h 1009570"/>
                  <a:gd name="connsiteX12" fmla="*/ 462111 w 634379"/>
                  <a:gd name="connsiteY12" fmla="*/ 474390 h 100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34379" h="1009570">
                    <a:moveTo>
                      <a:pt x="462111" y="474390"/>
                    </a:moveTo>
                    <a:cubicBezTo>
                      <a:pt x="564617" y="527038"/>
                      <a:pt x="634380" y="633822"/>
                      <a:pt x="634380" y="756791"/>
                    </a:cubicBezTo>
                    <a:lnTo>
                      <a:pt x="634380" y="908968"/>
                    </a:lnTo>
                    <a:cubicBezTo>
                      <a:pt x="634380" y="938547"/>
                      <a:pt x="630287" y="967197"/>
                      <a:pt x="622846" y="994544"/>
                    </a:cubicBezTo>
                    <a:cubicBezTo>
                      <a:pt x="602754" y="1066354"/>
                      <a:pt x="473832" y="857808"/>
                      <a:pt x="319980" y="851483"/>
                    </a:cubicBezTo>
                    <a:cubicBezTo>
                      <a:pt x="187523" y="846088"/>
                      <a:pt x="26975" y="1053331"/>
                      <a:pt x="10418" y="990265"/>
                    </a:cubicBezTo>
                    <a:cubicBezTo>
                      <a:pt x="3535" y="964220"/>
                      <a:pt x="0" y="937059"/>
                      <a:pt x="0" y="908968"/>
                    </a:cubicBezTo>
                    <a:lnTo>
                      <a:pt x="0" y="756791"/>
                    </a:lnTo>
                    <a:cubicBezTo>
                      <a:pt x="0" y="633450"/>
                      <a:pt x="70321" y="526666"/>
                      <a:pt x="173013" y="474204"/>
                    </a:cubicBezTo>
                    <a:cubicBezTo>
                      <a:pt x="103994" y="427695"/>
                      <a:pt x="58601" y="348630"/>
                      <a:pt x="58601" y="259147"/>
                    </a:cubicBezTo>
                    <a:cubicBezTo>
                      <a:pt x="58601" y="116086"/>
                      <a:pt x="174687" y="0"/>
                      <a:pt x="317748" y="0"/>
                    </a:cubicBezTo>
                    <a:cubicBezTo>
                      <a:pt x="460809" y="0"/>
                      <a:pt x="577267" y="115714"/>
                      <a:pt x="577267" y="258775"/>
                    </a:cubicBezTo>
                    <a:cubicBezTo>
                      <a:pt x="577267" y="348630"/>
                      <a:pt x="531502" y="427881"/>
                      <a:pt x="462111" y="47439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96B9511F-B7A4-4685-A8DA-C1A8DD8ACD63}"/>
                  </a:ext>
                </a:extLst>
              </p:cNvPr>
              <p:cNvSpPr/>
              <p:nvPr/>
            </p:nvSpPr>
            <p:spPr>
              <a:xfrm>
                <a:off x="5299946" y="2665139"/>
                <a:ext cx="1590736" cy="1523627"/>
              </a:xfrm>
              <a:custGeom>
                <a:avLst/>
                <a:gdLst>
                  <a:gd name="connsiteX0" fmla="*/ 795123 w 1590736"/>
                  <a:gd name="connsiteY0" fmla="*/ 57671 h 1523627"/>
                  <a:gd name="connsiteX1" fmla="*/ 820610 w 1590736"/>
                  <a:gd name="connsiteY1" fmla="*/ 63624 h 1523627"/>
                  <a:gd name="connsiteX2" fmla="*/ 846841 w 1590736"/>
                  <a:gd name="connsiteY2" fmla="*/ 89855 h 1523627"/>
                  <a:gd name="connsiteX3" fmla="*/ 1043480 w 1590736"/>
                  <a:gd name="connsiteY3" fmla="*/ 488528 h 1523627"/>
                  <a:gd name="connsiteX4" fmla="*/ 1483267 w 1590736"/>
                  <a:gd name="connsiteY4" fmla="*/ 552524 h 1523627"/>
                  <a:gd name="connsiteX5" fmla="*/ 1532008 w 1590736"/>
                  <a:gd name="connsiteY5" fmla="*/ 617823 h 1523627"/>
                  <a:gd name="connsiteX6" fmla="*/ 1515265 w 1590736"/>
                  <a:gd name="connsiteY6" fmla="*/ 650751 h 1523627"/>
                  <a:gd name="connsiteX7" fmla="*/ 1196959 w 1590736"/>
                  <a:gd name="connsiteY7" fmla="*/ 960686 h 1523627"/>
                  <a:gd name="connsiteX8" fmla="*/ 1272117 w 1590736"/>
                  <a:gd name="connsiteY8" fmla="*/ 1398798 h 1523627"/>
                  <a:gd name="connsiteX9" fmla="*/ 1225050 w 1590736"/>
                  <a:gd name="connsiteY9" fmla="*/ 1465399 h 1523627"/>
                  <a:gd name="connsiteX10" fmla="*/ 1215377 w 1590736"/>
                  <a:gd name="connsiteY10" fmla="*/ 1466329 h 1523627"/>
                  <a:gd name="connsiteX11" fmla="*/ 1188587 w 1590736"/>
                  <a:gd name="connsiteY11" fmla="*/ 1459632 h 1523627"/>
                  <a:gd name="connsiteX12" fmla="*/ 795123 w 1590736"/>
                  <a:gd name="connsiteY12" fmla="*/ 1252575 h 1523627"/>
                  <a:gd name="connsiteX13" fmla="*/ 401659 w 1590736"/>
                  <a:gd name="connsiteY13" fmla="*/ 1459446 h 1523627"/>
                  <a:gd name="connsiteX14" fmla="*/ 375056 w 1590736"/>
                  <a:gd name="connsiteY14" fmla="*/ 1466143 h 1523627"/>
                  <a:gd name="connsiteX15" fmla="*/ 323896 w 1590736"/>
                  <a:gd name="connsiteY15" fmla="*/ 1435447 h 1523627"/>
                  <a:gd name="connsiteX16" fmla="*/ 318129 w 1590736"/>
                  <a:gd name="connsiteY16" fmla="*/ 1398798 h 1523627"/>
                  <a:gd name="connsiteX17" fmla="*/ 393287 w 1590736"/>
                  <a:gd name="connsiteY17" fmla="*/ 960686 h 1523627"/>
                  <a:gd name="connsiteX18" fmla="*/ 74981 w 1590736"/>
                  <a:gd name="connsiteY18" fmla="*/ 650565 h 1523627"/>
                  <a:gd name="connsiteX19" fmla="*/ 73865 w 1590736"/>
                  <a:gd name="connsiteY19" fmla="*/ 569082 h 1523627"/>
                  <a:gd name="connsiteX20" fmla="*/ 106793 w 1590736"/>
                  <a:gd name="connsiteY20" fmla="*/ 552338 h 1523627"/>
                  <a:gd name="connsiteX21" fmla="*/ 546766 w 1590736"/>
                  <a:gd name="connsiteY21" fmla="*/ 488156 h 1523627"/>
                  <a:gd name="connsiteX22" fmla="*/ 743405 w 1590736"/>
                  <a:gd name="connsiteY22" fmla="*/ 89669 h 1523627"/>
                  <a:gd name="connsiteX23" fmla="*/ 795123 w 1590736"/>
                  <a:gd name="connsiteY23" fmla="*/ 57671 h 1523627"/>
                  <a:gd name="connsiteX24" fmla="*/ 795123 w 1590736"/>
                  <a:gd name="connsiteY24" fmla="*/ 0 h 1523627"/>
                  <a:gd name="connsiteX25" fmla="*/ 691687 w 1590736"/>
                  <a:gd name="connsiteY25" fmla="*/ 64368 h 1523627"/>
                  <a:gd name="connsiteX26" fmla="*/ 508629 w 1590736"/>
                  <a:gd name="connsiteY26" fmla="*/ 435694 h 1523627"/>
                  <a:gd name="connsiteX27" fmla="*/ 98793 w 1590736"/>
                  <a:gd name="connsiteY27" fmla="*/ 495226 h 1523627"/>
                  <a:gd name="connsiteX28" fmla="*/ 32751 w 1590736"/>
                  <a:gd name="connsiteY28" fmla="*/ 528712 h 1523627"/>
                  <a:gd name="connsiteX29" fmla="*/ 9 w 1590736"/>
                  <a:gd name="connsiteY29" fmla="*/ 610567 h 1523627"/>
                  <a:gd name="connsiteX30" fmla="*/ 34797 w 1590736"/>
                  <a:gd name="connsiteY30" fmla="*/ 691679 h 1523627"/>
                  <a:gd name="connsiteX31" fmla="*/ 331523 w 1590736"/>
                  <a:gd name="connsiteY31" fmla="*/ 980777 h 1523627"/>
                  <a:gd name="connsiteX32" fmla="*/ 261388 w 1590736"/>
                  <a:gd name="connsiteY32" fmla="*/ 1388939 h 1523627"/>
                  <a:gd name="connsiteX33" fmla="*/ 273108 w 1590736"/>
                  <a:gd name="connsiteY33" fmla="*/ 1462050 h 1523627"/>
                  <a:gd name="connsiteX34" fmla="*/ 375242 w 1590736"/>
                  <a:gd name="connsiteY34" fmla="*/ 1523628 h 1523627"/>
                  <a:gd name="connsiteX35" fmla="*/ 428820 w 1590736"/>
                  <a:gd name="connsiteY35" fmla="*/ 1510419 h 1523627"/>
                  <a:gd name="connsiteX36" fmla="*/ 795309 w 1590736"/>
                  <a:gd name="connsiteY36" fmla="*/ 1317687 h 1523627"/>
                  <a:gd name="connsiteX37" fmla="*/ 1161984 w 1590736"/>
                  <a:gd name="connsiteY37" fmla="*/ 1510419 h 1523627"/>
                  <a:gd name="connsiteX38" fmla="*/ 1215748 w 1590736"/>
                  <a:gd name="connsiteY38" fmla="*/ 1523628 h 1523627"/>
                  <a:gd name="connsiteX39" fmla="*/ 1235282 w 1590736"/>
                  <a:gd name="connsiteY39" fmla="*/ 1521954 h 1523627"/>
                  <a:gd name="connsiteX40" fmla="*/ 1309882 w 1590736"/>
                  <a:gd name="connsiteY40" fmla="*/ 1474887 h 1523627"/>
                  <a:gd name="connsiteX41" fmla="*/ 1329416 w 1590736"/>
                  <a:gd name="connsiteY41" fmla="*/ 1388939 h 1523627"/>
                  <a:gd name="connsiteX42" fmla="*/ 1259281 w 1590736"/>
                  <a:gd name="connsiteY42" fmla="*/ 980777 h 1523627"/>
                  <a:gd name="connsiteX43" fmla="*/ 1555821 w 1590736"/>
                  <a:gd name="connsiteY43" fmla="*/ 691865 h 1523627"/>
                  <a:gd name="connsiteX44" fmla="*/ 1589493 w 1590736"/>
                  <a:gd name="connsiteY44" fmla="*/ 625822 h 1523627"/>
                  <a:gd name="connsiteX45" fmla="*/ 1567727 w 1590736"/>
                  <a:gd name="connsiteY45" fmla="*/ 540246 h 1523627"/>
                  <a:gd name="connsiteX46" fmla="*/ 1492011 w 1590736"/>
                  <a:gd name="connsiteY46" fmla="*/ 495040 h 1523627"/>
                  <a:gd name="connsiteX47" fmla="*/ 1082175 w 1590736"/>
                  <a:gd name="connsiteY47" fmla="*/ 435508 h 1523627"/>
                  <a:gd name="connsiteX48" fmla="*/ 898373 w 1590736"/>
                  <a:gd name="connsiteY48" fmla="*/ 64182 h 1523627"/>
                  <a:gd name="connsiteX49" fmla="*/ 846097 w 1590736"/>
                  <a:gd name="connsiteY49" fmla="*/ 11906 h 1523627"/>
                  <a:gd name="connsiteX50" fmla="*/ 795123 w 1590736"/>
                  <a:gd name="connsiteY50" fmla="*/ 0 h 1523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590736" h="1523627">
                    <a:moveTo>
                      <a:pt x="795123" y="57671"/>
                    </a:moveTo>
                    <a:cubicBezTo>
                      <a:pt x="803681" y="57671"/>
                      <a:pt x="812424" y="59531"/>
                      <a:pt x="820610" y="63624"/>
                    </a:cubicBezTo>
                    <a:cubicBezTo>
                      <a:pt x="831958" y="69205"/>
                      <a:pt x="841074" y="78507"/>
                      <a:pt x="846841" y="89855"/>
                    </a:cubicBezTo>
                    <a:lnTo>
                      <a:pt x="1043480" y="488528"/>
                    </a:lnTo>
                    <a:lnTo>
                      <a:pt x="1483267" y="552524"/>
                    </a:lnTo>
                    <a:cubicBezTo>
                      <a:pt x="1514707" y="557175"/>
                      <a:pt x="1536659" y="586383"/>
                      <a:pt x="1532008" y="617823"/>
                    </a:cubicBezTo>
                    <a:cubicBezTo>
                      <a:pt x="1530148" y="630287"/>
                      <a:pt x="1524381" y="642007"/>
                      <a:pt x="1515265" y="650751"/>
                    </a:cubicBezTo>
                    <a:lnTo>
                      <a:pt x="1196959" y="960686"/>
                    </a:lnTo>
                    <a:lnTo>
                      <a:pt x="1272117" y="1398798"/>
                    </a:lnTo>
                    <a:cubicBezTo>
                      <a:pt x="1277326" y="1430052"/>
                      <a:pt x="1256304" y="1460004"/>
                      <a:pt x="1225050" y="1465399"/>
                    </a:cubicBezTo>
                    <a:cubicBezTo>
                      <a:pt x="1221888" y="1465957"/>
                      <a:pt x="1218539" y="1466329"/>
                      <a:pt x="1215377" y="1466329"/>
                    </a:cubicBezTo>
                    <a:cubicBezTo>
                      <a:pt x="1206075" y="1466329"/>
                      <a:pt x="1196959" y="1464097"/>
                      <a:pt x="1188587" y="1459632"/>
                    </a:cubicBezTo>
                    <a:lnTo>
                      <a:pt x="795123" y="1252575"/>
                    </a:lnTo>
                    <a:lnTo>
                      <a:pt x="401659" y="1459446"/>
                    </a:lnTo>
                    <a:cubicBezTo>
                      <a:pt x="393101" y="1463911"/>
                      <a:pt x="383799" y="1466143"/>
                      <a:pt x="375056" y="1466143"/>
                    </a:cubicBezTo>
                    <a:cubicBezTo>
                      <a:pt x="354406" y="1466143"/>
                      <a:pt x="334314" y="1454795"/>
                      <a:pt x="323896" y="1435447"/>
                    </a:cubicBezTo>
                    <a:cubicBezTo>
                      <a:pt x="318129" y="1424099"/>
                      <a:pt x="316082" y="1411263"/>
                      <a:pt x="318129" y="1398798"/>
                    </a:cubicBezTo>
                    <a:lnTo>
                      <a:pt x="393287" y="960686"/>
                    </a:lnTo>
                    <a:lnTo>
                      <a:pt x="74981" y="650565"/>
                    </a:lnTo>
                    <a:cubicBezTo>
                      <a:pt x="52285" y="628427"/>
                      <a:pt x="51727" y="591964"/>
                      <a:pt x="73865" y="569082"/>
                    </a:cubicBezTo>
                    <a:cubicBezTo>
                      <a:pt x="82794" y="559966"/>
                      <a:pt x="94329" y="554013"/>
                      <a:pt x="106793" y="552338"/>
                    </a:cubicBezTo>
                    <a:lnTo>
                      <a:pt x="546766" y="488156"/>
                    </a:lnTo>
                    <a:lnTo>
                      <a:pt x="743405" y="89669"/>
                    </a:lnTo>
                    <a:cubicBezTo>
                      <a:pt x="753265" y="69391"/>
                      <a:pt x="773915" y="57671"/>
                      <a:pt x="795123" y="57671"/>
                    </a:cubicBezTo>
                    <a:moveTo>
                      <a:pt x="795123" y="0"/>
                    </a:moveTo>
                    <a:cubicBezTo>
                      <a:pt x="750847" y="0"/>
                      <a:pt x="711407" y="24557"/>
                      <a:pt x="691687" y="64368"/>
                    </a:cubicBezTo>
                    <a:lnTo>
                      <a:pt x="508629" y="435694"/>
                    </a:lnTo>
                    <a:lnTo>
                      <a:pt x="98793" y="495226"/>
                    </a:lnTo>
                    <a:cubicBezTo>
                      <a:pt x="73865" y="498760"/>
                      <a:pt x="50424" y="510853"/>
                      <a:pt x="32751" y="528712"/>
                    </a:cubicBezTo>
                    <a:cubicBezTo>
                      <a:pt x="11171" y="550850"/>
                      <a:pt x="-363" y="579872"/>
                      <a:pt x="9" y="610567"/>
                    </a:cubicBezTo>
                    <a:cubicBezTo>
                      <a:pt x="381" y="641263"/>
                      <a:pt x="12845" y="670099"/>
                      <a:pt x="34797" y="691679"/>
                    </a:cubicBezTo>
                    <a:lnTo>
                      <a:pt x="331523" y="980777"/>
                    </a:lnTo>
                    <a:lnTo>
                      <a:pt x="261388" y="1388939"/>
                    </a:lnTo>
                    <a:cubicBezTo>
                      <a:pt x="257109" y="1413681"/>
                      <a:pt x="261202" y="1439726"/>
                      <a:pt x="273108" y="1462050"/>
                    </a:cubicBezTo>
                    <a:cubicBezTo>
                      <a:pt x="293200" y="1500002"/>
                      <a:pt x="332268" y="1523628"/>
                      <a:pt x="375242" y="1523628"/>
                    </a:cubicBezTo>
                    <a:cubicBezTo>
                      <a:pt x="393845" y="1523628"/>
                      <a:pt x="412263" y="1518977"/>
                      <a:pt x="428820" y="1510419"/>
                    </a:cubicBezTo>
                    <a:lnTo>
                      <a:pt x="795309" y="1317687"/>
                    </a:lnTo>
                    <a:lnTo>
                      <a:pt x="1161984" y="1510419"/>
                    </a:lnTo>
                    <a:cubicBezTo>
                      <a:pt x="1178355" y="1519163"/>
                      <a:pt x="1196959" y="1523628"/>
                      <a:pt x="1215748" y="1523628"/>
                    </a:cubicBezTo>
                    <a:cubicBezTo>
                      <a:pt x="1222260" y="1523628"/>
                      <a:pt x="1228771" y="1523070"/>
                      <a:pt x="1235282" y="1521954"/>
                    </a:cubicBezTo>
                    <a:cubicBezTo>
                      <a:pt x="1265792" y="1516745"/>
                      <a:pt x="1292209" y="1500002"/>
                      <a:pt x="1309882" y="1474887"/>
                    </a:cubicBezTo>
                    <a:cubicBezTo>
                      <a:pt x="1327742" y="1449772"/>
                      <a:pt x="1334439" y="1419076"/>
                      <a:pt x="1329416" y="1388939"/>
                    </a:cubicBezTo>
                    <a:lnTo>
                      <a:pt x="1259281" y="980777"/>
                    </a:lnTo>
                    <a:lnTo>
                      <a:pt x="1555821" y="691865"/>
                    </a:lnTo>
                    <a:cubicBezTo>
                      <a:pt x="1573866" y="674191"/>
                      <a:pt x="1585772" y="650751"/>
                      <a:pt x="1589493" y="625822"/>
                    </a:cubicBezTo>
                    <a:cubicBezTo>
                      <a:pt x="1593958" y="595313"/>
                      <a:pt x="1586331" y="564989"/>
                      <a:pt x="1567727" y="540246"/>
                    </a:cubicBezTo>
                    <a:cubicBezTo>
                      <a:pt x="1549310" y="515689"/>
                      <a:pt x="1522335" y="499504"/>
                      <a:pt x="1492011" y="495040"/>
                    </a:cubicBezTo>
                    <a:lnTo>
                      <a:pt x="1082175" y="435508"/>
                    </a:lnTo>
                    <a:lnTo>
                      <a:pt x="898373" y="64182"/>
                    </a:lnTo>
                    <a:cubicBezTo>
                      <a:pt x="887210" y="41672"/>
                      <a:pt x="868607" y="23068"/>
                      <a:pt x="846097" y="11906"/>
                    </a:cubicBezTo>
                    <a:cubicBezTo>
                      <a:pt x="830284" y="4093"/>
                      <a:pt x="812610" y="0"/>
                      <a:pt x="7951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</p:grpSp>
      </p:grp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858E55D-476D-7549-F20C-D3A8B69C89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D6F2298-17E8-EEB8-AE15-A070519C0F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6139BB5B-7DDC-57D4-7CF5-E925EEC6BE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（一）</a:t>
            </a: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98834B85-2D6A-75FE-CB9D-6D9F35B4DA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思想高度重视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838B57C0-7611-1A91-E0E3-4144F9EC583F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CD0DBA17-D4BA-86B8-E61C-C4B05D13CB6C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09CC3138-5181-CC8B-8D1F-8B29AF0CA09D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063759B0-B461-8C4A-7561-FB7537DC04D6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854A73BC-8012-3347-8A8F-E62DDB893034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FE31108B-373C-174B-67B4-FA1B4D956F05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0231104B-D843-61BA-A591-D178D8255833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5599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6F1E9661-248F-4C7C-9D68-76A41B57E45A}"/>
              </a:ext>
            </a:extLst>
          </p:cNvPr>
          <p:cNvSpPr/>
          <p:nvPr/>
        </p:nvSpPr>
        <p:spPr>
          <a:xfrm>
            <a:off x="6096000" y="4246167"/>
            <a:ext cx="6096000" cy="2291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4CAF712-0390-445E-85A2-D21D557F0CC0}"/>
              </a:ext>
            </a:extLst>
          </p:cNvPr>
          <p:cNvSpPr/>
          <p:nvPr/>
        </p:nvSpPr>
        <p:spPr>
          <a:xfrm>
            <a:off x="0" y="1726389"/>
            <a:ext cx="6121400" cy="22911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A07DBBFB-7F6B-4433-BD58-9B48613F58F8}"/>
              </a:ext>
            </a:extLst>
          </p:cNvPr>
          <p:cNvSpPr txBox="1"/>
          <p:nvPr/>
        </p:nvSpPr>
        <p:spPr>
          <a:xfrm>
            <a:off x="658813" y="2006596"/>
            <a:ext cx="3436766" cy="17154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在此处粘贴文字时，请选择粘贴选项为只保留文本。在此处粘贴文字时，请选择粘贴选项为只保留文本。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0C815E2-4CAB-EFB3-3A1C-0200E10BB5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9F082D7-C17E-78B0-31F3-5CFFC0E45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5F7B33-96BA-7689-23AD-5704FD7FCE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（一）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B8EA41-303B-A5B9-7895-FECB9D3C07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思想高度重视</a:t>
            </a:r>
          </a:p>
        </p:txBody>
      </p:sp>
      <p:pic>
        <p:nvPicPr>
          <p:cNvPr id="27" name="图片 26" descr="围栏里站着穿西装的男人&#10;&#10;描述已自动生成">
            <a:extLst>
              <a:ext uri="{FF2B5EF4-FFF2-40B4-BE49-F238E27FC236}">
                <a16:creationId xmlns:a16="http://schemas.microsoft.com/office/drawing/2014/main" id="{B3D1E45D-B818-2114-1480-33A7B503C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9559" y="1726389"/>
            <a:ext cx="3436765" cy="2290951"/>
          </a:xfrm>
          <a:custGeom>
            <a:avLst/>
            <a:gdLst>
              <a:gd name="connsiteX0" fmla="*/ 160383 w 3436765"/>
              <a:gd name="connsiteY0" fmla="*/ 0 h 2290951"/>
              <a:gd name="connsiteX1" fmla="*/ 3276382 w 3436765"/>
              <a:gd name="connsiteY1" fmla="*/ 0 h 2290951"/>
              <a:gd name="connsiteX2" fmla="*/ 3436765 w 3436765"/>
              <a:gd name="connsiteY2" fmla="*/ 160383 h 2290951"/>
              <a:gd name="connsiteX3" fmla="*/ 3436765 w 3436765"/>
              <a:gd name="connsiteY3" fmla="*/ 2130796 h 2290951"/>
              <a:gd name="connsiteX4" fmla="*/ 3338811 w 3436765"/>
              <a:gd name="connsiteY4" fmla="*/ 2278576 h 2290951"/>
              <a:gd name="connsiteX5" fmla="*/ 3277512 w 3436765"/>
              <a:gd name="connsiteY5" fmla="*/ 2290951 h 2290951"/>
              <a:gd name="connsiteX6" fmla="*/ 159254 w 3436765"/>
              <a:gd name="connsiteY6" fmla="*/ 2290951 h 2290951"/>
              <a:gd name="connsiteX7" fmla="*/ 97955 w 3436765"/>
              <a:gd name="connsiteY7" fmla="*/ 2278576 h 2290951"/>
              <a:gd name="connsiteX8" fmla="*/ 0 w 3436765"/>
              <a:gd name="connsiteY8" fmla="*/ 2130796 h 2290951"/>
              <a:gd name="connsiteX9" fmla="*/ 0 w 3436765"/>
              <a:gd name="connsiteY9" fmla="*/ 160383 h 2290951"/>
              <a:gd name="connsiteX10" fmla="*/ 160383 w 3436765"/>
              <a:gd name="connsiteY10" fmla="*/ 0 h 229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36765" h="2290951">
                <a:moveTo>
                  <a:pt x="160383" y="0"/>
                </a:moveTo>
                <a:lnTo>
                  <a:pt x="3276382" y="0"/>
                </a:lnTo>
                <a:cubicBezTo>
                  <a:pt x="3364959" y="0"/>
                  <a:pt x="3436765" y="71806"/>
                  <a:pt x="3436765" y="160383"/>
                </a:cubicBezTo>
                <a:lnTo>
                  <a:pt x="3436765" y="2130796"/>
                </a:lnTo>
                <a:cubicBezTo>
                  <a:pt x="3436765" y="2197229"/>
                  <a:pt x="3396374" y="2254228"/>
                  <a:pt x="3338811" y="2278576"/>
                </a:cubicBezTo>
                <a:lnTo>
                  <a:pt x="3277512" y="2290951"/>
                </a:lnTo>
                <a:lnTo>
                  <a:pt x="159254" y="2290951"/>
                </a:lnTo>
                <a:lnTo>
                  <a:pt x="97955" y="2278576"/>
                </a:lnTo>
                <a:cubicBezTo>
                  <a:pt x="40391" y="2254228"/>
                  <a:pt x="0" y="2197229"/>
                  <a:pt x="0" y="2130796"/>
                </a:cubicBezTo>
                <a:lnTo>
                  <a:pt x="0" y="160383"/>
                </a:lnTo>
                <a:cubicBezTo>
                  <a:pt x="0" y="71806"/>
                  <a:pt x="71806" y="0"/>
                  <a:pt x="160383" y="0"/>
                </a:cubicBezTo>
                <a:close/>
              </a:path>
            </a:pathLst>
          </a:custGeom>
        </p:spPr>
      </p:pic>
      <p:pic>
        <p:nvPicPr>
          <p:cNvPr id="26" name="图片 25" descr="围栏里站着穿西装的男人&#10;&#10;描述已自动生成">
            <a:extLst>
              <a:ext uri="{FF2B5EF4-FFF2-40B4-BE49-F238E27FC236}">
                <a16:creationId xmlns:a16="http://schemas.microsoft.com/office/drawing/2014/main" id="{18FE7E6D-44C4-A283-9BBB-2C3547245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"/>
          <a:stretch>
            <a:fillRect/>
          </a:stretch>
        </p:blipFill>
        <p:spPr>
          <a:xfrm>
            <a:off x="8131348" y="1726389"/>
            <a:ext cx="3436765" cy="2289872"/>
          </a:xfrm>
          <a:custGeom>
            <a:avLst/>
            <a:gdLst>
              <a:gd name="connsiteX0" fmla="*/ 153910 w 3436765"/>
              <a:gd name="connsiteY0" fmla="*/ 0 h 2289872"/>
              <a:gd name="connsiteX1" fmla="*/ 3282856 w 3436765"/>
              <a:gd name="connsiteY1" fmla="*/ 0 h 2289872"/>
              <a:gd name="connsiteX2" fmla="*/ 3338810 w 3436765"/>
              <a:gd name="connsiteY2" fmla="*/ 11297 h 2289872"/>
              <a:gd name="connsiteX3" fmla="*/ 3436765 w 3436765"/>
              <a:gd name="connsiteY3" fmla="*/ 159076 h 2289872"/>
              <a:gd name="connsiteX4" fmla="*/ 3436765 w 3436765"/>
              <a:gd name="connsiteY4" fmla="*/ 2129489 h 2289872"/>
              <a:gd name="connsiteX5" fmla="*/ 3276382 w 3436765"/>
              <a:gd name="connsiteY5" fmla="*/ 2289872 h 2289872"/>
              <a:gd name="connsiteX6" fmla="*/ 160383 w 3436765"/>
              <a:gd name="connsiteY6" fmla="*/ 2289872 h 2289872"/>
              <a:gd name="connsiteX7" fmla="*/ 0 w 3436765"/>
              <a:gd name="connsiteY7" fmla="*/ 2129489 h 2289872"/>
              <a:gd name="connsiteX8" fmla="*/ 0 w 3436765"/>
              <a:gd name="connsiteY8" fmla="*/ 159076 h 2289872"/>
              <a:gd name="connsiteX9" fmla="*/ 97955 w 3436765"/>
              <a:gd name="connsiteY9" fmla="*/ 11297 h 228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6765" h="2289872">
                <a:moveTo>
                  <a:pt x="153910" y="0"/>
                </a:moveTo>
                <a:lnTo>
                  <a:pt x="3282856" y="0"/>
                </a:lnTo>
                <a:lnTo>
                  <a:pt x="3338810" y="11297"/>
                </a:lnTo>
                <a:cubicBezTo>
                  <a:pt x="3396374" y="35644"/>
                  <a:pt x="3436765" y="92643"/>
                  <a:pt x="3436765" y="159076"/>
                </a:cubicBezTo>
                <a:lnTo>
                  <a:pt x="3436765" y="2129489"/>
                </a:lnTo>
                <a:cubicBezTo>
                  <a:pt x="3436765" y="2218066"/>
                  <a:pt x="3364959" y="2289872"/>
                  <a:pt x="3276382" y="2289872"/>
                </a:cubicBezTo>
                <a:lnTo>
                  <a:pt x="160383" y="2289872"/>
                </a:lnTo>
                <a:cubicBezTo>
                  <a:pt x="71806" y="2289872"/>
                  <a:pt x="0" y="2218066"/>
                  <a:pt x="0" y="2129489"/>
                </a:cubicBezTo>
                <a:lnTo>
                  <a:pt x="0" y="159076"/>
                </a:lnTo>
                <a:cubicBezTo>
                  <a:pt x="0" y="92643"/>
                  <a:pt x="40391" y="35644"/>
                  <a:pt x="97955" y="11297"/>
                </a:cubicBezTo>
                <a:close/>
              </a:path>
            </a:pathLst>
          </a:custGeom>
        </p:spPr>
      </p:pic>
      <p:pic>
        <p:nvPicPr>
          <p:cNvPr id="28" name="图片 27" descr="围栏里站着穿西装的男人&#10;&#10;描述已自动生成">
            <a:extLst>
              <a:ext uri="{FF2B5EF4-FFF2-40B4-BE49-F238E27FC236}">
                <a16:creationId xmlns:a16="http://schemas.microsoft.com/office/drawing/2014/main" id="{A8098946-32C8-C144-FDB0-69A6CC6D7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3" y="4249707"/>
            <a:ext cx="3436765" cy="2290951"/>
          </a:xfrm>
          <a:custGeom>
            <a:avLst/>
            <a:gdLst>
              <a:gd name="connsiteX0" fmla="*/ 160378 w 3436765"/>
              <a:gd name="connsiteY0" fmla="*/ 0 h 2290951"/>
              <a:gd name="connsiteX1" fmla="*/ 3276387 w 3436765"/>
              <a:gd name="connsiteY1" fmla="*/ 0 h 2290951"/>
              <a:gd name="connsiteX2" fmla="*/ 3338810 w 3436765"/>
              <a:gd name="connsiteY2" fmla="*/ 12603 h 2290951"/>
              <a:gd name="connsiteX3" fmla="*/ 3436765 w 3436765"/>
              <a:gd name="connsiteY3" fmla="*/ 160382 h 2290951"/>
              <a:gd name="connsiteX4" fmla="*/ 3436765 w 3436765"/>
              <a:gd name="connsiteY4" fmla="*/ 2130795 h 2290951"/>
              <a:gd name="connsiteX5" fmla="*/ 3338810 w 3436765"/>
              <a:gd name="connsiteY5" fmla="*/ 2278575 h 2290951"/>
              <a:gd name="connsiteX6" fmla="*/ 3277507 w 3436765"/>
              <a:gd name="connsiteY6" fmla="*/ 2290951 h 2290951"/>
              <a:gd name="connsiteX7" fmla="*/ 159259 w 3436765"/>
              <a:gd name="connsiteY7" fmla="*/ 2290951 h 2290951"/>
              <a:gd name="connsiteX8" fmla="*/ 97955 w 3436765"/>
              <a:gd name="connsiteY8" fmla="*/ 2278575 h 2290951"/>
              <a:gd name="connsiteX9" fmla="*/ 0 w 3436765"/>
              <a:gd name="connsiteY9" fmla="*/ 2130795 h 2290951"/>
              <a:gd name="connsiteX10" fmla="*/ 0 w 3436765"/>
              <a:gd name="connsiteY10" fmla="*/ 160382 h 2290951"/>
              <a:gd name="connsiteX11" fmla="*/ 97955 w 3436765"/>
              <a:gd name="connsiteY11" fmla="*/ 12603 h 229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36765" h="2290951">
                <a:moveTo>
                  <a:pt x="160378" y="0"/>
                </a:moveTo>
                <a:lnTo>
                  <a:pt x="3276387" y="0"/>
                </a:lnTo>
                <a:lnTo>
                  <a:pt x="3338810" y="12603"/>
                </a:lnTo>
                <a:cubicBezTo>
                  <a:pt x="3396374" y="36950"/>
                  <a:pt x="3436765" y="93949"/>
                  <a:pt x="3436765" y="160382"/>
                </a:cubicBezTo>
                <a:lnTo>
                  <a:pt x="3436765" y="2130795"/>
                </a:lnTo>
                <a:cubicBezTo>
                  <a:pt x="3436765" y="2197228"/>
                  <a:pt x="3396374" y="2254227"/>
                  <a:pt x="3338810" y="2278575"/>
                </a:cubicBezTo>
                <a:lnTo>
                  <a:pt x="3277507" y="2290951"/>
                </a:lnTo>
                <a:lnTo>
                  <a:pt x="159259" y="2290951"/>
                </a:lnTo>
                <a:lnTo>
                  <a:pt x="97955" y="2278575"/>
                </a:lnTo>
                <a:cubicBezTo>
                  <a:pt x="40391" y="2254227"/>
                  <a:pt x="0" y="2197228"/>
                  <a:pt x="0" y="2130795"/>
                </a:cubicBezTo>
                <a:lnTo>
                  <a:pt x="0" y="160382"/>
                </a:lnTo>
                <a:cubicBezTo>
                  <a:pt x="0" y="93949"/>
                  <a:pt x="40391" y="36950"/>
                  <a:pt x="97955" y="12603"/>
                </a:cubicBezTo>
                <a:close/>
              </a:path>
            </a:pathLst>
          </a:custGeom>
        </p:spPr>
      </p:pic>
      <p:pic>
        <p:nvPicPr>
          <p:cNvPr id="29" name="图片 28" descr="围栏里站着穿西装的男人&#10;&#10;描述已自动生成">
            <a:extLst>
              <a:ext uri="{FF2B5EF4-FFF2-40B4-BE49-F238E27FC236}">
                <a16:creationId xmlns:a16="http://schemas.microsoft.com/office/drawing/2014/main" id="{2570B1F9-F25A-17F3-EDA3-622C8E399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9558" y="4244861"/>
            <a:ext cx="3436765" cy="2290951"/>
          </a:xfrm>
          <a:custGeom>
            <a:avLst/>
            <a:gdLst>
              <a:gd name="connsiteX0" fmla="*/ 160378 w 3436765"/>
              <a:gd name="connsiteY0" fmla="*/ 0 h 2290951"/>
              <a:gd name="connsiteX1" fmla="*/ 3276387 w 3436765"/>
              <a:gd name="connsiteY1" fmla="*/ 0 h 2290951"/>
              <a:gd name="connsiteX2" fmla="*/ 3338810 w 3436765"/>
              <a:gd name="connsiteY2" fmla="*/ 12603 h 2290951"/>
              <a:gd name="connsiteX3" fmla="*/ 3436765 w 3436765"/>
              <a:gd name="connsiteY3" fmla="*/ 160382 h 2290951"/>
              <a:gd name="connsiteX4" fmla="*/ 3436765 w 3436765"/>
              <a:gd name="connsiteY4" fmla="*/ 2130795 h 2290951"/>
              <a:gd name="connsiteX5" fmla="*/ 3338810 w 3436765"/>
              <a:gd name="connsiteY5" fmla="*/ 2278575 h 2290951"/>
              <a:gd name="connsiteX6" fmla="*/ 3277507 w 3436765"/>
              <a:gd name="connsiteY6" fmla="*/ 2290951 h 2290951"/>
              <a:gd name="connsiteX7" fmla="*/ 159259 w 3436765"/>
              <a:gd name="connsiteY7" fmla="*/ 2290951 h 2290951"/>
              <a:gd name="connsiteX8" fmla="*/ 97955 w 3436765"/>
              <a:gd name="connsiteY8" fmla="*/ 2278575 h 2290951"/>
              <a:gd name="connsiteX9" fmla="*/ 0 w 3436765"/>
              <a:gd name="connsiteY9" fmla="*/ 2130795 h 2290951"/>
              <a:gd name="connsiteX10" fmla="*/ 0 w 3436765"/>
              <a:gd name="connsiteY10" fmla="*/ 160382 h 2290951"/>
              <a:gd name="connsiteX11" fmla="*/ 97955 w 3436765"/>
              <a:gd name="connsiteY11" fmla="*/ 12603 h 229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36765" h="2290951">
                <a:moveTo>
                  <a:pt x="160378" y="0"/>
                </a:moveTo>
                <a:lnTo>
                  <a:pt x="3276387" y="0"/>
                </a:lnTo>
                <a:lnTo>
                  <a:pt x="3338810" y="12603"/>
                </a:lnTo>
                <a:cubicBezTo>
                  <a:pt x="3396374" y="36950"/>
                  <a:pt x="3436765" y="93950"/>
                  <a:pt x="3436765" y="160382"/>
                </a:cubicBezTo>
                <a:lnTo>
                  <a:pt x="3436765" y="2130795"/>
                </a:lnTo>
                <a:cubicBezTo>
                  <a:pt x="3436765" y="2197228"/>
                  <a:pt x="3396374" y="2254227"/>
                  <a:pt x="3338810" y="2278575"/>
                </a:cubicBezTo>
                <a:lnTo>
                  <a:pt x="3277507" y="2290951"/>
                </a:lnTo>
                <a:lnTo>
                  <a:pt x="159259" y="2290951"/>
                </a:lnTo>
                <a:lnTo>
                  <a:pt x="97955" y="2278575"/>
                </a:lnTo>
                <a:cubicBezTo>
                  <a:pt x="40391" y="2254227"/>
                  <a:pt x="0" y="2197228"/>
                  <a:pt x="0" y="2130795"/>
                </a:cubicBezTo>
                <a:lnTo>
                  <a:pt x="0" y="160382"/>
                </a:lnTo>
                <a:cubicBezTo>
                  <a:pt x="0" y="93950"/>
                  <a:pt x="40391" y="36950"/>
                  <a:pt x="97955" y="12603"/>
                </a:cubicBezTo>
                <a:close/>
              </a:path>
            </a:pathLst>
          </a:custGeom>
        </p:spPr>
      </p:pic>
      <p:pic>
        <p:nvPicPr>
          <p:cNvPr id="31" name="图片 30" descr="围栏里站着穿西装的男人&#10;&#10;描述已自动生成">
            <a:extLst>
              <a:ext uri="{FF2B5EF4-FFF2-40B4-BE49-F238E27FC236}">
                <a16:creationId xmlns:a16="http://schemas.microsoft.com/office/drawing/2014/main" id="{5A274E72-383D-7407-3520-AE9B8D52C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1349" y="4244861"/>
            <a:ext cx="3436764" cy="2290951"/>
          </a:xfrm>
          <a:custGeom>
            <a:avLst/>
            <a:gdLst>
              <a:gd name="connsiteX0" fmla="*/ 160377 w 3436764"/>
              <a:gd name="connsiteY0" fmla="*/ 0 h 2290951"/>
              <a:gd name="connsiteX1" fmla="*/ 3276386 w 3436764"/>
              <a:gd name="connsiteY1" fmla="*/ 0 h 2290951"/>
              <a:gd name="connsiteX2" fmla="*/ 3338809 w 3436764"/>
              <a:gd name="connsiteY2" fmla="*/ 12603 h 2290951"/>
              <a:gd name="connsiteX3" fmla="*/ 3436764 w 3436764"/>
              <a:gd name="connsiteY3" fmla="*/ 160382 h 2290951"/>
              <a:gd name="connsiteX4" fmla="*/ 3436764 w 3436764"/>
              <a:gd name="connsiteY4" fmla="*/ 2130795 h 2290951"/>
              <a:gd name="connsiteX5" fmla="*/ 3338809 w 3436764"/>
              <a:gd name="connsiteY5" fmla="*/ 2278575 h 2290951"/>
              <a:gd name="connsiteX6" fmla="*/ 3277505 w 3436764"/>
              <a:gd name="connsiteY6" fmla="*/ 2290951 h 2290951"/>
              <a:gd name="connsiteX7" fmla="*/ 158881 w 3436764"/>
              <a:gd name="connsiteY7" fmla="*/ 2290951 h 2290951"/>
              <a:gd name="connsiteX8" fmla="*/ 112690 w 3436764"/>
              <a:gd name="connsiteY8" fmla="*/ 2283968 h 2290951"/>
              <a:gd name="connsiteX9" fmla="*/ 12603 w 3436764"/>
              <a:gd name="connsiteY9" fmla="*/ 2193224 h 2290951"/>
              <a:gd name="connsiteX10" fmla="*/ 0 w 3436764"/>
              <a:gd name="connsiteY10" fmla="*/ 2130800 h 2290951"/>
              <a:gd name="connsiteX11" fmla="*/ 0 w 3436764"/>
              <a:gd name="connsiteY11" fmla="*/ 160377 h 2290951"/>
              <a:gd name="connsiteX12" fmla="*/ 12603 w 3436764"/>
              <a:gd name="connsiteY12" fmla="*/ 97954 h 2290951"/>
              <a:gd name="connsiteX13" fmla="*/ 97954 w 3436764"/>
              <a:gd name="connsiteY13" fmla="*/ 12603 h 229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36764" h="2290951">
                <a:moveTo>
                  <a:pt x="160377" y="0"/>
                </a:moveTo>
                <a:lnTo>
                  <a:pt x="3276386" y="0"/>
                </a:lnTo>
                <a:lnTo>
                  <a:pt x="3338809" y="12603"/>
                </a:lnTo>
                <a:cubicBezTo>
                  <a:pt x="3396373" y="36950"/>
                  <a:pt x="3436764" y="93950"/>
                  <a:pt x="3436764" y="160382"/>
                </a:cubicBezTo>
                <a:lnTo>
                  <a:pt x="3436764" y="2130795"/>
                </a:lnTo>
                <a:cubicBezTo>
                  <a:pt x="3436764" y="2197228"/>
                  <a:pt x="3396373" y="2254227"/>
                  <a:pt x="3338809" y="2278575"/>
                </a:cubicBezTo>
                <a:lnTo>
                  <a:pt x="3277505" y="2290951"/>
                </a:lnTo>
                <a:lnTo>
                  <a:pt x="158881" y="2290951"/>
                </a:lnTo>
                <a:lnTo>
                  <a:pt x="112690" y="2283968"/>
                </a:lnTo>
                <a:cubicBezTo>
                  <a:pt x="67491" y="2269909"/>
                  <a:pt x="30864" y="2236396"/>
                  <a:pt x="12603" y="2193224"/>
                </a:cubicBezTo>
                <a:lnTo>
                  <a:pt x="0" y="2130800"/>
                </a:lnTo>
                <a:lnTo>
                  <a:pt x="0" y="160377"/>
                </a:lnTo>
                <a:lnTo>
                  <a:pt x="12603" y="97954"/>
                </a:lnTo>
                <a:cubicBezTo>
                  <a:pt x="28835" y="59578"/>
                  <a:pt x="59578" y="28835"/>
                  <a:pt x="97954" y="12603"/>
                </a:cubicBezTo>
                <a:close/>
              </a:path>
            </a:pathLst>
          </a:cu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557A4CF6-CC0F-0AFD-FD69-DC7D8A82D650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04E65F20-93E0-5F1B-3620-FA15E7E0E772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6D1D28A1-CEAC-E7F8-C208-428C24371DDB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D42AAE6-F6E2-9B7F-E09C-EA9F43AFC233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21D3FC72-EA8F-4476-1CC5-57EC6867460D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7E870A7E-B3DF-F669-C483-3416183D2F79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75150C7B-58C6-C5BF-3B5F-82ABF52D64B8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3076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E292433E-9B00-4E3B-BBD0-C423B1599FED}"/>
              </a:ext>
            </a:extLst>
          </p:cNvPr>
          <p:cNvSpPr/>
          <p:nvPr/>
        </p:nvSpPr>
        <p:spPr>
          <a:xfrm>
            <a:off x="648905" y="3429000"/>
            <a:ext cx="10919208" cy="2485417"/>
          </a:xfrm>
          <a:prstGeom prst="roundRect">
            <a:avLst>
              <a:gd name="adj" fmla="val 2486"/>
            </a:avLst>
          </a:prstGeom>
          <a:solidFill>
            <a:schemeClr val="bg1"/>
          </a:solidFill>
          <a:ln w="9525">
            <a:solidFill>
              <a:srgbClr val="213368"/>
            </a:solidFill>
          </a:ln>
          <a:effectLst>
            <a:outerShdw blurRad="127000" dist="25400" dir="5400000" algn="t" rotWithShape="0">
              <a:srgbClr val="111B37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 Normal" panose="00000500000000000000" pitchFamily="2" charset="-122"/>
              <a:ea typeface="MiSans Normal" panose="00000500000000000000" pitchFamily="2" charset="-122"/>
              <a:cs typeface="+mn-cs"/>
            </a:endParaRPr>
          </a:p>
        </p:txBody>
      </p:sp>
      <p:grpSp>
        <p:nvGrpSpPr>
          <p:cNvPr id="14" name="图形 42">
            <a:extLst>
              <a:ext uri="{FF2B5EF4-FFF2-40B4-BE49-F238E27FC236}">
                <a16:creationId xmlns:a16="http://schemas.microsoft.com/office/drawing/2014/main" id="{97F60937-361E-4B44-BF60-65A4CBDD4D30}"/>
              </a:ext>
            </a:extLst>
          </p:cNvPr>
          <p:cNvGrpSpPr/>
          <p:nvPr/>
        </p:nvGrpSpPr>
        <p:grpSpPr>
          <a:xfrm>
            <a:off x="8410978" y="3777258"/>
            <a:ext cx="1241207" cy="1241207"/>
            <a:chOff x="8410978" y="2342292"/>
            <a:chExt cx="1241207" cy="1241207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EF0CCF2-1B51-47D6-BF1A-11ED105E6FF7}"/>
                </a:ext>
              </a:extLst>
            </p:cNvPr>
            <p:cNvSpPr/>
            <p:nvPr/>
          </p:nvSpPr>
          <p:spPr>
            <a:xfrm>
              <a:off x="8934612" y="3126531"/>
              <a:ext cx="260604" cy="309166"/>
            </a:xfrm>
            <a:custGeom>
              <a:avLst/>
              <a:gdLst>
                <a:gd name="connsiteX0" fmla="*/ 38788 w 260604"/>
                <a:gd name="connsiteY0" fmla="*/ 0 h 309166"/>
                <a:gd name="connsiteX1" fmla="*/ 77571 w 260604"/>
                <a:gd name="connsiteY1" fmla="*/ 38145 h 309166"/>
                <a:gd name="connsiteX2" fmla="*/ 77575 w 260604"/>
                <a:gd name="connsiteY2" fmla="*/ 38788 h 309166"/>
                <a:gd name="connsiteX3" fmla="*/ 77575 w 260604"/>
                <a:gd name="connsiteY3" fmla="*/ 178483 h 309166"/>
                <a:gd name="connsiteX4" fmla="*/ 194777 w 260604"/>
                <a:gd name="connsiteY4" fmla="*/ 64522 h 309166"/>
                <a:gd name="connsiteX5" fmla="*/ 249175 w 260604"/>
                <a:gd name="connsiteY5" fmla="*/ 64834 h 309166"/>
                <a:gd name="connsiteX6" fmla="*/ 249626 w 260604"/>
                <a:gd name="connsiteY6" fmla="*/ 65291 h 309166"/>
                <a:gd name="connsiteX7" fmla="*/ 249314 w 260604"/>
                <a:gd name="connsiteY7" fmla="*/ 119688 h 309166"/>
                <a:gd name="connsiteX8" fmla="*/ 248857 w 260604"/>
                <a:gd name="connsiteY8" fmla="*/ 120139 h 309166"/>
                <a:gd name="connsiteX9" fmla="*/ 65828 w 260604"/>
                <a:gd name="connsiteY9" fmla="*/ 298110 h 309166"/>
                <a:gd name="connsiteX10" fmla="*/ 12 w 260604"/>
                <a:gd name="connsiteY10" fmla="*/ 271326 h 309166"/>
                <a:gd name="connsiteX11" fmla="*/ 0 w 260604"/>
                <a:gd name="connsiteY11" fmla="*/ 270302 h 309166"/>
                <a:gd name="connsiteX12" fmla="*/ 0 w 260604"/>
                <a:gd name="connsiteY12" fmla="*/ 38788 h 309166"/>
                <a:gd name="connsiteX13" fmla="*/ 38788 w 260604"/>
                <a:gd name="connsiteY13" fmla="*/ 0 h 30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0604" h="309166">
                  <a:moveTo>
                    <a:pt x="38788" y="0"/>
                  </a:moveTo>
                  <a:cubicBezTo>
                    <a:pt x="59995" y="0"/>
                    <a:pt x="77228" y="17021"/>
                    <a:pt x="77571" y="38145"/>
                  </a:cubicBezTo>
                  <a:lnTo>
                    <a:pt x="77575" y="38788"/>
                  </a:lnTo>
                  <a:lnTo>
                    <a:pt x="77575" y="178483"/>
                  </a:lnTo>
                  <a:lnTo>
                    <a:pt x="194777" y="64522"/>
                  </a:lnTo>
                  <a:cubicBezTo>
                    <a:pt x="209982" y="49737"/>
                    <a:pt x="234201" y="49927"/>
                    <a:pt x="249175" y="64834"/>
                  </a:cubicBezTo>
                  <a:lnTo>
                    <a:pt x="249626" y="65291"/>
                  </a:lnTo>
                  <a:cubicBezTo>
                    <a:pt x="264410" y="80494"/>
                    <a:pt x="264221" y="104715"/>
                    <a:pt x="249314" y="119688"/>
                  </a:cubicBezTo>
                  <a:lnTo>
                    <a:pt x="248857" y="120139"/>
                  </a:lnTo>
                  <a:lnTo>
                    <a:pt x="65828" y="298110"/>
                  </a:lnTo>
                  <a:cubicBezTo>
                    <a:pt x="41486" y="321779"/>
                    <a:pt x="823" y="304941"/>
                    <a:pt x="12" y="271326"/>
                  </a:cubicBezTo>
                  <a:lnTo>
                    <a:pt x="0" y="270302"/>
                  </a:lnTo>
                  <a:lnTo>
                    <a:pt x="0" y="38788"/>
                  </a:lnTo>
                  <a:cubicBezTo>
                    <a:pt x="0" y="17366"/>
                    <a:pt x="17366" y="0"/>
                    <a:pt x="38788" y="0"/>
                  </a:cubicBezTo>
                  <a:close/>
                </a:path>
              </a:pathLst>
            </a:custGeom>
            <a:solidFill>
              <a:schemeClr val="accent2"/>
            </a:solidFill>
            <a:ln w="1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EB4125D5-695C-4C77-B74D-9FF1EA95F7D9}"/>
                </a:ext>
              </a:extLst>
            </p:cNvPr>
            <p:cNvSpPr/>
            <p:nvPr/>
          </p:nvSpPr>
          <p:spPr>
            <a:xfrm>
              <a:off x="8929946" y="2521957"/>
              <a:ext cx="574256" cy="653997"/>
            </a:xfrm>
            <a:custGeom>
              <a:avLst/>
              <a:gdLst>
                <a:gd name="connsiteX0" fmla="*/ 515254 w 574256"/>
                <a:gd name="connsiteY0" fmla="*/ 0 h 653997"/>
                <a:gd name="connsiteX1" fmla="*/ 574257 w 574256"/>
                <a:gd name="connsiteY1" fmla="*/ 50363 h 653997"/>
                <a:gd name="connsiteX2" fmla="*/ 59003 w 574256"/>
                <a:gd name="connsiteY2" fmla="*/ 653997 h 653997"/>
                <a:gd name="connsiteX3" fmla="*/ 0 w 574256"/>
                <a:gd name="connsiteY3" fmla="*/ 603634 h 65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256" h="653997">
                  <a:moveTo>
                    <a:pt x="515254" y="0"/>
                  </a:moveTo>
                  <a:lnTo>
                    <a:pt x="574257" y="50363"/>
                  </a:lnTo>
                  <a:lnTo>
                    <a:pt x="59003" y="653997"/>
                  </a:lnTo>
                  <a:lnTo>
                    <a:pt x="0" y="603634"/>
                  </a:lnTo>
                  <a:close/>
                </a:path>
              </a:pathLst>
            </a:custGeom>
            <a:solidFill>
              <a:schemeClr val="accent2"/>
            </a:solidFill>
            <a:ln w="1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6CA4F6D4-D622-4B3F-84E0-F8109D0532C4}"/>
                </a:ext>
              </a:extLst>
            </p:cNvPr>
            <p:cNvSpPr/>
            <p:nvPr/>
          </p:nvSpPr>
          <p:spPr>
            <a:xfrm>
              <a:off x="8532187" y="2490083"/>
              <a:ext cx="998821" cy="842528"/>
            </a:xfrm>
            <a:custGeom>
              <a:avLst/>
              <a:gdLst>
                <a:gd name="connsiteX0" fmla="*/ 942471 w 998821"/>
                <a:gd name="connsiteY0" fmla="*/ 4272 h 842528"/>
                <a:gd name="connsiteX1" fmla="*/ 21262 w 998821"/>
                <a:gd name="connsiteY1" fmla="*/ 470874 h 842528"/>
                <a:gd name="connsiteX2" fmla="*/ 24850 w 998821"/>
                <a:gd name="connsiteY2" fmla="*/ 541671 h 842528"/>
                <a:gd name="connsiteX3" fmla="*/ 799264 w 998821"/>
                <a:gd name="connsiteY3" fmla="*/ 839916 h 842528"/>
                <a:gd name="connsiteX4" fmla="*/ 851296 w 998821"/>
                <a:gd name="connsiteY4" fmla="*/ 811031 h 842528"/>
                <a:gd name="connsiteX5" fmla="*/ 998090 w 998821"/>
                <a:gd name="connsiteY5" fmla="*/ 46186 h 842528"/>
                <a:gd name="connsiteX6" fmla="*/ 942472 w 998821"/>
                <a:gd name="connsiteY6" fmla="*/ 4272 h 842528"/>
                <a:gd name="connsiteX7" fmla="*/ 907005 w 998821"/>
                <a:gd name="connsiteY7" fmla="*/ 109194 h 842528"/>
                <a:gd name="connsiteX8" fmla="*/ 783854 w 998821"/>
                <a:gd name="connsiteY8" fmla="*/ 750852 h 842528"/>
                <a:gd name="connsiteX9" fmla="*/ 134170 w 998821"/>
                <a:gd name="connsiteY9" fmla="*/ 500644 h 842528"/>
                <a:gd name="connsiteX10" fmla="*/ 907005 w 998821"/>
                <a:gd name="connsiteY10" fmla="*/ 109194 h 84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8821" h="842528">
                  <a:moveTo>
                    <a:pt x="942471" y="4272"/>
                  </a:moveTo>
                  <a:lnTo>
                    <a:pt x="21262" y="470874"/>
                  </a:lnTo>
                  <a:cubicBezTo>
                    <a:pt x="-8719" y="486060"/>
                    <a:pt x="-6515" y="529593"/>
                    <a:pt x="24850" y="541671"/>
                  </a:cubicBezTo>
                  <a:lnTo>
                    <a:pt x="799264" y="839916"/>
                  </a:lnTo>
                  <a:cubicBezTo>
                    <a:pt x="821819" y="848603"/>
                    <a:pt x="846740" y="834768"/>
                    <a:pt x="851296" y="811031"/>
                  </a:cubicBezTo>
                  <a:lnTo>
                    <a:pt x="998090" y="46186"/>
                  </a:lnTo>
                  <a:cubicBezTo>
                    <a:pt x="1004165" y="14533"/>
                    <a:pt x="971224" y="-10291"/>
                    <a:pt x="942472" y="4272"/>
                  </a:cubicBezTo>
                  <a:close/>
                  <a:moveTo>
                    <a:pt x="907005" y="109194"/>
                  </a:moveTo>
                  <a:lnTo>
                    <a:pt x="783854" y="750852"/>
                  </a:lnTo>
                  <a:lnTo>
                    <a:pt x="134170" y="500644"/>
                  </a:lnTo>
                  <a:lnTo>
                    <a:pt x="907005" y="109194"/>
                  </a:lnTo>
                  <a:close/>
                </a:path>
              </a:pathLst>
            </a:custGeom>
            <a:solidFill>
              <a:schemeClr val="accent1"/>
            </a:solidFill>
            <a:ln w="1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</p:grpSp>
      <p:grpSp>
        <p:nvGrpSpPr>
          <p:cNvPr id="18" name="图形 40">
            <a:extLst>
              <a:ext uri="{FF2B5EF4-FFF2-40B4-BE49-F238E27FC236}">
                <a16:creationId xmlns:a16="http://schemas.microsoft.com/office/drawing/2014/main" id="{6BBACF7A-9187-470A-A006-D7304F7931F3}"/>
              </a:ext>
            </a:extLst>
          </p:cNvPr>
          <p:cNvGrpSpPr/>
          <p:nvPr/>
        </p:nvGrpSpPr>
        <p:grpSpPr>
          <a:xfrm>
            <a:off x="5681265" y="3900365"/>
            <a:ext cx="974186" cy="974186"/>
            <a:chOff x="5681265" y="2432744"/>
            <a:chExt cx="974186" cy="974186"/>
          </a:xfrm>
          <a:solidFill>
            <a:srgbClr val="213368"/>
          </a:solidFill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27EF359E-FAB2-4CE2-87FC-5DCB495A14AB}"/>
                </a:ext>
              </a:extLst>
            </p:cNvPr>
            <p:cNvSpPr/>
            <p:nvPr/>
          </p:nvSpPr>
          <p:spPr>
            <a:xfrm>
              <a:off x="6236551" y="3031868"/>
              <a:ext cx="370865" cy="370190"/>
            </a:xfrm>
            <a:custGeom>
              <a:avLst/>
              <a:gdLst>
                <a:gd name="connsiteX0" fmla="*/ 355578 w 370865"/>
                <a:gd name="connsiteY0" fmla="*/ 292256 h 370190"/>
                <a:gd name="connsiteX1" fmla="*/ 165612 w 370865"/>
                <a:gd name="connsiteY1" fmla="*/ 97419 h 370190"/>
                <a:gd name="connsiteX2" fmla="*/ 243547 w 370865"/>
                <a:gd name="connsiteY2" fmla="*/ 97419 h 370190"/>
                <a:gd name="connsiteX3" fmla="*/ 292256 w 370865"/>
                <a:gd name="connsiteY3" fmla="*/ 48709 h 370190"/>
                <a:gd name="connsiteX4" fmla="*/ 243547 w 370865"/>
                <a:gd name="connsiteY4" fmla="*/ 0 h 370190"/>
                <a:gd name="connsiteX5" fmla="*/ 48709 w 370865"/>
                <a:gd name="connsiteY5" fmla="*/ 0 h 370190"/>
                <a:gd name="connsiteX6" fmla="*/ 29226 w 370865"/>
                <a:gd name="connsiteY6" fmla="*/ 4871 h 370190"/>
                <a:gd name="connsiteX7" fmla="*/ 14613 w 370865"/>
                <a:gd name="connsiteY7" fmla="*/ 14613 h 370190"/>
                <a:gd name="connsiteX8" fmla="*/ 4871 w 370865"/>
                <a:gd name="connsiteY8" fmla="*/ 29226 h 370190"/>
                <a:gd name="connsiteX9" fmla="*/ 0 w 370865"/>
                <a:gd name="connsiteY9" fmla="*/ 48709 h 370190"/>
                <a:gd name="connsiteX10" fmla="*/ 0 w 370865"/>
                <a:gd name="connsiteY10" fmla="*/ 243547 h 370190"/>
                <a:gd name="connsiteX11" fmla="*/ 48709 w 370865"/>
                <a:gd name="connsiteY11" fmla="*/ 292256 h 370190"/>
                <a:gd name="connsiteX12" fmla="*/ 97419 w 370865"/>
                <a:gd name="connsiteY12" fmla="*/ 243547 h 370190"/>
                <a:gd name="connsiteX13" fmla="*/ 97419 w 370865"/>
                <a:gd name="connsiteY13" fmla="*/ 165612 h 370190"/>
                <a:gd name="connsiteX14" fmla="*/ 292256 w 370865"/>
                <a:gd name="connsiteY14" fmla="*/ 355578 h 370190"/>
                <a:gd name="connsiteX15" fmla="*/ 360449 w 370865"/>
                <a:gd name="connsiteY15" fmla="*/ 355578 h 370190"/>
                <a:gd name="connsiteX16" fmla="*/ 355578 w 370865"/>
                <a:gd name="connsiteY16" fmla="*/ 292256 h 37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0865" h="370190">
                  <a:moveTo>
                    <a:pt x="355578" y="292256"/>
                  </a:moveTo>
                  <a:lnTo>
                    <a:pt x="165612" y="97419"/>
                  </a:lnTo>
                  <a:lnTo>
                    <a:pt x="243547" y="97419"/>
                  </a:lnTo>
                  <a:cubicBezTo>
                    <a:pt x="272772" y="97419"/>
                    <a:pt x="292256" y="77935"/>
                    <a:pt x="292256" y="48709"/>
                  </a:cubicBezTo>
                  <a:cubicBezTo>
                    <a:pt x="292256" y="19484"/>
                    <a:pt x="272772" y="0"/>
                    <a:pt x="243547" y="0"/>
                  </a:cubicBezTo>
                  <a:lnTo>
                    <a:pt x="48709" y="0"/>
                  </a:lnTo>
                  <a:cubicBezTo>
                    <a:pt x="43838" y="0"/>
                    <a:pt x="34097" y="0"/>
                    <a:pt x="29226" y="4871"/>
                  </a:cubicBezTo>
                  <a:cubicBezTo>
                    <a:pt x="24355" y="4871"/>
                    <a:pt x="19484" y="9742"/>
                    <a:pt x="14613" y="14613"/>
                  </a:cubicBezTo>
                  <a:cubicBezTo>
                    <a:pt x="9742" y="19484"/>
                    <a:pt x="4871" y="24355"/>
                    <a:pt x="4871" y="29226"/>
                  </a:cubicBezTo>
                  <a:cubicBezTo>
                    <a:pt x="4871" y="34096"/>
                    <a:pt x="0" y="38967"/>
                    <a:pt x="0" y="48709"/>
                  </a:cubicBezTo>
                  <a:lnTo>
                    <a:pt x="0" y="243547"/>
                  </a:lnTo>
                  <a:cubicBezTo>
                    <a:pt x="0" y="272772"/>
                    <a:pt x="19484" y="292256"/>
                    <a:pt x="48709" y="292256"/>
                  </a:cubicBezTo>
                  <a:cubicBezTo>
                    <a:pt x="77935" y="292256"/>
                    <a:pt x="97419" y="272772"/>
                    <a:pt x="97419" y="243547"/>
                  </a:cubicBezTo>
                  <a:lnTo>
                    <a:pt x="97419" y="165612"/>
                  </a:lnTo>
                  <a:lnTo>
                    <a:pt x="292256" y="355578"/>
                  </a:lnTo>
                  <a:cubicBezTo>
                    <a:pt x="311740" y="375062"/>
                    <a:pt x="340965" y="375062"/>
                    <a:pt x="360449" y="355578"/>
                  </a:cubicBezTo>
                  <a:cubicBezTo>
                    <a:pt x="375062" y="340965"/>
                    <a:pt x="375062" y="311740"/>
                    <a:pt x="355578" y="292256"/>
                  </a:cubicBezTo>
                  <a:close/>
                </a:path>
              </a:pathLst>
            </a:custGeom>
            <a:solidFill>
              <a:schemeClr val="accent2"/>
            </a:solidFill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830DB58E-A6B9-4FF5-A8A5-7324CB20A55A}"/>
                </a:ext>
              </a:extLst>
            </p:cNvPr>
            <p:cNvSpPr/>
            <p:nvPr/>
          </p:nvSpPr>
          <p:spPr>
            <a:xfrm>
              <a:off x="5729974" y="2432744"/>
              <a:ext cx="876767" cy="974186"/>
            </a:xfrm>
            <a:custGeom>
              <a:avLst/>
              <a:gdLst>
                <a:gd name="connsiteX0" fmla="*/ 375062 w 876767"/>
                <a:gd name="connsiteY0" fmla="*/ 974186 h 974186"/>
                <a:gd name="connsiteX1" fmla="*/ 136386 w 876767"/>
                <a:gd name="connsiteY1" fmla="*/ 974186 h 974186"/>
                <a:gd name="connsiteX2" fmla="*/ 0 w 876767"/>
                <a:gd name="connsiteY2" fmla="*/ 837800 h 974186"/>
                <a:gd name="connsiteX3" fmla="*/ 0 w 876767"/>
                <a:gd name="connsiteY3" fmla="*/ 136386 h 974186"/>
                <a:gd name="connsiteX4" fmla="*/ 136386 w 876767"/>
                <a:gd name="connsiteY4" fmla="*/ 0 h 974186"/>
                <a:gd name="connsiteX5" fmla="*/ 589383 w 876767"/>
                <a:gd name="connsiteY5" fmla="*/ 0 h 974186"/>
                <a:gd name="connsiteX6" fmla="*/ 876767 w 876767"/>
                <a:gd name="connsiteY6" fmla="*/ 263030 h 974186"/>
                <a:gd name="connsiteX7" fmla="*/ 876767 w 876767"/>
                <a:gd name="connsiteY7" fmla="*/ 467609 h 974186"/>
                <a:gd name="connsiteX8" fmla="*/ 828058 w 876767"/>
                <a:gd name="connsiteY8" fmla="*/ 516319 h 974186"/>
                <a:gd name="connsiteX9" fmla="*/ 779349 w 876767"/>
                <a:gd name="connsiteY9" fmla="*/ 467609 h 974186"/>
                <a:gd name="connsiteX10" fmla="*/ 779349 w 876767"/>
                <a:gd name="connsiteY10" fmla="*/ 306869 h 974186"/>
                <a:gd name="connsiteX11" fmla="*/ 550415 w 876767"/>
                <a:gd name="connsiteY11" fmla="*/ 97419 h 974186"/>
                <a:gd name="connsiteX12" fmla="*/ 136386 w 876767"/>
                <a:gd name="connsiteY12" fmla="*/ 97419 h 974186"/>
                <a:gd name="connsiteX13" fmla="*/ 97419 w 876767"/>
                <a:gd name="connsiteY13" fmla="*/ 136386 h 974186"/>
                <a:gd name="connsiteX14" fmla="*/ 97419 w 876767"/>
                <a:gd name="connsiteY14" fmla="*/ 837800 h 974186"/>
                <a:gd name="connsiteX15" fmla="*/ 136386 w 876767"/>
                <a:gd name="connsiteY15" fmla="*/ 876767 h 974186"/>
                <a:gd name="connsiteX16" fmla="*/ 375062 w 876767"/>
                <a:gd name="connsiteY16" fmla="*/ 876767 h 974186"/>
                <a:gd name="connsiteX17" fmla="*/ 423771 w 876767"/>
                <a:gd name="connsiteY17" fmla="*/ 925477 h 974186"/>
                <a:gd name="connsiteX18" fmla="*/ 375062 w 876767"/>
                <a:gd name="connsiteY18" fmla="*/ 974186 h 974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6767" h="974186">
                  <a:moveTo>
                    <a:pt x="375062" y="974186"/>
                  </a:moveTo>
                  <a:lnTo>
                    <a:pt x="136386" y="974186"/>
                  </a:lnTo>
                  <a:cubicBezTo>
                    <a:pt x="58451" y="974186"/>
                    <a:pt x="0" y="910864"/>
                    <a:pt x="0" y="837800"/>
                  </a:cubicBezTo>
                  <a:lnTo>
                    <a:pt x="0" y="136386"/>
                  </a:lnTo>
                  <a:cubicBezTo>
                    <a:pt x="0" y="63322"/>
                    <a:pt x="58451" y="0"/>
                    <a:pt x="136386" y="0"/>
                  </a:cubicBezTo>
                  <a:lnTo>
                    <a:pt x="589383" y="0"/>
                  </a:lnTo>
                  <a:lnTo>
                    <a:pt x="876767" y="263030"/>
                  </a:lnTo>
                  <a:lnTo>
                    <a:pt x="876767" y="467609"/>
                  </a:lnTo>
                  <a:cubicBezTo>
                    <a:pt x="876767" y="496835"/>
                    <a:pt x="857284" y="516319"/>
                    <a:pt x="828058" y="516319"/>
                  </a:cubicBezTo>
                  <a:cubicBezTo>
                    <a:pt x="798833" y="516319"/>
                    <a:pt x="779349" y="496835"/>
                    <a:pt x="779349" y="467609"/>
                  </a:cubicBezTo>
                  <a:lnTo>
                    <a:pt x="779349" y="306869"/>
                  </a:lnTo>
                  <a:lnTo>
                    <a:pt x="550415" y="97419"/>
                  </a:lnTo>
                  <a:lnTo>
                    <a:pt x="136386" y="97419"/>
                  </a:lnTo>
                  <a:cubicBezTo>
                    <a:pt x="112031" y="97419"/>
                    <a:pt x="97419" y="116902"/>
                    <a:pt x="97419" y="136386"/>
                  </a:cubicBezTo>
                  <a:lnTo>
                    <a:pt x="97419" y="837800"/>
                  </a:lnTo>
                  <a:cubicBezTo>
                    <a:pt x="97419" y="857284"/>
                    <a:pt x="112031" y="876767"/>
                    <a:pt x="136386" y="876767"/>
                  </a:cubicBezTo>
                  <a:lnTo>
                    <a:pt x="375062" y="876767"/>
                  </a:lnTo>
                  <a:cubicBezTo>
                    <a:pt x="404287" y="876767"/>
                    <a:pt x="423771" y="896251"/>
                    <a:pt x="423771" y="925477"/>
                  </a:cubicBezTo>
                  <a:cubicBezTo>
                    <a:pt x="423771" y="954702"/>
                    <a:pt x="399416" y="974186"/>
                    <a:pt x="375062" y="974186"/>
                  </a:cubicBezTo>
                  <a:close/>
                </a:path>
              </a:pathLst>
            </a:custGeom>
            <a:solidFill>
              <a:schemeClr val="accent1"/>
            </a:solidFill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</p:grpSp>
      <p:grpSp>
        <p:nvGrpSpPr>
          <p:cNvPr id="21" name="图形 38">
            <a:extLst>
              <a:ext uri="{FF2B5EF4-FFF2-40B4-BE49-F238E27FC236}">
                <a16:creationId xmlns:a16="http://schemas.microsoft.com/office/drawing/2014/main" id="{E9CA047D-B151-4283-BA03-506300DCFD73}"/>
              </a:ext>
            </a:extLst>
          </p:cNvPr>
          <p:cNvGrpSpPr/>
          <p:nvPr/>
        </p:nvGrpSpPr>
        <p:grpSpPr>
          <a:xfrm>
            <a:off x="2785295" y="3809914"/>
            <a:ext cx="1241207" cy="1241207"/>
            <a:chOff x="2785295" y="2342293"/>
            <a:chExt cx="1241207" cy="1241207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BAD61F71-6FE4-467B-925E-130E6D3153FC}"/>
                </a:ext>
              </a:extLst>
            </p:cNvPr>
            <p:cNvSpPr/>
            <p:nvPr/>
          </p:nvSpPr>
          <p:spPr>
            <a:xfrm>
              <a:off x="3644704" y="3165190"/>
              <a:ext cx="283774" cy="283845"/>
            </a:xfrm>
            <a:custGeom>
              <a:avLst/>
              <a:gdLst>
                <a:gd name="connsiteX0" fmla="*/ 242369 w 283774"/>
                <a:gd name="connsiteY0" fmla="*/ 283846 h 283845"/>
                <a:gd name="connsiteX1" fmla="*/ 213097 w 283774"/>
                <a:gd name="connsiteY1" fmla="*/ 271744 h 283845"/>
                <a:gd name="connsiteX2" fmla="*/ 12125 w 283774"/>
                <a:gd name="connsiteY2" fmla="*/ 70668 h 283845"/>
                <a:gd name="connsiteX3" fmla="*/ 12125 w 283774"/>
                <a:gd name="connsiteY3" fmla="*/ 12124 h 283845"/>
                <a:gd name="connsiteX4" fmla="*/ 70668 w 283774"/>
                <a:gd name="connsiteY4" fmla="*/ 12124 h 283845"/>
                <a:gd name="connsiteX5" fmla="*/ 271641 w 283774"/>
                <a:gd name="connsiteY5" fmla="*/ 213097 h 283845"/>
                <a:gd name="connsiteX6" fmla="*/ 271673 w 283774"/>
                <a:gd name="connsiteY6" fmla="*/ 271607 h 283845"/>
                <a:gd name="connsiteX7" fmla="*/ 242369 w 283774"/>
                <a:gd name="connsiteY7" fmla="*/ 283742 h 28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774" h="283845">
                  <a:moveTo>
                    <a:pt x="242369" y="283846"/>
                  </a:moveTo>
                  <a:cubicBezTo>
                    <a:pt x="231392" y="283854"/>
                    <a:pt x="220863" y="279500"/>
                    <a:pt x="213097" y="271744"/>
                  </a:cubicBezTo>
                  <a:lnTo>
                    <a:pt x="12125" y="70668"/>
                  </a:lnTo>
                  <a:cubicBezTo>
                    <a:pt x="-4042" y="54501"/>
                    <a:pt x="-4042" y="28290"/>
                    <a:pt x="12125" y="12124"/>
                  </a:cubicBezTo>
                  <a:cubicBezTo>
                    <a:pt x="28291" y="-4041"/>
                    <a:pt x="54502" y="-4041"/>
                    <a:pt x="70668" y="12124"/>
                  </a:cubicBezTo>
                  <a:lnTo>
                    <a:pt x="271641" y="213097"/>
                  </a:lnTo>
                  <a:cubicBezTo>
                    <a:pt x="287807" y="229245"/>
                    <a:pt x="287821" y="255441"/>
                    <a:pt x="271673" y="271607"/>
                  </a:cubicBezTo>
                  <a:cubicBezTo>
                    <a:pt x="263905" y="279385"/>
                    <a:pt x="253361" y="283750"/>
                    <a:pt x="242369" y="283742"/>
                  </a:cubicBezTo>
                  <a:close/>
                </a:path>
              </a:pathLst>
            </a:custGeom>
            <a:solidFill>
              <a:schemeClr val="accent2"/>
            </a:solidFill>
            <a:ln w="1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2E3BA48D-92BE-420F-B7B0-F770347759D1}"/>
                </a:ext>
              </a:extLst>
            </p:cNvPr>
            <p:cNvSpPr/>
            <p:nvPr/>
          </p:nvSpPr>
          <p:spPr>
            <a:xfrm>
              <a:off x="3074266" y="2476757"/>
              <a:ext cx="771134" cy="889531"/>
            </a:xfrm>
            <a:custGeom>
              <a:avLst/>
              <a:gdLst>
                <a:gd name="connsiteX0" fmla="*/ 326564 w 771134"/>
                <a:gd name="connsiteY0" fmla="*/ 889532 h 889531"/>
                <a:gd name="connsiteX1" fmla="*/ 12125 w 771134"/>
                <a:gd name="connsiteY1" fmla="*/ 759102 h 889531"/>
                <a:gd name="connsiteX2" fmla="*/ 12125 w 771134"/>
                <a:gd name="connsiteY2" fmla="*/ 700558 h 889531"/>
                <a:gd name="connsiteX3" fmla="*/ 70669 w 771134"/>
                <a:gd name="connsiteY3" fmla="*/ 700558 h 889531"/>
                <a:gd name="connsiteX4" fmla="*/ 582640 w 771134"/>
                <a:gd name="connsiteY4" fmla="*/ 700531 h 889531"/>
                <a:gd name="connsiteX5" fmla="*/ 582614 w 771134"/>
                <a:gd name="connsiteY5" fmla="*/ 188560 h 889531"/>
                <a:gd name="connsiteX6" fmla="*/ 70669 w 771134"/>
                <a:gd name="connsiteY6" fmla="*/ 188560 h 889531"/>
                <a:gd name="connsiteX7" fmla="*/ 12125 w 771134"/>
                <a:gd name="connsiteY7" fmla="*/ 188560 h 889531"/>
                <a:gd name="connsiteX8" fmla="*/ 12125 w 771134"/>
                <a:gd name="connsiteY8" fmla="*/ 130016 h 889531"/>
                <a:gd name="connsiteX9" fmla="*/ 641118 w 771134"/>
                <a:gd name="connsiteY9" fmla="*/ 130522 h 889531"/>
                <a:gd name="connsiteX10" fmla="*/ 640613 w 771134"/>
                <a:gd name="connsiteY10" fmla="*/ 759515 h 889531"/>
                <a:gd name="connsiteX11" fmla="*/ 326564 w 771134"/>
                <a:gd name="connsiteY11" fmla="*/ 889532 h 88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134" h="889531">
                  <a:moveTo>
                    <a:pt x="326564" y="889532"/>
                  </a:moveTo>
                  <a:cubicBezTo>
                    <a:pt x="208570" y="889634"/>
                    <a:pt x="95403" y="842692"/>
                    <a:pt x="12125" y="759102"/>
                  </a:cubicBezTo>
                  <a:cubicBezTo>
                    <a:pt x="-4042" y="742935"/>
                    <a:pt x="-4042" y="716724"/>
                    <a:pt x="12125" y="700558"/>
                  </a:cubicBezTo>
                  <a:cubicBezTo>
                    <a:pt x="28292" y="684392"/>
                    <a:pt x="54503" y="684392"/>
                    <a:pt x="70669" y="700558"/>
                  </a:cubicBezTo>
                  <a:cubicBezTo>
                    <a:pt x="212053" y="841928"/>
                    <a:pt x="441271" y="841916"/>
                    <a:pt x="582640" y="700531"/>
                  </a:cubicBezTo>
                  <a:cubicBezTo>
                    <a:pt x="724010" y="559148"/>
                    <a:pt x="723998" y="329930"/>
                    <a:pt x="582614" y="188560"/>
                  </a:cubicBezTo>
                  <a:cubicBezTo>
                    <a:pt x="441240" y="47201"/>
                    <a:pt x="212042" y="47201"/>
                    <a:pt x="70669" y="188560"/>
                  </a:cubicBezTo>
                  <a:cubicBezTo>
                    <a:pt x="54503" y="204726"/>
                    <a:pt x="28292" y="204726"/>
                    <a:pt x="12125" y="188560"/>
                  </a:cubicBezTo>
                  <a:cubicBezTo>
                    <a:pt x="-4042" y="172394"/>
                    <a:pt x="-4042" y="146183"/>
                    <a:pt x="12125" y="130016"/>
                  </a:cubicBezTo>
                  <a:cubicBezTo>
                    <a:pt x="185957" y="-43536"/>
                    <a:pt x="467566" y="-43310"/>
                    <a:pt x="641118" y="130522"/>
                  </a:cubicBezTo>
                  <a:cubicBezTo>
                    <a:pt x="814670" y="304354"/>
                    <a:pt x="814445" y="585963"/>
                    <a:pt x="640613" y="759515"/>
                  </a:cubicBezTo>
                  <a:cubicBezTo>
                    <a:pt x="557273" y="842723"/>
                    <a:pt x="444332" y="889480"/>
                    <a:pt x="326564" y="889532"/>
                  </a:cubicBezTo>
                  <a:close/>
                </a:path>
              </a:pathLst>
            </a:custGeom>
            <a:solidFill>
              <a:schemeClr val="accent1"/>
            </a:solidFill>
            <a:ln w="1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4D96D62-F748-4F56-BFE3-96ED5CF8BC91}"/>
                </a:ext>
              </a:extLst>
            </p:cNvPr>
            <p:cNvSpPr/>
            <p:nvPr/>
          </p:nvSpPr>
          <p:spPr>
            <a:xfrm>
              <a:off x="2883557" y="2751183"/>
              <a:ext cx="614808" cy="361142"/>
            </a:xfrm>
            <a:custGeom>
              <a:avLst/>
              <a:gdLst>
                <a:gd name="connsiteX0" fmla="*/ 367190 w 614808"/>
                <a:gd name="connsiteY0" fmla="*/ 58734 h 361142"/>
                <a:gd name="connsiteX1" fmla="*/ 449938 w 614808"/>
                <a:gd name="connsiteY1" fmla="*/ 58734 h 361142"/>
                <a:gd name="connsiteX2" fmla="*/ 465453 w 614808"/>
                <a:gd name="connsiteY2" fmla="*/ 43219 h 361142"/>
                <a:gd name="connsiteX3" fmla="*/ 449938 w 614808"/>
                <a:gd name="connsiteY3" fmla="*/ 27704 h 361142"/>
                <a:gd name="connsiteX4" fmla="*/ 367190 w 614808"/>
                <a:gd name="connsiteY4" fmla="*/ 27704 h 361142"/>
                <a:gd name="connsiteX5" fmla="*/ 351675 w 614808"/>
                <a:gd name="connsiteY5" fmla="*/ 43219 h 361142"/>
                <a:gd name="connsiteX6" fmla="*/ 367190 w 614808"/>
                <a:gd name="connsiteY6" fmla="*/ 58734 h 361142"/>
                <a:gd name="connsiteX7" fmla="*/ 222382 w 614808"/>
                <a:gd name="connsiteY7" fmla="*/ 58734 h 361142"/>
                <a:gd name="connsiteX8" fmla="*/ 225796 w 614808"/>
                <a:gd name="connsiteY8" fmla="*/ 58734 h 361142"/>
                <a:gd name="connsiteX9" fmla="*/ 281175 w 614808"/>
                <a:gd name="connsiteY9" fmla="*/ 77620 h 361142"/>
                <a:gd name="connsiteX10" fmla="*/ 300062 w 614808"/>
                <a:gd name="connsiteY10" fmla="*/ 58734 h 361142"/>
                <a:gd name="connsiteX11" fmla="*/ 305130 w 614808"/>
                <a:gd name="connsiteY11" fmla="*/ 58734 h 361142"/>
                <a:gd name="connsiteX12" fmla="*/ 320645 w 614808"/>
                <a:gd name="connsiteY12" fmla="*/ 43219 h 361142"/>
                <a:gd name="connsiteX13" fmla="*/ 305130 w 614808"/>
                <a:gd name="connsiteY13" fmla="*/ 27704 h 361142"/>
                <a:gd name="connsiteX14" fmla="*/ 301924 w 614808"/>
                <a:gd name="connsiteY14" fmla="*/ 27704 h 361142"/>
                <a:gd name="connsiteX15" fmla="*/ 249197 w 614808"/>
                <a:gd name="connsiteY15" fmla="*/ 2338 h 361142"/>
                <a:gd name="connsiteX16" fmla="*/ 223831 w 614808"/>
                <a:gd name="connsiteY16" fmla="*/ 27704 h 361142"/>
                <a:gd name="connsiteX17" fmla="*/ 222382 w 614808"/>
                <a:gd name="connsiteY17" fmla="*/ 27704 h 361142"/>
                <a:gd name="connsiteX18" fmla="*/ 206867 w 614808"/>
                <a:gd name="connsiteY18" fmla="*/ 43219 h 361142"/>
                <a:gd name="connsiteX19" fmla="*/ 222382 w 614808"/>
                <a:gd name="connsiteY19" fmla="*/ 58734 h 361142"/>
                <a:gd name="connsiteX20" fmla="*/ 77576 w 614808"/>
                <a:gd name="connsiteY20" fmla="*/ 58734 h 361142"/>
                <a:gd name="connsiteX21" fmla="*/ 160322 w 614808"/>
                <a:gd name="connsiteY21" fmla="*/ 58734 h 361142"/>
                <a:gd name="connsiteX22" fmla="*/ 175837 w 614808"/>
                <a:gd name="connsiteY22" fmla="*/ 43219 h 361142"/>
                <a:gd name="connsiteX23" fmla="*/ 160322 w 614808"/>
                <a:gd name="connsiteY23" fmla="*/ 27704 h 361142"/>
                <a:gd name="connsiteX24" fmla="*/ 77576 w 614808"/>
                <a:gd name="connsiteY24" fmla="*/ 27704 h 361142"/>
                <a:gd name="connsiteX25" fmla="*/ 62061 w 614808"/>
                <a:gd name="connsiteY25" fmla="*/ 43219 h 361142"/>
                <a:gd name="connsiteX26" fmla="*/ 77576 w 614808"/>
                <a:gd name="connsiteY26" fmla="*/ 58734 h 361142"/>
                <a:gd name="connsiteX27" fmla="*/ 160322 w 614808"/>
                <a:gd name="connsiteY27" fmla="*/ 306976 h 361142"/>
                <a:gd name="connsiteX28" fmla="*/ 77576 w 614808"/>
                <a:gd name="connsiteY28" fmla="*/ 306976 h 361142"/>
                <a:gd name="connsiteX29" fmla="*/ 62061 w 614808"/>
                <a:gd name="connsiteY29" fmla="*/ 322491 h 361142"/>
                <a:gd name="connsiteX30" fmla="*/ 77576 w 614808"/>
                <a:gd name="connsiteY30" fmla="*/ 338006 h 361142"/>
                <a:gd name="connsiteX31" fmla="*/ 160322 w 614808"/>
                <a:gd name="connsiteY31" fmla="*/ 338006 h 361142"/>
                <a:gd name="connsiteX32" fmla="*/ 175837 w 614808"/>
                <a:gd name="connsiteY32" fmla="*/ 322491 h 361142"/>
                <a:gd name="connsiteX33" fmla="*/ 160322 w 614808"/>
                <a:gd name="connsiteY33" fmla="*/ 306976 h 361142"/>
                <a:gd name="connsiteX34" fmla="*/ 305130 w 614808"/>
                <a:gd name="connsiteY34" fmla="*/ 306976 h 361142"/>
                <a:gd name="connsiteX35" fmla="*/ 301924 w 614808"/>
                <a:gd name="connsiteY35" fmla="*/ 306976 h 361142"/>
                <a:gd name="connsiteX36" fmla="*/ 249197 w 614808"/>
                <a:gd name="connsiteY36" fmla="*/ 281610 h 361142"/>
                <a:gd name="connsiteX37" fmla="*/ 223831 w 614808"/>
                <a:gd name="connsiteY37" fmla="*/ 306976 h 361142"/>
                <a:gd name="connsiteX38" fmla="*/ 222382 w 614808"/>
                <a:gd name="connsiteY38" fmla="*/ 306976 h 361142"/>
                <a:gd name="connsiteX39" fmla="*/ 206867 w 614808"/>
                <a:gd name="connsiteY39" fmla="*/ 322491 h 361142"/>
                <a:gd name="connsiteX40" fmla="*/ 222382 w 614808"/>
                <a:gd name="connsiteY40" fmla="*/ 338006 h 361142"/>
                <a:gd name="connsiteX41" fmla="*/ 225796 w 614808"/>
                <a:gd name="connsiteY41" fmla="*/ 338006 h 361142"/>
                <a:gd name="connsiteX42" fmla="*/ 281175 w 614808"/>
                <a:gd name="connsiteY42" fmla="*/ 356892 h 361142"/>
                <a:gd name="connsiteX43" fmla="*/ 300062 w 614808"/>
                <a:gd name="connsiteY43" fmla="*/ 338006 h 361142"/>
                <a:gd name="connsiteX44" fmla="*/ 305130 w 614808"/>
                <a:gd name="connsiteY44" fmla="*/ 338006 h 361142"/>
                <a:gd name="connsiteX45" fmla="*/ 320645 w 614808"/>
                <a:gd name="connsiteY45" fmla="*/ 322491 h 361142"/>
                <a:gd name="connsiteX46" fmla="*/ 305130 w 614808"/>
                <a:gd name="connsiteY46" fmla="*/ 306976 h 361142"/>
                <a:gd name="connsiteX47" fmla="*/ 449938 w 614808"/>
                <a:gd name="connsiteY47" fmla="*/ 306976 h 361142"/>
                <a:gd name="connsiteX48" fmla="*/ 367190 w 614808"/>
                <a:gd name="connsiteY48" fmla="*/ 306976 h 361142"/>
                <a:gd name="connsiteX49" fmla="*/ 351675 w 614808"/>
                <a:gd name="connsiteY49" fmla="*/ 322491 h 361142"/>
                <a:gd name="connsiteX50" fmla="*/ 367190 w 614808"/>
                <a:gd name="connsiteY50" fmla="*/ 338006 h 361142"/>
                <a:gd name="connsiteX51" fmla="*/ 449938 w 614808"/>
                <a:gd name="connsiteY51" fmla="*/ 338006 h 361142"/>
                <a:gd name="connsiteX52" fmla="*/ 465453 w 614808"/>
                <a:gd name="connsiteY52" fmla="*/ 322491 h 361142"/>
                <a:gd name="connsiteX53" fmla="*/ 449938 w 614808"/>
                <a:gd name="connsiteY53" fmla="*/ 306976 h 361142"/>
                <a:gd name="connsiteX54" fmla="*/ 573023 w 614808"/>
                <a:gd name="connsiteY54" fmla="*/ 136517 h 361142"/>
                <a:gd name="connsiteX55" fmla="*/ 533099 w 614808"/>
                <a:gd name="connsiteY55" fmla="*/ 167547 h 361142"/>
                <a:gd name="connsiteX56" fmla="*/ 449938 w 614808"/>
                <a:gd name="connsiteY56" fmla="*/ 167547 h 361142"/>
                <a:gd name="connsiteX57" fmla="*/ 434423 w 614808"/>
                <a:gd name="connsiteY57" fmla="*/ 183062 h 361142"/>
                <a:gd name="connsiteX58" fmla="*/ 449938 w 614808"/>
                <a:gd name="connsiteY58" fmla="*/ 198578 h 361142"/>
                <a:gd name="connsiteX59" fmla="*/ 532684 w 614808"/>
                <a:gd name="connsiteY59" fmla="*/ 198578 h 361142"/>
                <a:gd name="connsiteX60" fmla="*/ 537133 w 614808"/>
                <a:gd name="connsiteY60" fmla="*/ 197853 h 361142"/>
                <a:gd name="connsiteX61" fmla="*/ 593288 w 614808"/>
                <a:gd name="connsiteY61" fmla="*/ 214289 h 361142"/>
                <a:gd name="connsiteX62" fmla="*/ 609723 w 614808"/>
                <a:gd name="connsiteY62" fmla="*/ 158134 h 361142"/>
                <a:gd name="connsiteX63" fmla="*/ 573231 w 614808"/>
                <a:gd name="connsiteY63" fmla="*/ 136620 h 361142"/>
                <a:gd name="connsiteX64" fmla="*/ 113571 w 614808"/>
                <a:gd name="connsiteY64" fmla="*/ 182855 h 361142"/>
                <a:gd name="connsiteX65" fmla="*/ 98056 w 614808"/>
                <a:gd name="connsiteY65" fmla="*/ 167340 h 361142"/>
                <a:gd name="connsiteX66" fmla="*/ 15515 w 614808"/>
                <a:gd name="connsiteY66" fmla="*/ 167340 h 361142"/>
                <a:gd name="connsiteX67" fmla="*/ 0 w 614808"/>
                <a:gd name="connsiteY67" fmla="*/ 182855 h 361142"/>
                <a:gd name="connsiteX68" fmla="*/ 15515 w 614808"/>
                <a:gd name="connsiteY68" fmla="*/ 198370 h 361142"/>
                <a:gd name="connsiteX69" fmla="*/ 98262 w 614808"/>
                <a:gd name="connsiteY69" fmla="*/ 198370 h 361142"/>
                <a:gd name="connsiteX70" fmla="*/ 113571 w 614808"/>
                <a:gd name="connsiteY70" fmla="*/ 182855 h 361142"/>
                <a:gd name="connsiteX71" fmla="*/ 305130 w 614808"/>
                <a:gd name="connsiteY71" fmla="*/ 167340 h 361142"/>
                <a:gd name="connsiteX72" fmla="*/ 289615 w 614808"/>
                <a:gd name="connsiteY72" fmla="*/ 182855 h 361142"/>
                <a:gd name="connsiteX73" fmla="*/ 305130 w 614808"/>
                <a:gd name="connsiteY73" fmla="*/ 198370 h 361142"/>
                <a:gd name="connsiteX74" fmla="*/ 387878 w 614808"/>
                <a:gd name="connsiteY74" fmla="*/ 198370 h 361142"/>
                <a:gd name="connsiteX75" fmla="*/ 403393 w 614808"/>
                <a:gd name="connsiteY75" fmla="*/ 182855 h 361142"/>
                <a:gd name="connsiteX76" fmla="*/ 387878 w 614808"/>
                <a:gd name="connsiteY76" fmla="*/ 167340 h 361142"/>
                <a:gd name="connsiteX77" fmla="*/ 160322 w 614808"/>
                <a:gd name="connsiteY77" fmla="*/ 167340 h 361142"/>
                <a:gd name="connsiteX78" fmla="*/ 144807 w 614808"/>
                <a:gd name="connsiteY78" fmla="*/ 182855 h 361142"/>
                <a:gd name="connsiteX79" fmla="*/ 160322 w 614808"/>
                <a:gd name="connsiteY79" fmla="*/ 198370 h 361142"/>
                <a:gd name="connsiteX80" fmla="*/ 243070 w 614808"/>
                <a:gd name="connsiteY80" fmla="*/ 198370 h 361142"/>
                <a:gd name="connsiteX81" fmla="*/ 258585 w 614808"/>
                <a:gd name="connsiteY81" fmla="*/ 182855 h 361142"/>
                <a:gd name="connsiteX82" fmla="*/ 243070 w 614808"/>
                <a:gd name="connsiteY82" fmla="*/ 167340 h 36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14808" h="361142">
                  <a:moveTo>
                    <a:pt x="367190" y="58734"/>
                  </a:moveTo>
                  <a:lnTo>
                    <a:pt x="449938" y="58734"/>
                  </a:lnTo>
                  <a:cubicBezTo>
                    <a:pt x="458506" y="58734"/>
                    <a:pt x="465453" y="51788"/>
                    <a:pt x="465453" y="43219"/>
                  </a:cubicBezTo>
                  <a:cubicBezTo>
                    <a:pt x="465453" y="34651"/>
                    <a:pt x="458506" y="27704"/>
                    <a:pt x="449938" y="27704"/>
                  </a:cubicBezTo>
                  <a:lnTo>
                    <a:pt x="367190" y="27704"/>
                  </a:lnTo>
                  <a:cubicBezTo>
                    <a:pt x="358622" y="27704"/>
                    <a:pt x="351675" y="34651"/>
                    <a:pt x="351675" y="43219"/>
                  </a:cubicBezTo>
                  <a:cubicBezTo>
                    <a:pt x="351675" y="51788"/>
                    <a:pt x="358622" y="58734"/>
                    <a:pt x="367190" y="58734"/>
                  </a:cubicBezTo>
                  <a:close/>
                  <a:moveTo>
                    <a:pt x="222382" y="58734"/>
                  </a:moveTo>
                  <a:lnTo>
                    <a:pt x="225796" y="58734"/>
                  </a:lnTo>
                  <a:cubicBezTo>
                    <a:pt x="235873" y="79242"/>
                    <a:pt x="260667" y="87698"/>
                    <a:pt x="281175" y="77620"/>
                  </a:cubicBezTo>
                  <a:cubicBezTo>
                    <a:pt x="289386" y="73587"/>
                    <a:pt x="296027" y="66945"/>
                    <a:pt x="300062" y="58734"/>
                  </a:cubicBezTo>
                  <a:lnTo>
                    <a:pt x="305130" y="58734"/>
                  </a:lnTo>
                  <a:cubicBezTo>
                    <a:pt x="313698" y="58734"/>
                    <a:pt x="320645" y="51788"/>
                    <a:pt x="320645" y="43219"/>
                  </a:cubicBezTo>
                  <a:cubicBezTo>
                    <a:pt x="320645" y="34651"/>
                    <a:pt x="313698" y="27704"/>
                    <a:pt x="305130" y="27704"/>
                  </a:cubicBezTo>
                  <a:lnTo>
                    <a:pt x="301924" y="27704"/>
                  </a:lnTo>
                  <a:cubicBezTo>
                    <a:pt x="294368" y="6140"/>
                    <a:pt x="270762" y="-5217"/>
                    <a:pt x="249197" y="2338"/>
                  </a:cubicBezTo>
                  <a:cubicBezTo>
                    <a:pt x="237325" y="6498"/>
                    <a:pt x="227991" y="15833"/>
                    <a:pt x="223831" y="27704"/>
                  </a:cubicBezTo>
                  <a:lnTo>
                    <a:pt x="222382" y="27704"/>
                  </a:lnTo>
                  <a:cubicBezTo>
                    <a:pt x="213814" y="27704"/>
                    <a:pt x="206867" y="34651"/>
                    <a:pt x="206867" y="43219"/>
                  </a:cubicBezTo>
                  <a:cubicBezTo>
                    <a:pt x="206867" y="51788"/>
                    <a:pt x="213814" y="58734"/>
                    <a:pt x="222382" y="58734"/>
                  </a:cubicBezTo>
                  <a:close/>
                  <a:moveTo>
                    <a:pt x="77576" y="58734"/>
                  </a:moveTo>
                  <a:lnTo>
                    <a:pt x="160322" y="58734"/>
                  </a:lnTo>
                  <a:cubicBezTo>
                    <a:pt x="168892" y="58734"/>
                    <a:pt x="175837" y="51788"/>
                    <a:pt x="175837" y="43219"/>
                  </a:cubicBezTo>
                  <a:cubicBezTo>
                    <a:pt x="175837" y="34651"/>
                    <a:pt x="168892" y="27704"/>
                    <a:pt x="160322" y="27704"/>
                  </a:cubicBezTo>
                  <a:lnTo>
                    <a:pt x="77576" y="27704"/>
                  </a:lnTo>
                  <a:cubicBezTo>
                    <a:pt x="69006" y="27704"/>
                    <a:pt x="62061" y="34651"/>
                    <a:pt x="62061" y="43219"/>
                  </a:cubicBezTo>
                  <a:cubicBezTo>
                    <a:pt x="62061" y="51788"/>
                    <a:pt x="69006" y="58734"/>
                    <a:pt x="77576" y="58734"/>
                  </a:cubicBezTo>
                  <a:close/>
                  <a:moveTo>
                    <a:pt x="160322" y="306976"/>
                  </a:moveTo>
                  <a:lnTo>
                    <a:pt x="77576" y="306976"/>
                  </a:lnTo>
                  <a:cubicBezTo>
                    <a:pt x="69006" y="306976"/>
                    <a:pt x="62061" y="313923"/>
                    <a:pt x="62061" y="322491"/>
                  </a:cubicBezTo>
                  <a:cubicBezTo>
                    <a:pt x="62061" y="331059"/>
                    <a:pt x="69006" y="338006"/>
                    <a:pt x="77576" y="338006"/>
                  </a:cubicBezTo>
                  <a:lnTo>
                    <a:pt x="160322" y="338006"/>
                  </a:lnTo>
                  <a:cubicBezTo>
                    <a:pt x="168892" y="338006"/>
                    <a:pt x="175837" y="331059"/>
                    <a:pt x="175837" y="322491"/>
                  </a:cubicBezTo>
                  <a:cubicBezTo>
                    <a:pt x="175837" y="313923"/>
                    <a:pt x="168892" y="306976"/>
                    <a:pt x="160322" y="306976"/>
                  </a:cubicBezTo>
                  <a:close/>
                  <a:moveTo>
                    <a:pt x="305130" y="306976"/>
                  </a:moveTo>
                  <a:lnTo>
                    <a:pt x="301924" y="306976"/>
                  </a:lnTo>
                  <a:cubicBezTo>
                    <a:pt x="294368" y="285411"/>
                    <a:pt x="270762" y="274055"/>
                    <a:pt x="249197" y="281610"/>
                  </a:cubicBezTo>
                  <a:cubicBezTo>
                    <a:pt x="237325" y="285770"/>
                    <a:pt x="227991" y="295104"/>
                    <a:pt x="223831" y="306976"/>
                  </a:cubicBezTo>
                  <a:lnTo>
                    <a:pt x="222382" y="306976"/>
                  </a:lnTo>
                  <a:cubicBezTo>
                    <a:pt x="213814" y="306976"/>
                    <a:pt x="206867" y="313923"/>
                    <a:pt x="206867" y="322491"/>
                  </a:cubicBezTo>
                  <a:cubicBezTo>
                    <a:pt x="206867" y="331059"/>
                    <a:pt x="213814" y="338006"/>
                    <a:pt x="222382" y="338006"/>
                  </a:cubicBezTo>
                  <a:lnTo>
                    <a:pt x="225796" y="338006"/>
                  </a:lnTo>
                  <a:cubicBezTo>
                    <a:pt x="235873" y="358514"/>
                    <a:pt x="260667" y="366970"/>
                    <a:pt x="281175" y="356892"/>
                  </a:cubicBezTo>
                  <a:cubicBezTo>
                    <a:pt x="289386" y="352858"/>
                    <a:pt x="296027" y="346217"/>
                    <a:pt x="300062" y="338006"/>
                  </a:cubicBezTo>
                  <a:lnTo>
                    <a:pt x="305130" y="338006"/>
                  </a:lnTo>
                  <a:cubicBezTo>
                    <a:pt x="313698" y="338006"/>
                    <a:pt x="320645" y="331059"/>
                    <a:pt x="320645" y="322491"/>
                  </a:cubicBezTo>
                  <a:cubicBezTo>
                    <a:pt x="320645" y="313923"/>
                    <a:pt x="313698" y="306976"/>
                    <a:pt x="305130" y="306976"/>
                  </a:cubicBezTo>
                  <a:close/>
                  <a:moveTo>
                    <a:pt x="449938" y="306976"/>
                  </a:moveTo>
                  <a:lnTo>
                    <a:pt x="367190" y="306976"/>
                  </a:lnTo>
                  <a:cubicBezTo>
                    <a:pt x="358622" y="306976"/>
                    <a:pt x="351675" y="313923"/>
                    <a:pt x="351675" y="322491"/>
                  </a:cubicBezTo>
                  <a:cubicBezTo>
                    <a:pt x="351675" y="331059"/>
                    <a:pt x="358622" y="338006"/>
                    <a:pt x="367190" y="338006"/>
                  </a:cubicBezTo>
                  <a:lnTo>
                    <a:pt x="449938" y="338006"/>
                  </a:lnTo>
                  <a:cubicBezTo>
                    <a:pt x="458506" y="338006"/>
                    <a:pt x="465453" y="331059"/>
                    <a:pt x="465453" y="322491"/>
                  </a:cubicBezTo>
                  <a:cubicBezTo>
                    <a:pt x="465453" y="313923"/>
                    <a:pt x="458506" y="306976"/>
                    <a:pt x="449938" y="306976"/>
                  </a:cubicBezTo>
                  <a:close/>
                  <a:moveTo>
                    <a:pt x="573023" y="136517"/>
                  </a:moveTo>
                  <a:cubicBezTo>
                    <a:pt x="554208" y="136578"/>
                    <a:pt x="537802" y="149328"/>
                    <a:pt x="533099" y="167547"/>
                  </a:cubicBezTo>
                  <a:lnTo>
                    <a:pt x="449938" y="167547"/>
                  </a:lnTo>
                  <a:cubicBezTo>
                    <a:pt x="441368" y="167547"/>
                    <a:pt x="434423" y="174493"/>
                    <a:pt x="434423" y="183062"/>
                  </a:cubicBezTo>
                  <a:cubicBezTo>
                    <a:pt x="434423" y="191631"/>
                    <a:pt x="441368" y="198578"/>
                    <a:pt x="449938" y="198578"/>
                  </a:cubicBezTo>
                  <a:lnTo>
                    <a:pt x="532684" y="198578"/>
                  </a:lnTo>
                  <a:cubicBezTo>
                    <a:pt x="534195" y="198557"/>
                    <a:pt x="535694" y="198312"/>
                    <a:pt x="537133" y="197853"/>
                  </a:cubicBezTo>
                  <a:cubicBezTo>
                    <a:pt x="548100" y="217899"/>
                    <a:pt x="573242" y="225257"/>
                    <a:pt x="593288" y="214289"/>
                  </a:cubicBezTo>
                  <a:cubicBezTo>
                    <a:pt x="613332" y="203321"/>
                    <a:pt x="620691" y="178179"/>
                    <a:pt x="609723" y="158134"/>
                  </a:cubicBezTo>
                  <a:cubicBezTo>
                    <a:pt x="602431" y="144807"/>
                    <a:pt x="588422" y="136547"/>
                    <a:pt x="573231" y="136620"/>
                  </a:cubicBezTo>
                  <a:close/>
                  <a:moveTo>
                    <a:pt x="113571" y="182855"/>
                  </a:moveTo>
                  <a:cubicBezTo>
                    <a:pt x="113571" y="174287"/>
                    <a:pt x="106624" y="167340"/>
                    <a:pt x="98056" y="167340"/>
                  </a:cubicBezTo>
                  <a:lnTo>
                    <a:pt x="15515" y="167340"/>
                  </a:lnTo>
                  <a:cubicBezTo>
                    <a:pt x="6946" y="167340"/>
                    <a:pt x="0" y="174287"/>
                    <a:pt x="0" y="182855"/>
                  </a:cubicBezTo>
                  <a:cubicBezTo>
                    <a:pt x="0" y="191424"/>
                    <a:pt x="6946" y="198370"/>
                    <a:pt x="15515" y="198370"/>
                  </a:cubicBezTo>
                  <a:lnTo>
                    <a:pt x="98262" y="198370"/>
                  </a:lnTo>
                  <a:cubicBezTo>
                    <a:pt x="106750" y="198258"/>
                    <a:pt x="113571" y="191344"/>
                    <a:pt x="113571" y="182855"/>
                  </a:cubicBezTo>
                  <a:close/>
                  <a:moveTo>
                    <a:pt x="305130" y="167340"/>
                  </a:moveTo>
                  <a:cubicBezTo>
                    <a:pt x="296562" y="167340"/>
                    <a:pt x="289615" y="174287"/>
                    <a:pt x="289615" y="182855"/>
                  </a:cubicBezTo>
                  <a:cubicBezTo>
                    <a:pt x="289615" y="191424"/>
                    <a:pt x="296562" y="198370"/>
                    <a:pt x="305130" y="198370"/>
                  </a:cubicBezTo>
                  <a:lnTo>
                    <a:pt x="387878" y="198370"/>
                  </a:lnTo>
                  <a:cubicBezTo>
                    <a:pt x="396446" y="198370"/>
                    <a:pt x="403393" y="191424"/>
                    <a:pt x="403393" y="182855"/>
                  </a:cubicBezTo>
                  <a:cubicBezTo>
                    <a:pt x="403393" y="174287"/>
                    <a:pt x="396446" y="167340"/>
                    <a:pt x="387878" y="167340"/>
                  </a:cubicBezTo>
                  <a:close/>
                  <a:moveTo>
                    <a:pt x="160322" y="167340"/>
                  </a:moveTo>
                  <a:cubicBezTo>
                    <a:pt x="151754" y="167340"/>
                    <a:pt x="144807" y="174287"/>
                    <a:pt x="144807" y="182855"/>
                  </a:cubicBezTo>
                  <a:cubicBezTo>
                    <a:pt x="144807" y="191424"/>
                    <a:pt x="151754" y="198370"/>
                    <a:pt x="160322" y="198370"/>
                  </a:cubicBezTo>
                  <a:lnTo>
                    <a:pt x="243070" y="198370"/>
                  </a:lnTo>
                  <a:cubicBezTo>
                    <a:pt x="251638" y="198370"/>
                    <a:pt x="258585" y="191424"/>
                    <a:pt x="258585" y="182855"/>
                  </a:cubicBezTo>
                  <a:cubicBezTo>
                    <a:pt x="258585" y="174287"/>
                    <a:pt x="251638" y="167340"/>
                    <a:pt x="243070" y="167340"/>
                  </a:cubicBezTo>
                  <a:close/>
                </a:path>
              </a:pathLst>
            </a:custGeom>
            <a:solidFill>
              <a:schemeClr val="accent2"/>
            </a:solidFill>
            <a:ln w="1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472A4713-F489-4F3E-82E9-64EF2FBD3557}"/>
              </a:ext>
            </a:extLst>
          </p:cNvPr>
          <p:cNvSpPr/>
          <p:nvPr/>
        </p:nvSpPr>
        <p:spPr>
          <a:xfrm>
            <a:off x="3052060" y="5100982"/>
            <a:ext cx="83548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2000" kern="50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Times New Roman" panose="02020603050405020304" pitchFamily="18" charset="0"/>
              </a:rPr>
              <a:t>特点</a:t>
            </a:r>
            <a:r>
              <a:rPr lang="en-US" altLang="zh-CN" sz="2000" kern="50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Times New Roman" panose="02020603050405020304" pitchFamily="18" charset="0"/>
              </a:rPr>
              <a:t>1</a:t>
            </a:r>
            <a:endParaRPr lang="zh-CN" altLang="en-US" sz="2000" kern="50" dirty="0">
              <a:solidFill>
                <a:schemeClr val="accent1"/>
              </a:solidFill>
              <a:latin typeface="MiSans Normal" panose="00000500000000000000" pitchFamily="2" charset="-122"/>
              <a:ea typeface="MiSans Normal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B3F9CD9-2A52-4B0B-B8F2-B3A042ADFA50}"/>
              </a:ext>
            </a:extLst>
          </p:cNvPr>
          <p:cNvSpPr/>
          <p:nvPr/>
        </p:nvSpPr>
        <p:spPr>
          <a:xfrm>
            <a:off x="5773337" y="5100982"/>
            <a:ext cx="83548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2000" kern="50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Times New Roman" panose="02020603050405020304" pitchFamily="18" charset="0"/>
              </a:rPr>
              <a:t>特点</a:t>
            </a:r>
            <a:r>
              <a:rPr lang="en-US" altLang="zh-CN" sz="2000" kern="50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Times New Roman" panose="02020603050405020304" pitchFamily="18" charset="0"/>
              </a:rPr>
              <a:t>2</a:t>
            </a:r>
            <a:endParaRPr lang="zh-CN" altLang="en-US" sz="2000" kern="50" dirty="0">
              <a:solidFill>
                <a:schemeClr val="accent1"/>
              </a:solidFill>
              <a:latin typeface="MiSans Normal" panose="00000500000000000000" pitchFamily="2" charset="-122"/>
              <a:ea typeface="MiSans Normal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4676A64-929E-4F15-8D98-880F7E541464}"/>
              </a:ext>
            </a:extLst>
          </p:cNvPr>
          <p:cNvSpPr/>
          <p:nvPr/>
        </p:nvSpPr>
        <p:spPr>
          <a:xfrm>
            <a:off x="8710902" y="5100982"/>
            <a:ext cx="83548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2000" kern="50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Times New Roman" panose="02020603050405020304" pitchFamily="18" charset="0"/>
              </a:rPr>
              <a:t>特点</a:t>
            </a:r>
            <a:r>
              <a:rPr lang="en-US" altLang="zh-CN" sz="2000" kern="50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Times New Roman" panose="02020603050405020304" pitchFamily="18" charset="0"/>
              </a:rPr>
              <a:t>3</a:t>
            </a:r>
            <a:endParaRPr lang="zh-CN" altLang="en-US" sz="2000" kern="50" dirty="0">
              <a:solidFill>
                <a:schemeClr val="accent1"/>
              </a:solidFill>
              <a:latin typeface="MiSans Normal" panose="00000500000000000000" pitchFamily="2" charset="-122"/>
              <a:ea typeface="MiSans Normal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E3E5B5C-5131-4DA7-A36E-53537457BF57}"/>
              </a:ext>
            </a:extLst>
          </p:cNvPr>
          <p:cNvGrpSpPr/>
          <p:nvPr/>
        </p:nvGrpSpPr>
        <p:grpSpPr>
          <a:xfrm>
            <a:off x="3137839" y="5710848"/>
            <a:ext cx="6253811" cy="451885"/>
            <a:chOff x="3137839" y="4076601"/>
            <a:chExt cx="6253811" cy="451885"/>
          </a:xfrm>
          <a:solidFill>
            <a:schemeClr val="accent1"/>
          </a:solidFill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313DCAC-C1AE-4959-9794-A5255C14B8F5}"/>
                </a:ext>
              </a:extLst>
            </p:cNvPr>
            <p:cNvSpPr/>
            <p:nvPr/>
          </p:nvSpPr>
          <p:spPr>
            <a:xfrm>
              <a:off x="5218583" y="4076601"/>
              <a:ext cx="2158743" cy="45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26710BEA-7140-4E40-A4B5-B9ACBADA4A0B}"/>
                </a:ext>
              </a:extLst>
            </p:cNvPr>
            <p:cNvGrpSpPr/>
            <p:nvPr/>
          </p:nvGrpSpPr>
          <p:grpSpPr>
            <a:xfrm>
              <a:off x="7159190" y="4076601"/>
              <a:ext cx="2232460" cy="451885"/>
              <a:chOff x="1790961" y="6093377"/>
              <a:chExt cx="2782615" cy="563245"/>
            </a:xfrm>
            <a:grpFill/>
          </p:grpSpPr>
          <p:sp>
            <p:nvSpPr>
              <p:cNvPr id="37" name="object 27">
                <a:extLst>
                  <a:ext uri="{FF2B5EF4-FFF2-40B4-BE49-F238E27FC236}">
                    <a16:creationId xmlns:a16="http://schemas.microsoft.com/office/drawing/2014/main" id="{1AAAA70C-059B-4D68-A8C3-97295A04F62F}"/>
                  </a:ext>
                </a:extLst>
              </p:cNvPr>
              <p:cNvSpPr/>
              <p:nvPr/>
            </p:nvSpPr>
            <p:spPr>
              <a:xfrm>
                <a:off x="4330372" y="6093377"/>
                <a:ext cx="243204" cy="563245"/>
              </a:xfrm>
              <a:custGeom>
                <a:avLst/>
                <a:gdLst/>
                <a:ahLst/>
                <a:cxnLst/>
                <a:rect l="l" t="t" r="r" b="b"/>
                <a:pathLst>
                  <a:path w="243204" h="563245">
                    <a:moveTo>
                      <a:pt x="80441" y="0"/>
                    </a:moveTo>
                    <a:lnTo>
                      <a:pt x="0" y="0"/>
                    </a:lnTo>
                    <a:lnTo>
                      <a:pt x="162521" y="281482"/>
                    </a:lnTo>
                    <a:lnTo>
                      <a:pt x="165" y="562686"/>
                    </a:lnTo>
                    <a:lnTo>
                      <a:pt x="80594" y="562686"/>
                    </a:lnTo>
                    <a:lnTo>
                      <a:pt x="243116" y="281228"/>
                    </a:lnTo>
                    <a:lnTo>
                      <a:pt x="242658" y="280949"/>
                    </a:lnTo>
                    <a:lnTo>
                      <a:pt x="80441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Sans Normal" panose="00000500000000000000" pitchFamily="2" charset="-122"/>
                  <a:ea typeface="MiSans Normal" panose="00000500000000000000" pitchFamily="2" charset="-122"/>
                  <a:cs typeface="+mn-cs"/>
                </a:endParaRPr>
              </a:p>
            </p:txBody>
          </p:sp>
          <p:sp>
            <p:nvSpPr>
              <p:cNvPr id="38" name="object 28">
                <a:extLst>
                  <a:ext uri="{FF2B5EF4-FFF2-40B4-BE49-F238E27FC236}">
                    <a16:creationId xmlns:a16="http://schemas.microsoft.com/office/drawing/2014/main" id="{DFE663D8-1687-4476-AA9F-ABD6ACF3A179}"/>
                  </a:ext>
                </a:extLst>
              </p:cNvPr>
              <p:cNvSpPr/>
              <p:nvPr/>
            </p:nvSpPr>
            <p:spPr>
              <a:xfrm>
                <a:off x="4089229" y="6093377"/>
                <a:ext cx="243204" cy="563245"/>
              </a:xfrm>
              <a:custGeom>
                <a:avLst/>
                <a:gdLst/>
                <a:ahLst/>
                <a:cxnLst/>
                <a:rect l="l" t="t" r="r" b="b"/>
                <a:pathLst>
                  <a:path w="243204" h="563245">
                    <a:moveTo>
                      <a:pt x="80441" y="0"/>
                    </a:moveTo>
                    <a:lnTo>
                      <a:pt x="0" y="0"/>
                    </a:lnTo>
                    <a:lnTo>
                      <a:pt x="162521" y="281482"/>
                    </a:lnTo>
                    <a:lnTo>
                      <a:pt x="165" y="562686"/>
                    </a:lnTo>
                    <a:lnTo>
                      <a:pt x="80594" y="562686"/>
                    </a:lnTo>
                    <a:lnTo>
                      <a:pt x="243103" y="281228"/>
                    </a:lnTo>
                    <a:lnTo>
                      <a:pt x="242658" y="280949"/>
                    </a:lnTo>
                    <a:lnTo>
                      <a:pt x="80441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Sans Normal" panose="00000500000000000000" pitchFamily="2" charset="-122"/>
                  <a:ea typeface="MiSans Normal" panose="00000500000000000000" pitchFamily="2" charset="-122"/>
                  <a:cs typeface="+mn-cs"/>
                </a:endParaRPr>
              </a:p>
            </p:txBody>
          </p:sp>
          <p:sp>
            <p:nvSpPr>
              <p:cNvPr id="39" name="object 29">
                <a:extLst>
                  <a:ext uri="{FF2B5EF4-FFF2-40B4-BE49-F238E27FC236}">
                    <a16:creationId xmlns:a16="http://schemas.microsoft.com/office/drawing/2014/main" id="{8BF532D2-2F12-4526-944D-E9125995F1C5}"/>
                  </a:ext>
                </a:extLst>
              </p:cNvPr>
              <p:cNvSpPr/>
              <p:nvPr/>
            </p:nvSpPr>
            <p:spPr>
              <a:xfrm>
                <a:off x="4209801" y="6093377"/>
                <a:ext cx="243204" cy="563245"/>
              </a:xfrm>
              <a:custGeom>
                <a:avLst/>
                <a:gdLst/>
                <a:ahLst/>
                <a:cxnLst/>
                <a:rect l="l" t="t" r="r" b="b"/>
                <a:pathLst>
                  <a:path w="243204" h="563245">
                    <a:moveTo>
                      <a:pt x="80429" y="0"/>
                    </a:moveTo>
                    <a:lnTo>
                      <a:pt x="0" y="0"/>
                    </a:lnTo>
                    <a:lnTo>
                      <a:pt x="162521" y="281482"/>
                    </a:lnTo>
                    <a:lnTo>
                      <a:pt x="165" y="562686"/>
                    </a:lnTo>
                    <a:lnTo>
                      <a:pt x="80594" y="562686"/>
                    </a:lnTo>
                    <a:lnTo>
                      <a:pt x="243116" y="281228"/>
                    </a:lnTo>
                    <a:lnTo>
                      <a:pt x="242658" y="280949"/>
                    </a:lnTo>
                    <a:lnTo>
                      <a:pt x="8042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Sans Normal" panose="00000500000000000000" pitchFamily="2" charset="-122"/>
                  <a:ea typeface="MiSans Normal" panose="00000500000000000000" pitchFamily="2" charset="-122"/>
                  <a:cs typeface="+mn-cs"/>
                </a:endParaRPr>
              </a:p>
            </p:txBody>
          </p:sp>
          <p:sp>
            <p:nvSpPr>
              <p:cNvPr id="40" name="object 32">
                <a:extLst>
                  <a:ext uri="{FF2B5EF4-FFF2-40B4-BE49-F238E27FC236}">
                    <a16:creationId xmlns:a16="http://schemas.microsoft.com/office/drawing/2014/main" id="{866E35DB-0822-48AA-B930-F5AF81901218}"/>
                  </a:ext>
                </a:extLst>
              </p:cNvPr>
              <p:cNvSpPr/>
              <p:nvPr/>
            </p:nvSpPr>
            <p:spPr>
              <a:xfrm>
                <a:off x="1790961" y="6093377"/>
                <a:ext cx="2418942" cy="562687"/>
              </a:xfrm>
              <a:custGeom>
                <a:avLst/>
                <a:gdLst>
                  <a:gd name="connsiteX0" fmla="*/ 2256294 w 2418942"/>
                  <a:gd name="connsiteY0" fmla="*/ 0 h 562687"/>
                  <a:gd name="connsiteX1" fmla="*/ 0 w 2418942"/>
                  <a:gd name="connsiteY1" fmla="*/ 0 h 562687"/>
                  <a:gd name="connsiteX2" fmla="*/ 152 w 2418942"/>
                  <a:gd name="connsiteY2" fmla="*/ 562686 h 562687"/>
                  <a:gd name="connsiteX3" fmla="*/ 2256434 w 2418942"/>
                  <a:gd name="connsiteY3" fmla="*/ 562686 h 562687"/>
                  <a:gd name="connsiteX4" fmla="*/ 2418943 w 2418942"/>
                  <a:gd name="connsiteY4" fmla="*/ 281228 h 562687"/>
                  <a:gd name="connsiteX5" fmla="*/ 2418486 w 2418942"/>
                  <a:gd name="connsiteY5" fmla="*/ 280949 h 562687"/>
                  <a:gd name="connsiteX6" fmla="*/ 2256294 w 2418942"/>
                  <a:gd name="connsiteY6" fmla="*/ 0 h 56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8942" h="562687">
                    <a:moveTo>
                      <a:pt x="2256294" y="0"/>
                    </a:moveTo>
                    <a:lnTo>
                      <a:pt x="0" y="0"/>
                    </a:lnTo>
                    <a:cubicBezTo>
                      <a:pt x="51" y="187562"/>
                      <a:pt x="101" y="375124"/>
                      <a:pt x="152" y="562686"/>
                    </a:cubicBezTo>
                    <a:lnTo>
                      <a:pt x="2256434" y="562686"/>
                    </a:lnTo>
                    <a:lnTo>
                      <a:pt x="2418943" y="281228"/>
                    </a:lnTo>
                    <a:lnTo>
                      <a:pt x="2418486" y="280949"/>
                    </a:lnTo>
                    <a:lnTo>
                      <a:pt x="225629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Sans Normal" panose="00000500000000000000" pitchFamily="2" charset="-122"/>
                  <a:ea typeface="MiSans Normal" panose="00000500000000000000" pitchFamily="2" charset="-122"/>
                  <a:cs typeface="+mn-cs"/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E18D1D59-2A35-4E40-A68B-F496F052C8FD}"/>
                </a:ext>
              </a:extLst>
            </p:cNvPr>
            <p:cNvGrpSpPr/>
            <p:nvPr/>
          </p:nvGrpSpPr>
          <p:grpSpPr>
            <a:xfrm flipH="1">
              <a:off x="3137839" y="4076601"/>
              <a:ext cx="2232462" cy="451885"/>
              <a:chOff x="1790959" y="6093377"/>
              <a:chExt cx="2782617" cy="563245"/>
            </a:xfrm>
            <a:grpFill/>
          </p:grpSpPr>
          <p:sp>
            <p:nvSpPr>
              <p:cNvPr id="33" name="object 27">
                <a:extLst>
                  <a:ext uri="{FF2B5EF4-FFF2-40B4-BE49-F238E27FC236}">
                    <a16:creationId xmlns:a16="http://schemas.microsoft.com/office/drawing/2014/main" id="{BAE39787-4235-43BD-9617-8DF4CCCACF6D}"/>
                  </a:ext>
                </a:extLst>
              </p:cNvPr>
              <p:cNvSpPr/>
              <p:nvPr/>
            </p:nvSpPr>
            <p:spPr>
              <a:xfrm>
                <a:off x="4330372" y="6093377"/>
                <a:ext cx="243204" cy="563245"/>
              </a:xfrm>
              <a:custGeom>
                <a:avLst/>
                <a:gdLst/>
                <a:ahLst/>
                <a:cxnLst/>
                <a:rect l="l" t="t" r="r" b="b"/>
                <a:pathLst>
                  <a:path w="243204" h="563245">
                    <a:moveTo>
                      <a:pt x="80441" y="0"/>
                    </a:moveTo>
                    <a:lnTo>
                      <a:pt x="0" y="0"/>
                    </a:lnTo>
                    <a:lnTo>
                      <a:pt x="162521" y="281482"/>
                    </a:lnTo>
                    <a:lnTo>
                      <a:pt x="165" y="562686"/>
                    </a:lnTo>
                    <a:lnTo>
                      <a:pt x="80594" y="562686"/>
                    </a:lnTo>
                    <a:lnTo>
                      <a:pt x="243116" y="281228"/>
                    </a:lnTo>
                    <a:lnTo>
                      <a:pt x="242658" y="280949"/>
                    </a:lnTo>
                    <a:lnTo>
                      <a:pt x="80441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Sans Normal" panose="00000500000000000000" pitchFamily="2" charset="-122"/>
                  <a:ea typeface="MiSans Normal" panose="00000500000000000000" pitchFamily="2" charset="-122"/>
                  <a:cs typeface="+mn-cs"/>
                </a:endParaRPr>
              </a:p>
            </p:txBody>
          </p:sp>
          <p:sp>
            <p:nvSpPr>
              <p:cNvPr id="34" name="object 28">
                <a:extLst>
                  <a:ext uri="{FF2B5EF4-FFF2-40B4-BE49-F238E27FC236}">
                    <a16:creationId xmlns:a16="http://schemas.microsoft.com/office/drawing/2014/main" id="{4AF3F9BD-88E2-4C97-97A0-7F657A6F9496}"/>
                  </a:ext>
                </a:extLst>
              </p:cNvPr>
              <p:cNvSpPr/>
              <p:nvPr/>
            </p:nvSpPr>
            <p:spPr>
              <a:xfrm>
                <a:off x="4089229" y="6093377"/>
                <a:ext cx="243204" cy="563245"/>
              </a:xfrm>
              <a:custGeom>
                <a:avLst/>
                <a:gdLst/>
                <a:ahLst/>
                <a:cxnLst/>
                <a:rect l="l" t="t" r="r" b="b"/>
                <a:pathLst>
                  <a:path w="243204" h="563245">
                    <a:moveTo>
                      <a:pt x="80441" y="0"/>
                    </a:moveTo>
                    <a:lnTo>
                      <a:pt x="0" y="0"/>
                    </a:lnTo>
                    <a:lnTo>
                      <a:pt x="162521" y="281482"/>
                    </a:lnTo>
                    <a:lnTo>
                      <a:pt x="165" y="562686"/>
                    </a:lnTo>
                    <a:lnTo>
                      <a:pt x="80594" y="562686"/>
                    </a:lnTo>
                    <a:lnTo>
                      <a:pt x="243103" y="281228"/>
                    </a:lnTo>
                    <a:lnTo>
                      <a:pt x="242658" y="280949"/>
                    </a:lnTo>
                    <a:lnTo>
                      <a:pt x="80441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Sans Normal" panose="00000500000000000000" pitchFamily="2" charset="-122"/>
                  <a:ea typeface="MiSans Normal" panose="00000500000000000000" pitchFamily="2" charset="-122"/>
                  <a:cs typeface="+mn-cs"/>
                </a:endParaRPr>
              </a:p>
            </p:txBody>
          </p:sp>
          <p:sp>
            <p:nvSpPr>
              <p:cNvPr id="35" name="object 29">
                <a:extLst>
                  <a:ext uri="{FF2B5EF4-FFF2-40B4-BE49-F238E27FC236}">
                    <a16:creationId xmlns:a16="http://schemas.microsoft.com/office/drawing/2014/main" id="{73451D9F-952D-4A6A-B1A3-6AEB68E952CF}"/>
                  </a:ext>
                </a:extLst>
              </p:cNvPr>
              <p:cNvSpPr/>
              <p:nvPr/>
            </p:nvSpPr>
            <p:spPr>
              <a:xfrm>
                <a:off x="4209801" y="6093377"/>
                <a:ext cx="243204" cy="563245"/>
              </a:xfrm>
              <a:custGeom>
                <a:avLst/>
                <a:gdLst/>
                <a:ahLst/>
                <a:cxnLst/>
                <a:rect l="l" t="t" r="r" b="b"/>
                <a:pathLst>
                  <a:path w="243204" h="563245">
                    <a:moveTo>
                      <a:pt x="80429" y="0"/>
                    </a:moveTo>
                    <a:lnTo>
                      <a:pt x="0" y="0"/>
                    </a:lnTo>
                    <a:lnTo>
                      <a:pt x="162521" y="281482"/>
                    </a:lnTo>
                    <a:lnTo>
                      <a:pt x="165" y="562686"/>
                    </a:lnTo>
                    <a:lnTo>
                      <a:pt x="80594" y="562686"/>
                    </a:lnTo>
                    <a:lnTo>
                      <a:pt x="243116" y="281228"/>
                    </a:lnTo>
                    <a:lnTo>
                      <a:pt x="242658" y="280949"/>
                    </a:lnTo>
                    <a:lnTo>
                      <a:pt x="8042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Sans Normal" panose="00000500000000000000" pitchFamily="2" charset="-122"/>
                  <a:ea typeface="MiSans Normal" panose="00000500000000000000" pitchFamily="2" charset="-122"/>
                  <a:cs typeface="+mn-cs"/>
                </a:endParaRPr>
              </a:p>
            </p:txBody>
          </p:sp>
          <p:sp>
            <p:nvSpPr>
              <p:cNvPr id="36" name="object 32">
                <a:extLst>
                  <a:ext uri="{FF2B5EF4-FFF2-40B4-BE49-F238E27FC236}">
                    <a16:creationId xmlns:a16="http://schemas.microsoft.com/office/drawing/2014/main" id="{5AFFBBB4-88A2-4420-AFF9-878E8ECB0B28}"/>
                  </a:ext>
                </a:extLst>
              </p:cNvPr>
              <p:cNvSpPr/>
              <p:nvPr/>
            </p:nvSpPr>
            <p:spPr>
              <a:xfrm>
                <a:off x="1790959" y="6093378"/>
                <a:ext cx="2418942" cy="562687"/>
              </a:xfrm>
              <a:custGeom>
                <a:avLst/>
                <a:gdLst>
                  <a:gd name="connsiteX0" fmla="*/ 2256294 w 2418942"/>
                  <a:gd name="connsiteY0" fmla="*/ 0 h 562687"/>
                  <a:gd name="connsiteX1" fmla="*/ 0 w 2418942"/>
                  <a:gd name="connsiteY1" fmla="*/ 0 h 562687"/>
                  <a:gd name="connsiteX2" fmla="*/ 152 w 2418942"/>
                  <a:gd name="connsiteY2" fmla="*/ 562686 h 562687"/>
                  <a:gd name="connsiteX3" fmla="*/ 2256434 w 2418942"/>
                  <a:gd name="connsiteY3" fmla="*/ 562686 h 562687"/>
                  <a:gd name="connsiteX4" fmla="*/ 2418943 w 2418942"/>
                  <a:gd name="connsiteY4" fmla="*/ 281228 h 562687"/>
                  <a:gd name="connsiteX5" fmla="*/ 2418486 w 2418942"/>
                  <a:gd name="connsiteY5" fmla="*/ 280949 h 562687"/>
                  <a:gd name="connsiteX6" fmla="*/ 2256294 w 2418942"/>
                  <a:gd name="connsiteY6" fmla="*/ 0 h 56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8942" h="562687">
                    <a:moveTo>
                      <a:pt x="2256294" y="0"/>
                    </a:moveTo>
                    <a:lnTo>
                      <a:pt x="0" y="0"/>
                    </a:lnTo>
                    <a:cubicBezTo>
                      <a:pt x="51" y="187562"/>
                      <a:pt x="101" y="375124"/>
                      <a:pt x="152" y="562686"/>
                    </a:cubicBezTo>
                    <a:lnTo>
                      <a:pt x="2256434" y="562686"/>
                    </a:lnTo>
                    <a:lnTo>
                      <a:pt x="2418943" y="281228"/>
                    </a:lnTo>
                    <a:lnTo>
                      <a:pt x="2418486" y="280949"/>
                    </a:lnTo>
                    <a:lnTo>
                      <a:pt x="225629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Sans Normal" panose="00000500000000000000" pitchFamily="2" charset="-122"/>
                  <a:ea typeface="MiSans Normal" panose="00000500000000000000" pitchFamily="2" charset="-122"/>
                  <a:cs typeface="+mn-cs"/>
                </a:endParaRPr>
              </a:p>
            </p:txBody>
          </p:sp>
        </p:grp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025C7502-6269-4B41-B453-D8CE9DB08B82}"/>
                </a:ext>
              </a:extLst>
            </p:cNvPr>
            <p:cNvSpPr/>
            <p:nvPr/>
          </p:nvSpPr>
          <p:spPr>
            <a:xfrm>
              <a:off x="3374540" y="4117653"/>
              <a:ext cx="5729216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Sans Normal" panose="00000500000000000000" pitchFamily="2" charset="-122"/>
                  <a:ea typeface="MiSans Normal" panose="00000500000000000000" pitchFamily="2" charset="-122"/>
                </a:rPr>
                <a:t>在此处粘贴文字时，请选择粘贴选项为只保留文本。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4A268984-3B12-4A64-AEC4-148B88C2ADDF}"/>
              </a:ext>
            </a:extLst>
          </p:cNvPr>
          <p:cNvGrpSpPr/>
          <p:nvPr/>
        </p:nvGrpSpPr>
        <p:grpSpPr>
          <a:xfrm>
            <a:off x="658813" y="1865783"/>
            <a:ext cx="9837738" cy="283846"/>
            <a:chOff x="658813" y="1643357"/>
            <a:chExt cx="9837738" cy="362563"/>
          </a:xfrm>
          <a:solidFill>
            <a:schemeClr val="accent1"/>
          </a:solidFill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0901983-26D4-4268-8120-52D451E677F1}"/>
                </a:ext>
              </a:extLst>
            </p:cNvPr>
            <p:cNvSpPr/>
            <p:nvPr/>
          </p:nvSpPr>
          <p:spPr>
            <a:xfrm>
              <a:off x="658813" y="1818288"/>
              <a:ext cx="9594140" cy="1876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4" name="等腰三角形 3">
              <a:extLst>
                <a:ext uri="{FF2B5EF4-FFF2-40B4-BE49-F238E27FC236}">
                  <a16:creationId xmlns:a16="http://schemas.microsoft.com/office/drawing/2014/main" id="{AFEB88DD-B30E-49F0-AAC3-D287CC14A15F}"/>
                </a:ext>
              </a:extLst>
            </p:cNvPr>
            <p:cNvSpPr/>
            <p:nvPr/>
          </p:nvSpPr>
          <p:spPr>
            <a:xfrm rot="5400000">
              <a:off x="10080954" y="1590324"/>
              <a:ext cx="362563" cy="468630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38D92EE2-B004-429A-ADF4-553250C66719}"/>
              </a:ext>
            </a:extLst>
          </p:cNvPr>
          <p:cNvCxnSpPr>
            <a:cxnSpLocks/>
          </p:cNvCxnSpPr>
          <p:nvPr/>
        </p:nvCxnSpPr>
        <p:spPr>
          <a:xfrm>
            <a:off x="1383505" y="2149628"/>
            <a:ext cx="0" cy="102162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54121C58-34DC-474D-AA07-6BA8392B642B}"/>
              </a:ext>
            </a:extLst>
          </p:cNvPr>
          <p:cNvSpPr txBox="1"/>
          <p:nvPr/>
        </p:nvSpPr>
        <p:spPr>
          <a:xfrm>
            <a:off x="1460500" y="2432225"/>
            <a:ext cx="194068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20XX</a:t>
            </a: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年</a:t>
            </a:r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X</a:t>
            </a: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月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4D97006-E5EB-40F1-BDC4-CDDFC31A7126}"/>
              </a:ext>
            </a:extLst>
          </p:cNvPr>
          <p:cNvSpPr txBox="1"/>
          <p:nvPr/>
        </p:nvSpPr>
        <p:spPr>
          <a:xfrm>
            <a:off x="1456232" y="2804968"/>
            <a:ext cx="161376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dirty="0">
                <a:latin typeface="MiSans Normal" panose="00000500000000000000" pitchFamily="2" charset="-122"/>
                <a:ea typeface="MiSans Normal" panose="00000500000000000000" pitchFamily="2" charset="-122"/>
              </a:rPr>
              <a:t>开始建设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E839447-9753-4D02-8259-B5967B0CCB3E}"/>
              </a:ext>
            </a:extLst>
          </p:cNvPr>
          <p:cNvSpPr txBox="1"/>
          <p:nvPr/>
        </p:nvSpPr>
        <p:spPr>
          <a:xfrm>
            <a:off x="6421982" y="2432225"/>
            <a:ext cx="194068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20XX</a:t>
            </a: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年</a:t>
            </a:r>
            <a:r>
              <a:rPr lang="en-US" altLang="zh-CN" dirty="0">
                <a:latin typeface="MiSans Normal" panose="00000500000000000000" pitchFamily="2" charset="-122"/>
                <a:ea typeface="MiSans Normal" panose="00000500000000000000" pitchFamily="2" charset="-122"/>
              </a:rPr>
              <a:t>X</a:t>
            </a: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月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BB3CC20-1367-48A6-AC2C-FAE215A135FA}"/>
              </a:ext>
            </a:extLst>
          </p:cNvPr>
          <p:cNvSpPr txBox="1"/>
          <p:nvPr/>
        </p:nvSpPr>
        <p:spPr>
          <a:xfrm>
            <a:off x="6421982" y="2801917"/>
            <a:ext cx="407456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b="1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硬件设备与软件配套基本建设到位</a:t>
            </a:r>
            <a:endParaRPr lang="zh-CN" altLang="en-US" b="1" dirty="0">
              <a:solidFill>
                <a:schemeClr val="accent1"/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7427CFE-EAC7-409C-B2DE-57D52170486E}"/>
              </a:ext>
            </a:extLst>
          </p:cNvPr>
          <p:cNvSpPr txBox="1"/>
          <p:nvPr/>
        </p:nvSpPr>
        <p:spPr>
          <a:xfrm>
            <a:off x="658812" y="1638256"/>
            <a:ext cx="2770795" cy="40011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000" kern="50">
                <a:solidFill>
                  <a:srgbClr val="213368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b="1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平台建设</a:t>
            </a: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D66B2C17-137F-457C-A17D-536998D5A11B}"/>
              </a:ext>
            </a:extLst>
          </p:cNvPr>
          <p:cNvCxnSpPr>
            <a:cxnSpLocks/>
          </p:cNvCxnSpPr>
          <p:nvPr/>
        </p:nvCxnSpPr>
        <p:spPr>
          <a:xfrm>
            <a:off x="6360197" y="2137271"/>
            <a:ext cx="0" cy="102162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41EB244-56E6-400F-96B9-19B1D935F6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2406D5F7-DED5-A04A-6DC8-F498D05D2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0C3A3B2-CDE5-581E-C36E-FF166251FC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（二）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EB416AB-5300-982E-807C-42707449C0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加快项目建设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237D3B78-A4C0-6B32-E54E-0CBC0B2461FE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64BA0CD4-562B-D806-E1F3-DA18E2D3C772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C30C804-DAAD-7F69-B596-432F6D2B3173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65E724D9-23EB-6DFA-7C45-1D3CA1FF00BA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FF05698D-D362-43D9-261C-13C0440FA5AC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5B73E018-33EB-A4F1-8352-BA53E041FE83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31E66A1C-8063-EA10-D9B2-7457381DF1BC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3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文本框 61">
            <a:extLst>
              <a:ext uri="{FF2B5EF4-FFF2-40B4-BE49-F238E27FC236}">
                <a16:creationId xmlns:a16="http://schemas.microsoft.com/office/drawing/2014/main" id="{7A58D620-61F2-426C-80FF-708626DF364E}"/>
              </a:ext>
            </a:extLst>
          </p:cNvPr>
          <p:cNvSpPr txBox="1"/>
          <p:nvPr/>
        </p:nvSpPr>
        <p:spPr>
          <a:xfrm>
            <a:off x="930595" y="5266617"/>
            <a:ext cx="10330811" cy="884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在此处粘贴文字时，请选择粘贴选项为只保留文本。</a:t>
            </a:r>
            <a:r>
              <a:rPr lang="zh-CN" altLang="en-US" b="1" dirty="0">
                <a:solidFill>
                  <a:schemeClr val="accent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在此处粘贴文字时，请选择粘贴选项为只保留文本。</a:t>
            </a:r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在此处粘贴文字时，请选择粘贴选项为只保留文本。</a:t>
            </a: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303BDF4F-E45B-46FC-89DB-EB1E9252A259}"/>
              </a:ext>
            </a:extLst>
          </p:cNvPr>
          <p:cNvSpPr/>
          <p:nvPr/>
        </p:nvSpPr>
        <p:spPr>
          <a:xfrm>
            <a:off x="2138055" y="2096147"/>
            <a:ext cx="7915890" cy="2485417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accent1"/>
            </a:solidFill>
            <a:prstDash val="lgDash"/>
          </a:ln>
          <a:effectLst>
            <a:outerShdw blurRad="127000" dist="25400" dir="5400000" algn="t" rotWithShape="0">
              <a:srgbClr val="111B37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 Normal" panose="00000500000000000000" pitchFamily="2" charset="-122"/>
              <a:ea typeface="MiSans Normal" panose="00000500000000000000" pitchFamily="2" charset="-122"/>
              <a:cs typeface="+mn-cs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41D34DC-FB6E-4379-9226-ED2DF81CCF11}"/>
              </a:ext>
            </a:extLst>
          </p:cNvPr>
          <p:cNvSpPr/>
          <p:nvPr/>
        </p:nvSpPr>
        <p:spPr>
          <a:xfrm>
            <a:off x="9047961" y="2351512"/>
            <a:ext cx="1974686" cy="197468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010227ED-52A4-4BB3-AEAC-D6A053371568}"/>
              </a:ext>
            </a:extLst>
          </p:cNvPr>
          <p:cNvSpPr/>
          <p:nvPr/>
        </p:nvSpPr>
        <p:spPr>
          <a:xfrm>
            <a:off x="1032567" y="2351512"/>
            <a:ext cx="1974686" cy="197468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E369097-E48C-4184-B372-458381F53D99}"/>
              </a:ext>
            </a:extLst>
          </p:cNvPr>
          <p:cNvSpPr txBox="1"/>
          <p:nvPr/>
        </p:nvSpPr>
        <p:spPr>
          <a:xfrm>
            <a:off x="4112740" y="2629479"/>
            <a:ext cx="396651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latin typeface="MiSans Normal" panose="00000500000000000000" pitchFamily="2" charset="-122"/>
                <a:ea typeface="MiSans Normal" panose="00000500000000000000" pitchFamily="2" charset="-122"/>
              </a:rPr>
              <a:t>内外场顺畅衔接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7B7F7F8B-8AAF-444A-876C-1F7F0BA94BDB}"/>
              </a:ext>
            </a:extLst>
          </p:cNvPr>
          <p:cNvSpPr txBox="1"/>
          <p:nvPr/>
        </p:nvSpPr>
        <p:spPr>
          <a:xfrm>
            <a:off x="1297363" y="3154189"/>
            <a:ext cx="144509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</a:rPr>
              <a:t>外场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3962150-82F5-9785-0781-48C9F6F784F8}"/>
              </a:ext>
            </a:extLst>
          </p:cNvPr>
          <p:cNvGrpSpPr/>
          <p:nvPr/>
        </p:nvGrpSpPr>
        <p:grpSpPr>
          <a:xfrm>
            <a:off x="1406971" y="2663592"/>
            <a:ext cx="1328428" cy="1226758"/>
            <a:chOff x="1406971" y="2663592"/>
            <a:chExt cx="1328428" cy="1226758"/>
          </a:xfrm>
        </p:grpSpPr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38E8FEF7-F3BC-478A-8954-6FFA520C19AA}"/>
                </a:ext>
              </a:extLst>
            </p:cNvPr>
            <p:cNvSpPr/>
            <p:nvPr/>
          </p:nvSpPr>
          <p:spPr>
            <a:xfrm>
              <a:off x="1406971" y="2663592"/>
              <a:ext cx="1328428" cy="1226758"/>
            </a:xfrm>
            <a:custGeom>
              <a:avLst/>
              <a:gdLst>
                <a:gd name="connsiteX0" fmla="*/ 1873256 w 1874285"/>
                <a:gd name="connsiteY0" fmla="*/ 933119 h 1730838"/>
                <a:gd name="connsiteX1" fmla="*/ 1857369 w 1874285"/>
                <a:gd name="connsiteY1" fmla="*/ 881524 h 1730838"/>
                <a:gd name="connsiteX2" fmla="*/ 1849444 w 1874285"/>
                <a:gd name="connsiteY2" fmla="*/ 877556 h 1730838"/>
                <a:gd name="connsiteX3" fmla="*/ 1821656 w 1874285"/>
                <a:gd name="connsiteY3" fmla="*/ 869618 h 1730838"/>
                <a:gd name="connsiteX4" fmla="*/ 1595437 w 1874285"/>
                <a:gd name="connsiteY4" fmla="*/ 814057 h 1730838"/>
                <a:gd name="connsiteX5" fmla="*/ 1627188 w 1874285"/>
                <a:gd name="connsiteY5" fmla="*/ 762462 h 1730838"/>
                <a:gd name="connsiteX6" fmla="*/ 1595437 w 1874285"/>
                <a:gd name="connsiteY6" fmla="*/ 595774 h 1730838"/>
                <a:gd name="connsiteX7" fmla="*/ 738187 w 1874285"/>
                <a:gd name="connsiteY7" fmla="*/ 20306 h 1730838"/>
                <a:gd name="connsiteX8" fmla="*/ 571499 w 1874285"/>
                <a:gd name="connsiteY8" fmla="*/ 52056 h 1730838"/>
                <a:gd name="connsiteX9" fmla="*/ 174625 w 1874285"/>
                <a:gd name="connsiteY9" fmla="*/ 643399 h 1730838"/>
                <a:gd name="connsiteX10" fmla="*/ 206376 w 1874285"/>
                <a:gd name="connsiteY10" fmla="*/ 810087 h 1730838"/>
                <a:gd name="connsiteX11" fmla="*/ 559593 w 1874285"/>
                <a:gd name="connsiteY11" fmla="*/ 1048212 h 1730838"/>
                <a:gd name="connsiteX12" fmla="*/ 559593 w 1874285"/>
                <a:gd name="connsiteY12" fmla="*/ 1341900 h 1730838"/>
                <a:gd name="connsiteX13" fmla="*/ 119062 w 1874285"/>
                <a:gd name="connsiteY13" fmla="*/ 1341900 h 1730838"/>
                <a:gd name="connsiteX14" fmla="*/ 119062 w 1874285"/>
                <a:gd name="connsiteY14" fmla="*/ 1103775 h 1730838"/>
                <a:gd name="connsiteX15" fmla="*/ 59531 w 1874285"/>
                <a:gd name="connsiteY15" fmla="*/ 1044244 h 1730838"/>
                <a:gd name="connsiteX16" fmla="*/ 0 w 1874285"/>
                <a:gd name="connsiteY16" fmla="*/ 1103775 h 1730838"/>
                <a:gd name="connsiteX17" fmla="*/ 0 w 1874285"/>
                <a:gd name="connsiteY17" fmla="*/ 1671307 h 1730838"/>
                <a:gd name="connsiteX18" fmla="*/ 59531 w 1874285"/>
                <a:gd name="connsiteY18" fmla="*/ 1730838 h 1730838"/>
                <a:gd name="connsiteX19" fmla="*/ 119062 w 1874285"/>
                <a:gd name="connsiteY19" fmla="*/ 1671307 h 1730838"/>
                <a:gd name="connsiteX20" fmla="*/ 119062 w 1874285"/>
                <a:gd name="connsiteY20" fmla="*/ 1460962 h 1730838"/>
                <a:gd name="connsiteX21" fmla="*/ 619124 w 1874285"/>
                <a:gd name="connsiteY21" fmla="*/ 1460962 h 1730838"/>
                <a:gd name="connsiteX22" fmla="*/ 678656 w 1874285"/>
                <a:gd name="connsiteY22" fmla="*/ 1401431 h 1730838"/>
                <a:gd name="connsiteX23" fmla="*/ 678656 w 1874285"/>
                <a:gd name="connsiteY23" fmla="*/ 1127587 h 1730838"/>
                <a:gd name="connsiteX24" fmla="*/ 1063626 w 1874285"/>
                <a:gd name="connsiteY24" fmla="*/ 1385557 h 1730838"/>
                <a:gd name="connsiteX25" fmla="*/ 1230313 w 1874285"/>
                <a:gd name="connsiteY25" fmla="*/ 1353806 h 1730838"/>
                <a:gd name="connsiteX26" fmla="*/ 1258094 w 1874285"/>
                <a:gd name="connsiteY26" fmla="*/ 1310149 h 1730838"/>
                <a:gd name="connsiteX27" fmla="*/ 1397001 w 1874285"/>
                <a:gd name="connsiteY27" fmla="*/ 1508587 h 1730838"/>
                <a:gd name="connsiteX28" fmla="*/ 1444626 w 1874285"/>
                <a:gd name="connsiteY28" fmla="*/ 1532400 h 1730838"/>
                <a:gd name="connsiteX29" fmla="*/ 1496219 w 1874285"/>
                <a:gd name="connsiteY29" fmla="*/ 1504619 h 1730838"/>
                <a:gd name="connsiteX30" fmla="*/ 1857369 w 1874285"/>
                <a:gd name="connsiteY30" fmla="*/ 964868 h 1730838"/>
                <a:gd name="connsiteX31" fmla="*/ 1869275 w 1874285"/>
                <a:gd name="connsiteY31" fmla="*/ 941056 h 1730838"/>
                <a:gd name="connsiteX32" fmla="*/ 1873256 w 1874285"/>
                <a:gd name="connsiteY32" fmla="*/ 933119 h 1730838"/>
                <a:gd name="connsiteX33" fmla="*/ 1873256 w 1874285"/>
                <a:gd name="connsiteY33" fmla="*/ 933119 h 1730838"/>
                <a:gd name="connsiteX34" fmla="*/ 1194594 w 1874285"/>
                <a:gd name="connsiteY34" fmla="*/ 1187119 h 1730838"/>
                <a:gd name="connsiteX35" fmla="*/ 1027907 w 1874285"/>
                <a:gd name="connsiteY35" fmla="*/ 1218869 h 1730838"/>
                <a:gd name="connsiteX36" fmla="*/ 373063 w 1874285"/>
                <a:gd name="connsiteY36" fmla="*/ 778338 h 1730838"/>
                <a:gd name="connsiteX37" fmla="*/ 341313 w 1874285"/>
                <a:gd name="connsiteY37" fmla="*/ 611651 h 1730838"/>
                <a:gd name="connsiteX38" fmla="*/ 607218 w 1874285"/>
                <a:gd name="connsiteY38" fmla="*/ 214774 h 1730838"/>
                <a:gd name="connsiteX39" fmla="*/ 773906 w 1874285"/>
                <a:gd name="connsiteY39" fmla="*/ 183026 h 1730838"/>
                <a:gd name="connsiteX40" fmla="*/ 1428749 w 1874285"/>
                <a:gd name="connsiteY40" fmla="*/ 627525 h 1730838"/>
                <a:gd name="connsiteX41" fmla="*/ 1460500 w 1874285"/>
                <a:gd name="connsiteY41" fmla="*/ 794212 h 1730838"/>
                <a:gd name="connsiteX42" fmla="*/ 1194594 w 1874285"/>
                <a:gd name="connsiteY42" fmla="*/ 1187119 h 1730838"/>
                <a:gd name="connsiteX43" fmla="*/ 1329531 w 1874285"/>
                <a:gd name="connsiteY43" fmla="*/ 1206963 h 1730838"/>
                <a:gd name="connsiteX44" fmla="*/ 1523999 w 1874285"/>
                <a:gd name="connsiteY44" fmla="*/ 917243 h 1730838"/>
                <a:gd name="connsiteX45" fmla="*/ 1718469 w 1874285"/>
                <a:gd name="connsiteY45" fmla="*/ 964868 h 1730838"/>
                <a:gd name="connsiteX46" fmla="*/ 1444626 w 1874285"/>
                <a:gd name="connsiteY46" fmla="*/ 1369681 h 1730838"/>
                <a:gd name="connsiteX47" fmla="*/ 1333499 w 1874285"/>
                <a:gd name="connsiteY47" fmla="*/ 1210931 h 1730838"/>
                <a:gd name="connsiteX48" fmla="*/ 1329531 w 1874285"/>
                <a:gd name="connsiteY48" fmla="*/ 1206963 h 173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874285" h="1730838">
                  <a:moveTo>
                    <a:pt x="1873256" y="933119"/>
                  </a:moveTo>
                  <a:cubicBezTo>
                    <a:pt x="1877219" y="913275"/>
                    <a:pt x="1869275" y="893431"/>
                    <a:pt x="1857369" y="881524"/>
                  </a:cubicBezTo>
                  <a:cubicBezTo>
                    <a:pt x="1857369" y="881524"/>
                    <a:pt x="1853406" y="877556"/>
                    <a:pt x="1849444" y="877556"/>
                  </a:cubicBezTo>
                  <a:cubicBezTo>
                    <a:pt x="1841500" y="873588"/>
                    <a:pt x="1829594" y="869618"/>
                    <a:pt x="1821656" y="869618"/>
                  </a:cubicBezTo>
                  <a:lnTo>
                    <a:pt x="1595437" y="814057"/>
                  </a:lnTo>
                  <a:lnTo>
                    <a:pt x="1627188" y="762462"/>
                  </a:lnTo>
                  <a:cubicBezTo>
                    <a:pt x="1662906" y="706901"/>
                    <a:pt x="1651000" y="635463"/>
                    <a:pt x="1595437" y="595774"/>
                  </a:cubicBezTo>
                  <a:lnTo>
                    <a:pt x="738187" y="20306"/>
                  </a:lnTo>
                  <a:cubicBezTo>
                    <a:pt x="682626" y="-15413"/>
                    <a:pt x="611188" y="-3506"/>
                    <a:pt x="571499" y="52056"/>
                  </a:cubicBezTo>
                  <a:lnTo>
                    <a:pt x="174625" y="643399"/>
                  </a:lnTo>
                  <a:cubicBezTo>
                    <a:pt x="138906" y="698962"/>
                    <a:pt x="150813" y="770400"/>
                    <a:pt x="206376" y="810087"/>
                  </a:cubicBezTo>
                  <a:lnTo>
                    <a:pt x="559593" y="1048212"/>
                  </a:lnTo>
                  <a:lnTo>
                    <a:pt x="559593" y="1341900"/>
                  </a:lnTo>
                  <a:lnTo>
                    <a:pt x="119062" y="1341900"/>
                  </a:lnTo>
                  <a:lnTo>
                    <a:pt x="119062" y="1103775"/>
                  </a:lnTo>
                  <a:cubicBezTo>
                    <a:pt x="119062" y="1072024"/>
                    <a:pt x="91281" y="1044244"/>
                    <a:pt x="59531" y="1044244"/>
                  </a:cubicBezTo>
                  <a:cubicBezTo>
                    <a:pt x="27781" y="1044244"/>
                    <a:pt x="0" y="1072024"/>
                    <a:pt x="0" y="1103775"/>
                  </a:cubicBezTo>
                  <a:lnTo>
                    <a:pt x="0" y="1671307"/>
                  </a:lnTo>
                  <a:cubicBezTo>
                    <a:pt x="0" y="1703056"/>
                    <a:pt x="27781" y="1730838"/>
                    <a:pt x="59531" y="1730838"/>
                  </a:cubicBezTo>
                  <a:cubicBezTo>
                    <a:pt x="91281" y="1730838"/>
                    <a:pt x="119062" y="1703056"/>
                    <a:pt x="119062" y="1671307"/>
                  </a:cubicBezTo>
                  <a:lnTo>
                    <a:pt x="119062" y="1460962"/>
                  </a:lnTo>
                  <a:lnTo>
                    <a:pt x="619124" y="1460962"/>
                  </a:lnTo>
                  <a:cubicBezTo>
                    <a:pt x="650875" y="1460962"/>
                    <a:pt x="678656" y="1433182"/>
                    <a:pt x="678656" y="1401431"/>
                  </a:cubicBezTo>
                  <a:lnTo>
                    <a:pt x="678656" y="1127587"/>
                  </a:lnTo>
                  <a:lnTo>
                    <a:pt x="1063626" y="1385557"/>
                  </a:lnTo>
                  <a:cubicBezTo>
                    <a:pt x="1119187" y="1421276"/>
                    <a:pt x="1190624" y="1409369"/>
                    <a:pt x="1230313" y="1353806"/>
                  </a:cubicBezTo>
                  <a:lnTo>
                    <a:pt x="1258094" y="1310149"/>
                  </a:lnTo>
                  <a:lnTo>
                    <a:pt x="1397001" y="1508587"/>
                  </a:lnTo>
                  <a:cubicBezTo>
                    <a:pt x="1408907" y="1524462"/>
                    <a:pt x="1424781" y="1532400"/>
                    <a:pt x="1444626" y="1532400"/>
                  </a:cubicBezTo>
                  <a:cubicBezTo>
                    <a:pt x="1464468" y="1532400"/>
                    <a:pt x="1484313" y="1524462"/>
                    <a:pt x="1496219" y="1504619"/>
                  </a:cubicBezTo>
                  <a:lnTo>
                    <a:pt x="1857369" y="964868"/>
                  </a:lnTo>
                  <a:cubicBezTo>
                    <a:pt x="1865313" y="956932"/>
                    <a:pt x="1869275" y="948994"/>
                    <a:pt x="1869275" y="941056"/>
                  </a:cubicBezTo>
                  <a:lnTo>
                    <a:pt x="1873256" y="933119"/>
                  </a:lnTo>
                  <a:cubicBezTo>
                    <a:pt x="1873256" y="937087"/>
                    <a:pt x="1873256" y="937087"/>
                    <a:pt x="1873256" y="933119"/>
                  </a:cubicBezTo>
                  <a:close/>
                  <a:moveTo>
                    <a:pt x="1194594" y="1187119"/>
                  </a:moveTo>
                  <a:cubicBezTo>
                    <a:pt x="1158876" y="1242682"/>
                    <a:pt x="1083468" y="1254588"/>
                    <a:pt x="1027907" y="1218869"/>
                  </a:cubicBezTo>
                  <a:lnTo>
                    <a:pt x="373063" y="778338"/>
                  </a:lnTo>
                  <a:cubicBezTo>
                    <a:pt x="317500" y="742619"/>
                    <a:pt x="301626" y="667212"/>
                    <a:pt x="341313" y="611651"/>
                  </a:cubicBezTo>
                  <a:lnTo>
                    <a:pt x="607218" y="214774"/>
                  </a:lnTo>
                  <a:cubicBezTo>
                    <a:pt x="642937" y="159213"/>
                    <a:pt x="718344" y="147307"/>
                    <a:pt x="773906" y="183026"/>
                  </a:cubicBezTo>
                  <a:lnTo>
                    <a:pt x="1428749" y="627525"/>
                  </a:lnTo>
                  <a:cubicBezTo>
                    <a:pt x="1484313" y="663244"/>
                    <a:pt x="1496219" y="738649"/>
                    <a:pt x="1460500" y="794212"/>
                  </a:cubicBezTo>
                  <a:lnTo>
                    <a:pt x="1194594" y="1187119"/>
                  </a:lnTo>
                  <a:close/>
                  <a:moveTo>
                    <a:pt x="1329531" y="1206963"/>
                  </a:moveTo>
                  <a:lnTo>
                    <a:pt x="1523999" y="917243"/>
                  </a:lnTo>
                  <a:lnTo>
                    <a:pt x="1718469" y="964868"/>
                  </a:lnTo>
                  <a:lnTo>
                    <a:pt x="1444626" y="1369681"/>
                  </a:lnTo>
                  <a:lnTo>
                    <a:pt x="1333499" y="1210931"/>
                  </a:lnTo>
                  <a:lnTo>
                    <a:pt x="1329531" y="120696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10000"/>
              </a:schemeClr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6A233B8B-9BE3-4F4A-86A3-BC59CB9360D5}"/>
                </a:ext>
              </a:extLst>
            </p:cNvPr>
            <p:cNvSpPr/>
            <p:nvPr/>
          </p:nvSpPr>
          <p:spPr>
            <a:xfrm>
              <a:off x="2154341" y="3084992"/>
              <a:ext cx="114245" cy="114246"/>
            </a:xfrm>
            <a:custGeom>
              <a:avLst/>
              <a:gdLst>
                <a:gd name="connsiteX0" fmla="*/ 92502 w 161189"/>
                <a:gd name="connsiteY0" fmla="*/ 1220 h 161190"/>
                <a:gd name="connsiteX1" fmla="*/ 1220 w 161189"/>
                <a:gd name="connsiteY1" fmla="*/ 68689 h 161190"/>
                <a:gd name="connsiteX2" fmla="*/ 68690 w 161189"/>
                <a:gd name="connsiteY2" fmla="*/ 159971 h 161190"/>
                <a:gd name="connsiteX3" fmla="*/ 159970 w 161189"/>
                <a:gd name="connsiteY3" fmla="*/ 92502 h 161190"/>
                <a:gd name="connsiteX4" fmla="*/ 92502 w 161189"/>
                <a:gd name="connsiteY4" fmla="*/ 1220 h 16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89" h="161190">
                  <a:moveTo>
                    <a:pt x="92502" y="1220"/>
                  </a:moveTo>
                  <a:cubicBezTo>
                    <a:pt x="48845" y="-6717"/>
                    <a:pt x="9158" y="25032"/>
                    <a:pt x="1220" y="68689"/>
                  </a:cubicBezTo>
                  <a:cubicBezTo>
                    <a:pt x="-6718" y="112346"/>
                    <a:pt x="25033" y="152033"/>
                    <a:pt x="68690" y="159971"/>
                  </a:cubicBezTo>
                  <a:cubicBezTo>
                    <a:pt x="112344" y="167907"/>
                    <a:pt x="152033" y="136158"/>
                    <a:pt x="159970" y="92502"/>
                  </a:cubicBezTo>
                  <a:cubicBezTo>
                    <a:pt x="167908" y="48845"/>
                    <a:pt x="136157" y="9158"/>
                    <a:pt x="92502" y="122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10000"/>
              </a:schemeClr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+mn-cs"/>
              </a:endParaRPr>
            </a:p>
          </p:txBody>
        </p:sp>
      </p:grpSp>
      <p:sp>
        <p:nvSpPr>
          <p:cNvPr id="64" name="图形 8">
            <a:extLst>
              <a:ext uri="{FF2B5EF4-FFF2-40B4-BE49-F238E27FC236}">
                <a16:creationId xmlns:a16="http://schemas.microsoft.com/office/drawing/2014/main" id="{A0618770-6DDF-46F5-8077-A64BEFF5BAA3}"/>
              </a:ext>
            </a:extLst>
          </p:cNvPr>
          <p:cNvSpPr/>
          <p:nvPr/>
        </p:nvSpPr>
        <p:spPr>
          <a:xfrm>
            <a:off x="9466766" y="2725476"/>
            <a:ext cx="1226692" cy="1226758"/>
          </a:xfrm>
          <a:custGeom>
            <a:avLst/>
            <a:gdLst>
              <a:gd name="connsiteX0" fmla="*/ 761852 w 1523917"/>
              <a:gd name="connsiteY0" fmla="*/ 1413073 h 1523999"/>
              <a:gd name="connsiteX1" fmla="*/ 384623 w 1523917"/>
              <a:gd name="connsiteY1" fmla="*/ 1237456 h 1523999"/>
              <a:gd name="connsiteX2" fmla="*/ 344935 w 1523917"/>
              <a:gd name="connsiteY2" fmla="*/ 1219001 h 1523999"/>
              <a:gd name="connsiteX3" fmla="*/ 343547 w 1523917"/>
              <a:gd name="connsiteY3" fmla="*/ 1219001 h 1523999"/>
              <a:gd name="connsiteX4" fmla="*/ 304256 w 1523917"/>
              <a:gd name="connsiteY4" fmla="*/ 1235274 h 1523999"/>
              <a:gd name="connsiteX5" fmla="*/ 235397 w 1523917"/>
              <a:gd name="connsiteY5" fmla="*/ 1304131 h 1523999"/>
              <a:gd name="connsiteX6" fmla="*/ 235397 w 1523917"/>
              <a:gd name="connsiteY6" fmla="*/ 991791 h 1523999"/>
              <a:gd name="connsiteX7" fmla="*/ 553889 w 1523917"/>
              <a:gd name="connsiteY7" fmla="*/ 991791 h 1523999"/>
              <a:gd name="connsiteX8" fmla="*/ 472331 w 1523917"/>
              <a:gd name="connsiteY8" fmla="*/ 1078905 h 1523999"/>
              <a:gd name="connsiteX9" fmla="*/ 457648 w 1523917"/>
              <a:gd name="connsiteY9" fmla="*/ 1122164 h 1523999"/>
              <a:gd name="connsiteX10" fmla="*/ 480270 w 1523917"/>
              <a:gd name="connsiteY10" fmla="*/ 1161851 h 1523999"/>
              <a:gd name="connsiteX11" fmla="*/ 926953 w 1523917"/>
              <a:gd name="connsiteY11" fmla="*/ 1305917 h 1523999"/>
              <a:gd name="connsiteX12" fmla="*/ 1020417 w 1523917"/>
              <a:gd name="connsiteY12" fmla="*/ 1301749 h 1523999"/>
              <a:gd name="connsiteX13" fmla="*/ 1161108 w 1523917"/>
              <a:gd name="connsiteY13" fmla="*/ 1276350 h 1523999"/>
              <a:gd name="connsiteX14" fmla="*/ 1124597 w 1523917"/>
              <a:gd name="connsiteY14" fmla="*/ 1302940 h 1523999"/>
              <a:gd name="connsiteX15" fmla="*/ 1119635 w 1523917"/>
              <a:gd name="connsiteY15" fmla="*/ 1307107 h 1523999"/>
              <a:gd name="connsiteX16" fmla="*/ 761852 w 1523917"/>
              <a:gd name="connsiteY16" fmla="*/ 1413073 h 1523999"/>
              <a:gd name="connsiteX17" fmla="*/ 1189882 w 1523917"/>
              <a:gd name="connsiteY17" fmla="*/ 553244 h 1523999"/>
              <a:gd name="connsiteX18" fmla="*/ 1123207 w 1523917"/>
              <a:gd name="connsiteY18" fmla="*/ 290116 h 1523999"/>
              <a:gd name="connsiteX19" fmla="*/ 1146028 w 1523917"/>
              <a:gd name="connsiteY19" fmla="*/ 273447 h 1523999"/>
              <a:gd name="connsiteX20" fmla="*/ 1162894 w 1523917"/>
              <a:gd name="connsiteY20" fmla="*/ 250031 h 1523999"/>
              <a:gd name="connsiteX21" fmla="*/ 1378200 w 1523917"/>
              <a:gd name="connsiteY21" fmla="*/ 553244 h 1523999"/>
              <a:gd name="connsiteX22" fmla="*/ 1189882 w 1523917"/>
              <a:gd name="connsiteY22" fmla="*/ 553244 h 1523999"/>
              <a:gd name="connsiteX23" fmla="*/ 817415 w 1523917"/>
              <a:gd name="connsiteY23" fmla="*/ 553244 h 1523999"/>
              <a:gd name="connsiteX24" fmla="*/ 817415 w 1523917"/>
              <a:gd name="connsiteY24" fmla="*/ 405012 h 1523999"/>
              <a:gd name="connsiteX25" fmla="*/ 1026766 w 1523917"/>
              <a:gd name="connsiteY25" fmla="*/ 347266 h 1523999"/>
              <a:gd name="connsiteX26" fmla="*/ 1078162 w 1523917"/>
              <a:gd name="connsiteY26" fmla="*/ 553045 h 1523999"/>
              <a:gd name="connsiteX27" fmla="*/ 817415 w 1523917"/>
              <a:gd name="connsiteY27" fmla="*/ 553244 h 1523999"/>
              <a:gd name="connsiteX28" fmla="*/ 445345 w 1523917"/>
              <a:gd name="connsiteY28" fmla="*/ 553244 h 1523999"/>
              <a:gd name="connsiteX29" fmla="*/ 496343 w 1523917"/>
              <a:gd name="connsiteY29" fmla="*/ 346868 h 1523999"/>
              <a:gd name="connsiteX30" fmla="*/ 706289 w 1523917"/>
              <a:gd name="connsiteY30" fmla="*/ 405209 h 1523999"/>
              <a:gd name="connsiteX31" fmla="*/ 706289 w 1523917"/>
              <a:gd name="connsiteY31" fmla="*/ 553244 h 1523999"/>
              <a:gd name="connsiteX32" fmla="*/ 445345 w 1523917"/>
              <a:gd name="connsiteY32" fmla="*/ 553244 h 1523999"/>
              <a:gd name="connsiteX33" fmla="*/ 145505 w 1523917"/>
              <a:gd name="connsiteY33" fmla="*/ 553244 h 1523999"/>
              <a:gd name="connsiteX34" fmla="*/ 360811 w 1523917"/>
              <a:gd name="connsiteY34" fmla="*/ 250031 h 1523999"/>
              <a:gd name="connsiteX35" fmla="*/ 377081 w 1523917"/>
              <a:gd name="connsiteY35" fmla="*/ 272058 h 1523999"/>
              <a:gd name="connsiteX36" fmla="*/ 399902 w 1523917"/>
              <a:gd name="connsiteY36" fmla="*/ 288727 h 1523999"/>
              <a:gd name="connsiteX37" fmla="*/ 333823 w 1523917"/>
              <a:gd name="connsiteY37" fmla="*/ 553045 h 1523999"/>
              <a:gd name="connsiteX38" fmla="*/ 145505 w 1523917"/>
              <a:gd name="connsiteY38" fmla="*/ 553244 h 1523999"/>
              <a:gd name="connsiteX39" fmla="*/ 817415 w 1523917"/>
              <a:gd name="connsiteY39" fmla="*/ 113705 h 1523999"/>
              <a:gd name="connsiteX40" fmla="*/ 861270 w 1523917"/>
              <a:gd name="connsiteY40" fmla="*/ 118666 h 1523999"/>
              <a:gd name="connsiteX41" fmla="*/ 978942 w 1523917"/>
              <a:gd name="connsiteY41" fmla="*/ 247650 h 1523999"/>
              <a:gd name="connsiteX42" fmla="*/ 817415 w 1523917"/>
              <a:gd name="connsiteY42" fmla="*/ 293489 h 1523999"/>
              <a:gd name="connsiteX43" fmla="*/ 817415 w 1523917"/>
              <a:gd name="connsiteY43" fmla="*/ 113705 h 1523999"/>
              <a:gd name="connsiteX44" fmla="*/ 661641 w 1523917"/>
              <a:gd name="connsiteY44" fmla="*/ 118863 h 1523999"/>
              <a:gd name="connsiteX45" fmla="*/ 706289 w 1523917"/>
              <a:gd name="connsiteY45" fmla="*/ 113705 h 1523999"/>
              <a:gd name="connsiteX46" fmla="*/ 706289 w 1523917"/>
              <a:gd name="connsiteY46" fmla="*/ 293290 h 1523999"/>
              <a:gd name="connsiteX47" fmla="*/ 544167 w 1523917"/>
              <a:gd name="connsiteY47" fmla="*/ 247055 h 1523999"/>
              <a:gd name="connsiteX48" fmla="*/ 661641 w 1523917"/>
              <a:gd name="connsiteY48" fmla="*/ 118863 h 1523999"/>
              <a:gd name="connsiteX49" fmla="*/ 1459559 w 1523917"/>
              <a:gd name="connsiteY49" fmla="*/ 1069380 h 1523999"/>
              <a:gd name="connsiteX50" fmla="*/ 1460550 w 1523917"/>
              <a:gd name="connsiteY50" fmla="*/ 1066205 h 1523999"/>
              <a:gd name="connsiteX51" fmla="*/ 1505199 w 1523917"/>
              <a:gd name="connsiteY51" fmla="*/ 594321 h 1523999"/>
              <a:gd name="connsiteX52" fmla="*/ 892821 w 1523917"/>
              <a:gd name="connsiteY52" fmla="*/ 11510 h 1523999"/>
              <a:gd name="connsiteX53" fmla="*/ 762051 w 1523917"/>
              <a:gd name="connsiteY53" fmla="*/ 0 h 1523999"/>
              <a:gd name="connsiteX54" fmla="*/ 18902 w 1523917"/>
              <a:gd name="connsiteY54" fmla="*/ 593923 h 1523999"/>
              <a:gd name="connsiteX55" fmla="*/ 647 w 1523917"/>
              <a:gd name="connsiteY55" fmla="*/ 794147 h 1523999"/>
              <a:gd name="connsiteX56" fmla="*/ 58589 w 1523917"/>
              <a:gd name="connsiteY56" fmla="*/ 847329 h 1523999"/>
              <a:gd name="connsiteX57" fmla="*/ 111771 w 1523917"/>
              <a:gd name="connsiteY57" fmla="*/ 789584 h 1523999"/>
              <a:gd name="connsiteX58" fmla="*/ 118716 w 1523917"/>
              <a:gd name="connsiteY58" fmla="*/ 664170 h 1523999"/>
              <a:gd name="connsiteX59" fmla="*/ 326084 w 1523917"/>
              <a:gd name="connsiteY59" fmla="*/ 664170 h 1523999"/>
              <a:gd name="connsiteX60" fmla="*/ 325289 w 1523917"/>
              <a:gd name="connsiteY60" fmla="*/ 695325 h 1523999"/>
              <a:gd name="connsiteX61" fmla="*/ 380852 w 1523917"/>
              <a:gd name="connsiteY61" fmla="*/ 748903 h 1523999"/>
              <a:gd name="connsiteX62" fmla="*/ 436415 w 1523917"/>
              <a:gd name="connsiteY62" fmla="*/ 695325 h 1523999"/>
              <a:gd name="connsiteX63" fmla="*/ 437011 w 1523917"/>
              <a:gd name="connsiteY63" fmla="*/ 664170 h 1523999"/>
              <a:gd name="connsiteX64" fmla="*/ 706687 w 1523917"/>
              <a:gd name="connsiteY64" fmla="*/ 664170 h 1523999"/>
              <a:gd name="connsiteX65" fmla="*/ 706687 w 1523917"/>
              <a:gd name="connsiteY65" fmla="*/ 752276 h 1523999"/>
              <a:gd name="connsiteX66" fmla="*/ 762249 w 1523917"/>
              <a:gd name="connsiteY66" fmla="*/ 805854 h 1523999"/>
              <a:gd name="connsiteX67" fmla="*/ 817812 w 1523917"/>
              <a:gd name="connsiteY67" fmla="*/ 752276 h 1523999"/>
              <a:gd name="connsiteX68" fmla="*/ 817812 w 1523917"/>
              <a:gd name="connsiteY68" fmla="*/ 664170 h 1523999"/>
              <a:gd name="connsiteX69" fmla="*/ 1087289 w 1523917"/>
              <a:gd name="connsiteY69" fmla="*/ 664170 h 1523999"/>
              <a:gd name="connsiteX70" fmla="*/ 1088084 w 1523917"/>
              <a:gd name="connsiteY70" fmla="*/ 695325 h 1523999"/>
              <a:gd name="connsiteX71" fmla="*/ 1052365 w 1523917"/>
              <a:gd name="connsiteY71" fmla="*/ 968177 h 1523999"/>
              <a:gd name="connsiteX72" fmla="*/ 1066256 w 1523917"/>
              <a:gd name="connsiteY72" fmla="*/ 1021952 h 1523999"/>
              <a:gd name="connsiteX73" fmla="*/ 1119834 w 1523917"/>
              <a:gd name="connsiteY73" fmla="*/ 1036835 h 1523999"/>
              <a:gd name="connsiteX74" fmla="*/ 1159521 w 1523917"/>
              <a:gd name="connsiteY74" fmla="*/ 997943 h 1523999"/>
              <a:gd name="connsiteX75" fmla="*/ 1199208 w 1523917"/>
              <a:gd name="connsiteY75" fmla="*/ 695325 h 1523999"/>
              <a:gd name="connsiteX76" fmla="*/ 1198415 w 1523917"/>
              <a:gd name="connsiteY76" fmla="*/ 664170 h 1523999"/>
              <a:gd name="connsiteX77" fmla="*/ 1405980 w 1523917"/>
              <a:gd name="connsiteY77" fmla="*/ 664170 h 1523999"/>
              <a:gd name="connsiteX78" fmla="*/ 1359150 w 1523917"/>
              <a:gd name="connsiteY78" fmla="*/ 1021755 h 1523999"/>
              <a:gd name="connsiteX79" fmla="*/ 1011884 w 1523917"/>
              <a:gd name="connsiteY79" fmla="*/ 1191021 h 1523999"/>
              <a:gd name="connsiteX80" fmla="*/ 927349 w 1523917"/>
              <a:gd name="connsiteY80" fmla="*/ 1194792 h 1523999"/>
              <a:gd name="connsiteX81" fmla="*/ 598737 w 1523917"/>
              <a:gd name="connsiteY81" fmla="*/ 1107082 h 1523999"/>
              <a:gd name="connsiteX82" fmla="*/ 723157 w 1523917"/>
              <a:gd name="connsiteY82" fmla="*/ 974527 h 1523999"/>
              <a:gd name="connsiteX83" fmla="*/ 733476 w 1523917"/>
              <a:gd name="connsiteY83" fmla="*/ 914599 h 1523999"/>
              <a:gd name="connsiteX84" fmla="*/ 682875 w 1523917"/>
              <a:gd name="connsiteY84" fmla="*/ 881063 h 1523999"/>
              <a:gd name="connsiteX85" fmla="*/ 179836 w 1523917"/>
              <a:gd name="connsiteY85" fmla="*/ 881063 h 1523999"/>
              <a:gd name="connsiteX86" fmla="*/ 140545 w 1523917"/>
              <a:gd name="connsiteY86" fmla="*/ 897335 h 1523999"/>
              <a:gd name="connsiteX87" fmla="*/ 124273 w 1523917"/>
              <a:gd name="connsiteY87" fmla="*/ 936626 h 1523999"/>
              <a:gd name="connsiteX88" fmla="*/ 124273 w 1523917"/>
              <a:gd name="connsiteY88" fmla="*/ 1438671 h 1523999"/>
              <a:gd name="connsiteX89" fmla="*/ 158602 w 1523917"/>
              <a:gd name="connsiteY89" fmla="*/ 1490067 h 1523999"/>
              <a:gd name="connsiteX90" fmla="*/ 219126 w 1523917"/>
              <a:gd name="connsiteY90" fmla="*/ 1477765 h 1523999"/>
              <a:gd name="connsiteX91" fmla="*/ 344339 w 1523917"/>
              <a:gd name="connsiteY91" fmla="*/ 1352550 h 1523999"/>
              <a:gd name="connsiteX92" fmla="*/ 761852 w 1523917"/>
              <a:gd name="connsiteY92" fmla="*/ 1524000 h 1523999"/>
              <a:gd name="connsiteX93" fmla="*/ 762051 w 1523917"/>
              <a:gd name="connsiteY93" fmla="*/ 1524000 h 1523999"/>
              <a:gd name="connsiteX94" fmla="*/ 1454400 w 1523917"/>
              <a:gd name="connsiteY94" fmla="*/ 1080293 h 1523999"/>
              <a:gd name="connsiteX95" fmla="*/ 1455590 w 1523917"/>
              <a:gd name="connsiteY95" fmla="*/ 1077715 h 1523999"/>
              <a:gd name="connsiteX96" fmla="*/ 1459559 w 1523917"/>
              <a:gd name="connsiteY96" fmla="*/ 1069380 h 152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523917" h="1523999">
                <a:moveTo>
                  <a:pt x="761852" y="1413073"/>
                </a:moveTo>
                <a:cubicBezTo>
                  <a:pt x="546548" y="1413073"/>
                  <a:pt x="386210" y="1239044"/>
                  <a:pt x="384623" y="1237456"/>
                </a:cubicBezTo>
                <a:cubicBezTo>
                  <a:pt x="374503" y="1226145"/>
                  <a:pt x="360016" y="1219596"/>
                  <a:pt x="344935" y="1219001"/>
                </a:cubicBezTo>
                <a:lnTo>
                  <a:pt x="343547" y="1219001"/>
                </a:lnTo>
                <a:cubicBezTo>
                  <a:pt x="328861" y="1219001"/>
                  <a:pt x="314773" y="1224954"/>
                  <a:pt x="304256" y="1235274"/>
                </a:cubicBezTo>
                <a:lnTo>
                  <a:pt x="235397" y="1304131"/>
                </a:lnTo>
                <a:lnTo>
                  <a:pt x="235397" y="991791"/>
                </a:lnTo>
                <a:lnTo>
                  <a:pt x="553889" y="991791"/>
                </a:lnTo>
                <a:lnTo>
                  <a:pt x="472331" y="1078905"/>
                </a:lnTo>
                <a:cubicBezTo>
                  <a:pt x="461419" y="1090613"/>
                  <a:pt x="456061" y="1106290"/>
                  <a:pt x="457648" y="1122164"/>
                </a:cubicBezTo>
                <a:cubicBezTo>
                  <a:pt x="459037" y="1138038"/>
                  <a:pt x="467372" y="1152525"/>
                  <a:pt x="480270" y="1161851"/>
                </a:cubicBezTo>
                <a:cubicBezTo>
                  <a:pt x="613620" y="1258690"/>
                  <a:pt x="759670" y="1305917"/>
                  <a:pt x="926953" y="1305917"/>
                </a:cubicBezTo>
                <a:cubicBezTo>
                  <a:pt x="956123" y="1305917"/>
                  <a:pt x="986681" y="1304529"/>
                  <a:pt x="1020417" y="1301749"/>
                </a:cubicBezTo>
                <a:cubicBezTo>
                  <a:pt x="1068040" y="1297977"/>
                  <a:pt x="1115170" y="1289467"/>
                  <a:pt x="1161108" y="1276350"/>
                </a:cubicBezTo>
                <a:cubicBezTo>
                  <a:pt x="1149202" y="1285676"/>
                  <a:pt x="1137098" y="1294409"/>
                  <a:pt x="1124597" y="1302940"/>
                </a:cubicBezTo>
                <a:cubicBezTo>
                  <a:pt x="1122811" y="1304131"/>
                  <a:pt x="1121222" y="1305719"/>
                  <a:pt x="1119635" y="1307107"/>
                </a:cubicBezTo>
                <a:cubicBezTo>
                  <a:pt x="1012875" y="1374973"/>
                  <a:pt x="888853" y="1411882"/>
                  <a:pt x="761852" y="1413073"/>
                </a:cubicBezTo>
                <a:moveTo>
                  <a:pt x="1189882" y="553244"/>
                </a:moveTo>
                <a:cubicBezTo>
                  <a:pt x="1179561" y="462941"/>
                  <a:pt x="1157134" y="374437"/>
                  <a:pt x="1123207" y="290116"/>
                </a:cubicBezTo>
                <a:cubicBezTo>
                  <a:pt x="1130747" y="284559"/>
                  <a:pt x="1138685" y="279202"/>
                  <a:pt x="1146028" y="273447"/>
                </a:cubicBezTo>
                <a:cubicBezTo>
                  <a:pt x="1153568" y="267295"/>
                  <a:pt x="1159521" y="259160"/>
                  <a:pt x="1162894" y="250031"/>
                </a:cubicBezTo>
                <a:cubicBezTo>
                  <a:pt x="1262510" y="328216"/>
                  <a:pt x="1337321" y="433587"/>
                  <a:pt x="1378200" y="553244"/>
                </a:cubicBezTo>
                <a:lnTo>
                  <a:pt x="1189882" y="553244"/>
                </a:lnTo>
                <a:close/>
                <a:moveTo>
                  <a:pt x="817415" y="553244"/>
                </a:moveTo>
                <a:lnTo>
                  <a:pt x="817415" y="405012"/>
                </a:lnTo>
                <a:cubicBezTo>
                  <a:pt x="890044" y="398264"/>
                  <a:pt x="960886" y="378818"/>
                  <a:pt x="1026766" y="347266"/>
                </a:cubicBezTo>
                <a:cubicBezTo>
                  <a:pt x="1050380" y="409179"/>
                  <a:pt x="1068042" y="478830"/>
                  <a:pt x="1078162" y="553045"/>
                </a:cubicBezTo>
                <a:lnTo>
                  <a:pt x="817415" y="553244"/>
                </a:lnTo>
                <a:close/>
                <a:moveTo>
                  <a:pt x="445345" y="553244"/>
                </a:moveTo>
                <a:cubicBezTo>
                  <a:pt x="455067" y="478631"/>
                  <a:pt x="472730" y="408781"/>
                  <a:pt x="496343" y="346868"/>
                </a:cubicBezTo>
                <a:cubicBezTo>
                  <a:pt x="562423" y="378619"/>
                  <a:pt x="633464" y="398463"/>
                  <a:pt x="706289" y="405209"/>
                </a:cubicBezTo>
                <a:lnTo>
                  <a:pt x="706289" y="553244"/>
                </a:lnTo>
                <a:lnTo>
                  <a:pt x="445345" y="553244"/>
                </a:lnTo>
                <a:close/>
                <a:moveTo>
                  <a:pt x="145505" y="553244"/>
                </a:moveTo>
                <a:cubicBezTo>
                  <a:pt x="186384" y="433387"/>
                  <a:pt x="261195" y="328017"/>
                  <a:pt x="360811" y="250031"/>
                </a:cubicBezTo>
                <a:cubicBezTo>
                  <a:pt x="364184" y="258762"/>
                  <a:pt x="369938" y="266304"/>
                  <a:pt x="377081" y="272058"/>
                </a:cubicBezTo>
                <a:cubicBezTo>
                  <a:pt x="384424" y="278011"/>
                  <a:pt x="392362" y="283369"/>
                  <a:pt x="399902" y="288727"/>
                </a:cubicBezTo>
                <a:cubicBezTo>
                  <a:pt x="367556" y="367308"/>
                  <a:pt x="345134" y="457001"/>
                  <a:pt x="333823" y="553045"/>
                </a:cubicBezTo>
                <a:lnTo>
                  <a:pt x="145505" y="553244"/>
                </a:lnTo>
                <a:close/>
                <a:moveTo>
                  <a:pt x="817415" y="113705"/>
                </a:moveTo>
                <a:cubicBezTo>
                  <a:pt x="832099" y="114895"/>
                  <a:pt x="846783" y="116482"/>
                  <a:pt x="861270" y="118666"/>
                </a:cubicBezTo>
                <a:cubicBezTo>
                  <a:pt x="905719" y="146447"/>
                  <a:pt x="945605" y="190896"/>
                  <a:pt x="978942" y="247650"/>
                </a:cubicBezTo>
                <a:cubicBezTo>
                  <a:pt x="928144" y="272058"/>
                  <a:pt x="873375" y="287536"/>
                  <a:pt x="817415" y="293489"/>
                </a:cubicBezTo>
                <a:lnTo>
                  <a:pt x="817415" y="113705"/>
                </a:lnTo>
                <a:close/>
                <a:moveTo>
                  <a:pt x="661641" y="118863"/>
                </a:moveTo>
                <a:cubicBezTo>
                  <a:pt x="676326" y="116482"/>
                  <a:pt x="691406" y="114895"/>
                  <a:pt x="706289" y="113705"/>
                </a:cubicBezTo>
                <a:lnTo>
                  <a:pt x="706289" y="293290"/>
                </a:lnTo>
                <a:cubicBezTo>
                  <a:pt x="649934" y="287337"/>
                  <a:pt x="595165" y="271662"/>
                  <a:pt x="544167" y="247055"/>
                </a:cubicBezTo>
                <a:cubicBezTo>
                  <a:pt x="577505" y="191294"/>
                  <a:pt x="617191" y="147042"/>
                  <a:pt x="661641" y="118863"/>
                </a:cubicBezTo>
                <a:moveTo>
                  <a:pt x="1459559" y="1069380"/>
                </a:moveTo>
                <a:cubicBezTo>
                  <a:pt x="1459955" y="1068387"/>
                  <a:pt x="1460154" y="1067196"/>
                  <a:pt x="1460550" y="1066205"/>
                </a:cubicBezTo>
                <a:cubicBezTo>
                  <a:pt x="1525242" y="917773"/>
                  <a:pt x="1540917" y="752475"/>
                  <a:pt x="1505199" y="594321"/>
                </a:cubicBezTo>
                <a:cubicBezTo>
                  <a:pt x="1436937" y="294481"/>
                  <a:pt x="1195636" y="64889"/>
                  <a:pt x="892821" y="11510"/>
                </a:cubicBezTo>
                <a:cubicBezTo>
                  <a:pt x="849562" y="3968"/>
                  <a:pt x="805905" y="199"/>
                  <a:pt x="762051" y="0"/>
                </a:cubicBezTo>
                <a:cubicBezTo>
                  <a:pt x="399703" y="0"/>
                  <a:pt x="95698" y="254398"/>
                  <a:pt x="18902" y="593923"/>
                </a:cubicBezTo>
                <a:cubicBezTo>
                  <a:pt x="4014" y="659567"/>
                  <a:pt x="-2123" y="726893"/>
                  <a:pt x="647" y="794147"/>
                </a:cubicBezTo>
                <a:cubicBezTo>
                  <a:pt x="2034" y="824707"/>
                  <a:pt x="27832" y="848519"/>
                  <a:pt x="58589" y="847329"/>
                </a:cubicBezTo>
                <a:cubicBezTo>
                  <a:pt x="89149" y="845939"/>
                  <a:pt x="112962" y="820142"/>
                  <a:pt x="111771" y="789584"/>
                </a:cubicBezTo>
                <a:cubicBezTo>
                  <a:pt x="110184" y="747713"/>
                  <a:pt x="112366" y="705644"/>
                  <a:pt x="118716" y="664170"/>
                </a:cubicBezTo>
                <a:lnTo>
                  <a:pt x="326084" y="664170"/>
                </a:lnTo>
                <a:cubicBezTo>
                  <a:pt x="325885" y="674688"/>
                  <a:pt x="325289" y="685006"/>
                  <a:pt x="325289" y="695325"/>
                </a:cubicBezTo>
                <a:cubicBezTo>
                  <a:pt x="326283" y="725290"/>
                  <a:pt x="350888" y="748903"/>
                  <a:pt x="380852" y="748903"/>
                </a:cubicBezTo>
                <a:cubicBezTo>
                  <a:pt x="410817" y="748903"/>
                  <a:pt x="435422" y="725290"/>
                  <a:pt x="436415" y="695325"/>
                </a:cubicBezTo>
                <a:cubicBezTo>
                  <a:pt x="436415" y="684808"/>
                  <a:pt x="436812" y="674489"/>
                  <a:pt x="437011" y="664170"/>
                </a:cubicBezTo>
                <a:lnTo>
                  <a:pt x="706687" y="664170"/>
                </a:lnTo>
                <a:lnTo>
                  <a:pt x="706687" y="752276"/>
                </a:lnTo>
                <a:cubicBezTo>
                  <a:pt x="707878" y="782042"/>
                  <a:pt x="732286" y="805854"/>
                  <a:pt x="762249" y="805854"/>
                </a:cubicBezTo>
                <a:cubicBezTo>
                  <a:pt x="792211" y="805854"/>
                  <a:pt x="816621" y="782241"/>
                  <a:pt x="817812" y="752276"/>
                </a:cubicBezTo>
                <a:lnTo>
                  <a:pt x="817812" y="664170"/>
                </a:lnTo>
                <a:lnTo>
                  <a:pt x="1087289" y="664170"/>
                </a:lnTo>
                <a:cubicBezTo>
                  <a:pt x="1087687" y="674688"/>
                  <a:pt x="1088084" y="685006"/>
                  <a:pt x="1088084" y="695325"/>
                </a:cubicBezTo>
                <a:cubicBezTo>
                  <a:pt x="1088480" y="787399"/>
                  <a:pt x="1076574" y="879277"/>
                  <a:pt x="1052365" y="968177"/>
                </a:cubicBezTo>
                <a:cubicBezTo>
                  <a:pt x="1047007" y="987227"/>
                  <a:pt x="1052365" y="1007864"/>
                  <a:pt x="1066256" y="1021952"/>
                </a:cubicBezTo>
                <a:cubicBezTo>
                  <a:pt x="1080146" y="1036043"/>
                  <a:pt x="1100585" y="1041797"/>
                  <a:pt x="1119834" y="1036835"/>
                </a:cubicBezTo>
                <a:cubicBezTo>
                  <a:pt x="1139083" y="1031874"/>
                  <a:pt x="1154163" y="1016993"/>
                  <a:pt x="1159521" y="997943"/>
                </a:cubicBezTo>
                <a:cubicBezTo>
                  <a:pt x="1185914" y="902890"/>
                  <a:pt x="1199208" y="801092"/>
                  <a:pt x="1199208" y="695325"/>
                </a:cubicBezTo>
                <a:cubicBezTo>
                  <a:pt x="1199208" y="684808"/>
                  <a:pt x="1198812" y="674489"/>
                  <a:pt x="1198415" y="664170"/>
                </a:cubicBezTo>
                <a:lnTo>
                  <a:pt x="1405980" y="664170"/>
                </a:lnTo>
                <a:cubicBezTo>
                  <a:pt x="1424435" y="785416"/>
                  <a:pt x="1408163" y="909241"/>
                  <a:pt x="1359150" y="1021755"/>
                </a:cubicBezTo>
                <a:cubicBezTo>
                  <a:pt x="1343076" y="1044574"/>
                  <a:pt x="1243064" y="1171971"/>
                  <a:pt x="1011884" y="1191021"/>
                </a:cubicBezTo>
                <a:cubicBezTo>
                  <a:pt x="981126" y="1193403"/>
                  <a:pt x="953543" y="1194792"/>
                  <a:pt x="927349" y="1194792"/>
                </a:cubicBezTo>
                <a:cubicBezTo>
                  <a:pt x="804319" y="1194792"/>
                  <a:pt x="698353" y="1166613"/>
                  <a:pt x="598737" y="1107082"/>
                </a:cubicBezTo>
                <a:lnTo>
                  <a:pt x="723157" y="974527"/>
                </a:lnTo>
                <a:cubicBezTo>
                  <a:pt x="738239" y="958453"/>
                  <a:pt x="742207" y="934840"/>
                  <a:pt x="733476" y="914599"/>
                </a:cubicBezTo>
                <a:cubicBezTo>
                  <a:pt x="724744" y="894358"/>
                  <a:pt x="704901" y="881262"/>
                  <a:pt x="682875" y="881063"/>
                </a:cubicBezTo>
                <a:lnTo>
                  <a:pt x="179836" y="881063"/>
                </a:lnTo>
                <a:cubicBezTo>
                  <a:pt x="165096" y="881046"/>
                  <a:pt x="150957" y="886902"/>
                  <a:pt x="140545" y="897335"/>
                </a:cubicBezTo>
                <a:cubicBezTo>
                  <a:pt x="130027" y="907653"/>
                  <a:pt x="124273" y="921940"/>
                  <a:pt x="124273" y="936626"/>
                </a:cubicBezTo>
                <a:lnTo>
                  <a:pt x="124273" y="1438671"/>
                </a:lnTo>
                <a:cubicBezTo>
                  <a:pt x="124273" y="1461096"/>
                  <a:pt x="137766" y="1481534"/>
                  <a:pt x="158602" y="1490067"/>
                </a:cubicBezTo>
                <a:cubicBezTo>
                  <a:pt x="179438" y="1498601"/>
                  <a:pt x="203250" y="1493838"/>
                  <a:pt x="219126" y="1477765"/>
                </a:cubicBezTo>
                <a:lnTo>
                  <a:pt x="344339" y="1352550"/>
                </a:lnTo>
                <a:cubicBezTo>
                  <a:pt x="414389" y="1414066"/>
                  <a:pt x="566789" y="1524000"/>
                  <a:pt x="761852" y="1524000"/>
                </a:cubicBezTo>
                <a:lnTo>
                  <a:pt x="762051" y="1524000"/>
                </a:lnTo>
                <a:cubicBezTo>
                  <a:pt x="990253" y="1524000"/>
                  <a:pt x="1306762" y="1407319"/>
                  <a:pt x="1454400" y="1080293"/>
                </a:cubicBezTo>
                <a:lnTo>
                  <a:pt x="1455590" y="1077715"/>
                </a:lnTo>
                <a:cubicBezTo>
                  <a:pt x="1456781" y="1074935"/>
                  <a:pt x="1458169" y="1072158"/>
                  <a:pt x="1459559" y="106938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10000"/>
            </a:schemeClr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Sans Normal" panose="00000500000000000000" pitchFamily="2" charset="-122"/>
              <a:ea typeface="MiSans Normal" panose="00000500000000000000" pitchFamily="2" charset="-122"/>
              <a:cs typeface="+mn-cs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DDF8E99A-6461-4ED3-B14A-13EE007B4579}"/>
              </a:ext>
            </a:extLst>
          </p:cNvPr>
          <p:cNvSpPr txBox="1"/>
          <p:nvPr/>
        </p:nvSpPr>
        <p:spPr>
          <a:xfrm>
            <a:off x="9312757" y="3154189"/>
            <a:ext cx="144509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50" cap="none" spc="-2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Normal" panose="00000500000000000000" pitchFamily="2" charset="-122"/>
                <a:ea typeface="MiSans Normal" panose="00000500000000000000" pitchFamily="2" charset="-122"/>
                <a:cs typeface="宋体" panose="02010600030101010101" pitchFamily="2" charset="-122"/>
              </a:rPr>
              <a:t>内场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3EDD9F28-0397-4ED3-B8E9-9ED21FAA8FD3}"/>
              </a:ext>
            </a:extLst>
          </p:cNvPr>
          <p:cNvGrpSpPr/>
          <p:nvPr/>
        </p:nvGrpSpPr>
        <p:grpSpPr>
          <a:xfrm>
            <a:off x="3498066" y="3103514"/>
            <a:ext cx="5195868" cy="929902"/>
            <a:chOff x="3498066" y="3514634"/>
            <a:chExt cx="5195868" cy="929902"/>
          </a:xfrm>
        </p:grpSpPr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3C296DB2-9CDC-4DDC-9C56-875E5F6B1C1B}"/>
                </a:ext>
              </a:extLst>
            </p:cNvPr>
            <p:cNvSpPr/>
            <p:nvPr/>
          </p:nvSpPr>
          <p:spPr>
            <a:xfrm>
              <a:off x="3498066" y="3514634"/>
              <a:ext cx="5195868" cy="92990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B2DDEA46-C050-4EF3-9210-36C4C0D3982E}"/>
                </a:ext>
              </a:extLst>
            </p:cNvPr>
            <p:cNvSpPr txBox="1"/>
            <p:nvPr/>
          </p:nvSpPr>
          <p:spPr>
            <a:xfrm>
              <a:off x="4733005" y="3629924"/>
              <a:ext cx="1231556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r"/>
              <a:r>
                <a:rPr lang="en-US" altLang="zh-CN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A</a:t>
              </a:r>
              <a:endParaRPr lang="zh-CN" altLang="en-US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F2C942F2-8325-400D-B822-4536298D9FFE}"/>
                </a:ext>
              </a:extLst>
            </p:cNvPr>
            <p:cNvSpPr txBox="1"/>
            <p:nvPr/>
          </p:nvSpPr>
          <p:spPr>
            <a:xfrm>
              <a:off x="3640455" y="3970501"/>
              <a:ext cx="2315181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r"/>
              <a:r>
                <a:rPr lang="zh-CN" altLang="en-US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人员职责</a:t>
              </a: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08D33B87-B11D-4CEA-853C-F64DD86D72C3}"/>
                </a:ext>
              </a:extLst>
            </p:cNvPr>
            <p:cNvSpPr/>
            <p:nvPr/>
          </p:nvSpPr>
          <p:spPr>
            <a:xfrm>
              <a:off x="6096000" y="3514634"/>
              <a:ext cx="2597934" cy="929902"/>
            </a:xfrm>
            <a:custGeom>
              <a:avLst/>
              <a:gdLst>
                <a:gd name="connsiteX0" fmla="*/ 0 w 2597934"/>
                <a:gd name="connsiteY0" fmla="*/ 0 h 929902"/>
                <a:gd name="connsiteX1" fmla="*/ 2132983 w 2597934"/>
                <a:gd name="connsiteY1" fmla="*/ 0 h 929902"/>
                <a:gd name="connsiteX2" fmla="*/ 2597934 w 2597934"/>
                <a:gd name="connsiteY2" fmla="*/ 464951 h 929902"/>
                <a:gd name="connsiteX3" fmla="*/ 2132983 w 2597934"/>
                <a:gd name="connsiteY3" fmla="*/ 929902 h 929902"/>
                <a:gd name="connsiteX4" fmla="*/ 0 w 2597934"/>
                <a:gd name="connsiteY4" fmla="*/ 929902 h 92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7934" h="929902">
                  <a:moveTo>
                    <a:pt x="0" y="0"/>
                  </a:moveTo>
                  <a:lnTo>
                    <a:pt x="2132983" y="0"/>
                  </a:lnTo>
                  <a:cubicBezTo>
                    <a:pt x="2389768" y="0"/>
                    <a:pt x="2597934" y="208166"/>
                    <a:pt x="2597934" y="464951"/>
                  </a:cubicBezTo>
                  <a:cubicBezTo>
                    <a:pt x="2597934" y="721736"/>
                    <a:pt x="2389768" y="929902"/>
                    <a:pt x="2132983" y="929902"/>
                  </a:cubicBezTo>
                  <a:lnTo>
                    <a:pt x="0" y="92990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9E803ADA-C07A-40A2-B00E-48E9799F6621}"/>
                </a:ext>
              </a:extLst>
            </p:cNvPr>
            <p:cNvSpPr txBox="1"/>
            <p:nvPr/>
          </p:nvSpPr>
          <p:spPr>
            <a:xfrm>
              <a:off x="6227440" y="3629924"/>
              <a:ext cx="1136821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B</a:t>
              </a:r>
              <a:endParaRPr lang="zh-CN" altLang="en-US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D35FD295-9FA5-446F-9E0D-895B65308BB1}"/>
                </a:ext>
              </a:extLst>
            </p:cNvPr>
            <p:cNvSpPr txBox="1"/>
            <p:nvPr/>
          </p:nvSpPr>
          <p:spPr>
            <a:xfrm>
              <a:off x="6227440" y="3970501"/>
              <a:ext cx="2315181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人员职责</a:t>
              </a:r>
            </a:p>
          </p:txBody>
        </p:sp>
      </p:grp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C01DB9-5F56-A5A5-E729-C620783800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3E2BD86-7E95-ABB9-F19C-0D289BB76D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2BE4EB-2179-26F9-17A8-0CC0AC0521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（二）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819DCF-1C1C-0EB2-F3FB-75A72780D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加快项目建设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7A24BDA-C786-7CDB-903D-79E21B27782C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F2C59A6E-2585-7C31-0852-73151A01501D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CC426E8F-EA21-9A03-6CD9-D85202EE0FC2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E9254C5-3BA8-0BB7-2D7D-9B4D0E4F6E75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F9FA0BC2-7540-883B-7685-6407A8F3B2EC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40319817-82E6-F062-EDCF-D94806C03EA4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382DC473-FD51-F576-2407-E90CC7B1E217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92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327B522A-30A7-E914-5D7D-7C427C143753}"/>
              </a:ext>
            </a:extLst>
          </p:cNvPr>
          <p:cNvGrpSpPr/>
          <p:nvPr/>
        </p:nvGrpSpPr>
        <p:grpSpPr>
          <a:xfrm>
            <a:off x="0" y="1997650"/>
            <a:ext cx="7610453" cy="3028906"/>
            <a:chOff x="0" y="1997650"/>
            <a:chExt cx="7610453" cy="3028906"/>
          </a:xfrm>
          <a:solidFill>
            <a:schemeClr val="accent1"/>
          </a:solidFill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8C96AB2F-F569-449B-8B14-A0D9A99034B7}"/>
                </a:ext>
              </a:extLst>
            </p:cNvPr>
            <p:cNvSpPr/>
            <p:nvPr/>
          </p:nvSpPr>
          <p:spPr>
            <a:xfrm>
              <a:off x="4581547" y="1997650"/>
              <a:ext cx="3028906" cy="3028906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9FA1F49-1974-FFB6-6646-BFC7C4094835}"/>
                </a:ext>
              </a:extLst>
            </p:cNvPr>
            <p:cNvSpPr/>
            <p:nvPr/>
          </p:nvSpPr>
          <p:spPr>
            <a:xfrm>
              <a:off x="0" y="1997650"/>
              <a:ext cx="6096000" cy="30289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sp>
        <p:nvSpPr>
          <p:cNvPr id="32" name="弧形 31">
            <a:extLst>
              <a:ext uri="{FF2B5EF4-FFF2-40B4-BE49-F238E27FC236}">
                <a16:creationId xmlns:a16="http://schemas.microsoft.com/office/drawing/2014/main" id="{28F501C2-7F75-4987-96AF-DD8AC52ED40A}"/>
              </a:ext>
            </a:extLst>
          </p:cNvPr>
          <p:cNvSpPr/>
          <p:nvPr/>
        </p:nvSpPr>
        <p:spPr>
          <a:xfrm>
            <a:off x="4156259" y="1577333"/>
            <a:ext cx="3906535" cy="3906535"/>
          </a:xfrm>
          <a:prstGeom prst="arc">
            <a:avLst>
              <a:gd name="adj1" fmla="val 18522727"/>
              <a:gd name="adj2" fmla="val 2881511"/>
            </a:avLst>
          </a:prstGeom>
          <a:ln w="1905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123628E-612E-4DA8-9BB1-0224C9C18264}"/>
              </a:ext>
            </a:extLst>
          </p:cNvPr>
          <p:cNvSpPr txBox="1"/>
          <p:nvPr/>
        </p:nvSpPr>
        <p:spPr>
          <a:xfrm>
            <a:off x="672307" y="5550524"/>
            <a:ext cx="1089580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在此处粘贴文字时，请选择粘贴选项为只保留文本。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EF488D5-E3B2-4FAE-8D82-750B6CE176CE}"/>
              </a:ext>
            </a:extLst>
          </p:cNvPr>
          <p:cNvSpPr txBox="1"/>
          <p:nvPr/>
        </p:nvSpPr>
        <p:spPr>
          <a:xfrm>
            <a:off x="6058597" y="3327437"/>
            <a:ext cx="228053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项目平台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52902FB-CC88-45A5-B704-31C16A3D62FA}"/>
              </a:ext>
            </a:extLst>
          </p:cNvPr>
          <p:cNvSpPr txBox="1"/>
          <p:nvPr/>
        </p:nvSpPr>
        <p:spPr>
          <a:xfrm>
            <a:off x="8339133" y="2377127"/>
            <a:ext cx="172479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</a:lstStyle>
          <a:p>
            <a:r>
              <a:rPr lang="zh-CN" altLang="en-US" b="1" dirty="0">
                <a:latin typeface="MiSans Normal" panose="00000500000000000000" pitchFamily="2" charset="-122"/>
                <a:ea typeface="MiSans Normal" panose="00000500000000000000" pitchFamily="2" charset="-122"/>
              </a:rPr>
              <a:t>平台功能</a:t>
            </a:r>
            <a:r>
              <a:rPr lang="en-US" altLang="zh-CN" b="1" dirty="0">
                <a:latin typeface="MiSans Normal" panose="00000500000000000000" pitchFamily="2" charset="-122"/>
                <a:ea typeface="MiSans Normal" panose="00000500000000000000" pitchFamily="2" charset="-122"/>
              </a:rPr>
              <a:t>1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023091F-0744-ABB8-8C16-0B358E8A7782}"/>
              </a:ext>
            </a:extLst>
          </p:cNvPr>
          <p:cNvGrpSpPr/>
          <p:nvPr/>
        </p:nvGrpSpPr>
        <p:grpSpPr>
          <a:xfrm>
            <a:off x="7635853" y="2339683"/>
            <a:ext cx="444222" cy="444220"/>
            <a:chOff x="7635853" y="2339683"/>
            <a:chExt cx="444222" cy="444220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E757F2B5-14E9-465A-A6A8-17075ACFF3FF}"/>
                </a:ext>
              </a:extLst>
            </p:cNvPr>
            <p:cNvSpPr/>
            <p:nvPr/>
          </p:nvSpPr>
          <p:spPr>
            <a:xfrm>
              <a:off x="7635853" y="2339683"/>
              <a:ext cx="444222" cy="444220"/>
            </a:xfrm>
            <a:prstGeom prst="ellipse">
              <a:avLst/>
            </a:prstGeom>
            <a:solidFill>
              <a:schemeClr val="accent1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381000" dist="25400" dir="4800000" algn="ctr" rotWithShape="0">
                <a:schemeClr val="tx1">
                  <a:lumMod val="85000"/>
                  <a:lumOff val="1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/>
              <a:endParaRPr lang="zh-CN" altLang="en-US" sz="16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pic>
          <p:nvPicPr>
            <p:cNvPr id="13" name="图形 12">
              <a:extLst>
                <a:ext uri="{FF2B5EF4-FFF2-40B4-BE49-F238E27FC236}">
                  <a16:creationId xmlns:a16="http://schemas.microsoft.com/office/drawing/2014/main" id="{40EBBE6F-0CDE-4486-887C-B8E849E7D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3200" y="2443778"/>
              <a:ext cx="232624" cy="232624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F44933FB-5521-4E0B-9E64-11ECFCF46FB7}"/>
              </a:ext>
            </a:extLst>
          </p:cNvPr>
          <p:cNvSpPr txBox="1"/>
          <p:nvPr/>
        </p:nvSpPr>
        <p:spPr>
          <a:xfrm>
            <a:off x="8527467" y="3347139"/>
            <a:ext cx="172479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</a:lstStyle>
          <a:p>
            <a:r>
              <a:rPr lang="zh-CN" altLang="en-US" b="1" dirty="0">
                <a:latin typeface="MiSans Normal" panose="00000500000000000000" pitchFamily="2" charset="-122"/>
                <a:ea typeface="MiSans Normal" panose="00000500000000000000" pitchFamily="2" charset="-122"/>
              </a:rPr>
              <a:t>平台功能</a:t>
            </a:r>
            <a:r>
              <a:rPr lang="en-US" altLang="zh-CN" b="1" dirty="0">
                <a:latin typeface="MiSans Normal" panose="00000500000000000000" pitchFamily="2" charset="-122"/>
                <a:ea typeface="MiSans Normal" panose="00000500000000000000" pitchFamily="2" charset="-122"/>
              </a:rPr>
              <a:t>2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2EC6C27-0384-E9DD-057B-E3D2075565B1}"/>
              </a:ext>
            </a:extLst>
          </p:cNvPr>
          <p:cNvGrpSpPr/>
          <p:nvPr/>
        </p:nvGrpSpPr>
        <p:grpSpPr>
          <a:xfrm>
            <a:off x="7824187" y="3309695"/>
            <a:ext cx="444222" cy="444220"/>
            <a:chOff x="7824187" y="3309695"/>
            <a:chExt cx="444222" cy="444220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88768C68-CF0C-4FD1-8896-41A0443B873D}"/>
                </a:ext>
              </a:extLst>
            </p:cNvPr>
            <p:cNvSpPr/>
            <p:nvPr/>
          </p:nvSpPr>
          <p:spPr>
            <a:xfrm>
              <a:off x="7824187" y="3309695"/>
              <a:ext cx="444222" cy="444220"/>
            </a:xfrm>
            <a:prstGeom prst="ellipse">
              <a:avLst/>
            </a:prstGeom>
            <a:solidFill>
              <a:schemeClr val="accent4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381000" dist="25400" dir="4800000" algn="ctr" rotWithShape="0">
                <a:schemeClr val="tx1">
                  <a:lumMod val="85000"/>
                  <a:lumOff val="1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/>
              <a:endParaRPr lang="zh-CN" altLang="en-US" sz="16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pic>
          <p:nvPicPr>
            <p:cNvPr id="33" name="图形 32">
              <a:extLst>
                <a:ext uri="{FF2B5EF4-FFF2-40B4-BE49-F238E27FC236}">
                  <a16:creationId xmlns:a16="http://schemas.microsoft.com/office/drawing/2014/main" id="{D1E6DBBA-FE5D-49ED-B47A-8C18DF0AE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87548" y="3382553"/>
              <a:ext cx="317500" cy="317500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9B48D865-4D71-4AB0-AE6D-7196E09DFFEC}"/>
              </a:ext>
            </a:extLst>
          </p:cNvPr>
          <p:cNvSpPr txBox="1"/>
          <p:nvPr/>
        </p:nvSpPr>
        <p:spPr>
          <a:xfrm>
            <a:off x="8339133" y="4317150"/>
            <a:ext cx="172479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</a:lstStyle>
          <a:p>
            <a:r>
              <a:rPr lang="zh-CN" altLang="en-US" b="1" dirty="0">
                <a:latin typeface="MiSans Normal" panose="00000500000000000000" pitchFamily="2" charset="-122"/>
                <a:ea typeface="MiSans Normal" panose="00000500000000000000" pitchFamily="2" charset="-122"/>
              </a:rPr>
              <a:t>平台功能</a:t>
            </a:r>
            <a:r>
              <a:rPr lang="en-US" altLang="zh-CN" b="1" dirty="0">
                <a:latin typeface="MiSans Normal" panose="00000500000000000000" pitchFamily="2" charset="-122"/>
                <a:ea typeface="MiSans Normal" panose="00000500000000000000" pitchFamily="2" charset="-122"/>
              </a:rPr>
              <a:t>3</a:t>
            </a:r>
            <a:endParaRPr lang="zh-CN" altLang="en-US" b="1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4DEBBD9-E8D1-2151-5EF2-78552A52D07E}"/>
              </a:ext>
            </a:extLst>
          </p:cNvPr>
          <p:cNvGrpSpPr/>
          <p:nvPr/>
        </p:nvGrpSpPr>
        <p:grpSpPr>
          <a:xfrm>
            <a:off x="7635853" y="4279706"/>
            <a:ext cx="444222" cy="444220"/>
            <a:chOff x="7635853" y="4279706"/>
            <a:chExt cx="444222" cy="444220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DE1F5EF9-658C-41A8-8230-368549B3640D}"/>
                </a:ext>
              </a:extLst>
            </p:cNvPr>
            <p:cNvSpPr/>
            <p:nvPr/>
          </p:nvSpPr>
          <p:spPr>
            <a:xfrm>
              <a:off x="7635853" y="4279706"/>
              <a:ext cx="444222" cy="444220"/>
            </a:xfrm>
            <a:prstGeom prst="ellipse">
              <a:avLst/>
            </a:prstGeom>
            <a:solidFill>
              <a:schemeClr val="accent2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381000" dist="25400" dir="4800000" algn="ctr" rotWithShape="0">
                <a:schemeClr val="tx1">
                  <a:lumMod val="85000"/>
                  <a:lumOff val="1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354"/>
              <a:endParaRPr lang="zh-CN" altLang="en-US" sz="1600" b="1" dirty="0">
                <a:solidFill>
                  <a:schemeClr val="bg1"/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pic>
          <p:nvPicPr>
            <p:cNvPr id="35" name="图形 34">
              <a:extLst>
                <a:ext uri="{FF2B5EF4-FFF2-40B4-BE49-F238E27FC236}">
                  <a16:creationId xmlns:a16="http://schemas.microsoft.com/office/drawing/2014/main" id="{E88BF775-AA5F-4BCE-B703-A9A6FC26A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91244" y="4330075"/>
              <a:ext cx="344497" cy="344497"/>
            </a:xfrm>
            <a:prstGeom prst="rect">
              <a:avLst/>
            </a:prstGeom>
            <a:effectLst>
              <a:outerShdw blurRad="381000" dist="25400" dir="4800000" algn="ctr" rotWithShape="0">
                <a:schemeClr val="tx1">
                  <a:lumMod val="85000"/>
                  <a:lumOff val="15000"/>
                  <a:alpha val="20000"/>
                </a:schemeClr>
              </a:outerShdw>
            </a:effectLst>
          </p:spPr>
        </p:pic>
      </p:grp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DFD14DB1-7D4D-93F9-6B27-F0F392FFD6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FCC74194-1B5D-CA63-BC86-B9530B4991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5F51DA2-BBEA-778A-2E44-551AC7D334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（三）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0315B3B-AD2C-B066-7FD7-2A66DE6776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推进系统协同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7E8377F-7267-F62B-73E1-9C2845C05989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195C6536-3842-E215-A9E6-0C1D2907AD37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45A9C2E9-923E-8657-C9F3-A898DD7C176C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FB8D356D-6DE1-8561-8426-3299077C8694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FB0827D4-3ED6-9E46-7A44-C59B31178B19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EDD973F6-AAC6-FD88-B0F9-699197A33D00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CDC66A8-3CC0-A1F4-DC5A-02B04E815D46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5F3C96-FF9B-1C3E-4287-B8A09FDCDB1F}"/>
              </a:ext>
            </a:extLst>
          </p:cNvPr>
          <p:cNvGrpSpPr/>
          <p:nvPr/>
        </p:nvGrpSpPr>
        <p:grpSpPr>
          <a:xfrm>
            <a:off x="659463" y="2997529"/>
            <a:ext cx="5089157" cy="862942"/>
            <a:chOff x="659463" y="2955654"/>
            <a:chExt cx="5089157" cy="862942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3C9079CC-C042-1000-A8E1-D8A08251387E}"/>
                </a:ext>
              </a:extLst>
            </p:cNvPr>
            <p:cNvSpPr/>
            <p:nvPr/>
          </p:nvSpPr>
          <p:spPr>
            <a:xfrm>
              <a:off x="659463" y="2955654"/>
              <a:ext cx="2621420" cy="862942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002DCB5-4E6F-D4C0-F6D8-441F6D24DE74}"/>
                </a:ext>
              </a:extLst>
            </p:cNvPr>
            <p:cNvSpPr/>
            <p:nvPr/>
          </p:nvSpPr>
          <p:spPr>
            <a:xfrm>
              <a:off x="3430995" y="3009980"/>
              <a:ext cx="473673" cy="794689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76E842E1-70A6-6D03-D701-097E364A53CF}"/>
                </a:ext>
              </a:extLst>
            </p:cNvPr>
            <p:cNvSpPr/>
            <p:nvPr/>
          </p:nvSpPr>
          <p:spPr>
            <a:xfrm>
              <a:off x="4050509" y="3009980"/>
              <a:ext cx="401854" cy="794730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EFA5684-24E5-EC6C-08F1-C791F782457C}"/>
                </a:ext>
              </a:extLst>
            </p:cNvPr>
            <p:cNvSpPr/>
            <p:nvPr/>
          </p:nvSpPr>
          <p:spPr>
            <a:xfrm>
              <a:off x="4545797" y="3010058"/>
              <a:ext cx="576324" cy="807986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06A2B7A6-7547-E6B4-C2A3-D15611DEA444}"/>
                </a:ext>
              </a:extLst>
            </p:cNvPr>
            <p:cNvSpPr/>
            <p:nvPr/>
          </p:nvSpPr>
          <p:spPr>
            <a:xfrm>
              <a:off x="5279337" y="2996798"/>
              <a:ext cx="469283" cy="821242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069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31C12BB5-E134-4541-BE48-61EFCE800B46}"/>
              </a:ext>
            </a:extLst>
          </p:cNvPr>
          <p:cNvSpPr txBox="1"/>
          <p:nvPr/>
        </p:nvSpPr>
        <p:spPr>
          <a:xfrm>
            <a:off x="658813" y="1784614"/>
            <a:ext cx="1090930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</a:lstStyle>
          <a:p>
            <a:r>
              <a: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重点工作内容，工作结果目标。</a:t>
            </a:r>
            <a:endParaRPr lang="en-US" altLang="zh-CN" dirty="0"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9CFF125-E0FB-2DAE-E77B-73F729A7E6EA}"/>
              </a:ext>
            </a:extLst>
          </p:cNvPr>
          <p:cNvGrpSpPr/>
          <p:nvPr/>
        </p:nvGrpSpPr>
        <p:grpSpPr>
          <a:xfrm>
            <a:off x="4427770" y="2484520"/>
            <a:ext cx="3336458" cy="3687610"/>
            <a:chOff x="4427770" y="2484520"/>
            <a:chExt cx="3336458" cy="3687610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AC86C9E-1A78-B5DD-42B6-2842DBD42B5A}"/>
                </a:ext>
              </a:extLst>
            </p:cNvPr>
            <p:cNvGrpSpPr/>
            <p:nvPr/>
          </p:nvGrpSpPr>
          <p:grpSpPr>
            <a:xfrm>
              <a:off x="4427770" y="2484520"/>
              <a:ext cx="3336458" cy="3687610"/>
              <a:chOff x="4427770" y="2484520"/>
              <a:chExt cx="3336458" cy="3687610"/>
            </a:xfrm>
          </p:grpSpPr>
          <p:sp>
            <p:nvSpPr>
              <p:cNvPr id="28" name="圆角矩形 2">
                <a:extLst>
                  <a:ext uri="{FF2B5EF4-FFF2-40B4-BE49-F238E27FC236}">
                    <a16:creationId xmlns:a16="http://schemas.microsoft.com/office/drawing/2014/main" id="{8A8D43BC-95FA-4756-9184-6EDFAF3C181C}"/>
                  </a:ext>
                </a:extLst>
              </p:cNvPr>
              <p:cNvSpPr/>
              <p:nvPr/>
            </p:nvSpPr>
            <p:spPr>
              <a:xfrm>
                <a:off x="4447439" y="2484520"/>
                <a:ext cx="3316789" cy="3687610"/>
              </a:xfrm>
              <a:prstGeom prst="roundRect">
                <a:avLst>
                  <a:gd name="adj" fmla="val 7307"/>
                </a:avLst>
              </a:prstGeom>
              <a:solidFill>
                <a:schemeClr val="bg1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20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29" name="圆角矩形 44">
                <a:extLst>
                  <a:ext uri="{FF2B5EF4-FFF2-40B4-BE49-F238E27FC236}">
                    <a16:creationId xmlns:a16="http://schemas.microsoft.com/office/drawing/2014/main" id="{866FDC8B-4E51-4A53-ACE3-31B99673A5AF}"/>
                  </a:ext>
                </a:extLst>
              </p:cNvPr>
              <p:cNvSpPr/>
              <p:nvPr/>
            </p:nvSpPr>
            <p:spPr>
              <a:xfrm rot="5400000">
                <a:off x="4362641" y="3105677"/>
                <a:ext cx="317586" cy="187327"/>
              </a:xfrm>
              <a:prstGeom prst="roundRect">
                <a:avLst>
                  <a:gd name="adj" fmla="val 25500"/>
                </a:avLst>
              </a:prstGeom>
              <a:solidFill>
                <a:schemeClr val="accent3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accent3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/>
                <a:endParaRPr lang="zh-CN" altLang="en-US" sz="20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20F7010-F14F-454F-878D-EFF00B99A094}"/>
                </a:ext>
              </a:extLst>
            </p:cNvPr>
            <p:cNvSpPr txBox="1"/>
            <p:nvPr/>
          </p:nvSpPr>
          <p:spPr>
            <a:xfrm>
              <a:off x="4767546" y="3009691"/>
              <a:ext cx="2873523" cy="3792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b="1" dirty="0">
                  <a:solidFill>
                    <a:srgbClr val="213367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巡查</a:t>
              </a:r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5181440F-651F-777B-396F-275873D971BF}"/>
              </a:ext>
            </a:extLst>
          </p:cNvPr>
          <p:cNvGrpSpPr/>
          <p:nvPr/>
        </p:nvGrpSpPr>
        <p:grpSpPr>
          <a:xfrm>
            <a:off x="7965751" y="2484520"/>
            <a:ext cx="3336457" cy="3687610"/>
            <a:chOff x="7965751" y="2484520"/>
            <a:chExt cx="3336457" cy="368761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0C36B41C-11A0-4F6B-21AA-996EA2C5A363}"/>
                </a:ext>
              </a:extLst>
            </p:cNvPr>
            <p:cNvGrpSpPr/>
            <p:nvPr/>
          </p:nvGrpSpPr>
          <p:grpSpPr>
            <a:xfrm>
              <a:off x="7965751" y="2484520"/>
              <a:ext cx="3336457" cy="3687610"/>
              <a:chOff x="7965751" y="2484520"/>
              <a:chExt cx="3336457" cy="3687610"/>
            </a:xfrm>
          </p:grpSpPr>
          <p:sp>
            <p:nvSpPr>
              <p:cNvPr id="31" name="圆角矩形 2">
                <a:extLst>
                  <a:ext uri="{FF2B5EF4-FFF2-40B4-BE49-F238E27FC236}">
                    <a16:creationId xmlns:a16="http://schemas.microsoft.com/office/drawing/2014/main" id="{F31452D6-7D00-4129-9446-2A7D5C46CEDC}"/>
                  </a:ext>
                </a:extLst>
              </p:cNvPr>
              <p:cNvSpPr/>
              <p:nvPr/>
            </p:nvSpPr>
            <p:spPr>
              <a:xfrm>
                <a:off x="7985419" y="2484520"/>
                <a:ext cx="3316789" cy="3687610"/>
              </a:xfrm>
              <a:prstGeom prst="roundRect">
                <a:avLst>
                  <a:gd name="adj" fmla="val 7307"/>
                </a:avLst>
              </a:prstGeom>
              <a:solidFill>
                <a:schemeClr val="bg1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20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32" name="圆角矩形 44">
                <a:extLst>
                  <a:ext uri="{FF2B5EF4-FFF2-40B4-BE49-F238E27FC236}">
                    <a16:creationId xmlns:a16="http://schemas.microsoft.com/office/drawing/2014/main" id="{5F0765B3-2FF2-4729-921E-5F95794DB7D2}"/>
                  </a:ext>
                </a:extLst>
              </p:cNvPr>
              <p:cNvSpPr/>
              <p:nvPr/>
            </p:nvSpPr>
            <p:spPr>
              <a:xfrm rot="5400000">
                <a:off x="7900620" y="3105677"/>
                <a:ext cx="317589" cy="187327"/>
              </a:xfrm>
              <a:prstGeom prst="roundRect">
                <a:avLst>
                  <a:gd name="adj" fmla="val 25500"/>
                </a:avLst>
              </a:prstGeom>
              <a:solidFill>
                <a:schemeClr val="accent3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accent3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/>
                <a:endParaRPr lang="zh-CN" altLang="en-US" sz="20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DA405CF-4F74-44BF-8ABD-9A6B11674F68}"/>
                </a:ext>
              </a:extLst>
            </p:cNvPr>
            <p:cNvSpPr txBox="1"/>
            <p:nvPr/>
          </p:nvSpPr>
          <p:spPr>
            <a:xfrm>
              <a:off x="8305526" y="3014674"/>
              <a:ext cx="2873523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b="1" dirty="0">
                  <a:solidFill>
                    <a:srgbClr val="213367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治理</a:t>
              </a:r>
              <a:endParaRPr lang="zh-CN" altLang="en-US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99A5EFF-D871-ED78-433D-853BD2B9B75C}"/>
              </a:ext>
            </a:extLst>
          </p:cNvPr>
          <p:cNvGrpSpPr/>
          <p:nvPr/>
        </p:nvGrpSpPr>
        <p:grpSpPr>
          <a:xfrm>
            <a:off x="923620" y="2484520"/>
            <a:ext cx="3336457" cy="3687610"/>
            <a:chOff x="923620" y="2484520"/>
            <a:chExt cx="3336457" cy="3687610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02BD53E6-56DC-1823-E506-865EFB86DDB9}"/>
                </a:ext>
              </a:extLst>
            </p:cNvPr>
            <p:cNvGrpSpPr/>
            <p:nvPr/>
          </p:nvGrpSpPr>
          <p:grpSpPr>
            <a:xfrm>
              <a:off x="923620" y="2484520"/>
              <a:ext cx="3336457" cy="3687610"/>
              <a:chOff x="923620" y="2484520"/>
              <a:chExt cx="3336457" cy="3687610"/>
            </a:xfrm>
          </p:grpSpPr>
          <p:sp>
            <p:nvSpPr>
              <p:cNvPr id="24" name="圆角矩形 2">
                <a:extLst>
                  <a:ext uri="{FF2B5EF4-FFF2-40B4-BE49-F238E27FC236}">
                    <a16:creationId xmlns:a16="http://schemas.microsoft.com/office/drawing/2014/main" id="{842BF238-C0AB-4A50-ADFB-1F0B2F57D9BE}"/>
                  </a:ext>
                </a:extLst>
              </p:cNvPr>
              <p:cNvSpPr/>
              <p:nvPr/>
            </p:nvSpPr>
            <p:spPr>
              <a:xfrm>
                <a:off x="943288" y="2484520"/>
                <a:ext cx="3316789" cy="3687610"/>
              </a:xfrm>
              <a:prstGeom prst="roundRect">
                <a:avLst>
                  <a:gd name="adj" fmla="val 7307"/>
                </a:avLst>
              </a:prstGeom>
              <a:solidFill>
                <a:schemeClr val="bg1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20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  <p:sp>
            <p:nvSpPr>
              <p:cNvPr id="25" name="圆角矩形 44">
                <a:extLst>
                  <a:ext uri="{FF2B5EF4-FFF2-40B4-BE49-F238E27FC236}">
                    <a16:creationId xmlns:a16="http://schemas.microsoft.com/office/drawing/2014/main" id="{84E56CFB-8020-4A14-B363-E084412BFF0E}"/>
                  </a:ext>
                </a:extLst>
              </p:cNvPr>
              <p:cNvSpPr/>
              <p:nvPr/>
            </p:nvSpPr>
            <p:spPr>
              <a:xfrm rot="5400000">
                <a:off x="858489" y="3105677"/>
                <a:ext cx="317589" cy="187327"/>
              </a:xfrm>
              <a:prstGeom prst="roundRect">
                <a:avLst>
                  <a:gd name="adj" fmla="val 25500"/>
                </a:avLst>
              </a:prstGeom>
              <a:solidFill>
                <a:schemeClr val="accent3"/>
              </a:solidFill>
              <a:ln w="12700" cap="rnd">
                <a:noFill/>
                <a:prstDash val="solid"/>
                <a:round/>
                <a:headEnd/>
                <a:tailEnd/>
              </a:ln>
              <a:effectLst>
                <a:outerShdw blurRad="254000" dist="127000" algn="ctr" rotWithShape="0">
                  <a:schemeClr val="accent3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/>
                <a:endParaRPr lang="zh-CN" altLang="en-US" sz="2000" b="1" dirty="0">
                  <a:solidFill>
                    <a:schemeClr val="bg1"/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354F4EC-8C19-4695-BA12-9F4A65BD24FC}"/>
                </a:ext>
              </a:extLst>
            </p:cNvPr>
            <p:cNvSpPr txBox="1"/>
            <p:nvPr/>
          </p:nvSpPr>
          <p:spPr>
            <a:xfrm>
              <a:off x="1263395" y="3014674"/>
              <a:ext cx="2873523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213367"/>
                  </a:solidFill>
                </a:defRPr>
              </a:lvl1pPr>
            </a:lstStyle>
            <a:p>
              <a:pPr algn="l"/>
              <a:r>
                <a:rPr lang="zh-CN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预演</a:t>
              </a:r>
            </a:p>
          </p:txBody>
        </p:sp>
      </p:grp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9D26B0E5-88F7-9E55-F758-4A305C8891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请输入汇报部门</a:t>
            </a:r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B9EB4662-E7B1-16C4-7972-902827F062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REPOETING DEPARTMENT</a:t>
            </a:r>
            <a:endParaRPr lang="zh-CN" altLang="en-US" dirty="0"/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58583888-D9A0-890C-949E-AAA7C8A665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（三）</a:t>
            </a: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349E2A4C-EC1F-38B6-C5BF-E75A9A14F1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推进系统协同</a:t>
            </a:r>
          </a:p>
        </p:txBody>
      </p:sp>
      <p:pic>
        <p:nvPicPr>
          <p:cNvPr id="37" name="图片 36" descr="围栏里站着穿西装的男人&#10;&#10;描述已自动生成">
            <a:extLst>
              <a:ext uri="{FF2B5EF4-FFF2-40B4-BE49-F238E27FC236}">
                <a16:creationId xmlns:a16="http://schemas.microsoft.com/office/drawing/2014/main" id="{4C7FD454-C8BB-10BB-55DE-D74C0DF37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r="5043" b="24127"/>
          <a:stretch>
            <a:fillRect/>
          </a:stretch>
        </p:blipFill>
        <p:spPr>
          <a:xfrm>
            <a:off x="1046780" y="4004246"/>
            <a:ext cx="3090138" cy="1738203"/>
          </a:xfrm>
          <a:custGeom>
            <a:avLst/>
            <a:gdLst>
              <a:gd name="connsiteX0" fmla="*/ 0 w 3090138"/>
              <a:gd name="connsiteY0" fmla="*/ 0 h 1738203"/>
              <a:gd name="connsiteX1" fmla="*/ 3090138 w 3090138"/>
              <a:gd name="connsiteY1" fmla="*/ 0 h 1738203"/>
              <a:gd name="connsiteX2" fmla="*/ 3090138 w 3090138"/>
              <a:gd name="connsiteY2" fmla="*/ 1738203 h 1738203"/>
              <a:gd name="connsiteX3" fmla="*/ 0 w 3090138"/>
              <a:gd name="connsiteY3" fmla="*/ 1738203 h 173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0138" h="1738203">
                <a:moveTo>
                  <a:pt x="0" y="0"/>
                </a:moveTo>
                <a:lnTo>
                  <a:pt x="3090138" y="0"/>
                </a:lnTo>
                <a:lnTo>
                  <a:pt x="3090138" y="1738203"/>
                </a:lnTo>
                <a:lnTo>
                  <a:pt x="0" y="1738203"/>
                </a:lnTo>
                <a:close/>
              </a:path>
            </a:pathLst>
          </a:custGeom>
        </p:spPr>
      </p:pic>
      <p:pic>
        <p:nvPicPr>
          <p:cNvPr id="38" name="图片 37" descr="围栏里站着穿西装的男人&#10;&#10;描述已自动生成">
            <a:extLst>
              <a:ext uri="{FF2B5EF4-FFF2-40B4-BE49-F238E27FC236}">
                <a16:creationId xmlns:a16="http://schemas.microsoft.com/office/drawing/2014/main" id="{A39FB700-130C-2162-8CDF-739FF2C75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r="5043" b="24127"/>
          <a:stretch>
            <a:fillRect/>
          </a:stretch>
        </p:blipFill>
        <p:spPr>
          <a:xfrm>
            <a:off x="4550931" y="4004245"/>
            <a:ext cx="3090138" cy="1738203"/>
          </a:xfrm>
          <a:custGeom>
            <a:avLst/>
            <a:gdLst>
              <a:gd name="connsiteX0" fmla="*/ 0 w 3090138"/>
              <a:gd name="connsiteY0" fmla="*/ 0 h 1738203"/>
              <a:gd name="connsiteX1" fmla="*/ 3090138 w 3090138"/>
              <a:gd name="connsiteY1" fmla="*/ 0 h 1738203"/>
              <a:gd name="connsiteX2" fmla="*/ 3090138 w 3090138"/>
              <a:gd name="connsiteY2" fmla="*/ 1738203 h 1738203"/>
              <a:gd name="connsiteX3" fmla="*/ 0 w 3090138"/>
              <a:gd name="connsiteY3" fmla="*/ 1738203 h 173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0138" h="1738203">
                <a:moveTo>
                  <a:pt x="0" y="0"/>
                </a:moveTo>
                <a:lnTo>
                  <a:pt x="3090138" y="0"/>
                </a:lnTo>
                <a:lnTo>
                  <a:pt x="3090138" y="1738203"/>
                </a:lnTo>
                <a:lnTo>
                  <a:pt x="0" y="1738203"/>
                </a:lnTo>
                <a:close/>
              </a:path>
            </a:pathLst>
          </a:custGeom>
        </p:spPr>
      </p:pic>
      <p:pic>
        <p:nvPicPr>
          <p:cNvPr id="39" name="图片 38" descr="围栏里站着穿西装的男人&#10;&#10;描述已自动生成">
            <a:extLst>
              <a:ext uri="{FF2B5EF4-FFF2-40B4-BE49-F238E27FC236}">
                <a16:creationId xmlns:a16="http://schemas.microsoft.com/office/drawing/2014/main" id="{93B6CB24-7832-136F-152C-5B78530DD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r="5043" b="24127"/>
          <a:stretch>
            <a:fillRect/>
          </a:stretch>
        </p:blipFill>
        <p:spPr>
          <a:xfrm>
            <a:off x="8088911" y="4004245"/>
            <a:ext cx="3090138" cy="1738203"/>
          </a:xfrm>
          <a:custGeom>
            <a:avLst/>
            <a:gdLst>
              <a:gd name="connsiteX0" fmla="*/ 0 w 3090138"/>
              <a:gd name="connsiteY0" fmla="*/ 0 h 1738203"/>
              <a:gd name="connsiteX1" fmla="*/ 3090138 w 3090138"/>
              <a:gd name="connsiteY1" fmla="*/ 0 h 1738203"/>
              <a:gd name="connsiteX2" fmla="*/ 3090138 w 3090138"/>
              <a:gd name="connsiteY2" fmla="*/ 1738203 h 1738203"/>
              <a:gd name="connsiteX3" fmla="*/ 0 w 3090138"/>
              <a:gd name="connsiteY3" fmla="*/ 1738203 h 173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0138" h="1738203">
                <a:moveTo>
                  <a:pt x="0" y="0"/>
                </a:moveTo>
                <a:lnTo>
                  <a:pt x="3090138" y="0"/>
                </a:lnTo>
                <a:lnTo>
                  <a:pt x="3090138" y="1738203"/>
                </a:lnTo>
                <a:lnTo>
                  <a:pt x="0" y="1738203"/>
                </a:lnTo>
                <a:close/>
              </a:path>
            </a:pathLst>
          </a:cu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CBF01347-4C4B-2DF6-8D88-103642838719}"/>
              </a:ext>
            </a:extLst>
          </p:cNvPr>
          <p:cNvGrpSpPr/>
          <p:nvPr/>
        </p:nvGrpSpPr>
        <p:grpSpPr>
          <a:xfrm>
            <a:off x="9398909" y="579535"/>
            <a:ext cx="1552460" cy="209550"/>
            <a:chOff x="2933700" y="7224379"/>
            <a:chExt cx="1552460" cy="209550"/>
          </a:xfrm>
          <a:solidFill>
            <a:schemeClr val="bg1"/>
          </a:solidFill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EF98271-11F2-6DEC-7E95-99A415898228}"/>
                </a:ext>
              </a:extLst>
            </p:cNvPr>
            <p:cNvSpPr/>
            <p:nvPr/>
          </p:nvSpPr>
          <p:spPr>
            <a:xfrm>
              <a:off x="2933700" y="722437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616CD2EC-7F7F-DEDD-0B25-712649C81C4D}"/>
                </a:ext>
              </a:extLst>
            </p:cNvPr>
            <p:cNvSpPr/>
            <p:nvPr/>
          </p:nvSpPr>
          <p:spPr>
            <a:xfrm>
              <a:off x="3606717" y="723757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542EDFC3-1657-8126-8479-310618D3F40E}"/>
                </a:ext>
              </a:extLst>
            </p:cNvPr>
            <p:cNvSpPr/>
            <p:nvPr/>
          </p:nvSpPr>
          <p:spPr>
            <a:xfrm>
              <a:off x="3757155" y="723757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3491B085-0A02-4D09-58DF-C97FD5175C34}"/>
                </a:ext>
              </a:extLst>
            </p:cNvPr>
            <p:cNvSpPr/>
            <p:nvPr/>
          </p:nvSpPr>
          <p:spPr>
            <a:xfrm>
              <a:off x="3877427" y="723759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A901545-DC2F-1AB8-2579-CEB43CAECB95}"/>
                </a:ext>
              </a:extLst>
            </p:cNvPr>
            <p:cNvSpPr/>
            <p:nvPr/>
          </p:nvSpPr>
          <p:spPr>
            <a:xfrm>
              <a:off x="4055554" y="723437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5D9790B1-58DD-1D9E-8325-5C39900E4666}"/>
                </a:ext>
              </a:extLst>
            </p:cNvPr>
            <p:cNvSpPr/>
            <p:nvPr/>
          </p:nvSpPr>
          <p:spPr>
            <a:xfrm>
              <a:off x="4201665" y="728936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76222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87876;"/>
  <p:tag name="ISLIDE.ICON" val="#405095;#151743;#23216;#23216;#151743;#393938;"/>
  <p:tag name="ISLIDE.TEMPLATE" val="https://www.islide.cc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7382;#187384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9535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7382;#187384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7382;#187384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7382;#187384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7382;#187384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7382;#187384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7382;#187384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7382;#187384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7382;#187384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7382;#187384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  <p:tag name="ISLIDE.TEMPLAT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heme/theme1.xml><?xml version="1.0" encoding="utf-8"?>
<a:theme xmlns:a="http://schemas.openxmlformats.org/drawingml/2006/main" name="OfficePLUS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3265"/>
      </a:accent1>
      <a:accent2>
        <a:srgbClr val="F9CA79"/>
      </a:accent2>
      <a:accent3>
        <a:srgbClr val="A5A5A5"/>
      </a:accent3>
      <a:accent4>
        <a:srgbClr val="A2A9C0"/>
      </a:accent4>
      <a:accent5>
        <a:srgbClr val="5B9BD5"/>
      </a:accent5>
      <a:accent6>
        <a:srgbClr val="19264C"/>
      </a:accent6>
      <a:hlink>
        <a:srgbClr val="0563C1"/>
      </a:hlink>
      <a:folHlink>
        <a:srgbClr val="954F72"/>
      </a:folHlink>
    </a:clrScheme>
    <a:fontScheme name="MiSans">
      <a:majorFont>
        <a:latin typeface="MiSans Bold"/>
        <a:ea typeface="MiSans Bold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1336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2144</TotalTime>
  <Words>962</Words>
  <Application>Microsoft Office PowerPoint</Application>
  <PresentationFormat>宽屏</PresentationFormat>
  <Paragraphs>203</Paragraphs>
  <Slides>25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MiSans Bold</vt:lpstr>
      <vt:lpstr>Arial</vt:lpstr>
      <vt:lpstr>Microsoft YaHei</vt:lpstr>
      <vt:lpstr>Microsoft YaHei Light</vt:lpstr>
      <vt:lpstr>MiSans Normal</vt:lpstr>
      <vt:lpstr>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</dc:title>
  <dc:subject>OfficePLUS</dc:subject>
  <dc:creator>Zeeky</dc:creator>
  <cp:lastModifiedBy>Zeeky 张强</cp:lastModifiedBy>
  <cp:revision>4</cp:revision>
  <dcterms:created xsi:type="dcterms:W3CDTF">2020-11-27T05:42:24Z</dcterms:created>
  <dcterms:modified xsi:type="dcterms:W3CDTF">2022-08-15T15:13:12Z</dcterms:modified>
</cp:coreProperties>
</file>