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258" r:id="rId3"/>
    <p:sldId id="257" r:id="rId4"/>
    <p:sldId id="265" r:id="rId5"/>
    <p:sldId id="266" r:id="rId6"/>
    <p:sldId id="264" r:id="rId7"/>
    <p:sldId id="259" r:id="rId8"/>
    <p:sldId id="267" r:id="rId9"/>
    <p:sldId id="261" r:id="rId10"/>
    <p:sldId id="268" r:id="rId11"/>
    <p:sldId id="269" r:id="rId12"/>
    <p:sldId id="270" r:id="rId13"/>
    <p:sldId id="272" r:id="rId14"/>
    <p:sldId id="271" r:id="rId15"/>
    <p:sldId id="262" r:id="rId16"/>
    <p:sldId id="277" r:id="rId17"/>
    <p:sldId id="274" r:id="rId18"/>
    <p:sldId id="275" r:id="rId19"/>
    <p:sldId id="276" r:id="rId20"/>
    <p:sldId id="273" r:id="rId21"/>
    <p:sldId id="263" r:id="rId22"/>
    <p:sldId id="278" r:id="rId23"/>
    <p:sldId id="282" r:id="rId24"/>
    <p:sldId id="280" r:id="rId25"/>
    <p:sldId id="281" r:id="rId26"/>
    <p:sldId id="279" r:id="rId27"/>
    <p:sldId id="283" r:id="rId28"/>
    <p:sldId id="574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65" userDrawn="1">
          <p15:clr>
            <a:srgbClr val="A4A3A4"/>
          </p15:clr>
        </p15:guide>
        <p15:guide id="4" orient="horz" pos="3770" userDrawn="1">
          <p15:clr>
            <a:srgbClr val="A4A3A4"/>
          </p15:clr>
        </p15:guide>
        <p15:guide id="5" orient="horz" pos="981" userDrawn="1">
          <p15:clr>
            <a:srgbClr val="A4A3A4"/>
          </p15:clr>
        </p15:guide>
        <p15:guide id="6" orient="horz" pos="20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91"/>
    <a:srgbClr val="F2F4F9"/>
    <a:srgbClr val="F0F3F8"/>
    <a:srgbClr val="DB2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4677D-EF0E-4D75-8BC1-9AFCB9762CAE}" v="150" dt="2022-08-10T02:12:52.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6" autoAdjust="0"/>
    <p:restoredTop sz="94660"/>
  </p:normalViewPr>
  <p:slideViewPr>
    <p:cSldViewPr snapToGrid="0" showGuides="1">
      <p:cViewPr varScale="1">
        <p:scale>
          <a:sx n="75" d="100"/>
          <a:sy n="75" d="100"/>
        </p:scale>
        <p:origin x="43" y="216"/>
      </p:cViewPr>
      <p:guideLst>
        <p:guide orient="horz" pos="2160"/>
        <p:guide pos="3840"/>
        <p:guide pos="665"/>
        <p:guide orient="horz" pos="3770"/>
        <p:guide orient="horz" pos="981"/>
        <p:guide orient="horz" pos="2092"/>
      </p:guideLst>
    </p:cSldViewPr>
  </p:slideViewPr>
  <p:notesTextViewPr>
    <p:cViewPr>
      <p:scale>
        <a:sx n="1" d="1"/>
        <a:sy n="1" d="1"/>
      </p:scale>
      <p:origin x="0" y="0"/>
    </p:cViewPr>
  </p:notesTextViewPr>
  <p:sorterViewPr>
    <p:cViewPr>
      <p:scale>
        <a:sx n="100" d="100"/>
        <a:sy n="100" d="100"/>
      </p:scale>
      <p:origin x="0" y="-6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a:gsLst>
                <a:gs pos="0">
                  <a:schemeClr val="accent1">
                    <a:lumMod val="60000"/>
                    <a:lumOff val="40000"/>
                  </a:schemeClr>
                </a:gs>
                <a:gs pos="100000">
                  <a:schemeClr val="accent1"/>
                </a:gs>
              </a:gsLst>
              <a:lin ang="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ea"/>
                    <a:sym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类别 1</c:v>
                </c:pt>
                <c:pt idx="1">
                  <c:v>网购</c:v>
                </c:pt>
                <c:pt idx="2">
                  <c:v>家具零售卖场</c:v>
                </c:pt>
                <c:pt idx="3">
                  <c:v>家装公司</c:v>
                </c:pt>
                <c:pt idx="4">
                  <c:v>委托设计师</c:v>
                </c:pt>
              </c:strCache>
            </c:strRef>
          </c:cat>
          <c:val>
            <c:numRef>
              <c:f>Sheet1!$B$2:$B$6</c:f>
              <c:numCache>
                <c:formatCode>0.00%</c:formatCode>
                <c:ptCount val="5"/>
                <c:pt idx="0">
                  <c:v>0.58299999999999996</c:v>
                </c:pt>
                <c:pt idx="1">
                  <c:v>0.51500000000000001</c:v>
                </c:pt>
                <c:pt idx="2">
                  <c:v>0.48499999999999999</c:v>
                </c:pt>
                <c:pt idx="3">
                  <c:v>0.36699999999999999</c:v>
                </c:pt>
                <c:pt idx="4">
                  <c:v>0.20599999999999999</c:v>
                </c:pt>
              </c:numCache>
            </c:numRef>
          </c:val>
          <c:extLst>
            <c:ext xmlns:c16="http://schemas.microsoft.com/office/drawing/2014/chart" uri="{C3380CC4-5D6E-409C-BE32-E72D297353CC}">
              <c16:uniqueId val="{00000000-22A7-474C-89FC-567FCDEF963D}"/>
            </c:ext>
          </c:extLst>
        </c:ser>
        <c:dLbls>
          <c:dLblPos val="outEnd"/>
          <c:showLegendKey val="0"/>
          <c:showVal val="1"/>
          <c:showCatName val="0"/>
          <c:showSerName val="0"/>
          <c:showPercent val="0"/>
          <c:showBubbleSize val="0"/>
        </c:dLbls>
        <c:gapWidth val="182"/>
        <c:axId val="1007013360"/>
        <c:axId val="1007015024"/>
      </c:barChart>
      <c:catAx>
        <c:axId val="10070133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1007015024"/>
        <c:crosses val="autoZero"/>
        <c:auto val="1"/>
        <c:lblAlgn val="ctr"/>
        <c:lblOffset val="100"/>
        <c:noMultiLvlLbl val="0"/>
      </c:catAx>
      <c:valAx>
        <c:axId val="1007015024"/>
        <c:scaling>
          <c:orientation val="minMax"/>
        </c:scaling>
        <c:delete val="1"/>
        <c:axPos val="b"/>
        <c:numFmt formatCode="0.00%" sourceLinked="1"/>
        <c:majorTickMark val="out"/>
        <c:minorTickMark val="none"/>
        <c:tickLblPos val="nextTo"/>
        <c:crossAx val="1007013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706371594461052"/>
          <c:y val="2.1960313652253649E-2"/>
          <c:w val="0.80805468446000539"/>
          <c:h val="0.81611147251792193"/>
        </c:manualLayout>
      </c:layout>
      <c:barChart>
        <c:barDir val="col"/>
        <c:grouping val="clustered"/>
        <c:varyColors val="0"/>
        <c:ser>
          <c:idx val="0"/>
          <c:order val="0"/>
          <c:tx>
            <c:strRef>
              <c:f>Sheet1!$B$1</c:f>
              <c:strCache>
                <c:ptCount val="1"/>
                <c:pt idx="0">
                  <c:v>关注因素</c:v>
                </c:pt>
              </c:strCache>
            </c:strRef>
          </c:tx>
          <c:spPr>
            <a:solidFill>
              <a:schemeClr val="accent1"/>
            </a:solidFill>
            <a:ln>
              <a:noFill/>
            </a:ln>
            <a:effectLst>
              <a:outerShdw blurRad="50800" dist="38100" dir="2700000" algn="tl" rotWithShape="0">
                <a:srgbClr val="80C143">
                  <a:alpha val="40000"/>
                </a:srgbClr>
              </a:outerShdw>
            </a:effectLst>
          </c:spPr>
          <c:invertIfNegative val="0"/>
          <c:cat>
            <c:strRef>
              <c:f>Sheet1!$A$2:$A$15</c:f>
              <c:strCache>
                <c:ptCount val="14"/>
                <c:pt idx="0">
                  <c:v>产品质量</c:v>
                </c:pt>
                <c:pt idx="1">
                  <c:v>价格是否合理</c:v>
                </c:pt>
                <c:pt idx="2">
                  <c:v>是否环保</c:v>
                </c:pt>
                <c:pt idx="3">
                  <c:v>是否易清洁打理</c:v>
                </c:pt>
                <c:pt idx="4">
                  <c:v>家装风格搭配</c:v>
                </c:pt>
                <c:pt idx="5">
                  <c:v>售后服务是否规范</c:v>
                </c:pt>
                <c:pt idx="6">
                  <c:v>消费者口碑</c:v>
                </c:pt>
                <c:pt idx="7">
                  <c:v>物流配送是否快捷</c:v>
                </c:pt>
                <c:pt idx="8">
                  <c:v>是否智能</c:v>
                </c:pt>
                <c:pt idx="9">
                  <c:v>设计潮流</c:v>
                </c:pt>
                <c:pt idx="10">
                  <c:v>品牌知名度</c:v>
                </c:pt>
                <c:pt idx="11">
                  <c:v>艺术特色</c:v>
                </c:pt>
                <c:pt idx="12">
                  <c:v>主播/网红等名人推荐</c:v>
                </c:pt>
                <c:pt idx="13">
                  <c:v>其他</c:v>
                </c:pt>
              </c:strCache>
            </c:strRef>
          </c:cat>
          <c:val>
            <c:numRef>
              <c:f>Sheet1!$B$2:$B$15</c:f>
              <c:numCache>
                <c:formatCode>0%</c:formatCode>
                <c:ptCount val="14"/>
                <c:pt idx="0">
                  <c:v>0.47899999999999998</c:v>
                </c:pt>
                <c:pt idx="1">
                  <c:v>0.42199999999999999</c:v>
                </c:pt>
                <c:pt idx="2">
                  <c:v>0.4</c:v>
                </c:pt>
                <c:pt idx="3">
                  <c:v>0.39</c:v>
                </c:pt>
                <c:pt idx="4">
                  <c:v>0.378</c:v>
                </c:pt>
                <c:pt idx="5">
                  <c:v>0.34</c:v>
                </c:pt>
                <c:pt idx="6" formatCode="0.00%">
                  <c:v>0.33900000000000002</c:v>
                </c:pt>
                <c:pt idx="7" formatCode="0.00%">
                  <c:v>0.27600000000000002</c:v>
                </c:pt>
                <c:pt idx="8" formatCode="0.00%">
                  <c:v>0.26900000000000002</c:v>
                </c:pt>
                <c:pt idx="9" formatCode="0.00%">
                  <c:v>0.26600000000000001</c:v>
                </c:pt>
                <c:pt idx="10" formatCode="0.00%">
                  <c:v>0.255</c:v>
                </c:pt>
                <c:pt idx="11" formatCode="0.00%">
                  <c:v>0.23300000000000001</c:v>
                </c:pt>
                <c:pt idx="12" formatCode="0.00%">
                  <c:v>0.11799999999999999</c:v>
                </c:pt>
                <c:pt idx="13" formatCode="0.00%">
                  <c:v>7.2999999999999995E-2</c:v>
                </c:pt>
              </c:numCache>
            </c:numRef>
          </c:val>
          <c:extLst>
            <c:ext xmlns:c16="http://schemas.microsoft.com/office/drawing/2014/chart" uri="{C3380CC4-5D6E-409C-BE32-E72D297353CC}">
              <c16:uniqueId val="{00000000-C717-4030-ABEF-DD746E167D30}"/>
            </c:ext>
          </c:extLst>
        </c:ser>
        <c:dLbls>
          <c:showLegendKey val="0"/>
          <c:showVal val="0"/>
          <c:showCatName val="0"/>
          <c:showSerName val="0"/>
          <c:showPercent val="0"/>
          <c:showBubbleSize val="0"/>
        </c:dLbls>
        <c:gapWidth val="219"/>
        <c:axId val="1595917712"/>
        <c:axId val="1595916880"/>
      </c:barChart>
      <c:catAx>
        <c:axId val="159591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1595916880"/>
        <c:crosses val="autoZero"/>
        <c:auto val="1"/>
        <c:lblAlgn val="ctr"/>
        <c:lblOffset val="100"/>
        <c:noMultiLvlLbl val="0"/>
      </c:catAx>
      <c:valAx>
        <c:axId val="1595916880"/>
        <c:scaling>
          <c:orientation val="minMax"/>
          <c:max val="0.5"/>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crossAx val="1595917712"/>
        <c:crosses val="autoZero"/>
        <c:crossBetween val="between"/>
      </c:valAx>
      <c:spPr>
        <a:noFill/>
        <a:ln>
          <a:noFill/>
        </a:ln>
        <a:effectLst/>
      </c:spPr>
    </c:plotArea>
    <c:legend>
      <c:legendPos val="b"/>
      <c:layout>
        <c:manualLayout>
          <c:xMode val="edge"/>
          <c:yMode val="edge"/>
          <c:x val="0.66386740839866853"/>
          <c:y val="1.0440208929737332E-2"/>
          <c:w val="0.17832279475138343"/>
          <c:h val="9.71486289105559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5697933455841"/>
          <c:y val="4.4177215189873401E-2"/>
          <c:w val="0.83822644724820095"/>
          <c:h val="0.760409149805641"/>
        </c:manualLayout>
      </c:layout>
      <c:barChart>
        <c:barDir val="col"/>
        <c:grouping val="clustered"/>
        <c:varyColors val="0"/>
        <c:ser>
          <c:idx val="0"/>
          <c:order val="0"/>
          <c:tx>
            <c:strRef>
              <c:f>Sheet1!$B$1</c:f>
              <c:strCache>
                <c:ptCount val="1"/>
                <c:pt idx="0">
                  <c:v>2017年</c:v>
                </c:pt>
              </c:strCache>
            </c:strRef>
          </c:tx>
          <c:spPr>
            <a:solidFill>
              <a:schemeClr val="accent1">
                <a:shade val="58000"/>
              </a:schemeClr>
            </a:solidFill>
            <a:ln>
              <a:noFill/>
            </a:ln>
            <a:effectLst/>
          </c:spPr>
          <c:invertIfNegative val="0"/>
          <c:cat>
            <c:strRef>
              <c:f>Sheet1!$A$2:$A$6</c:f>
              <c:strCache>
                <c:ptCount val="5"/>
                <c:pt idx="0">
                  <c:v>北京</c:v>
                </c:pt>
                <c:pt idx="1">
                  <c:v>天津</c:v>
                </c:pt>
                <c:pt idx="2">
                  <c:v>石家庄</c:v>
                </c:pt>
                <c:pt idx="3">
                  <c:v>太原</c:v>
                </c:pt>
                <c:pt idx="4">
                  <c:v>呼和浩特</c:v>
                </c:pt>
              </c:strCache>
            </c:strRef>
          </c:cat>
          <c:val>
            <c:numRef>
              <c:f>Sheet1!$B$2:$B$6</c:f>
              <c:numCache>
                <c:formatCode>General</c:formatCode>
                <c:ptCount val="5"/>
                <c:pt idx="0">
                  <c:v>28014.94</c:v>
                </c:pt>
                <c:pt idx="1">
                  <c:v>18549.189999999999</c:v>
                </c:pt>
                <c:pt idx="2">
                  <c:v>6460.88</c:v>
                </c:pt>
                <c:pt idx="3">
                  <c:v>3382.18</c:v>
                </c:pt>
                <c:pt idx="4">
                  <c:v>2743.72</c:v>
                </c:pt>
              </c:numCache>
            </c:numRef>
          </c:val>
          <c:extLst>
            <c:ext xmlns:c16="http://schemas.microsoft.com/office/drawing/2014/chart" uri="{C3380CC4-5D6E-409C-BE32-E72D297353CC}">
              <c16:uniqueId val="{00000000-D6D3-40E7-A96D-E3339441987C}"/>
            </c:ext>
          </c:extLst>
        </c:ser>
        <c:ser>
          <c:idx val="1"/>
          <c:order val="1"/>
          <c:tx>
            <c:strRef>
              <c:f>Sheet1!$C$1</c:f>
              <c:strCache>
                <c:ptCount val="1"/>
                <c:pt idx="0">
                  <c:v>2016年</c:v>
                </c:pt>
              </c:strCache>
            </c:strRef>
          </c:tx>
          <c:spPr>
            <a:solidFill>
              <a:schemeClr val="accent1">
                <a:shade val="86000"/>
              </a:schemeClr>
            </a:solidFill>
            <a:ln>
              <a:noFill/>
            </a:ln>
            <a:effectLst/>
          </c:spPr>
          <c:invertIfNegative val="0"/>
          <c:cat>
            <c:strRef>
              <c:f>Sheet1!$A$2:$A$6</c:f>
              <c:strCache>
                <c:ptCount val="5"/>
                <c:pt idx="0">
                  <c:v>北京</c:v>
                </c:pt>
                <c:pt idx="1">
                  <c:v>天津</c:v>
                </c:pt>
                <c:pt idx="2">
                  <c:v>石家庄</c:v>
                </c:pt>
                <c:pt idx="3">
                  <c:v>太原</c:v>
                </c:pt>
                <c:pt idx="4">
                  <c:v>呼和浩特</c:v>
                </c:pt>
              </c:strCache>
            </c:strRef>
          </c:cat>
          <c:val>
            <c:numRef>
              <c:f>Sheet1!$C$2:$C$6</c:f>
              <c:numCache>
                <c:formatCode>General</c:formatCode>
                <c:ptCount val="5"/>
                <c:pt idx="0">
                  <c:v>25669.13</c:v>
                </c:pt>
                <c:pt idx="1">
                  <c:v>17885.39</c:v>
                </c:pt>
                <c:pt idx="2">
                  <c:v>5927.73</c:v>
                </c:pt>
                <c:pt idx="3">
                  <c:v>2955.6</c:v>
                </c:pt>
                <c:pt idx="4">
                  <c:v>3173.59</c:v>
                </c:pt>
              </c:numCache>
            </c:numRef>
          </c:val>
          <c:extLst>
            <c:ext xmlns:c16="http://schemas.microsoft.com/office/drawing/2014/chart" uri="{C3380CC4-5D6E-409C-BE32-E72D297353CC}">
              <c16:uniqueId val="{00000001-D6D3-40E7-A96D-E3339441987C}"/>
            </c:ext>
          </c:extLst>
        </c:ser>
        <c:ser>
          <c:idx val="2"/>
          <c:order val="2"/>
          <c:tx>
            <c:strRef>
              <c:f>Sheet1!$D$1</c:f>
              <c:strCache>
                <c:ptCount val="1"/>
                <c:pt idx="0">
                  <c:v>2015年</c:v>
                </c:pt>
              </c:strCache>
            </c:strRef>
          </c:tx>
          <c:spPr>
            <a:solidFill>
              <a:schemeClr val="accent1">
                <a:tint val="86000"/>
              </a:schemeClr>
            </a:solidFill>
            <a:ln>
              <a:noFill/>
            </a:ln>
            <a:effectLst/>
          </c:spPr>
          <c:invertIfNegative val="0"/>
          <c:cat>
            <c:strRef>
              <c:f>Sheet1!$A$2:$A$6</c:f>
              <c:strCache>
                <c:ptCount val="5"/>
                <c:pt idx="0">
                  <c:v>北京</c:v>
                </c:pt>
                <c:pt idx="1">
                  <c:v>天津</c:v>
                </c:pt>
                <c:pt idx="2">
                  <c:v>石家庄</c:v>
                </c:pt>
                <c:pt idx="3">
                  <c:v>太原</c:v>
                </c:pt>
                <c:pt idx="4">
                  <c:v>呼和浩特</c:v>
                </c:pt>
              </c:strCache>
            </c:strRef>
          </c:cat>
          <c:val>
            <c:numRef>
              <c:f>Sheet1!$D$2:$D$6</c:f>
              <c:numCache>
                <c:formatCode>General</c:formatCode>
                <c:ptCount val="5"/>
                <c:pt idx="0">
                  <c:v>23014.59</c:v>
                </c:pt>
                <c:pt idx="1">
                  <c:v>16538.189999999999</c:v>
                </c:pt>
                <c:pt idx="2">
                  <c:v>5440.6</c:v>
                </c:pt>
                <c:pt idx="3">
                  <c:v>2735.34</c:v>
                </c:pt>
                <c:pt idx="4">
                  <c:v>3090.52</c:v>
                </c:pt>
              </c:numCache>
            </c:numRef>
          </c:val>
          <c:extLst>
            <c:ext xmlns:c16="http://schemas.microsoft.com/office/drawing/2014/chart" uri="{C3380CC4-5D6E-409C-BE32-E72D297353CC}">
              <c16:uniqueId val="{00000002-D6D3-40E7-A96D-E3339441987C}"/>
            </c:ext>
          </c:extLst>
        </c:ser>
        <c:ser>
          <c:idx val="3"/>
          <c:order val="3"/>
          <c:tx>
            <c:strRef>
              <c:f>Sheet1!$E$1</c:f>
              <c:strCache>
                <c:ptCount val="1"/>
                <c:pt idx="0">
                  <c:v>2014年</c:v>
                </c:pt>
              </c:strCache>
            </c:strRef>
          </c:tx>
          <c:spPr>
            <a:solidFill>
              <a:schemeClr val="accent1">
                <a:tint val="58000"/>
              </a:schemeClr>
            </a:solidFill>
            <a:ln>
              <a:noFill/>
            </a:ln>
            <a:effectLst/>
          </c:spPr>
          <c:invertIfNegative val="0"/>
          <c:cat>
            <c:strRef>
              <c:f>Sheet1!$A$2:$A$6</c:f>
              <c:strCache>
                <c:ptCount val="5"/>
                <c:pt idx="0">
                  <c:v>北京</c:v>
                </c:pt>
                <c:pt idx="1">
                  <c:v>天津</c:v>
                </c:pt>
                <c:pt idx="2">
                  <c:v>石家庄</c:v>
                </c:pt>
                <c:pt idx="3">
                  <c:v>太原</c:v>
                </c:pt>
                <c:pt idx="4">
                  <c:v>呼和浩特</c:v>
                </c:pt>
              </c:strCache>
            </c:strRef>
          </c:cat>
          <c:val>
            <c:numRef>
              <c:f>Sheet1!$E$2:$E$6</c:f>
              <c:numCache>
                <c:formatCode>General</c:formatCode>
                <c:ptCount val="5"/>
                <c:pt idx="0">
                  <c:v>21330.83</c:v>
                </c:pt>
                <c:pt idx="1">
                  <c:v>15726.93</c:v>
                </c:pt>
                <c:pt idx="2">
                  <c:v>5170.2700000000004</c:v>
                </c:pt>
                <c:pt idx="3">
                  <c:v>2531.09</c:v>
                </c:pt>
                <c:pt idx="4">
                  <c:v>2894.05</c:v>
                </c:pt>
              </c:numCache>
            </c:numRef>
          </c:val>
          <c:extLst>
            <c:ext xmlns:c16="http://schemas.microsoft.com/office/drawing/2014/chart" uri="{C3380CC4-5D6E-409C-BE32-E72D297353CC}">
              <c16:uniqueId val="{00000003-D6D3-40E7-A96D-E3339441987C}"/>
            </c:ext>
          </c:extLst>
        </c:ser>
        <c:dLbls>
          <c:showLegendKey val="0"/>
          <c:showVal val="0"/>
          <c:showCatName val="0"/>
          <c:showSerName val="0"/>
          <c:showPercent val="0"/>
          <c:showBubbleSize val="0"/>
        </c:dLbls>
        <c:gapWidth val="150"/>
        <c:overlap val="20"/>
        <c:axId val="1071293088"/>
        <c:axId val="1071294072"/>
      </c:barChart>
      <c:catAx>
        <c:axId val="10712930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en-US"/>
          </a:p>
        </c:txPr>
        <c:crossAx val="1071294072"/>
        <c:crosses val="autoZero"/>
        <c:auto val="1"/>
        <c:lblAlgn val="ctr"/>
        <c:lblOffset val="100"/>
        <c:noMultiLvlLbl val="0"/>
      </c:catAx>
      <c:valAx>
        <c:axId val="1071294072"/>
        <c:scaling>
          <c:orientation val="minMax"/>
        </c:scaling>
        <c:delete val="0"/>
        <c:axPos val="l"/>
        <c:majorGridlines>
          <c:spPr>
            <a:ln w="9525" cap="flat" cmpd="sng" algn="ctr">
              <a:solidFill>
                <a:schemeClr val="bg1">
                  <a:lumMod val="95000"/>
                  <a:alpha val="47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en-US"/>
          </a:p>
        </c:txPr>
        <c:crossAx val="1071293088"/>
        <c:crosses val="autoZero"/>
        <c:crossBetween val="between"/>
      </c:valAx>
      <c:spPr>
        <a:noFill/>
        <a:ln>
          <a:noFill/>
        </a:ln>
        <a:effectLst/>
      </c:spPr>
    </c:plotArea>
    <c:legend>
      <c:legendPos val="b"/>
      <c:layout>
        <c:manualLayout>
          <c:xMode val="edge"/>
          <c:yMode val="edge"/>
          <c:x val="0.27176972119704701"/>
          <c:y val="0.90889782766346605"/>
          <c:w val="0.45646055760590598"/>
          <c:h val="8.7099579160419799E-2"/>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en-US"/>
        </a:p>
      </c:txPr>
    </c:legend>
    <c:plotVisOnly val="1"/>
    <c:dispBlanksAs val="gap"/>
    <c:showDLblsOverMax val="0"/>
  </c:chart>
  <c:spPr>
    <a:noFill/>
    <a:ln>
      <a:noFill/>
    </a:ln>
    <a:effectLst/>
  </c:spPr>
  <c:txPr>
    <a:bodyPr/>
    <a:lstStyle/>
    <a:p>
      <a:pPr>
        <a:defRPr lang="zh-CN">
          <a:latin typeface="+mn-lt"/>
          <a:ea typeface="+mn-ea"/>
          <a:cs typeface="+mn-ea"/>
          <a:sym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0372FD1D-E718-42B9-BC56-0A9B4EBFCE45}" type="datetimeFigureOut">
              <a:rPr lang="zh-CN" altLang="en-US" smtClean="0"/>
              <a:pPr/>
              <a:t>2022/8/24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F2E6F7DB-893D-48CF-A686-2F4DB8530763}" type="slidenum">
              <a:rPr lang="zh-CN" altLang="en-US" smtClean="0"/>
              <a:pPr/>
              <a:t>‹#›</a:t>
            </a:fld>
            <a:endParaRPr lang="zh-CN" altLang="en-US" dirty="0"/>
          </a:p>
        </p:txBody>
      </p:sp>
    </p:spTree>
    <p:extLst>
      <p:ext uri="{BB962C8B-B14F-4D97-AF65-F5344CB8AC3E}">
        <p14:creationId xmlns:p14="http://schemas.microsoft.com/office/powerpoint/2010/main" val="125011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5.wdp"/><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6.wdp"/></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6.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5.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5.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2" name="图片 1" descr="雪山的风景&#10;&#10;描述已自动生成">
            <a:extLst>
              <a:ext uri="{FF2B5EF4-FFF2-40B4-BE49-F238E27FC236}">
                <a16:creationId xmlns:a16="http://schemas.microsoft.com/office/drawing/2014/main" id="{EA6CC5A4-DFB4-4590-B961-83804459D6FF}"/>
              </a:ext>
            </a:extLst>
          </p:cNvPr>
          <p:cNvPicPr>
            <a:picLocks noChangeAspect="1"/>
          </p:cNvPicPr>
          <p:nvPr userDrawn="1"/>
        </p:nvPicPr>
        <p:blipFill rotWithShape="1">
          <a:blip r:embed="rId2">
            <a:alphaModFix/>
            <a:duotone>
              <a:srgbClr val="4472C4">
                <a:shade val="45000"/>
                <a:satMod val="135000"/>
              </a:srgbClr>
              <a:prstClr val="white"/>
            </a:duotone>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7374" t="654" r="7372"/>
          <a:stretch/>
        </p:blipFill>
        <p:spPr>
          <a:xfrm>
            <a:off x="-40428" y="0"/>
            <a:ext cx="12192000" cy="6837184"/>
          </a:xfrm>
          <a:prstGeom prst="rect">
            <a:avLst/>
          </a:prstGeom>
        </p:spPr>
      </p:pic>
      <p:pic>
        <p:nvPicPr>
          <p:cNvPr id="3" name="射光">
            <a:extLst>
              <a:ext uri="{FF2B5EF4-FFF2-40B4-BE49-F238E27FC236}">
                <a16:creationId xmlns:a16="http://schemas.microsoft.com/office/drawing/2014/main" id="{35154D0D-69D4-4F86-A1B2-394D5C3D9D3A}"/>
              </a:ext>
            </a:extLst>
          </p:cNvPr>
          <p:cNvPicPr>
            <a:picLocks noChangeAspect="1"/>
          </p:cNvPicPr>
          <p:nvPr userDrawn="1"/>
        </p:nvPicPr>
        <p:blipFill rotWithShape="1">
          <a:blip r:embed="rId4">
            <a:alphaModFix amt="35000"/>
            <a:extLst>
              <a:ext uri="{28A0092B-C50C-407E-A947-70E740481C1C}">
                <a14:useLocalDpi xmlns:a14="http://schemas.microsoft.com/office/drawing/2010/main" val="0"/>
              </a:ext>
            </a:extLst>
          </a:blip>
          <a:srcRect t="45283" r="20322"/>
          <a:stretch/>
        </p:blipFill>
        <p:spPr>
          <a:xfrm flipH="1">
            <a:off x="-40428" y="0"/>
            <a:ext cx="12192000" cy="5183367"/>
          </a:xfrm>
          <a:prstGeom prst="rect">
            <a:avLst/>
          </a:prstGeom>
        </p:spPr>
      </p:pic>
      <p:pic>
        <p:nvPicPr>
          <p:cNvPr id="4" name="图片 3">
            <a:extLst>
              <a:ext uri="{FF2B5EF4-FFF2-40B4-BE49-F238E27FC236}">
                <a16:creationId xmlns:a16="http://schemas.microsoft.com/office/drawing/2014/main" id="{1CEC5B94-4155-4926-A7D3-99896C112F22}"/>
              </a:ext>
            </a:extLst>
          </p:cNvPr>
          <p:cNvPicPr>
            <a:picLocks noChangeAspect="1"/>
          </p:cNvPicPr>
          <p:nvPr userDrawn="1"/>
        </p:nvPicPr>
        <p:blipFill>
          <a:blip r:embed="rId5">
            <a:duotone>
              <a:srgbClr val="5B9BD5">
                <a:shade val="45000"/>
                <a:satMod val="135000"/>
              </a:srgbClr>
              <a:prstClr val="white"/>
            </a:duotone>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tretch>
            <a:fillRect/>
          </a:stretch>
        </p:blipFill>
        <p:spPr>
          <a:xfrm flipH="1">
            <a:off x="8994806" y="2530312"/>
            <a:ext cx="1125962" cy="1006177"/>
          </a:xfrm>
          <a:prstGeom prst="rect">
            <a:avLst/>
          </a:prstGeom>
        </p:spPr>
      </p:pic>
      <p:pic>
        <p:nvPicPr>
          <p:cNvPr id="5" name="图片 4">
            <a:extLst>
              <a:ext uri="{FF2B5EF4-FFF2-40B4-BE49-F238E27FC236}">
                <a16:creationId xmlns:a16="http://schemas.microsoft.com/office/drawing/2014/main" id="{283306F0-C150-41AC-A264-D0379C57AF66}"/>
              </a:ext>
            </a:extLst>
          </p:cNvPr>
          <p:cNvPicPr>
            <a:picLocks noChangeAspect="1"/>
          </p:cNvPicPr>
          <p:nvPr userDrawn="1"/>
        </p:nvPicPr>
        <p:blipFill>
          <a:blip r:embed="rId7">
            <a:duotone>
              <a:srgbClr val="4472C4">
                <a:shade val="45000"/>
                <a:satMod val="135000"/>
              </a:srgbClr>
              <a:prstClr val="white"/>
            </a:duotone>
            <a:extLst>
              <a:ext uri="{BEBA8EAE-BF5A-486C-A8C5-ECC9F3942E4B}">
                <a14:imgProps xmlns:a14="http://schemas.microsoft.com/office/drawing/2010/main">
                  <a14:imgLayer r:embed="rId8">
                    <a14:imgEffect>
                      <a14:sharpenSoften amount="40000"/>
                    </a14:imgEffect>
                  </a14:imgLayer>
                </a14:imgProps>
              </a:ext>
            </a:extLst>
          </a:blip>
          <a:stretch>
            <a:fillRect/>
          </a:stretch>
        </p:blipFill>
        <p:spPr>
          <a:xfrm>
            <a:off x="2202170" y="2681900"/>
            <a:ext cx="1606654" cy="864847"/>
          </a:xfrm>
          <a:prstGeom prst="rect">
            <a:avLst/>
          </a:prstGeom>
        </p:spPr>
      </p:pic>
      <p:cxnSp>
        <p:nvCxnSpPr>
          <p:cNvPr id="10" name="直接连接符 9">
            <a:extLst>
              <a:ext uri="{FF2B5EF4-FFF2-40B4-BE49-F238E27FC236}">
                <a16:creationId xmlns:a16="http://schemas.microsoft.com/office/drawing/2014/main" id="{AABD9DCE-FA38-42CF-BACC-67480FE232E8}"/>
              </a:ext>
            </a:extLst>
          </p:cNvPr>
          <p:cNvCxnSpPr>
            <a:cxnSpLocks/>
          </p:cNvCxnSpPr>
          <p:nvPr userDrawn="1"/>
        </p:nvCxnSpPr>
        <p:spPr>
          <a:xfrm>
            <a:off x="1477015" y="20816"/>
            <a:ext cx="1648079" cy="1648079"/>
          </a:xfrm>
          <a:prstGeom prst="line">
            <a:avLst/>
          </a:prstGeom>
          <a:ln w="12700">
            <a:gradFill>
              <a:gsLst>
                <a:gs pos="52400">
                  <a:schemeClr val="accent1"/>
                </a:gs>
                <a:gs pos="0">
                  <a:schemeClr val="accent1">
                    <a:alpha val="0"/>
                  </a:schemeClr>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FA85D049-81D6-479D-9A00-024D904552BE}"/>
              </a:ext>
            </a:extLst>
          </p:cNvPr>
          <p:cNvCxnSpPr>
            <a:cxnSpLocks/>
          </p:cNvCxnSpPr>
          <p:nvPr userDrawn="1"/>
        </p:nvCxnSpPr>
        <p:spPr>
          <a:xfrm>
            <a:off x="5628185" y="4393100"/>
            <a:ext cx="455583" cy="455583"/>
          </a:xfrm>
          <a:prstGeom prst="line">
            <a:avLst/>
          </a:prstGeom>
          <a:ln w="12700">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8E92AF5-053F-40A3-840B-111F94D21778}"/>
              </a:ext>
            </a:extLst>
          </p:cNvPr>
          <p:cNvCxnSpPr>
            <a:cxnSpLocks/>
          </p:cNvCxnSpPr>
          <p:nvPr userDrawn="1"/>
        </p:nvCxnSpPr>
        <p:spPr>
          <a:xfrm>
            <a:off x="5498510" y="0"/>
            <a:ext cx="585029" cy="585029"/>
          </a:xfrm>
          <a:prstGeom prst="line">
            <a:avLst/>
          </a:prstGeom>
          <a:ln w="12700">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D555739-0EC3-4891-8979-21F2D3EB977B}"/>
              </a:ext>
            </a:extLst>
          </p:cNvPr>
          <p:cNvCxnSpPr>
            <a:cxnSpLocks/>
          </p:cNvCxnSpPr>
          <p:nvPr userDrawn="1"/>
        </p:nvCxnSpPr>
        <p:spPr>
          <a:xfrm flipH="1">
            <a:off x="9062587" y="20816"/>
            <a:ext cx="1646313" cy="1646313"/>
          </a:xfrm>
          <a:prstGeom prst="line">
            <a:avLst/>
          </a:prstGeom>
          <a:ln w="12700">
            <a:gradFill>
              <a:gsLst>
                <a:gs pos="52400">
                  <a:schemeClr val="accent1"/>
                </a:gs>
                <a:gs pos="0">
                  <a:schemeClr val="accent1">
                    <a:alpha val="0"/>
                  </a:schemeClr>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F6A9026F-381A-4389-9C79-F307AE276C3F}"/>
              </a:ext>
            </a:extLst>
          </p:cNvPr>
          <p:cNvCxnSpPr>
            <a:cxnSpLocks/>
          </p:cNvCxnSpPr>
          <p:nvPr userDrawn="1"/>
        </p:nvCxnSpPr>
        <p:spPr>
          <a:xfrm flipH="1">
            <a:off x="6080073" y="4393100"/>
            <a:ext cx="455583" cy="455583"/>
          </a:xfrm>
          <a:prstGeom prst="line">
            <a:avLst/>
          </a:prstGeom>
          <a:ln w="12700">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317210D-BA83-472E-ABBD-C7C42051F4CD}"/>
              </a:ext>
            </a:extLst>
          </p:cNvPr>
          <p:cNvCxnSpPr>
            <a:cxnSpLocks/>
          </p:cNvCxnSpPr>
          <p:nvPr userDrawn="1"/>
        </p:nvCxnSpPr>
        <p:spPr>
          <a:xfrm flipH="1">
            <a:off x="6084850" y="-11768"/>
            <a:ext cx="596798" cy="596798"/>
          </a:xfrm>
          <a:prstGeom prst="line">
            <a:avLst/>
          </a:prstGeom>
          <a:ln w="12700">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24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2" name="射光">
            <a:extLst>
              <a:ext uri="{FF2B5EF4-FFF2-40B4-BE49-F238E27FC236}">
                <a16:creationId xmlns:a16="http://schemas.microsoft.com/office/drawing/2014/main" id="{4A8442B2-762F-4E37-8B06-35F21F53EDF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625" y="-14063"/>
            <a:ext cx="12192000" cy="5183367"/>
          </a:xfrm>
          <a:prstGeom prst="rect">
            <a:avLst/>
          </a:prstGeom>
        </p:spPr>
      </p:pic>
      <p:pic>
        <p:nvPicPr>
          <p:cNvPr id="3" name="射光">
            <a:extLst>
              <a:ext uri="{FF2B5EF4-FFF2-40B4-BE49-F238E27FC236}">
                <a16:creationId xmlns:a16="http://schemas.microsoft.com/office/drawing/2014/main" id="{4F1469CD-E1E1-4BD3-B1F9-67B9FE6C90C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1710" y="0"/>
            <a:ext cx="12192000" cy="5183367"/>
          </a:xfrm>
          <a:prstGeom prst="rect">
            <a:avLst/>
          </a:prstGeom>
        </p:spPr>
      </p:pic>
      <p:pic>
        <p:nvPicPr>
          <p:cNvPr id="4" name="图片 3">
            <a:extLst>
              <a:ext uri="{FF2B5EF4-FFF2-40B4-BE49-F238E27FC236}">
                <a16:creationId xmlns:a16="http://schemas.microsoft.com/office/drawing/2014/main" id="{3117C0D0-401A-4EE3-8622-1ECF57ACC1F9}"/>
              </a:ext>
            </a:extLst>
          </p:cNvPr>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40000"/>
                    </a14:imgEffect>
                    <a14:imgEffect>
                      <a14:brightnessContrast bright="5000"/>
                    </a14:imgEffect>
                  </a14:imgLayer>
                </a14:imgProps>
              </a:ext>
              <a:ext uri="{28A0092B-C50C-407E-A947-70E740481C1C}">
                <a14:useLocalDpi xmlns:a14="http://schemas.microsoft.com/office/drawing/2010/main"/>
              </a:ext>
            </a:extLst>
          </a:blip>
          <a:srcRect l="41176" t="5449" r="3491" b="32301"/>
          <a:stretch/>
        </p:blipFill>
        <p:spPr>
          <a:xfrm flipH="1">
            <a:off x="0" y="-21088"/>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5" name="图片 4">
            <a:extLst>
              <a:ext uri="{FF2B5EF4-FFF2-40B4-BE49-F238E27FC236}">
                <a16:creationId xmlns:a16="http://schemas.microsoft.com/office/drawing/2014/main" id="{992A04FB-FD1B-4C46-9676-2AB7E8B5E5D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436" y="9144"/>
            <a:ext cx="12192000" cy="68397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descr="天空中有月亮&#10;&#10;描述已自动生成">
            <a:extLst>
              <a:ext uri="{FF2B5EF4-FFF2-40B4-BE49-F238E27FC236}">
                <a16:creationId xmlns:a16="http://schemas.microsoft.com/office/drawing/2014/main" id="{85CF84B2-C1B4-434D-82B4-4287481DBE67}"/>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flipV="1">
            <a:off x="4348217" y="179249"/>
            <a:ext cx="8895681" cy="6858000"/>
          </a:xfrm>
          <a:prstGeom prst="rect">
            <a:avLst/>
          </a:prstGeom>
        </p:spPr>
      </p:pic>
      <p:pic>
        <p:nvPicPr>
          <p:cNvPr id="8" name="图片 7">
            <a:extLst>
              <a:ext uri="{FF2B5EF4-FFF2-40B4-BE49-F238E27FC236}">
                <a16:creationId xmlns:a16="http://schemas.microsoft.com/office/drawing/2014/main" id="{0914204A-BEEC-4D56-9164-4D70DEEDDB48}"/>
              </a:ext>
            </a:extLst>
          </p:cNvPr>
          <p:cNvPicPr>
            <a:picLocks noChangeAspect="1"/>
          </p:cNvPicPr>
          <p:nvPr userDrawn="1"/>
        </p:nvPicPr>
        <p:blipFill>
          <a:blip r:embed="rId8" cstate="email">
            <a:duotone>
              <a:schemeClr val="accent5">
                <a:shade val="45000"/>
                <a:satMod val="135000"/>
              </a:schemeClr>
              <a:prstClr val="white"/>
            </a:duotone>
            <a:alphaModFix amt="80000"/>
            <a:extLst>
              <a:ext uri="{BEBA8EAE-BF5A-486C-A8C5-ECC9F3942E4B}">
                <a14:imgProps xmlns:a14="http://schemas.microsoft.com/office/drawing/2010/main">
                  <a14:imgLayer r:embed="rId9">
                    <a14:imgEffect>
                      <a14:sharpenSoften amount="40000"/>
                    </a14:imgEffect>
                  </a14:imgLayer>
                </a14:imgProps>
              </a:ext>
              <a:ext uri="{28A0092B-C50C-407E-A947-70E740481C1C}">
                <a14:useLocalDpi xmlns:a14="http://schemas.microsoft.com/office/drawing/2010/main"/>
              </a:ext>
            </a:extLst>
          </a:blip>
          <a:stretch>
            <a:fillRect/>
          </a:stretch>
        </p:blipFill>
        <p:spPr>
          <a:xfrm>
            <a:off x="0" y="4353967"/>
            <a:ext cx="12192625" cy="2593657"/>
          </a:xfrm>
          <a:prstGeom prst="rect">
            <a:avLst/>
          </a:prstGeom>
        </p:spPr>
      </p:pic>
      <p:pic>
        <p:nvPicPr>
          <p:cNvPr id="9" name="图片 8" descr="图片包含 黑暗, 橙子, 华美, 明亮&#10;&#10;描述已自动生成">
            <a:extLst>
              <a:ext uri="{FF2B5EF4-FFF2-40B4-BE49-F238E27FC236}">
                <a16:creationId xmlns:a16="http://schemas.microsoft.com/office/drawing/2014/main" id="{40392BBD-AB10-4D05-B031-F0151BDBF54D}"/>
              </a:ext>
            </a:extLst>
          </p:cNvPr>
          <p:cNvPicPr>
            <a:picLocks noChangeAspect="1"/>
          </p:cNvPicPr>
          <p:nvPr userDrawn="1"/>
        </p:nvPicPr>
        <p:blipFill rotWithShape="1">
          <a:blip r:embed="rId10" cstate="screen">
            <a:alphaModFix amt="15000"/>
            <a:duotone>
              <a:schemeClr val="accent5">
                <a:shade val="45000"/>
                <a:satMod val="135000"/>
              </a:schemeClr>
              <a:prstClr val="white"/>
            </a:duotone>
            <a:extLst>
              <a:ext uri="{BEBA8EAE-BF5A-486C-A8C5-ECC9F3942E4B}">
                <a14:imgProps xmlns:a14="http://schemas.microsoft.com/office/drawing/2010/main">
                  <a14:imgLayer r:embed="rId11">
                    <a14:imgEffect>
                      <a14:sharpenSoften amount="40000"/>
                    </a14:imgEffect>
                    <a14:imgEffect>
                      <a14:brightnessContrast bright="-30000"/>
                    </a14:imgEffect>
                  </a14:imgLayer>
                </a14:imgProps>
              </a:ext>
              <a:ext uri="{28A0092B-C50C-407E-A947-70E740481C1C}">
                <a14:useLocalDpi xmlns:a14="http://schemas.microsoft.com/office/drawing/2010/main"/>
              </a:ext>
            </a:extLst>
          </a:blip>
          <a:srcRect l="2464" t="1511" r="43840" b="73676"/>
          <a:stretch/>
        </p:blipFill>
        <p:spPr>
          <a:xfrm flipH="1">
            <a:off x="7107128" y="-1"/>
            <a:ext cx="5084871" cy="3323787"/>
          </a:xfrm>
          <a:prstGeom prst="rect">
            <a:avLst/>
          </a:prstGeom>
        </p:spPr>
      </p:pic>
      <p:pic>
        <p:nvPicPr>
          <p:cNvPr id="11" name="图片 10" descr="卡通人物&#10;&#10;中度可信度描述已自动生成">
            <a:extLst>
              <a:ext uri="{FF2B5EF4-FFF2-40B4-BE49-F238E27FC236}">
                <a16:creationId xmlns:a16="http://schemas.microsoft.com/office/drawing/2014/main" id="{BBD76473-C658-8C9C-ABBD-2A9200C1520E}"/>
              </a:ext>
            </a:extLst>
          </p:cNvPr>
          <p:cNvPicPr>
            <a:picLocks noChangeAspect="1"/>
          </p:cNvPicPr>
          <p:nvPr userDrawn="1"/>
        </p:nvPicPr>
        <p:blipFill rotWithShape="1">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l="31858" b="30673"/>
          <a:stretch/>
        </p:blipFill>
        <p:spPr>
          <a:xfrm flipH="1">
            <a:off x="7980111" y="884675"/>
            <a:ext cx="1595080" cy="528752"/>
          </a:xfrm>
          <a:prstGeom prst="rect">
            <a:avLst/>
          </a:prstGeom>
        </p:spPr>
      </p:pic>
      <p:pic>
        <p:nvPicPr>
          <p:cNvPr id="12" name="图片 11" descr="卡通人物&#10;&#10;中度可信度描述已自动生成">
            <a:extLst>
              <a:ext uri="{FF2B5EF4-FFF2-40B4-BE49-F238E27FC236}">
                <a16:creationId xmlns:a16="http://schemas.microsoft.com/office/drawing/2014/main" id="{460E2185-F4CD-AC6B-812B-9463C85D42BE}"/>
              </a:ext>
            </a:extLst>
          </p:cNvPr>
          <p:cNvPicPr>
            <a:picLocks noChangeAspect="1"/>
          </p:cNvPicPr>
          <p:nvPr userDrawn="1"/>
        </p:nvPicPr>
        <p:blipFill rotWithShape="1">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l="31858" b="30673"/>
          <a:stretch/>
        </p:blipFill>
        <p:spPr>
          <a:xfrm>
            <a:off x="2756024" y="884675"/>
            <a:ext cx="1595080" cy="528752"/>
          </a:xfrm>
          <a:prstGeom prst="rect">
            <a:avLst/>
          </a:prstGeom>
        </p:spPr>
      </p:pic>
    </p:spTree>
    <p:extLst>
      <p:ext uri="{BB962C8B-B14F-4D97-AF65-F5344CB8AC3E}">
        <p14:creationId xmlns:p14="http://schemas.microsoft.com/office/powerpoint/2010/main" val="380272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渡页">
    <p:spTree>
      <p:nvGrpSpPr>
        <p:cNvPr id="1" name=""/>
        <p:cNvGrpSpPr/>
        <p:nvPr/>
      </p:nvGrpSpPr>
      <p:grpSpPr>
        <a:xfrm>
          <a:off x="0" y="0"/>
          <a:ext cx="0" cy="0"/>
          <a:chOff x="0" y="0"/>
          <a:chExt cx="0" cy="0"/>
        </a:xfrm>
      </p:grpSpPr>
      <p:pic>
        <p:nvPicPr>
          <p:cNvPr id="2" name="射光">
            <a:extLst>
              <a:ext uri="{FF2B5EF4-FFF2-40B4-BE49-F238E27FC236}">
                <a16:creationId xmlns:a16="http://schemas.microsoft.com/office/drawing/2014/main" id="{649DD4AD-CD1B-4302-B085-B3FA4A3BEBB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625" y="-14063"/>
            <a:ext cx="12192000" cy="5183367"/>
          </a:xfrm>
          <a:prstGeom prst="rect">
            <a:avLst/>
          </a:prstGeom>
        </p:spPr>
      </p:pic>
      <p:pic>
        <p:nvPicPr>
          <p:cNvPr id="3" name="射光">
            <a:extLst>
              <a:ext uri="{FF2B5EF4-FFF2-40B4-BE49-F238E27FC236}">
                <a16:creationId xmlns:a16="http://schemas.microsoft.com/office/drawing/2014/main" id="{6865831C-62CF-4048-8B37-A67147B2720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1710" y="0"/>
            <a:ext cx="12192000" cy="5183367"/>
          </a:xfrm>
          <a:prstGeom prst="rect">
            <a:avLst/>
          </a:prstGeom>
        </p:spPr>
      </p:pic>
      <p:pic>
        <p:nvPicPr>
          <p:cNvPr id="4" name="图片 3">
            <a:extLst>
              <a:ext uri="{FF2B5EF4-FFF2-40B4-BE49-F238E27FC236}">
                <a16:creationId xmlns:a16="http://schemas.microsoft.com/office/drawing/2014/main" id="{ACD72C77-E986-4A96-8253-96E09AA982A3}"/>
              </a:ext>
            </a:extLst>
          </p:cNvPr>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40000"/>
                    </a14:imgEffect>
                    <a14:imgEffect>
                      <a14:brightnessContrast bright="5000"/>
                    </a14:imgEffect>
                  </a14:imgLayer>
                </a14:imgProps>
              </a:ext>
              <a:ext uri="{28A0092B-C50C-407E-A947-70E740481C1C}">
                <a14:useLocalDpi xmlns:a14="http://schemas.microsoft.com/office/drawing/2010/main"/>
              </a:ext>
            </a:extLst>
          </a:blip>
          <a:srcRect l="41176" t="5449" r="3491" b="32301"/>
          <a:stretch/>
        </p:blipFill>
        <p:spPr>
          <a:xfrm flipH="1">
            <a:off x="0" y="-21088"/>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5" name="图片 4">
            <a:extLst>
              <a:ext uri="{FF2B5EF4-FFF2-40B4-BE49-F238E27FC236}">
                <a16:creationId xmlns:a16="http://schemas.microsoft.com/office/drawing/2014/main" id="{CA080CD4-2EB7-489D-B9B4-6B2E09E43834}"/>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436" y="9144"/>
            <a:ext cx="12192000" cy="68397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descr="天空中有月亮&#10;&#10;描述已自动生成">
            <a:extLst>
              <a:ext uri="{FF2B5EF4-FFF2-40B4-BE49-F238E27FC236}">
                <a16:creationId xmlns:a16="http://schemas.microsoft.com/office/drawing/2014/main" id="{8D4CD5F9-3E23-4578-A68F-1DDADA7EBA15}"/>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flipV="1">
            <a:off x="4348217" y="179249"/>
            <a:ext cx="8895681" cy="6858000"/>
          </a:xfrm>
          <a:prstGeom prst="rect">
            <a:avLst/>
          </a:prstGeom>
        </p:spPr>
      </p:pic>
      <p:pic>
        <p:nvPicPr>
          <p:cNvPr id="8" name="图片 7">
            <a:extLst>
              <a:ext uri="{FF2B5EF4-FFF2-40B4-BE49-F238E27FC236}">
                <a16:creationId xmlns:a16="http://schemas.microsoft.com/office/drawing/2014/main" id="{0FC0FAAE-1DE3-4326-8D0D-CC957CEC754D}"/>
              </a:ext>
            </a:extLst>
          </p:cNvPr>
          <p:cNvPicPr>
            <a:picLocks noChangeAspect="1"/>
          </p:cNvPicPr>
          <p:nvPr userDrawn="1"/>
        </p:nvPicPr>
        <p:blipFill>
          <a:blip r:embed="rId8" cstate="email">
            <a:duotone>
              <a:schemeClr val="accent5">
                <a:shade val="45000"/>
                <a:satMod val="135000"/>
              </a:schemeClr>
              <a:prstClr val="white"/>
            </a:duotone>
            <a:alphaModFix amt="80000"/>
            <a:extLst>
              <a:ext uri="{BEBA8EAE-BF5A-486C-A8C5-ECC9F3942E4B}">
                <a14:imgProps xmlns:a14="http://schemas.microsoft.com/office/drawing/2010/main">
                  <a14:imgLayer r:embed="rId9">
                    <a14:imgEffect>
                      <a14:sharpenSoften amount="40000"/>
                    </a14:imgEffect>
                  </a14:imgLayer>
                </a14:imgProps>
              </a:ext>
              <a:ext uri="{28A0092B-C50C-407E-A947-70E740481C1C}">
                <a14:useLocalDpi xmlns:a14="http://schemas.microsoft.com/office/drawing/2010/main"/>
              </a:ext>
            </a:extLst>
          </a:blip>
          <a:stretch>
            <a:fillRect/>
          </a:stretch>
        </p:blipFill>
        <p:spPr>
          <a:xfrm>
            <a:off x="0" y="4353967"/>
            <a:ext cx="12192625" cy="2593657"/>
          </a:xfrm>
          <a:prstGeom prst="rect">
            <a:avLst/>
          </a:prstGeom>
        </p:spPr>
      </p:pic>
      <p:pic>
        <p:nvPicPr>
          <p:cNvPr id="9" name="图片 8" descr="图片包含 黑暗, 橙子, 华美, 明亮&#10;&#10;描述已自动生成">
            <a:extLst>
              <a:ext uri="{FF2B5EF4-FFF2-40B4-BE49-F238E27FC236}">
                <a16:creationId xmlns:a16="http://schemas.microsoft.com/office/drawing/2014/main" id="{1075514A-CC2A-4595-B6A4-B082E1126672}"/>
              </a:ext>
            </a:extLst>
          </p:cNvPr>
          <p:cNvPicPr>
            <a:picLocks noChangeAspect="1"/>
          </p:cNvPicPr>
          <p:nvPr userDrawn="1"/>
        </p:nvPicPr>
        <p:blipFill rotWithShape="1">
          <a:blip r:embed="rId10" cstate="screen">
            <a:alphaModFix amt="15000"/>
            <a:duotone>
              <a:schemeClr val="accent5">
                <a:shade val="45000"/>
                <a:satMod val="135000"/>
              </a:schemeClr>
              <a:prstClr val="white"/>
            </a:duotone>
            <a:extLst>
              <a:ext uri="{BEBA8EAE-BF5A-486C-A8C5-ECC9F3942E4B}">
                <a14:imgProps xmlns:a14="http://schemas.microsoft.com/office/drawing/2010/main">
                  <a14:imgLayer r:embed="rId11">
                    <a14:imgEffect>
                      <a14:sharpenSoften amount="40000"/>
                    </a14:imgEffect>
                    <a14:imgEffect>
                      <a14:brightnessContrast bright="-30000"/>
                    </a14:imgEffect>
                  </a14:imgLayer>
                </a14:imgProps>
              </a:ext>
              <a:ext uri="{28A0092B-C50C-407E-A947-70E740481C1C}">
                <a14:useLocalDpi xmlns:a14="http://schemas.microsoft.com/office/drawing/2010/main"/>
              </a:ext>
            </a:extLst>
          </a:blip>
          <a:srcRect l="2464" t="1511" r="43840" b="73676"/>
          <a:stretch/>
        </p:blipFill>
        <p:spPr>
          <a:xfrm flipH="1">
            <a:off x="7107128" y="-1"/>
            <a:ext cx="5084871" cy="3323787"/>
          </a:xfrm>
          <a:prstGeom prst="rect">
            <a:avLst/>
          </a:prstGeom>
        </p:spPr>
      </p:pic>
      <p:cxnSp>
        <p:nvCxnSpPr>
          <p:cNvPr id="13" name="直线连接符 8">
            <a:extLst>
              <a:ext uri="{FF2B5EF4-FFF2-40B4-BE49-F238E27FC236}">
                <a16:creationId xmlns:a16="http://schemas.microsoft.com/office/drawing/2014/main" id="{5DAA3741-84E1-453A-9216-601F0BF57B2B}"/>
              </a:ext>
            </a:extLst>
          </p:cNvPr>
          <p:cNvCxnSpPr>
            <a:cxnSpLocks/>
          </p:cNvCxnSpPr>
          <p:nvPr userDrawn="1"/>
        </p:nvCxnSpPr>
        <p:spPr>
          <a:xfrm flipH="1">
            <a:off x="3239146" y="2098249"/>
            <a:ext cx="61462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6487130F-AC5D-4F6A-A714-1C895FB42AF7}"/>
              </a:ext>
            </a:extLst>
          </p:cNvPr>
          <p:cNvSpPr/>
          <p:nvPr userDrawn="1"/>
        </p:nvSpPr>
        <p:spPr>
          <a:xfrm>
            <a:off x="3060621" y="2060149"/>
            <a:ext cx="1752481" cy="76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a typeface="Microsoft YaHei" panose="020B0503020204020204" pitchFamily="34" charset="-122"/>
            </a:endParaRPr>
          </a:p>
        </p:txBody>
      </p:sp>
      <p:cxnSp>
        <p:nvCxnSpPr>
          <p:cNvPr id="15" name="直线连接符 14">
            <a:extLst>
              <a:ext uri="{FF2B5EF4-FFF2-40B4-BE49-F238E27FC236}">
                <a16:creationId xmlns:a16="http://schemas.microsoft.com/office/drawing/2014/main" id="{27DD9205-4EC3-4505-B2CC-9D4535A1258D}"/>
              </a:ext>
            </a:extLst>
          </p:cNvPr>
          <p:cNvCxnSpPr>
            <a:cxnSpLocks/>
          </p:cNvCxnSpPr>
          <p:nvPr userDrawn="1"/>
        </p:nvCxnSpPr>
        <p:spPr>
          <a:xfrm flipH="1">
            <a:off x="3239146" y="4156476"/>
            <a:ext cx="61462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D7DD0F6E-4C8E-49D4-968E-5CCA585F36AF}"/>
              </a:ext>
            </a:extLst>
          </p:cNvPr>
          <p:cNvSpPr/>
          <p:nvPr userDrawn="1"/>
        </p:nvSpPr>
        <p:spPr>
          <a:xfrm>
            <a:off x="7632887" y="4118376"/>
            <a:ext cx="1752481" cy="762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accent1"/>
              </a:solidFill>
              <a:ea typeface="Microsoft YaHei" panose="020B0503020204020204" pitchFamily="34" charset="-122"/>
            </a:endParaRPr>
          </a:p>
        </p:txBody>
      </p:sp>
    </p:spTree>
    <p:extLst>
      <p:ext uri="{BB962C8B-B14F-4D97-AF65-F5344CB8AC3E}">
        <p14:creationId xmlns:p14="http://schemas.microsoft.com/office/powerpoint/2010/main" val="427931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页">
    <p:spTree>
      <p:nvGrpSpPr>
        <p:cNvPr id="1" name=""/>
        <p:cNvGrpSpPr/>
        <p:nvPr/>
      </p:nvGrpSpPr>
      <p:grpSpPr>
        <a:xfrm>
          <a:off x="0" y="0"/>
          <a:ext cx="0" cy="0"/>
          <a:chOff x="0" y="0"/>
          <a:chExt cx="0" cy="0"/>
        </a:xfrm>
      </p:grpSpPr>
      <p:pic>
        <p:nvPicPr>
          <p:cNvPr id="2" name="射光">
            <a:extLst>
              <a:ext uri="{FF2B5EF4-FFF2-40B4-BE49-F238E27FC236}">
                <a16:creationId xmlns:a16="http://schemas.microsoft.com/office/drawing/2014/main" id="{5B00750E-E11F-459E-AEC4-21E8DDB2BA42}"/>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625" y="-14063"/>
            <a:ext cx="12192000" cy="5183367"/>
          </a:xfrm>
          <a:prstGeom prst="rect">
            <a:avLst/>
          </a:prstGeom>
        </p:spPr>
      </p:pic>
      <p:pic>
        <p:nvPicPr>
          <p:cNvPr id="3" name="射光">
            <a:extLst>
              <a:ext uri="{FF2B5EF4-FFF2-40B4-BE49-F238E27FC236}">
                <a16:creationId xmlns:a16="http://schemas.microsoft.com/office/drawing/2014/main" id="{06025760-F7D3-4F33-9903-D666403434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1710" y="0"/>
            <a:ext cx="12192000" cy="5183367"/>
          </a:xfrm>
          <a:prstGeom prst="rect">
            <a:avLst/>
          </a:prstGeom>
        </p:spPr>
      </p:pic>
      <p:pic>
        <p:nvPicPr>
          <p:cNvPr id="4" name="图片 3">
            <a:extLst>
              <a:ext uri="{FF2B5EF4-FFF2-40B4-BE49-F238E27FC236}">
                <a16:creationId xmlns:a16="http://schemas.microsoft.com/office/drawing/2014/main" id="{935BCAB6-4356-4E62-AB6E-338EF263D5E2}"/>
              </a:ext>
            </a:extLst>
          </p:cNvPr>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40000"/>
                    </a14:imgEffect>
                    <a14:imgEffect>
                      <a14:brightnessContrast bright="5000"/>
                    </a14:imgEffect>
                  </a14:imgLayer>
                </a14:imgProps>
              </a:ext>
              <a:ext uri="{28A0092B-C50C-407E-A947-70E740481C1C}">
                <a14:useLocalDpi xmlns:a14="http://schemas.microsoft.com/office/drawing/2010/main"/>
              </a:ext>
            </a:extLst>
          </a:blip>
          <a:srcRect l="41176" t="5449" r="3491" b="32301"/>
          <a:stretch/>
        </p:blipFill>
        <p:spPr>
          <a:xfrm flipH="1">
            <a:off x="0" y="-21088"/>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5" name="图片 4">
            <a:extLst>
              <a:ext uri="{FF2B5EF4-FFF2-40B4-BE49-F238E27FC236}">
                <a16:creationId xmlns:a16="http://schemas.microsoft.com/office/drawing/2014/main" id="{22614BF1-C7C8-4D69-8EA6-5F675C3CD65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436" y="9144"/>
            <a:ext cx="12192000" cy="68397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a:extLst>
              <a:ext uri="{FF2B5EF4-FFF2-40B4-BE49-F238E27FC236}">
                <a16:creationId xmlns:a16="http://schemas.microsoft.com/office/drawing/2014/main" id="{46090027-3143-43A0-B85F-15719514CEB9}"/>
              </a:ext>
            </a:extLst>
          </p:cNvPr>
          <p:cNvPicPr>
            <a:picLocks noChangeAspect="1"/>
          </p:cNvPicPr>
          <p:nvPr userDrawn="1"/>
        </p:nvPicPr>
        <p:blipFill>
          <a:blip r:embed="rId6" cstate="email">
            <a:duotone>
              <a:schemeClr val="accent5">
                <a:shade val="45000"/>
                <a:satMod val="135000"/>
              </a:schemeClr>
              <a:prstClr val="white"/>
            </a:duotone>
            <a:alphaModFix amt="80000"/>
            <a:extLst>
              <a:ext uri="{BEBA8EAE-BF5A-486C-A8C5-ECC9F3942E4B}">
                <a14:imgProps xmlns:a14="http://schemas.microsoft.com/office/drawing/2010/main">
                  <a14:imgLayer r:embed="rId7">
                    <a14:imgEffect>
                      <a14:sharpenSoften amount="40000"/>
                    </a14:imgEffect>
                  </a14:imgLayer>
                </a14:imgProps>
              </a:ext>
              <a:ext uri="{28A0092B-C50C-407E-A947-70E740481C1C}">
                <a14:useLocalDpi xmlns:a14="http://schemas.microsoft.com/office/drawing/2010/main"/>
              </a:ext>
            </a:extLst>
          </a:blip>
          <a:stretch>
            <a:fillRect/>
          </a:stretch>
        </p:blipFill>
        <p:spPr>
          <a:xfrm>
            <a:off x="0" y="4353967"/>
            <a:ext cx="12192625" cy="2593657"/>
          </a:xfrm>
          <a:prstGeom prst="rect">
            <a:avLst/>
          </a:prstGeom>
        </p:spPr>
      </p:pic>
      <p:pic>
        <p:nvPicPr>
          <p:cNvPr id="8" name="图片 7" descr="天空中有月亮&#10;&#10;描述已自动生成">
            <a:extLst>
              <a:ext uri="{FF2B5EF4-FFF2-40B4-BE49-F238E27FC236}">
                <a16:creationId xmlns:a16="http://schemas.microsoft.com/office/drawing/2014/main" id="{C5779ABA-E8AA-49BD-991C-7416A7587926}"/>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flipV="1">
            <a:off x="4348217" y="179249"/>
            <a:ext cx="8895681" cy="6858000"/>
          </a:xfrm>
          <a:prstGeom prst="rect">
            <a:avLst/>
          </a:prstGeom>
        </p:spPr>
      </p:pic>
      <p:pic>
        <p:nvPicPr>
          <p:cNvPr id="9" name="图片 8" descr="图片包含 黑暗, 橙子, 华美, 明亮&#10;&#10;描述已自动生成">
            <a:extLst>
              <a:ext uri="{FF2B5EF4-FFF2-40B4-BE49-F238E27FC236}">
                <a16:creationId xmlns:a16="http://schemas.microsoft.com/office/drawing/2014/main" id="{89672E34-A7FC-45E9-A29C-DD32415EBB1C}"/>
              </a:ext>
            </a:extLst>
          </p:cNvPr>
          <p:cNvPicPr>
            <a:picLocks noChangeAspect="1"/>
          </p:cNvPicPr>
          <p:nvPr userDrawn="1"/>
        </p:nvPicPr>
        <p:blipFill rotWithShape="1">
          <a:blip r:embed="rId10" cstate="screen">
            <a:alphaModFix amt="15000"/>
            <a:duotone>
              <a:schemeClr val="accent5">
                <a:shade val="45000"/>
                <a:satMod val="135000"/>
              </a:schemeClr>
              <a:prstClr val="white"/>
            </a:duotone>
            <a:extLst>
              <a:ext uri="{BEBA8EAE-BF5A-486C-A8C5-ECC9F3942E4B}">
                <a14:imgProps xmlns:a14="http://schemas.microsoft.com/office/drawing/2010/main">
                  <a14:imgLayer r:embed="rId11">
                    <a14:imgEffect>
                      <a14:sharpenSoften amount="40000"/>
                    </a14:imgEffect>
                    <a14:imgEffect>
                      <a14:brightnessContrast bright="-30000"/>
                    </a14:imgEffect>
                  </a14:imgLayer>
                </a14:imgProps>
              </a:ext>
              <a:ext uri="{28A0092B-C50C-407E-A947-70E740481C1C}">
                <a14:useLocalDpi xmlns:a14="http://schemas.microsoft.com/office/drawing/2010/main"/>
              </a:ext>
            </a:extLst>
          </a:blip>
          <a:srcRect l="2464" t="1511" r="43840" b="73676"/>
          <a:stretch/>
        </p:blipFill>
        <p:spPr>
          <a:xfrm flipH="1">
            <a:off x="7107128" y="-1"/>
            <a:ext cx="5084871" cy="3323787"/>
          </a:xfrm>
          <a:prstGeom prst="rect">
            <a:avLst/>
          </a:prstGeom>
        </p:spPr>
      </p:pic>
      <p:grpSp>
        <p:nvGrpSpPr>
          <p:cNvPr id="11" name="组合 10">
            <a:extLst>
              <a:ext uri="{FF2B5EF4-FFF2-40B4-BE49-F238E27FC236}">
                <a16:creationId xmlns:a16="http://schemas.microsoft.com/office/drawing/2014/main" id="{766549A1-6E85-4901-911F-8FC0D0BD09F6}"/>
              </a:ext>
            </a:extLst>
          </p:cNvPr>
          <p:cNvGrpSpPr/>
          <p:nvPr userDrawn="1"/>
        </p:nvGrpSpPr>
        <p:grpSpPr>
          <a:xfrm>
            <a:off x="3493113" y="537541"/>
            <a:ext cx="5205775" cy="528752"/>
            <a:chOff x="3486372" y="884675"/>
            <a:chExt cx="5205775" cy="528752"/>
          </a:xfrm>
        </p:grpSpPr>
        <p:pic>
          <p:nvPicPr>
            <p:cNvPr id="12" name="图片 11" descr="卡通人物&#10;&#10;中度可信度描述已自动生成">
              <a:extLst>
                <a:ext uri="{FF2B5EF4-FFF2-40B4-BE49-F238E27FC236}">
                  <a16:creationId xmlns:a16="http://schemas.microsoft.com/office/drawing/2014/main" id="{54829D92-F05A-45C9-A017-40BB643C2608}"/>
                </a:ext>
              </a:extLst>
            </p:cNvPr>
            <p:cNvPicPr>
              <a:picLocks noChangeAspect="1"/>
            </p:cNvPicPr>
            <p:nvPr/>
          </p:nvPicPr>
          <p:blipFill rotWithShape="1">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l="31858" b="30673"/>
            <a:stretch/>
          </p:blipFill>
          <p:spPr>
            <a:xfrm flipH="1">
              <a:off x="7097067" y="884675"/>
              <a:ext cx="1595080" cy="528752"/>
            </a:xfrm>
            <a:prstGeom prst="rect">
              <a:avLst/>
            </a:prstGeom>
          </p:spPr>
        </p:pic>
        <p:pic>
          <p:nvPicPr>
            <p:cNvPr id="13" name="图片 12" descr="卡通人物&#10;&#10;中度可信度描述已自动生成">
              <a:extLst>
                <a:ext uri="{FF2B5EF4-FFF2-40B4-BE49-F238E27FC236}">
                  <a16:creationId xmlns:a16="http://schemas.microsoft.com/office/drawing/2014/main" id="{DC01CBFE-0F8D-4436-A0E3-14A23E1D6D4D}"/>
                </a:ext>
              </a:extLst>
            </p:cNvPr>
            <p:cNvPicPr>
              <a:picLocks noChangeAspect="1"/>
            </p:cNvPicPr>
            <p:nvPr/>
          </p:nvPicPr>
          <p:blipFill rotWithShape="1">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l="31858" b="30673"/>
            <a:stretch/>
          </p:blipFill>
          <p:spPr>
            <a:xfrm>
              <a:off x="3486372" y="884675"/>
              <a:ext cx="1595080" cy="528752"/>
            </a:xfrm>
            <a:prstGeom prst="rect">
              <a:avLst/>
            </a:prstGeom>
          </p:spPr>
        </p:pic>
      </p:grpSp>
    </p:spTree>
    <p:extLst>
      <p:ext uri="{BB962C8B-B14F-4D97-AF65-F5344CB8AC3E}">
        <p14:creationId xmlns:p14="http://schemas.microsoft.com/office/powerpoint/2010/main" val="370182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pic>
        <p:nvPicPr>
          <p:cNvPr id="2" name="射光">
            <a:extLst>
              <a:ext uri="{FF2B5EF4-FFF2-40B4-BE49-F238E27FC236}">
                <a16:creationId xmlns:a16="http://schemas.microsoft.com/office/drawing/2014/main" id="{5B00750E-E11F-459E-AEC4-21E8DDB2BA42}"/>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625" y="-14063"/>
            <a:ext cx="12192000" cy="5183367"/>
          </a:xfrm>
          <a:prstGeom prst="rect">
            <a:avLst/>
          </a:prstGeom>
        </p:spPr>
      </p:pic>
      <p:pic>
        <p:nvPicPr>
          <p:cNvPr id="3" name="射光">
            <a:extLst>
              <a:ext uri="{FF2B5EF4-FFF2-40B4-BE49-F238E27FC236}">
                <a16:creationId xmlns:a16="http://schemas.microsoft.com/office/drawing/2014/main" id="{06025760-F7D3-4F33-9903-D666403434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45283" r="20322"/>
          <a:stretch/>
        </p:blipFill>
        <p:spPr>
          <a:xfrm flipH="1">
            <a:off x="-1710" y="0"/>
            <a:ext cx="12192000" cy="5183367"/>
          </a:xfrm>
          <a:prstGeom prst="rect">
            <a:avLst/>
          </a:prstGeom>
        </p:spPr>
      </p:pic>
      <p:pic>
        <p:nvPicPr>
          <p:cNvPr id="4" name="图片 3">
            <a:extLst>
              <a:ext uri="{FF2B5EF4-FFF2-40B4-BE49-F238E27FC236}">
                <a16:creationId xmlns:a16="http://schemas.microsoft.com/office/drawing/2014/main" id="{935BCAB6-4356-4E62-AB6E-338EF263D5E2}"/>
              </a:ext>
            </a:extLst>
          </p:cNvPr>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40000"/>
                    </a14:imgEffect>
                    <a14:imgEffect>
                      <a14:brightnessContrast bright="5000"/>
                    </a14:imgEffect>
                  </a14:imgLayer>
                </a14:imgProps>
              </a:ext>
              <a:ext uri="{28A0092B-C50C-407E-A947-70E740481C1C}">
                <a14:useLocalDpi xmlns:a14="http://schemas.microsoft.com/office/drawing/2010/main"/>
              </a:ext>
            </a:extLst>
          </a:blip>
          <a:srcRect l="41176" t="5449" r="3491" b="32301"/>
          <a:stretch/>
        </p:blipFill>
        <p:spPr>
          <a:xfrm flipH="1">
            <a:off x="0" y="-21088"/>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5" name="图片 4">
            <a:extLst>
              <a:ext uri="{FF2B5EF4-FFF2-40B4-BE49-F238E27FC236}">
                <a16:creationId xmlns:a16="http://schemas.microsoft.com/office/drawing/2014/main" id="{22614BF1-C7C8-4D69-8EA6-5F675C3CD65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436" y="9144"/>
            <a:ext cx="12192000" cy="68397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a:extLst>
              <a:ext uri="{FF2B5EF4-FFF2-40B4-BE49-F238E27FC236}">
                <a16:creationId xmlns:a16="http://schemas.microsoft.com/office/drawing/2014/main" id="{46090027-3143-43A0-B85F-15719514CEB9}"/>
              </a:ext>
            </a:extLst>
          </p:cNvPr>
          <p:cNvPicPr>
            <a:picLocks noChangeAspect="1"/>
          </p:cNvPicPr>
          <p:nvPr userDrawn="1"/>
        </p:nvPicPr>
        <p:blipFill>
          <a:blip r:embed="rId6" cstate="email">
            <a:duotone>
              <a:schemeClr val="accent5">
                <a:shade val="45000"/>
                <a:satMod val="135000"/>
              </a:schemeClr>
              <a:prstClr val="white"/>
            </a:duotone>
            <a:alphaModFix amt="80000"/>
            <a:extLst>
              <a:ext uri="{BEBA8EAE-BF5A-486C-A8C5-ECC9F3942E4B}">
                <a14:imgProps xmlns:a14="http://schemas.microsoft.com/office/drawing/2010/main">
                  <a14:imgLayer r:embed="rId7">
                    <a14:imgEffect>
                      <a14:sharpenSoften amount="40000"/>
                    </a14:imgEffect>
                  </a14:imgLayer>
                </a14:imgProps>
              </a:ext>
              <a:ext uri="{28A0092B-C50C-407E-A947-70E740481C1C}">
                <a14:useLocalDpi xmlns:a14="http://schemas.microsoft.com/office/drawing/2010/main"/>
              </a:ext>
            </a:extLst>
          </a:blip>
          <a:stretch>
            <a:fillRect/>
          </a:stretch>
        </p:blipFill>
        <p:spPr>
          <a:xfrm>
            <a:off x="0" y="4353967"/>
            <a:ext cx="12192625" cy="2593657"/>
          </a:xfrm>
          <a:prstGeom prst="rect">
            <a:avLst/>
          </a:prstGeom>
        </p:spPr>
      </p:pic>
      <p:pic>
        <p:nvPicPr>
          <p:cNvPr id="8" name="图片 7" descr="天空中有月亮&#10;&#10;描述已自动生成">
            <a:extLst>
              <a:ext uri="{FF2B5EF4-FFF2-40B4-BE49-F238E27FC236}">
                <a16:creationId xmlns:a16="http://schemas.microsoft.com/office/drawing/2014/main" id="{C5779ABA-E8AA-49BD-991C-7416A7587926}"/>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flipV="1">
            <a:off x="4348217" y="179249"/>
            <a:ext cx="8895681" cy="6858000"/>
          </a:xfrm>
          <a:prstGeom prst="rect">
            <a:avLst/>
          </a:prstGeom>
        </p:spPr>
      </p:pic>
      <p:pic>
        <p:nvPicPr>
          <p:cNvPr id="9" name="图片 8" descr="图片包含 黑暗, 橙子, 华美, 明亮&#10;&#10;描述已自动生成">
            <a:extLst>
              <a:ext uri="{FF2B5EF4-FFF2-40B4-BE49-F238E27FC236}">
                <a16:creationId xmlns:a16="http://schemas.microsoft.com/office/drawing/2014/main" id="{89672E34-A7FC-45E9-A29C-DD32415EBB1C}"/>
              </a:ext>
            </a:extLst>
          </p:cNvPr>
          <p:cNvPicPr>
            <a:picLocks noChangeAspect="1"/>
          </p:cNvPicPr>
          <p:nvPr userDrawn="1"/>
        </p:nvPicPr>
        <p:blipFill rotWithShape="1">
          <a:blip r:embed="rId10" cstate="screen">
            <a:alphaModFix amt="15000"/>
            <a:duotone>
              <a:schemeClr val="accent5">
                <a:shade val="45000"/>
                <a:satMod val="135000"/>
              </a:schemeClr>
              <a:prstClr val="white"/>
            </a:duotone>
            <a:extLst>
              <a:ext uri="{BEBA8EAE-BF5A-486C-A8C5-ECC9F3942E4B}">
                <a14:imgProps xmlns:a14="http://schemas.microsoft.com/office/drawing/2010/main">
                  <a14:imgLayer r:embed="rId11">
                    <a14:imgEffect>
                      <a14:sharpenSoften amount="40000"/>
                    </a14:imgEffect>
                    <a14:imgEffect>
                      <a14:brightnessContrast bright="-30000"/>
                    </a14:imgEffect>
                  </a14:imgLayer>
                </a14:imgProps>
              </a:ext>
              <a:ext uri="{28A0092B-C50C-407E-A947-70E740481C1C}">
                <a14:useLocalDpi xmlns:a14="http://schemas.microsoft.com/office/drawing/2010/main"/>
              </a:ext>
            </a:extLst>
          </a:blip>
          <a:srcRect l="2464" t="1511" r="43840" b="73676"/>
          <a:stretch/>
        </p:blipFill>
        <p:spPr>
          <a:xfrm flipH="1">
            <a:off x="7107128" y="-1"/>
            <a:ext cx="5084871" cy="3323787"/>
          </a:xfrm>
          <a:prstGeom prst="rect">
            <a:avLst/>
          </a:prstGeom>
        </p:spPr>
      </p:pic>
    </p:spTree>
    <p:extLst>
      <p:ext uri="{BB962C8B-B14F-4D97-AF65-F5344CB8AC3E}">
        <p14:creationId xmlns:p14="http://schemas.microsoft.com/office/powerpoint/2010/main" val="162270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3173064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B8D66D-110C-46EF-B99D-1007BA94D2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2C08BC2A-E024-4D80-8330-AA465FB52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0630F58A-6F7B-4D89-A684-CA6BD5AC2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icrosoft YaHei" panose="020B0503020204020204" pitchFamily="34" charset="-122"/>
              </a:defRPr>
            </a:lvl1pPr>
          </a:lstStyle>
          <a:p>
            <a:fld id="{BAA83002-AA84-4664-AA8B-029DF7240347}" type="datetimeFigureOut">
              <a:rPr lang="zh-CN" altLang="en-US" smtClean="0"/>
              <a:pPr/>
              <a:t>2022/8/24</a:t>
            </a:fld>
            <a:endParaRPr lang="zh-CN" altLang="en-US" dirty="0"/>
          </a:p>
        </p:txBody>
      </p:sp>
      <p:sp>
        <p:nvSpPr>
          <p:cNvPr id="5" name="页脚占位符 4">
            <a:extLst>
              <a:ext uri="{FF2B5EF4-FFF2-40B4-BE49-F238E27FC236}">
                <a16:creationId xmlns:a16="http://schemas.microsoft.com/office/drawing/2014/main" id="{F06912AB-9AF7-47B7-AE4A-E8E807AEC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icrosoft YaHei"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48EA66F9-D5F4-418D-BA14-7FC5A3798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icrosoft YaHei" panose="020B0503020204020204" pitchFamily="34" charset="-122"/>
              </a:defRPr>
            </a:lvl1pPr>
          </a:lstStyle>
          <a:p>
            <a:fld id="{514F5B94-D801-4CE3-A51A-859BD5C8A623}" type="slidenum">
              <a:rPr lang="zh-CN" altLang="en-US" smtClean="0"/>
              <a:pPr/>
              <a:t>‹#›</a:t>
            </a:fld>
            <a:endParaRPr lang="zh-CN" altLang="en-US" dirty="0"/>
          </a:p>
        </p:txBody>
      </p:sp>
    </p:spTree>
    <p:extLst>
      <p:ext uri="{BB962C8B-B14F-4D97-AF65-F5344CB8AC3E}">
        <p14:creationId xmlns:p14="http://schemas.microsoft.com/office/powerpoint/2010/main" val="183556801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chart" Target="../charts/char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chart" Target="../charts/chart1.xml"/><Relationship Id="rId5" Type="http://schemas.openxmlformats.org/officeDocument/2006/relationships/slideLayout" Target="../slideLayouts/slideLayout4.xml"/><Relationship Id="rId4" Type="http://schemas.openxmlformats.org/officeDocument/2006/relationships/tags" Target="../tags/tag1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E566DC69-B08A-4026-9F83-2369D1408ED4}"/>
              </a:ext>
            </a:extLst>
          </p:cNvPr>
          <p:cNvSpPr txBox="1"/>
          <p:nvPr/>
        </p:nvSpPr>
        <p:spPr>
          <a:xfrm>
            <a:off x="2286756" y="1479600"/>
            <a:ext cx="7834012" cy="1938992"/>
          </a:xfrm>
          <a:prstGeom prst="rect">
            <a:avLst/>
          </a:prstGeom>
          <a:noFill/>
        </p:spPr>
        <p:txBody>
          <a:bodyPr wrap="square" rtlCol="0">
            <a:noAutofit/>
          </a:bodyPr>
          <a:lstStyle/>
          <a:p>
            <a:pPr algn="ctr"/>
            <a:r>
              <a:rPr lang="zh-CN" altLang="en-US" sz="6600" dirty="0">
                <a:solidFill>
                  <a:schemeClr val="accent1"/>
                </a:solidFill>
                <a:latin typeface="Microsoft YaHei" panose="020B0503020204020204" pitchFamily="34" charset="-122"/>
                <a:ea typeface="Microsoft YaHei" panose="020B0503020204020204" pitchFamily="34" charset="-122"/>
                <a:cs typeface="+mn-ea"/>
                <a:sym typeface="+mn-lt"/>
              </a:rPr>
              <a:t>沈阳航空航天大学</a:t>
            </a:r>
            <a:endParaRPr lang="en-US" altLang="zh-CN" sz="6600" dirty="0">
              <a:solidFill>
                <a:schemeClr val="accent1"/>
              </a:solidFill>
              <a:latin typeface="Microsoft YaHei" panose="020B0503020204020204" pitchFamily="34" charset="-122"/>
              <a:ea typeface="Microsoft YaHei" panose="020B0503020204020204" pitchFamily="34" charset="-122"/>
              <a:cs typeface="+mn-ea"/>
              <a:sym typeface="+mn-lt"/>
            </a:endParaRPr>
          </a:p>
          <a:p>
            <a:pPr algn="ctr"/>
            <a:r>
              <a:rPr lang="zh-CN" altLang="en-US" sz="5400" dirty="0">
                <a:solidFill>
                  <a:schemeClr val="accent1"/>
                </a:solidFill>
                <a:latin typeface="Microsoft YaHei" panose="020B0503020204020204" pitchFamily="34" charset="-122"/>
                <a:ea typeface="Microsoft YaHei" panose="020B0503020204020204" pitchFamily="34" charset="-122"/>
                <a:cs typeface="+mn-ea"/>
                <a:sym typeface="+mn-lt"/>
              </a:rPr>
              <a:t>开学季欢迎模板</a:t>
            </a:r>
          </a:p>
        </p:txBody>
      </p:sp>
      <p:sp>
        <p:nvSpPr>
          <p:cNvPr id="18" name="文本框 17">
            <a:extLst>
              <a:ext uri="{FF2B5EF4-FFF2-40B4-BE49-F238E27FC236}">
                <a16:creationId xmlns:a16="http://schemas.microsoft.com/office/drawing/2014/main" id="{14FFE885-2DC3-4B7E-BBFA-A8FC46960518}"/>
              </a:ext>
            </a:extLst>
          </p:cNvPr>
          <p:cNvSpPr txBox="1"/>
          <p:nvPr/>
        </p:nvSpPr>
        <p:spPr>
          <a:xfrm>
            <a:off x="3689629" y="3357597"/>
            <a:ext cx="4812742" cy="276999"/>
          </a:xfrm>
          <a:prstGeom prst="rect">
            <a:avLst/>
          </a:prstGeom>
          <a:noFill/>
        </p:spPr>
        <p:txBody>
          <a:bodyPr wrap="square" rtlCol="0">
            <a:noAutofit/>
          </a:bodyPr>
          <a:lstStyle/>
          <a:p>
            <a:pPr algn="ctr"/>
            <a:r>
              <a:rPr lang="en-US" altLang="zh-CN" sz="1200" dirty="0">
                <a:solidFill>
                  <a:schemeClr val="accent1"/>
                </a:solidFill>
                <a:ea typeface="Microsoft YaHei" panose="020B0503020204020204" pitchFamily="34" charset="-122"/>
                <a:cs typeface="+mn-ea"/>
                <a:sym typeface="+mn-lt"/>
              </a:rPr>
              <a:t>Welcome to Shenyang Aerospace University season</a:t>
            </a:r>
          </a:p>
        </p:txBody>
      </p:sp>
      <p:sp>
        <p:nvSpPr>
          <p:cNvPr id="20" name="矩形: 圆角 19">
            <a:extLst>
              <a:ext uri="{FF2B5EF4-FFF2-40B4-BE49-F238E27FC236}">
                <a16:creationId xmlns:a16="http://schemas.microsoft.com/office/drawing/2014/main" id="{1CB1B0AC-D450-4128-B78F-ACB7AD27ABC7}"/>
              </a:ext>
            </a:extLst>
          </p:cNvPr>
          <p:cNvSpPr/>
          <p:nvPr/>
        </p:nvSpPr>
        <p:spPr>
          <a:xfrm>
            <a:off x="6578728" y="3884631"/>
            <a:ext cx="2072512" cy="393540"/>
          </a:xfrm>
          <a:prstGeom prst="roundRect">
            <a:avLst>
              <a:gd name="adj" fmla="val 50000"/>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solidFill>
                  <a:prstClr val="white"/>
                </a:solidFill>
                <a:ea typeface="Microsoft YaHei" panose="020B0503020204020204" pitchFamily="34" charset="-122"/>
                <a:cs typeface="+mn-ea"/>
                <a:sym typeface="+mn-lt"/>
              </a:rPr>
              <a:t>答辩人</a:t>
            </a:r>
            <a:r>
              <a:rPr lang="zh-CN" altLang="en-US" sz="1400">
                <a:solidFill>
                  <a:prstClr val="white"/>
                </a:solidFill>
                <a:ea typeface="Microsoft YaHei" panose="020B0503020204020204" pitchFamily="34" charset="-122"/>
                <a:cs typeface="+mn-ea"/>
                <a:sym typeface="+mn-lt"/>
              </a:rPr>
              <a:t>：</a:t>
            </a:r>
            <a:r>
              <a:rPr lang="en-US" altLang="zh-CN" sz="1400">
                <a:solidFill>
                  <a:prstClr val="white"/>
                </a:solidFill>
                <a:ea typeface="Microsoft YaHei" panose="020B0503020204020204" pitchFamily="34" charset="-122"/>
                <a:cs typeface="+mn-ea"/>
                <a:sym typeface="+mn-lt"/>
              </a:rPr>
              <a:t>OfficePLUS</a:t>
            </a:r>
            <a:endParaRPr lang="zh-CN" altLang="en-US" sz="1400" dirty="0">
              <a:solidFill>
                <a:prstClr val="white"/>
              </a:solidFill>
              <a:ea typeface="Microsoft YaHei" panose="020B0503020204020204" pitchFamily="34" charset="-122"/>
              <a:cs typeface="+mn-ea"/>
              <a:sym typeface="+mn-lt"/>
            </a:endParaRPr>
          </a:p>
        </p:txBody>
      </p:sp>
      <p:sp>
        <p:nvSpPr>
          <p:cNvPr id="21" name="矩形: 圆角 20">
            <a:extLst>
              <a:ext uri="{FF2B5EF4-FFF2-40B4-BE49-F238E27FC236}">
                <a16:creationId xmlns:a16="http://schemas.microsoft.com/office/drawing/2014/main" id="{F5A3C0E4-8A46-4114-8501-ABBE1CDF18CC}"/>
              </a:ext>
            </a:extLst>
          </p:cNvPr>
          <p:cNvSpPr/>
          <p:nvPr/>
        </p:nvSpPr>
        <p:spPr>
          <a:xfrm>
            <a:off x="3572386" y="3884631"/>
            <a:ext cx="2192144" cy="393540"/>
          </a:xfrm>
          <a:prstGeom prst="roundRect">
            <a:avLst>
              <a:gd name="adj" fmla="val 50000"/>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solidFill>
                  <a:prstClr val="white"/>
                </a:solidFill>
                <a:ea typeface="Microsoft YaHei" panose="020B0503020204020204" pitchFamily="34" charset="-122"/>
                <a:cs typeface="+mn-ea"/>
                <a:sym typeface="+mn-lt"/>
              </a:rPr>
              <a:t>指导教师</a:t>
            </a:r>
            <a:r>
              <a:rPr lang="zh-CN" altLang="en-US" sz="1400">
                <a:solidFill>
                  <a:prstClr val="white"/>
                </a:solidFill>
                <a:ea typeface="Microsoft YaHei" panose="020B0503020204020204" pitchFamily="34" charset="-122"/>
                <a:cs typeface="+mn-ea"/>
                <a:sym typeface="+mn-lt"/>
              </a:rPr>
              <a:t>：</a:t>
            </a:r>
            <a:r>
              <a:rPr lang="en-US" altLang="zh-CN" sz="1400">
                <a:solidFill>
                  <a:prstClr val="white"/>
                </a:solidFill>
                <a:ea typeface="Microsoft YaHei" panose="020B0503020204020204" pitchFamily="34" charset="-122"/>
                <a:cs typeface="+mn-ea"/>
                <a:sym typeface="+mn-lt"/>
              </a:rPr>
              <a:t>OfficePLUS</a:t>
            </a:r>
            <a:endParaRPr lang="zh-CN" altLang="en-US" sz="1400" dirty="0">
              <a:solidFill>
                <a:prstClr val="white"/>
              </a:solidFill>
              <a:ea typeface="Microsoft YaHei" panose="020B0503020204020204" pitchFamily="34" charset="-122"/>
              <a:cs typeface="+mn-ea"/>
              <a:sym typeface="+mn-lt"/>
            </a:endParaRPr>
          </a:p>
        </p:txBody>
      </p:sp>
      <p:sp>
        <p:nvSpPr>
          <p:cNvPr id="2" name="椭圆 1">
            <a:extLst>
              <a:ext uri="{FF2B5EF4-FFF2-40B4-BE49-F238E27FC236}">
                <a16:creationId xmlns:a16="http://schemas.microsoft.com/office/drawing/2014/main" id="{803E368D-161D-4D20-9154-ED7D1F841009}"/>
              </a:ext>
            </a:extLst>
          </p:cNvPr>
          <p:cNvSpPr/>
          <p:nvPr/>
        </p:nvSpPr>
        <p:spPr>
          <a:xfrm>
            <a:off x="4998312" y="736848"/>
            <a:ext cx="494298" cy="49429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 name="矩形 2">
            <a:extLst>
              <a:ext uri="{FF2B5EF4-FFF2-40B4-BE49-F238E27FC236}">
                <a16:creationId xmlns:a16="http://schemas.microsoft.com/office/drawing/2014/main" id="{26F7E86E-099A-4F5A-89ED-C0BE9B63C475}"/>
              </a:ext>
            </a:extLst>
          </p:cNvPr>
          <p:cNvSpPr/>
          <p:nvPr/>
        </p:nvSpPr>
        <p:spPr>
          <a:xfrm>
            <a:off x="5608150" y="752354"/>
            <a:ext cx="1585539" cy="51124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Tree>
    <p:extLst>
      <p:ext uri="{BB962C8B-B14F-4D97-AF65-F5344CB8AC3E}">
        <p14:creationId xmlns:p14="http://schemas.microsoft.com/office/powerpoint/2010/main" val="1108926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CA73AF44-2C86-47FC-8327-2D5665B3ED12}"/>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科研合作</a:t>
            </a:r>
          </a:p>
        </p:txBody>
      </p:sp>
      <p:sp>
        <p:nvSpPr>
          <p:cNvPr id="15" name="矩形: 圆角 14">
            <a:extLst>
              <a:ext uri="{FF2B5EF4-FFF2-40B4-BE49-F238E27FC236}">
                <a16:creationId xmlns:a16="http://schemas.microsoft.com/office/drawing/2014/main" id="{5AE39252-F2E7-4709-ADD7-F02DA6F88A3B}"/>
              </a:ext>
            </a:extLst>
          </p:cNvPr>
          <p:cNvSpPr/>
          <p:nvPr/>
        </p:nvSpPr>
        <p:spPr>
          <a:xfrm>
            <a:off x="5609671" y="1662569"/>
            <a:ext cx="5714160" cy="4138758"/>
          </a:xfrm>
          <a:prstGeom prst="roundRect">
            <a:avLst>
              <a:gd name="adj" fmla="val 10727"/>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6" name="任意多边形: 形状 15">
            <a:extLst>
              <a:ext uri="{FF2B5EF4-FFF2-40B4-BE49-F238E27FC236}">
                <a16:creationId xmlns:a16="http://schemas.microsoft.com/office/drawing/2014/main" id="{7E63D7F0-648D-48D8-95EB-207EF60212B6}"/>
              </a:ext>
            </a:extLst>
          </p:cNvPr>
          <p:cNvSpPr/>
          <p:nvPr/>
        </p:nvSpPr>
        <p:spPr>
          <a:xfrm>
            <a:off x="10860093" y="5367428"/>
            <a:ext cx="463736" cy="433899"/>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flip="none" rotWithShape="1">
            <a:gsLst>
              <a:gs pos="0">
                <a:schemeClr val="accent1">
                  <a:lumMod val="40000"/>
                  <a:lumOff val="60000"/>
                </a:schemeClr>
              </a:gs>
              <a:gs pos="48000">
                <a:schemeClr val="accent1">
                  <a:lumMod val="20000"/>
                  <a:lumOff val="80000"/>
                </a:schemeClr>
              </a:gs>
              <a:gs pos="100000">
                <a:schemeClr val="accent1">
                  <a:lumMod val="10000"/>
                  <a:lumOff val="90000"/>
                </a:schemeClr>
              </a:gs>
            </a:gsLst>
            <a:path path="circle">
              <a:fillToRect r="100000" b="100000"/>
            </a:path>
            <a:tileRect l="-100000" t="-100000"/>
          </a:gradFill>
          <a:ln w="12700" cap="flat" cmpd="sng" algn="ctr">
            <a:noFill/>
            <a:prstDash val="solid"/>
            <a:miter lim="800000"/>
          </a:ln>
          <a:effectLst>
            <a:outerShdw blurRad="279400" dist="139700" dir="13500000" algn="br" rotWithShape="0">
              <a:schemeClr val="accent1">
                <a:alpha val="8000"/>
              </a:scheme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8" name="矩形: 圆角 17">
            <a:extLst>
              <a:ext uri="{FF2B5EF4-FFF2-40B4-BE49-F238E27FC236}">
                <a16:creationId xmlns:a16="http://schemas.microsoft.com/office/drawing/2014/main" id="{64819443-274A-4879-8D68-EBF1FD9AB47E}"/>
              </a:ext>
            </a:extLst>
          </p:cNvPr>
          <p:cNvSpPr/>
          <p:nvPr/>
        </p:nvSpPr>
        <p:spPr>
          <a:xfrm>
            <a:off x="868171" y="1662569"/>
            <a:ext cx="4438911" cy="4138758"/>
          </a:xfrm>
          <a:prstGeom prst="roundRect">
            <a:avLst>
              <a:gd name="adj" fmla="val 10727"/>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9" name="任意多边形: 形状 18">
            <a:extLst>
              <a:ext uri="{FF2B5EF4-FFF2-40B4-BE49-F238E27FC236}">
                <a16:creationId xmlns:a16="http://schemas.microsoft.com/office/drawing/2014/main" id="{A266F154-B5FF-47A3-BA74-8B9BD19FBD1E}"/>
              </a:ext>
            </a:extLst>
          </p:cNvPr>
          <p:cNvSpPr/>
          <p:nvPr/>
        </p:nvSpPr>
        <p:spPr>
          <a:xfrm>
            <a:off x="4837841" y="5367428"/>
            <a:ext cx="479938" cy="433899"/>
          </a:xfrm>
          <a:custGeom>
            <a:avLst/>
            <a:gdLst>
              <a:gd name="connsiteX0" fmla="*/ 937527 w 937527"/>
              <a:gd name="connsiteY0" fmla="*/ 0 h 883346"/>
              <a:gd name="connsiteX1" fmla="*/ 937527 w 937527"/>
              <a:gd name="connsiteY1" fmla="*/ 34068 h 883346"/>
              <a:gd name="connsiteX2" fmla="*/ 88249 w 937527"/>
              <a:gd name="connsiteY2" fmla="*/ 883346 h 883346"/>
              <a:gd name="connsiteX3" fmla="*/ 0 w 937527"/>
              <a:gd name="connsiteY3" fmla="*/ 883346 h 883346"/>
              <a:gd name="connsiteX4" fmla="*/ 900 w 937527"/>
              <a:gd name="connsiteY4" fmla="*/ 881757 h 883346"/>
              <a:gd name="connsiteX5" fmla="*/ 210450 w 937527"/>
              <a:gd name="connsiteY5" fmla="*/ 191195 h 883346"/>
              <a:gd name="connsiteX6" fmla="*/ 904271 w 937527"/>
              <a:gd name="connsiteY6" fmla="*/ 38457 h 88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527" h="883346">
                <a:moveTo>
                  <a:pt x="937527" y="0"/>
                </a:moveTo>
                <a:lnTo>
                  <a:pt x="937527" y="34068"/>
                </a:lnTo>
                <a:cubicBezTo>
                  <a:pt x="937527" y="503111"/>
                  <a:pt x="557292" y="883346"/>
                  <a:pt x="88249" y="883346"/>
                </a:cubicBezTo>
                <a:lnTo>
                  <a:pt x="0" y="883346"/>
                </a:lnTo>
                <a:lnTo>
                  <a:pt x="900" y="881757"/>
                </a:lnTo>
                <a:cubicBezTo>
                  <a:pt x="135044" y="708720"/>
                  <a:pt x="208068" y="514252"/>
                  <a:pt x="210450" y="191195"/>
                </a:cubicBezTo>
                <a:cubicBezTo>
                  <a:pt x="472983" y="187723"/>
                  <a:pt x="766205" y="157813"/>
                  <a:pt x="904271" y="38457"/>
                </a:cubicBezTo>
                <a:close/>
              </a:path>
            </a:pathLst>
          </a:custGeom>
          <a:gradFill flip="none" rotWithShape="1">
            <a:gsLst>
              <a:gs pos="0">
                <a:schemeClr val="accent1">
                  <a:lumMod val="40000"/>
                  <a:lumOff val="60000"/>
                </a:schemeClr>
              </a:gs>
              <a:gs pos="48000">
                <a:schemeClr val="accent1">
                  <a:lumMod val="20000"/>
                  <a:lumOff val="80000"/>
                </a:schemeClr>
              </a:gs>
              <a:gs pos="100000">
                <a:schemeClr val="accent1">
                  <a:lumMod val="10000"/>
                  <a:lumOff val="90000"/>
                </a:schemeClr>
              </a:gs>
            </a:gsLst>
            <a:path path="circle">
              <a:fillToRect r="100000" b="100000"/>
            </a:path>
            <a:tileRect l="-100000" t="-100000"/>
          </a:gradFill>
          <a:ln w="12700" cap="flat" cmpd="sng" algn="ctr">
            <a:noFill/>
            <a:prstDash val="solid"/>
            <a:miter lim="800000"/>
          </a:ln>
          <a:effectLst>
            <a:outerShdw blurRad="279400" dist="139700" dir="13500000" algn="br" rotWithShape="0">
              <a:schemeClr val="accent1">
                <a:alpha val="8000"/>
              </a:scheme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1" name="文本框 20">
            <a:extLst>
              <a:ext uri="{FF2B5EF4-FFF2-40B4-BE49-F238E27FC236}">
                <a16:creationId xmlns:a16="http://schemas.microsoft.com/office/drawing/2014/main" id="{737E2F09-72BB-4D89-974A-78ABDA00836C}"/>
              </a:ext>
            </a:extLst>
          </p:cNvPr>
          <p:cNvSpPr txBox="1"/>
          <p:nvPr/>
        </p:nvSpPr>
        <p:spPr>
          <a:xfrm>
            <a:off x="5954980" y="5056725"/>
            <a:ext cx="718145" cy="215444"/>
          </a:xfrm>
          <a:prstGeom prst="rect">
            <a:avLst/>
          </a:prstGeom>
          <a:noFill/>
        </p:spPr>
        <p:txBody>
          <a:bodyPr wrap="none" lIns="0" tIns="0" rIns="0" bIns="0" rtlCol="0">
            <a:noAutofit/>
          </a:bodyPr>
          <a:lstStyle/>
          <a:p>
            <a:r>
              <a:rPr lang="zh-CN" altLang="en-US" sz="1400" dirty="0">
                <a:solidFill>
                  <a:schemeClr val="accent1"/>
                </a:solidFill>
                <a:ea typeface="Microsoft YaHei" panose="020B0503020204020204" pitchFamily="34" charset="-122"/>
                <a:cs typeface="+mn-ea"/>
                <a:sym typeface="+mn-lt"/>
              </a:rPr>
              <a:t>教育占比</a:t>
            </a:r>
          </a:p>
        </p:txBody>
      </p:sp>
      <p:sp>
        <p:nvSpPr>
          <p:cNvPr id="22" name="文本框 21">
            <a:extLst>
              <a:ext uri="{FF2B5EF4-FFF2-40B4-BE49-F238E27FC236}">
                <a16:creationId xmlns:a16="http://schemas.microsoft.com/office/drawing/2014/main" id="{088E9C7F-1D69-4B3D-AD63-DFD3CF7366E5}"/>
              </a:ext>
            </a:extLst>
          </p:cNvPr>
          <p:cNvSpPr txBox="1"/>
          <p:nvPr/>
        </p:nvSpPr>
        <p:spPr>
          <a:xfrm>
            <a:off x="10039162" y="4995170"/>
            <a:ext cx="799899"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1.14%</a:t>
            </a:r>
            <a:endParaRPr lang="zh-CN" altLang="en-US" sz="2200" b="1" dirty="0">
              <a:solidFill>
                <a:schemeClr val="accent1"/>
              </a:solidFill>
              <a:ea typeface="Microsoft YaHei" panose="020B0503020204020204" pitchFamily="34" charset="-122"/>
              <a:cs typeface="+mn-ea"/>
              <a:sym typeface="+mn-lt"/>
            </a:endParaRPr>
          </a:p>
        </p:txBody>
      </p:sp>
      <p:sp>
        <p:nvSpPr>
          <p:cNvPr id="23" name="文本框 22">
            <a:extLst>
              <a:ext uri="{FF2B5EF4-FFF2-40B4-BE49-F238E27FC236}">
                <a16:creationId xmlns:a16="http://schemas.microsoft.com/office/drawing/2014/main" id="{51B9727C-9BEC-4B57-A641-4F414DB93408}"/>
              </a:ext>
            </a:extLst>
          </p:cNvPr>
          <p:cNvSpPr txBox="1"/>
          <p:nvPr/>
        </p:nvSpPr>
        <p:spPr>
          <a:xfrm>
            <a:off x="8292976" y="4995170"/>
            <a:ext cx="799899"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2.86%</a:t>
            </a:r>
            <a:endParaRPr lang="zh-CN" altLang="en-US" sz="2200" b="1" dirty="0">
              <a:solidFill>
                <a:schemeClr val="accent1"/>
              </a:solidFill>
              <a:ea typeface="Microsoft YaHei" panose="020B0503020204020204" pitchFamily="34" charset="-122"/>
              <a:cs typeface="+mn-ea"/>
              <a:sym typeface="+mn-lt"/>
            </a:endParaRPr>
          </a:p>
        </p:txBody>
      </p:sp>
      <p:sp>
        <p:nvSpPr>
          <p:cNvPr id="25" name="文本框 24">
            <a:extLst>
              <a:ext uri="{FF2B5EF4-FFF2-40B4-BE49-F238E27FC236}">
                <a16:creationId xmlns:a16="http://schemas.microsoft.com/office/drawing/2014/main" id="{07572F62-22AE-4ABE-BD0D-9688DE5E12D2}"/>
              </a:ext>
            </a:extLst>
          </p:cNvPr>
          <p:cNvSpPr txBox="1"/>
          <p:nvPr/>
        </p:nvSpPr>
        <p:spPr>
          <a:xfrm>
            <a:off x="5954980" y="4344224"/>
            <a:ext cx="718145" cy="215444"/>
          </a:xfrm>
          <a:prstGeom prst="rect">
            <a:avLst/>
          </a:prstGeom>
          <a:noFill/>
        </p:spPr>
        <p:txBody>
          <a:bodyPr wrap="none" lIns="0" tIns="0" rIns="0" bIns="0" rtlCol="0">
            <a:noAutofit/>
          </a:bodyPr>
          <a:lstStyle/>
          <a:p>
            <a:r>
              <a:rPr lang="zh-CN" altLang="en-US" sz="1400" dirty="0">
                <a:solidFill>
                  <a:schemeClr val="accent1"/>
                </a:solidFill>
                <a:ea typeface="Microsoft YaHei" panose="020B0503020204020204" pitchFamily="34" charset="-122"/>
                <a:cs typeface="+mn-ea"/>
                <a:sym typeface="+mn-lt"/>
              </a:rPr>
              <a:t>交税占比</a:t>
            </a:r>
          </a:p>
        </p:txBody>
      </p:sp>
      <p:sp>
        <p:nvSpPr>
          <p:cNvPr id="26" name="文本框 25">
            <a:extLst>
              <a:ext uri="{FF2B5EF4-FFF2-40B4-BE49-F238E27FC236}">
                <a16:creationId xmlns:a16="http://schemas.microsoft.com/office/drawing/2014/main" id="{E5174DF1-D078-49FC-85D0-9707D6AA18BA}"/>
              </a:ext>
            </a:extLst>
          </p:cNvPr>
          <p:cNvSpPr txBox="1"/>
          <p:nvPr/>
        </p:nvSpPr>
        <p:spPr>
          <a:xfrm>
            <a:off x="10039162" y="4282669"/>
            <a:ext cx="956993"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21.33%</a:t>
            </a:r>
            <a:endParaRPr lang="zh-CN" altLang="en-US" sz="2200" b="1" dirty="0">
              <a:solidFill>
                <a:schemeClr val="accent1"/>
              </a:solidFill>
              <a:ea typeface="Microsoft YaHei" panose="020B0503020204020204" pitchFamily="34" charset="-122"/>
              <a:cs typeface="+mn-ea"/>
              <a:sym typeface="+mn-lt"/>
            </a:endParaRPr>
          </a:p>
        </p:txBody>
      </p:sp>
      <p:sp>
        <p:nvSpPr>
          <p:cNvPr id="27" name="文本框 26">
            <a:extLst>
              <a:ext uri="{FF2B5EF4-FFF2-40B4-BE49-F238E27FC236}">
                <a16:creationId xmlns:a16="http://schemas.microsoft.com/office/drawing/2014/main" id="{DA4BBDCE-FA68-40CE-9674-09842AC1CA44}"/>
              </a:ext>
            </a:extLst>
          </p:cNvPr>
          <p:cNvSpPr txBox="1"/>
          <p:nvPr/>
        </p:nvSpPr>
        <p:spPr>
          <a:xfrm>
            <a:off x="8292976" y="4282669"/>
            <a:ext cx="407163"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5%</a:t>
            </a:r>
            <a:endParaRPr lang="zh-CN" altLang="en-US" sz="2200" b="1" dirty="0">
              <a:solidFill>
                <a:schemeClr val="accent1"/>
              </a:solidFill>
              <a:ea typeface="Microsoft YaHei" panose="020B0503020204020204" pitchFamily="34" charset="-122"/>
              <a:cs typeface="+mn-ea"/>
              <a:sym typeface="+mn-lt"/>
            </a:endParaRPr>
          </a:p>
        </p:txBody>
      </p:sp>
      <p:sp>
        <p:nvSpPr>
          <p:cNvPr id="29" name="文本框 28">
            <a:extLst>
              <a:ext uri="{FF2B5EF4-FFF2-40B4-BE49-F238E27FC236}">
                <a16:creationId xmlns:a16="http://schemas.microsoft.com/office/drawing/2014/main" id="{83A7B10B-23D0-4E1E-8EE2-7AF9A2723760}"/>
              </a:ext>
            </a:extLst>
          </p:cNvPr>
          <p:cNvSpPr txBox="1"/>
          <p:nvPr/>
        </p:nvSpPr>
        <p:spPr>
          <a:xfrm>
            <a:off x="5954980" y="3631724"/>
            <a:ext cx="718145" cy="215444"/>
          </a:xfrm>
          <a:prstGeom prst="rect">
            <a:avLst/>
          </a:prstGeom>
          <a:noFill/>
        </p:spPr>
        <p:txBody>
          <a:bodyPr wrap="none" lIns="0" tIns="0" rIns="0" bIns="0" rtlCol="0">
            <a:noAutofit/>
          </a:bodyPr>
          <a:lstStyle/>
          <a:p>
            <a:r>
              <a:rPr lang="zh-CN" altLang="en-US" sz="1400" dirty="0">
                <a:solidFill>
                  <a:schemeClr val="accent1"/>
                </a:solidFill>
                <a:ea typeface="Microsoft YaHei" panose="020B0503020204020204" pitchFamily="34" charset="-122"/>
                <a:cs typeface="+mn-ea"/>
                <a:sym typeface="+mn-lt"/>
              </a:rPr>
              <a:t>人均占比</a:t>
            </a:r>
          </a:p>
        </p:txBody>
      </p:sp>
      <p:sp>
        <p:nvSpPr>
          <p:cNvPr id="30" name="文本框 29">
            <a:extLst>
              <a:ext uri="{FF2B5EF4-FFF2-40B4-BE49-F238E27FC236}">
                <a16:creationId xmlns:a16="http://schemas.microsoft.com/office/drawing/2014/main" id="{061D960C-67C7-4F91-9732-A2D47BEEB68A}"/>
              </a:ext>
            </a:extLst>
          </p:cNvPr>
          <p:cNvSpPr txBox="1"/>
          <p:nvPr/>
        </p:nvSpPr>
        <p:spPr>
          <a:xfrm>
            <a:off x="10039162" y="3570169"/>
            <a:ext cx="956993"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75.61%</a:t>
            </a:r>
            <a:endParaRPr lang="zh-CN" altLang="en-US" sz="2200" b="1" dirty="0">
              <a:solidFill>
                <a:schemeClr val="accent1"/>
              </a:solidFill>
              <a:ea typeface="Microsoft YaHei" panose="020B0503020204020204" pitchFamily="34" charset="-122"/>
              <a:cs typeface="+mn-ea"/>
              <a:sym typeface="+mn-lt"/>
            </a:endParaRPr>
          </a:p>
        </p:txBody>
      </p:sp>
      <p:sp>
        <p:nvSpPr>
          <p:cNvPr id="31" name="文本框 30">
            <a:extLst>
              <a:ext uri="{FF2B5EF4-FFF2-40B4-BE49-F238E27FC236}">
                <a16:creationId xmlns:a16="http://schemas.microsoft.com/office/drawing/2014/main" id="{9901AD37-9756-474C-977B-FE3EB9B8A9D1}"/>
              </a:ext>
            </a:extLst>
          </p:cNvPr>
          <p:cNvSpPr txBox="1"/>
          <p:nvPr/>
        </p:nvSpPr>
        <p:spPr>
          <a:xfrm>
            <a:off x="8292976" y="3570169"/>
            <a:ext cx="799899" cy="338554"/>
          </a:xfrm>
          <a:prstGeom prst="rect">
            <a:avLst/>
          </a:prstGeom>
          <a:noFill/>
        </p:spPr>
        <p:txBody>
          <a:bodyPr wrap="none" lIns="0" tIns="0" rIns="0" bIns="0" rtlCol="0">
            <a:noAutofit/>
          </a:bodyPr>
          <a:lstStyle/>
          <a:p>
            <a:pPr algn="l"/>
            <a:r>
              <a:rPr lang="en-US" altLang="zh-CN" sz="2200" b="1" dirty="0">
                <a:solidFill>
                  <a:schemeClr val="accent1"/>
                </a:solidFill>
                <a:ea typeface="Microsoft YaHei" panose="020B0503020204020204" pitchFamily="34" charset="-122"/>
                <a:cs typeface="+mn-ea"/>
                <a:sym typeface="+mn-lt"/>
              </a:rPr>
              <a:t>91.9%</a:t>
            </a:r>
            <a:endParaRPr lang="zh-CN" altLang="en-US" sz="2200" b="1" dirty="0">
              <a:solidFill>
                <a:schemeClr val="accent1"/>
              </a:solidFill>
              <a:ea typeface="Microsoft YaHei" panose="020B0503020204020204" pitchFamily="34" charset="-122"/>
              <a:cs typeface="+mn-ea"/>
              <a:sym typeface="+mn-lt"/>
            </a:endParaRPr>
          </a:p>
        </p:txBody>
      </p:sp>
      <p:sp>
        <p:nvSpPr>
          <p:cNvPr id="32" name="矩形: 圆角 31">
            <a:extLst>
              <a:ext uri="{FF2B5EF4-FFF2-40B4-BE49-F238E27FC236}">
                <a16:creationId xmlns:a16="http://schemas.microsoft.com/office/drawing/2014/main" id="{9E006E9D-EF0C-40FF-82AC-2EA719B8881C}"/>
              </a:ext>
            </a:extLst>
          </p:cNvPr>
          <p:cNvSpPr/>
          <p:nvPr/>
        </p:nvSpPr>
        <p:spPr>
          <a:xfrm rot="10800000" flipV="1">
            <a:off x="7876726" y="2499612"/>
            <a:ext cx="1180050" cy="28340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zh-CN" altLang="en-US" sz="1400" dirty="0">
                <a:solidFill>
                  <a:schemeClr val="accent1"/>
                </a:solidFill>
                <a:ea typeface="Microsoft YaHei" panose="020B0503020204020204" pitchFamily="34" charset="-122"/>
                <a:cs typeface="+mn-ea"/>
                <a:sym typeface="+mn-lt"/>
              </a:rPr>
              <a:t>经济构成</a:t>
            </a:r>
          </a:p>
        </p:txBody>
      </p:sp>
      <p:sp>
        <p:nvSpPr>
          <p:cNvPr id="34" name="文本框 33">
            <a:extLst>
              <a:ext uri="{FF2B5EF4-FFF2-40B4-BE49-F238E27FC236}">
                <a16:creationId xmlns:a16="http://schemas.microsoft.com/office/drawing/2014/main" id="{4A2A17BF-F7AF-4729-9CCC-04C8434BE91D}"/>
              </a:ext>
            </a:extLst>
          </p:cNvPr>
          <p:cNvSpPr txBox="1"/>
          <p:nvPr/>
        </p:nvSpPr>
        <p:spPr>
          <a:xfrm>
            <a:off x="8146552" y="2969984"/>
            <a:ext cx="769441" cy="276999"/>
          </a:xfrm>
          <a:prstGeom prst="rect">
            <a:avLst/>
          </a:prstGeom>
          <a:noFill/>
        </p:spPr>
        <p:txBody>
          <a:bodyPr wrap="none" lIns="0" tIns="0" rIns="0" bIns="0" rtlCol="0">
            <a:noAutofit/>
          </a:bodyPr>
          <a:lstStyle/>
          <a:p>
            <a:pPr algn="ctr"/>
            <a:r>
              <a:rPr lang="en-US" altLang="zh-CN" dirty="0">
                <a:solidFill>
                  <a:schemeClr val="accent1"/>
                </a:solidFill>
                <a:effectLst>
                  <a:outerShdw blurRad="127000" dist="50800" dir="2700000" sx="102000" sy="102000" algn="tl" rotWithShape="0">
                    <a:schemeClr val="accent1">
                      <a:lumMod val="75000"/>
                      <a:alpha val="20000"/>
                    </a:schemeClr>
                  </a:outerShdw>
                </a:effectLst>
                <a:ea typeface="Microsoft YaHei" panose="020B0503020204020204" pitchFamily="34" charset="-122"/>
                <a:cs typeface="+mn-ea"/>
                <a:sym typeface="+mn-lt"/>
              </a:rPr>
              <a:t>2019</a:t>
            </a:r>
            <a:r>
              <a:rPr lang="zh-CN" altLang="en-US" dirty="0">
                <a:solidFill>
                  <a:schemeClr val="accent1"/>
                </a:solidFill>
                <a:effectLst>
                  <a:outerShdw blurRad="127000" dist="50800" dir="2700000" sx="102000" sy="102000" algn="tl" rotWithShape="0">
                    <a:schemeClr val="accent1">
                      <a:lumMod val="75000"/>
                      <a:alpha val="20000"/>
                    </a:schemeClr>
                  </a:outerShdw>
                </a:effectLst>
                <a:ea typeface="Microsoft YaHei" panose="020B0503020204020204" pitchFamily="34" charset="-122"/>
                <a:cs typeface="+mn-ea"/>
                <a:sym typeface="+mn-lt"/>
              </a:rPr>
              <a:t>年</a:t>
            </a:r>
          </a:p>
        </p:txBody>
      </p:sp>
      <p:sp>
        <p:nvSpPr>
          <p:cNvPr id="35" name="文本框 34">
            <a:extLst>
              <a:ext uri="{FF2B5EF4-FFF2-40B4-BE49-F238E27FC236}">
                <a16:creationId xmlns:a16="http://schemas.microsoft.com/office/drawing/2014/main" id="{0FAD1EA2-059D-404B-A9B7-C846F97E7B45}"/>
              </a:ext>
            </a:extLst>
          </p:cNvPr>
          <p:cNvSpPr txBox="1"/>
          <p:nvPr/>
        </p:nvSpPr>
        <p:spPr>
          <a:xfrm>
            <a:off x="9907966" y="2969984"/>
            <a:ext cx="769441" cy="276999"/>
          </a:xfrm>
          <a:prstGeom prst="rect">
            <a:avLst/>
          </a:prstGeom>
          <a:noFill/>
        </p:spPr>
        <p:txBody>
          <a:bodyPr wrap="none" lIns="0" tIns="0" rIns="0" bIns="0" rtlCol="0">
            <a:noAutofit/>
          </a:bodyPr>
          <a:lstStyle/>
          <a:p>
            <a:pPr algn="ctr"/>
            <a:r>
              <a:rPr lang="en-US" altLang="zh-CN" dirty="0">
                <a:solidFill>
                  <a:schemeClr val="accent1"/>
                </a:solidFill>
                <a:effectLst>
                  <a:outerShdw blurRad="127000" dist="50800" dir="2700000" sx="102000" sy="102000" algn="tl" rotWithShape="0">
                    <a:schemeClr val="accent1">
                      <a:lumMod val="75000"/>
                      <a:alpha val="20000"/>
                    </a:schemeClr>
                  </a:outerShdw>
                </a:effectLst>
                <a:ea typeface="Microsoft YaHei" panose="020B0503020204020204" pitchFamily="34" charset="-122"/>
                <a:cs typeface="+mn-ea"/>
                <a:sym typeface="+mn-lt"/>
              </a:rPr>
              <a:t>2020</a:t>
            </a:r>
            <a:r>
              <a:rPr lang="zh-CN" altLang="en-US" dirty="0">
                <a:solidFill>
                  <a:schemeClr val="accent1"/>
                </a:solidFill>
                <a:effectLst>
                  <a:outerShdw blurRad="127000" dist="50800" dir="2700000" sx="102000" sy="102000" algn="tl" rotWithShape="0">
                    <a:schemeClr val="accent1">
                      <a:lumMod val="75000"/>
                      <a:alpha val="20000"/>
                    </a:schemeClr>
                  </a:outerShdw>
                </a:effectLst>
                <a:ea typeface="Microsoft YaHei" panose="020B0503020204020204" pitchFamily="34" charset="-122"/>
                <a:cs typeface="+mn-ea"/>
                <a:sym typeface="+mn-lt"/>
              </a:rPr>
              <a:t>年</a:t>
            </a:r>
          </a:p>
        </p:txBody>
      </p:sp>
      <p:cxnSp>
        <p:nvCxnSpPr>
          <p:cNvPr id="36" name="直接连接符 35">
            <a:extLst>
              <a:ext uri="{FF2B5EF4-FFF2-40B4-BE49-F238E27FC236}">
                <a16:creationId xmlns:a16="http://schemas.microsoft.com/office/drawing/2014/main" id="{6A5B4B3E-086B-4D39-8133-AB896F132D73}"/>
              </a:ext>
            </a:extLst>
          </p:cNvPr>
          <p:cNvCxnSpPr>
            <a:cxnSpLocks/>
          </p:cNvCxnSpPr>
          <p:nvPr/>
        </p:nvCxnSpPr>
        <p:spPr>
          <a:xfrm>
            <a:off x="5972821" y="4095696"/>
            <a:ext cx="4987860" cy="0"/>
          </a:xfrm>
          <a:prstGeom prst="line">
            <a:avLst/>
          </a:prstGeom>
          <a:ln w="127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9057CA7-C57A-40F7-BE9C-8FCDB8C7F274}"/>
              </a:ext>
            </a:extLst>
          </p:cNvPr>
          <p:cNvCxnSpPr>
            <a:cxnSpLocks/>
          </p:cNvCxnSpPr>
          <p:nvPr/>
        </p:nvCxnSpPr>
        <p:spPr>
          <a:xfrm>
            <a:off x="5972821" y="4808196"/>
            <a:ext cx="4987860" cy="0"/>
          </a:xfrm>
          <a:prstGeom prst="line">
            <a:avLst/>
          </a:prstGeom>
          <a:ln w="127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8296E2A-7D61-47BF-A29F-822F9F5ACB02}"/>
              </a:ext>
            </a:extLst>
          </p:cNvPr>
          <p:cNvCxnSpPr>
            <a:cxnSpLocks/>
          </p:cNvCxnSpPr>
          <p:nvPr/>
        </p:nvCxnSpPr>
        <p:spPr>
          <a:xfrm>
            <a:off x="5972821" y="3383196"/>
            <a:ext cx="4987860" cy="0"/>
          </a:xfrm>
          <a:prstGeom prst="line">
            <a:avLst/>
          </a:prstGeom>
          <a:ln w="127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0E9AAE7-0E04-4950-83B1-1193C3195B1B}"/>
              </a:ext>
            </a:extLst>
          </p:cNvPr>
          <p:cNvSpPr txBox="1"/>
          <p:nvPr/>
        </p:nvSpPr>
        <p:spPr>
          <a:xfrm>
            <a:off x="1174111" y="2013979"/>
            <a:ext cx="3837729" cy="303801"/>
          </a:xfrm>
          <a:prstGeom prst="rect">
            <a:avLst/>
          </a:prstGeom>
          <a:noFill/>
        </p:spPr>
        <p:txBody>
          <a:bodyPr wrap="square" lIns="0" tIns="0" rIns="0" bIns="0" rtlCol="0">
            <a:noAutofit/>
          </a:bodyPr>
          <a:lstStyle>
            <a:defPPr>
              <a:defRPr lang="zh-SG"/>
            </a:defPPr>
            <a:lvl1pPr marR="0" lvl="0" indent="0" fontAlgn="auto">
              <a:lnSpc>
                <a:spcPct val="120000"/>
              </a:lnSpc>
              <a:spcBef>
                <a:spcPts val="0"/>
              </a:spcBef>
              <a:spcAft>
                <a:spcPts val="0"/>
              </a:spcAft>
              <a:buClrTx/>
              <a:buSzTx/>
              <a:buFontTx/>
              <a:buNone/>
              <a:tabLst/>
              <a:defRPr kumimoji="0" b="0" i="0" u="none" strike="noStrike" cap="none" spc="0" normalizeH="0" baseline="0">
                <a:ln>
                  <a:noFill/>
                </a:ln>
                <a:solidFill>
                  <a:prstClr val="black">
                    <a:lumMod val="85000"/>
                    <a:lumOff val="15000"/>
                  </a:prstClr>
                </a:solidFill>
                <a:effectLst/>
                <a:uLnTx/>
                <a:uFillTx/>
                <a:cs typeface="+mn-ea"/>
              </a:defRPr>
            </a:lvl1pPr>
          </a:lstStyle>
          <a:p>
            <a:pPr algn="ctr"/>
            <a:r>
              <a:rPr lang="zh-CN" altLang="en-US" spc="300" dirty="0">
                <a:solidFill>
                  <a:schemeClr val="accent1"/>
                </a:solidFill>
                <a:ea typeface="Microsoft YaHei" panose="020B0503020204020204" pitchFamily="34" charset="-122"/>
                <a:sym typeface="+mn-lt"/>
              </a:rPr>
              <a:t>沈阳航空航天大学科技处简介</a:t>
            </a:r>
          </a:p>
        </p:txBody>
      </p:sp>
      <p:sp>
        <p:nvSpPr>
          <p:cNvPr id="40" name="文本框 39">
            <a:extLst>
              <a:ext uri="{FF2B5EF4-FFF2-40B4-BE49-F238E27FC236}">
                <a16:creationId xmlns:a16="http://schemas.microsoft.com/office/drawing/2014/main" id="{6A81DE68-0F80-4814-9DC7-A93F3FCE8CDD}"/>
              </a:ext>
            </a:extLst>
          </p:cNvPr>
          <p:cNvSpPr txBox="1"/>
          <p:nvPr/>
        </p:nvSpPr>
        <p:spPr>
          <a:xfrm>
            <a:off x="1373977" y="4628851"/>
            <a:ext cx="3734381" cy="944939"/>
          </a:xfrm>
          <a:prstGeom prst="rect">
            <a:avLst/>
          </a:prstGeom>
          <a:noFill/>
        </p:spPr>
        <p:txBody>
          <a:bodyPr wrap="square" lIns="0" tIns="0" rIns="0" bIns="0" rtlCol="0">
            <a:noAutofit/>
          </a:bodyPr>
          <a:lstStyle/>
          <a:p>
            <a:pPr algn="l">
              <a:lnSpc>
                <a:spcPct val="130000"/>
              </a:lnSpc>
            </a:pPr>
            <a:r>
              <a:rPr lang="zh-CN" altLang="en-US" sz="1200" dirty="0">
                <a:solidFill>
                  <a:schemeClr val="tx1">
                    <a:lumMod val="75000"/>
                    <a:lumOff val="25000"/>
                  </a:schemeClr>
                </a:solidFill>
                <a:ea typeface="Microsoft YaHei" panose="020B0503020204020204" pitchFamily="34" charset="-122"/>
                <a:cs typeface="+mn-ea"/>
                <a:sym typeface="+mn-lt"/>
              </a:rPr>
              <a:t>为了推动我校强化科技创新工作的持续发展，</a:t>
            </a:r>
            <a:r>
              <a:rPr lang="en-US" altLang="zh-CN" sz="1200" dirty="0">
                <a:solidFill>
                  <a:schemeClr val="tx1">
                    <a:lumMod val="75000"/>
                    <a:lumOff val="25000"/>
                  </a:schemeClr>
                </a:solidFill>
                <a:ea typeface="Microsoft YaHei" panose="020B0503020204020204" pitchFamily="34" charset="-122"/>
                <a:cs typeface="+mn-ea"/>
                <a:sym typeface="+mn-lt"/>
              </a:rPr>
              <a:t>2018</a:t>
            </a:r>
            <a:r>
              <a:rPr lang="zh-CN" altLang="en-US" sz="1200" dirty="0">
                <a:solidFill>
                  <a:schemeClr val="tx1">
                    <a:lumMod val="75000"/>
                    <a:lumOff val="25000"/>
                  </a:schemeClr>
                </a:solidFill>
                <a:ea typeface="Microsoft YaHei" panose="020B0503020204020204" pitchFamily="34" charset="-122"/>
                <a:cs typeface="+mn-ea"/>
                <a:sym typeface="+mn-lt"/>
              </a:rPr>
              <a:t>年，科技处在原有的基础上进行了职能调整和整合，主要负责学校科学研究活动的组织、管理和服务以及学校科研管理平台的建设与管理等部门。</a:t>
            </a:r>
          </a:p>
        </p:txBody>
      </p:sp>
      <p:sp>
        <p:nvSpPr>
          <p:cNvPr id="41" name="矩形: 圆角 40">
            <a:extLst>
              <a:ext uri="{FF2B5EF4-FFF2-40B4-BE49-F238E27FC236}">
                <a16:creationId xmlns:a16="http://schemas.microsoft.com/office/drawing/2014/main" id="{5A139861-1DD5-4E80-910B-C1B2DEBA2681}"/>
              </a:ext>
            </a:extLst>
          </p:cNvPr>
          <p:cNvSpPr/>
          <p:nvPr/>
        </p:nvSpPr>
        <p:spPr>
          <a:xfrm>
            <a:off x="1373977" y="4176867"/>
            <a:ext cx="1538997" cy="337913"/>
          </a:xfrm>
          <a:prstGeom prst="roundRect">
            <a:avLst>
              <a:gd name="adj" fmla="val 50000"/>
            </a:avLst>
          </a:pr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ea typeface="Microsoft YaHei" panose="020B0503020204020204" pitchFamily="34" charset="-122"/>
                <a:cs typeface="+mn-ea"/>
                <a:sym typeface="+mn-lt"/>
              </a:rPr>
              <a:t>设置相关部门</a:t>
            </a:r>
          </a:p>
        </p:txBody>
      </p:sp>
      <p:sp>
        <p:nvSpPr>
          <p:cNvPr id="43" name="任意多边形: 形状 42">
            <a:extLst>
              <a:ext uri="{FF2B5EF4-FFF2-40B4-BE49-F238E27FC236}">
                <a16:creationId xmlns:a16="http://schemas.microsoft.com/office/drawing/2014/main" id="{C83E747D-E2BC-4A7D-B96E-92EC1A3120C0}"/>
              </a:ext>
            </a:extLst>
          </p:cNvPr>
          <p:cNvSpPr/>
          <p:nvPr/>
        </p:nvSpPr>
        <p:spPr>
          <a:xfrm flipV="1">
            <a:off x="2969971" y="2841964"/>
            <a:ext cx="246008" cy="718116"/>
          </a:xfrm>
          <a:custGeom>
            <a:avLst/>
            <a:gdLst>
              <a:gd name="connsiteX0" fmla="*/ 0 w 530352"/>
              <a:gd name="connsiteY0" fmla="*/ 12192 h 1700784"/>
              <a:gd name="connsiteX1" fmla="*/ 0 w 530352"/>
              <a:gd name="connsiteY1" fmla="*/ 1438656 h 1700784"/>
              <a:gd name="connsiteX2" fmla="*/ 262128 w 530352"/>
              <a:gd name="connsiteY2" fmla="*/ 1700784 h 1700784"/>
              <a:gd name="connsiteX3" fmla="*/ 530352 w 530352"/>
              <a:gd name="connsiteY3" fmla="*/ 1432560 h 1700784"/>
              <a:gd name="connsiteX4" fmla="*/ 530352 w 530352"/>
              <a:gd name="connsiteY4" fmla="*/ 0 h 1700784"/>
              <a:gd name="connsiteX5" fmla="*/ 0 w 530352"/>
              <a:gd name="connsiteY5" fmla="*/ 12192 h 170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352" h="1700784">
                <a:moveTo>
                  <a:pt x="0" y="12192"/>
                </a:moveTo>
                <a:lnTo>
                  <a:pt x="0" y="1438656"/>
                </a:lnTo>
                <a:lnTo>
                  <a:pt x="262128" y="1700784"/>
                </a:lnTo>
                <a:lnTo>
                  <a:pt x="530352" y="1432560"/>
                </a:lnTo>
                <a:lnTo>
                  <a:pt x="530352" y="0"/>
                </a:lnTo>
                <a:lnTo>
                  <a:pt x="0" y="12192"/>
                </a:lnTo>
                <a:close/>
              </a:path>
            </a:pathLst>
          </a:custGeom>
          <a:gradFill>
            <a:gsLst>
              <a:gs pos="15000">
                <a:schemeClr val="accent1">
                  <a:alpha val="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4" name="矩形: 圆角 43">
            <a:extLst>
              <a:ext uri="{FF2B5EF4-FFF2-40B4-BE49-F238E27FC236}">
                <a16:creationId xmlns:a16="http://schemas.microsoft.com/office/drawing/2014/main" id="{A8B4B7C3-A68E-4F73-87B9-6BD275923C4B}"/>
              </a:ext>
            </a:extLst>
          </p:cNvPr>
          <p:cNvSpPr/>
          <p:nvPr/>
        </p:nvSpPr>
        <p:spPr>
          <a:xfrm rot="10800000" flipV="1">
            <a:off x="1927875" y="2499612"/>
            <a:ext cx="2327278" cy="28340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zh-CN" altLang="en-US" sz="1400" dirty="0">
                <a:solidFill>
                  <a:schemeClr val="accent1"/>
                </a:solidFill>
                <a:ea typeface="Microsoft YaHei" panose="020B0503020204020204" pitchFamily="34" charset="-122"/>
                <a:cs typeface="+mn-ea"/>
                <a:sym typeface="+mn-lt"/>
              </a:rPr>
              <a:t>部门调整和整合</a:t>
            </a:r>
          </a:p>
        </p:txBody>
      </p:sp>
      <p:sp>
        <p:nvSpPr>
          <p:cNvPr id="45" name="椭圆 44">
            <a:extLst>
              <a:ext uri="{FF2B5EF4-FFF2-40B4-BE49-F238E27FC236}">
                <a16:creationId xmlns:a16="http://schemas.microsoft.com/office/drawing/2014/main" id="{3D2E782D-ECC6-4898-86CE-00900DE1AF5D}"/>
              </a:ext>
            </a:extLst>
          </p:cNvPr>
          <p:cNvSpPr/>
          <p:nvPr/>
        </p:nvSpPr>
        <p:spPr>
          <a:xfrm rot="10800000" flipV="1">
            <a:off x="1900701" y="3087143"/>
            <a:ext cx="709686" cy="704666"/>
          </a:xfrm>
          <a:prstGeom prst="ellipse">
            <a:avLst/>
          </a:prstGeom>
          <a:gradFill>
            <a:gsLst>
              <a:gs pos="17000">
                <a:schemeClr val="accent1">
                  <a:lumMod val="60000"/>
                  <a:lumOff val="40000"/>
                </a:schemeClr>
              </a:gs>
              <a:gs pos="85000">
                <a:schemeClr val="accent1">
                  <a:lumMod val="75000"/>
                </a:schemeClr>
              </a:gs>
            </a:gsLst>
            <a:lin ang="2700000" scaled="1"/>
          </a:gradFill>
          <a:ln>
            <a:noFill/>
          </a:ln>
          <a:effectLst>
            <a:outerShdw blurRad="228600" dist="114300" dir="5400000" sx="80000" sy="80000" algn="t" rotWithShape="0">
              <a:schemeClr val="accent1">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ea typeface="Microsoft YaHei" panose="020B0503020204020204" pitchFamily="34" charset="-122"/>
                <a:cs typeface="+mn-ea"/>
                <a:sym typeface="+mn-lt"/>
              </a:rPr>
              <a:t>推动发展</a:t>
            </a:r>
          </a:p>
        </p:txBody>
      </p:sp>
      <p:grpSp>
        <p:nvGrpSpPr>
          <p:cNvPr id="46" name="组合 45">
            <a:extLst>
              <a:ext uri="{FF2B5EF4-FFF2-40B4-BE49-F238E27FC236}">
                <a16:creationId xmlns:a16="http://schemas.microsoft.com/office/drawing/2014/main" id="{94A8376B-9DAD-45C1-8ECC-0C992F2DE769}"/>
              </a:ext>
            </a:extLst>
          </p:cNvPr>
          <p:cNvGrpSpPr/>
          <p:nvPr/>
        </p:nvGrpSpPr>
        <p:grpSpPr>
          <a:xfrm>
            <a:off x="2912975" y="3259476"/>
            <a:ext cx="360000" cy="360000"/>
            <a:chOff x="3107506" y="3861439"/>
            <a:chExt cx="520308" cy="410074"/>
          </a:xfrm>
          <a:solidFill>
            <a:schemeClr val="accent1"/>
          </a:solidFill>
        </p:grpSpPr>
        <p:sp>
          <p:nvSpPr>
            <p:cNvPr id="48" name="十字形 47">
              <a:extLst>
                <a:ext uri="{FF2B5EF4-FFF2-40B4-BE49-F238E27FC236}">
                  <a16:creationId xmlns:a16="http://schemas.microsoft.com/office/drawing/2014/main" id="{550786BD-B7D5-466A-944A-A056FDD528E5}"/>
                </a:ext>
              </a:extLst>
            </p:cNvPr>
            <p:cNvSpPr/>
            <p:nvPr/>
          </p:nvSpPr>
          <p:spPr>
            <a:xfrm>
              <a:off x="3107506" y="4011167"/>
              <a:ext cx="520308" cy="110617"/>
            </a:xfrm>
            <a:prstGeom prst="plus">
              <a:avLst>
                <a:gd name="adj"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9" name="十字形 48">
              <a:extLst>
                <a:ext uri="{FF2B5EF4-FFF2-40B4-BE49-F238E27FC236}">
                  <a16:creationId xmlns:a16="http://schemas.microsoft.com/office/drawing/2014/main" id="{6DAC2258-1DF6-4DF9-ACE4-163BDD994052}"/>
                </a:ext>
              </a:extLst>
            </p:cNvPr>
            <p:cNvSpPr/>
            <p:nvPr/>
          </p:nvSpPr>
          <p:spPr>
            <a:xfrm rot="5400000">
              <a:off x="3160512" y="4011167"/>
              <a:ext cx="410074" cy="110617"/>
            </a:xfrm>
            <a:prstGeom prst="plus">
              <a:avLst>
                <a:gd name="adj"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grpSp>
      <p:sp>
        <p:nvSpPr>
          <p:cNvPr id="47" name="椭圆 46">
            <a:extLst>
              <a:ext uri="{FF2B5EF4-FFF2-40B4-BE49-F238E27FC236}">
                <a16:creationId xmlns:a16="http://schemas.microsoft.com/office/drawing/2014/main" id="{6B3A57E7-11E7-46C5-8F24-D7A99FF28B32}"/>
              </a:ext>
            </a:extLst>
          </p:cNvPr>
          <p:cNvSpPr/>
          <p:nvPr/>
        </p:nvSpPr>
        <p:spPr>
          <a:xfrm rot="10800000" flipV="1">
            <a:off x="3575563" y="3087143"/>
            <a:ext cx="709686" cy="704666"/>
          </a:xfrm>
          <a:prstGeom prst="ellipse">
            <a:avLst/>
          </a:prstGeom>
          <a:gradFill>
            <a:gsLst>
              <a:gs pos="17000">
                <a:schemeClr val="accent1">
                  <a:lumMod val="60000"/>
                  <a:lumOff val="40000"/>
                </a:schemeClr>
              </a:gs>
              <a:gs pos="85000">
                <a:schemeClr val="accent1">
                  <a:lumMod val="75000"/>
                </a:schemeClr>
              </a:gs>
            </a:gsLst>
            <a:lin ang="2700000" scaled="1"/>
          </a:gradFill>
          <a:ln>
            <a:noFill/>
          </a:ln>
          <a:effectLst>
            <a:outerShdw blurRad="228600" dist="114300" dir="5400000" sx="80000" sy="80000" algn="t" rotWithShape="0">
              <a:schemeClr val="accent1">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ea typeface="Microsoft YaHei" panose="020B0503020204020204" pitchFamily="34" charset="-122"/>
                <a:cs typeface="+mn-ea"/>
                <a:sym typeface="+mn-lt"/>
              </a:rPr>
              <a:t>调整部门</a:t>
            </a:r>
          </a:p>
        </p:txBody>
      </p:sp>
      <p:sp>
        <p:nvSpPr>
          <p:cNvPr id="50" name="文本框 49">
            <a:extLst>
              <a:ext uri="{FF2B5EF4-FFF2-40B4-BE49-F238E27FC236}">
                <a16:creationId xmlns:a16="http://schemas.microsoft.com/office/drawing/2014/main" id="{5BB440B9-CAC3-4C15-B282-ED63826C6894}"/>
              </a:ext>
            </a:extLst>
          </p:cNvPr>
          <p:cNvSpPr txBox="1"/>
          <p:nvPr/>
        </p:nvSpPr>
        <p:spPr>
          <a:xfrm>
            <a:off x="6547887" y="2013979"/>
            <a:ext cx="3837729" cy="303801"/>
          </a:xfrm>
          <a:prstGeom prst="rect">
            <a:avLst/>
          </a:prstGeom>
          <a:noFill/>
        </p:spPr>
        <p:txBody>
          <a:bodyPr wrap="square" lIns="0" tIns="0" rIns="0" bIns="0" rtlCol="0">
            <a:noAutofit/>
          </a:bodyPr>
          <a:lstStyle>
            <a:defPPr>
              <a:defRPr lang="zh-SG"/>
            </a:defPPr>
            <a:lvl1pPr marR="0" lvl="0" indent="0" fontAlgn="auto">
              <a:lnSpc>
                <a:spcPct val="120000"/>
              </a:lnSpc>
              <a:spcBef>
                <a:spcPts val="0"/>
              </a:spcBef>
              <a:spcAft>
                <a:spcPts val="0"/>
              </a:spcAft>
              <a:buClrTx/>
              <a:buSzTx/>
              <a:buFontTx/>
              <a:buNone/>
              <a:tabLst/>
              <a:defRPr kumimoji="0" b="0" i="0" u="none" strike="noStrike" cap="none" spc="0" normalizeH="0" baseline="0">
                <a:ln>
                  <a:noFill/>
                </a:ln>
                <a:solidFill>
                  <a:prstClr val="black">
                    <a:lumMod val="85000"/>
                    <a:lumOff val="15000"/>
                  </a:prstClr>
                </a:solidFill>
                <a:effectLst/>
                <a:uLnTx/>
                <a:uFillTx/>
                <a:cs typeface="+mn-ea"/>
              </a:defRPr>
            </a:lvl1pPr>
          </a:lstStyle>
          <a:p>
            <a:pPr algn="ctr"/>
            <a:r>
              <a:rPr kumimoji="0" lang="zh-CN" altLang="en-US" i="0" u="none" strike="noStrike" kern="1200" cap="none" spc="300" normalizeH="0" noProof="0" dirty="0">
                <a:ln>
                  <a:noFill/>
                </a:ln>
                <a:solidFill>
                  <a:schemeClr val="accent1"/>
                </a:solidFill>
                <a:effectLst/>
                <a:uLnTx/>
                <a:uFillTx/>
                <a:ea typeface="Microsoft YaHei" panose="020B0503020204020204" pitchFamily="34" charset="-122"/>
                <a:sym typeface="+mn-lt"/>
              </a:rPr>
              <a:t>沈航发展年报显示</a:t>
            </a:r>
            <a:endParaRPr lang="zh-CN" altLang="en-US" spc="300" dirty="0">
              <a:solidFill>
                <a:schemeClr val="accent1"/>
              </a:solidFill>
              <a:ea typeface="Microsoft YaHei" panose="020B0503020204020204" pitchFamily="34" charset="-122"/>
              <a:sym typeface="+mn-lt"/>
            </a:endParaRPr>
          </a:p>
        </p:txBody>
      </p:sp>
    </p:spTree>
    <p:extLst>
      <p:ext uri="{BB962C8B-B14F-4D97-AF65-F5344CB8AC3E}">
        <p14:creationId xmlns:p14="http://schemas.microsoft.com/office/powerpoint/2010/main" val="301743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a:extLst>
              <a:ext uri="{FF2B5EF4-FFF2-40B4-BE49-F238E27FC236}">
                <a16:creationId xmlns:a16="http://schemas.microsoft.com/office/drawing/2014/main" id="{F7CD5041-906F-4F50-8993-26124F2378F1}"/>
              </a:ext>
            </a:extLst>
          </p:cNvPr>
          <p:cNvSpPr/>
          <p:nvPr/>
        </p:nvSpPr>
        <p:spPr>
          <a:xfrm>
            <a:off x="4752848" y="2310266"/>
            <a:ext cx="2655348" cy="2655348"/>
          </a:xfrm>
          <a:prstGeom prst="ellipse">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42" name="文本框 41">
            <a:extLst>
              <a:ext uri="{FF2B5EF4-FFF2-40B4-BE49-F238E27FC236}">
                <a16:creationId xmlns:a16="http://schemas.microsoft.com/office/drawing/2014/main" id="{4FED5DC4-25B9-4E8B-8F25-1E0E97A9969E}"/>
              </a:ext>
            </a:extLst>
          </p:cNvPr>
          <p:cNvSpPr txBox="1"/>
          <p:nvPr/>
        </p:nvSpPr>
        <p:spPr>
          <a:xfrm>
            <a:off x="5186000" y="2914665"/>
            <a:ext cx="1789044" cy="1446550"/>
          </a:xfrm>
          <a:prstGeom prst="rect">
            <a:avLst/>
          </a:prstGeom>
          <a:noFill/>
        </p:spPr>
        <p:txBody>
          <a:bodyPr wrap="square" rtlCol="0">
            <a:noAutofit/>
          </a:bodyPr>
          <a:lstStyle/>
          <a:p>
            <a:pPr algn="ctr"/>
            <a:r>
              <a:rPr lang="zh-CN" altLang="en-US" sz="4400" dirty="0">
                <a:solidFill>
                  <a:schemeClr val="bg1"/>
                </a:solidFill>
                <a:ea typeface="Microsoft YaHei" panose="020B0503020204020204" pitchFamily="34" charset="-122"/>
                <a:cs typeface="+mn-ea"/>
                <a:sym typeface="+mn-lt"/>
              </a:rPr>
              <a:t>科研</a:t>
            </a:r>
            <a:endParaRPr lang="en-US" altLang="zh-CN" sz="4400" dirty="0">
              <a:solidFill>
                <a:schemeClr val="bg1"/>
              </a:solidFill>
              <a:ea typeface="Microsoft YaHei" panose="020B0503020204020204" pitchFamily="34" charset="-122"/>
              <a:cs typeface="+mn-ea"/>
              <a:sym typeface="+mn-lt"/>
            </a:endParaRPr>
          </a:p>
          <a:p>
            <a:pPr algn="ctr"/>
            <a:r>
              <a:rPr lang="zh-CN" altLang="en-US" sz="4400" dirty="0">
                <a:solidFill>
                  <a:schemeClr val="bg1"/>
                </a:solidFill>
                <a:ea typeface="Microsoft YaHei" panose="020B0503020204020204" pitchFamily="34" charset="-122"/>
                <a:cs typeface="+mn-ea"/>
                <a:sym typeface="+mn-lt"/>
              </a:rPr>
              <a:t>合作</a:t>
            </a:r>
            <a:endParaRPr lang="en-US" altLang="zh-CN" sz="4400" dirty="0">
              <a:solidFill>
                <a:schemeClr val="bg1"/>
              </a:solidFill>
              <a:ea typeface="Microsoft YaHei" panose="020B0503020204020204" pitchFamily="34" charset="-122"/>
              <a:cs typeface="+mn-ea"/>
              <a:sym typeface="+mn-lt"/>
            </a:endParaRPr>
          </a:p>
        </p:txBody>
      </p:sp>
      <p:sp>
        <p:nvSpPr>
          <p:cNvPr id="57" name="Text Placeholder 32">
            <a:extLst>
              <a:ext uri="{FF2B5EF4-FFF2-40B4-BE49-F238E27FC236}">
                <a16:creationId xmlns:a16="http://schemas.microsoft.com/office/drawing/2014/main" id="{4707F1A8-7C2D-423E-A3F8-6B0EF1B16786}"/>
              </a:ext>
            </a:extLst>
          </p:cNvPr>
          <p:cNvSpPr txBox="1"/>
          <p:nvPr/>
        </p:nvSpPr>
        <p:spPr>
          <a:xfrm>
            <a:off x="1048091" y="2015902"/>
            <a:ext cx="3451595" cy="1263936"/>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zh-CN" altLang="en-US" sz="1400" dirty="0">
                <a:solidFill>
                  <a:schemeClr val="bg1">
                    <a:lumMod val="50000"/>
                  </a:schemeClr>
                </a:solidFill>
                <a:latin typeface="+mn-lt"/>
                <a:ea typeface="Microsoft YaHei" panose="020B0503020204020204" pitchFamily="34" charset="-122"/>
                <a:cs typeface="+mn-ea"/>
                <a:sym typeface="+mn-lt"/>
              </a:rPr>
              <a:t>学校现有</a:t>
            </a:r>
            <a:r>
              <a:rPr lang="en-US" altLang="zh-CN" sz="1400" dirty="0">
                <a:solidFill>
                  <a:schemeClr val="bg1">
                    <a:lumMod val="50000"/>
                  </a:schemeClr>
                </a:solidFill>
                <a:latin typeface="+mn-lt"/>
                <a:ea typeface="Microsoft YaHei" panose="020B0503020204020204" pitchFamily="34" charset="-122"/>
                <a:cs typeface="+mn-ea"/>
                <a:sym typeface="+mn-lt"/>
              </a:rPr>
              <a:t>3</a:t>
            </a:r>
            <a:r>
              <a:rPr lang="zh-CN" altLang="en-US" sz="1400" dirty="0">
                <a:solidFill>
                  <a:schemeClr val="bg1">
                    <a:lumMod val="50000"/>
                  </a:schemeClr>
                </a:solidFill>
                <a:latin typeface="+mn-lt"/>
                <a:ea typeface="Microsoft YaHei" panose="020B0503020204020204" pitchFamily="34" charset="-122"/>
                <a:cs typeface="+mn-ea"/>
                <a:sym typeface="+mn-lt"/>
              </a:rPr>
              <a:t>个国家级科研平台，</a:t>
            </a:r>
            <a:r>
              <a:rPr lang="en-US" altLang="zh-CN" sz="1400" dirty="0">
                <a:solidFill>
                  <a:schemeClr val="bg1">
                    <a:lumMod val="50000"/>
                  </a:schemeClr>
                </a:solidFill>
                <a:latin typeface="+mn-lt"/>
                <a:ea typeface="Microsoft YaHei" panose="020B0503020204020204" pitchFamily="34" charset="-122"/>
                <a:cs typeface="+mn-ea"/>
                <a:sym typeface="+mn-lt"/>
              </a:rPr>
              <a:t>26</a:t>
            </a:r>
            <a:r>
              <a:rPr lang="zh-CN" altLang="en-US" sz="1400" dirty="0">
                <a:solidFill>
                  <a:schemeClr val="bg1">
                    <a:lumMod val="50000"/>
                  </a:schemeClr>
                </a:solidFill>
                <a:latin typeface="+mn-lt"/>
                <a:ea typeface="Microsoft YaHei" panose="020B0503020204020204" pitchFamily="34" charset="-122"/>
                <a:cs typeface="+mn-ea"/>
                <a:sym typeface="+mn-lt"/>
              </a:rPr>
              <a:t>个省部级重点实验室（工程中心），</a:t>
            </a:r>
            <a:r>
              <a:rPr lang="en-US" altLang="zh-CN" sz="1400" dirty="0">
                <a:solidFill>
                  <a:schemeClr val="bg1">
                    <a:lumMod val="50000"/>
                  </a:schemeClr>
                </a:solidFill>
                <a:latin typeface="+mn-lt"/>
                <a:ea typeface="Microsoft YaHei" panose="020B0503020204020204" pitchFamily="34" charset="-122"/>
                <a:cs typeface="+mn-ea"/>
                <a:sym typeface="+mn-lt"/>
              </a:rPr>
              <a:t>1</a:t>
            </a:r>
            <a:r>
              <a:rPr lang="zh-CN" altLang="en-US" sz="1400" dirty="0">
                <a:solidFill>
                  <a:schemeClr val="bg1">
                    <a:lumMod val="50000"/>
                  </a:schemeClr>
                </a:solidFill>
                <a:latin typeface="+mn-lt"/>
                <a:ea typeface="Microsoft YaHei" panose="020B0503020204020204" pitchFamily="34" charset="-122"/>
                <a:cs typeface="+mn-ea"/>
                <a:sym typeface="+mn-lt"/>
              </a:rPr>
              <a:t>个省级协同创新中心，</a:t>
            </a:r>
            <a:r>
              <a:rPr lang="en-US" altLang="zh-CN" sz="1400" dirty="0">
                <a:solidFill>
                  <a:schemeClr val="bg1">
                    <a:lumMod val="50000"/>
                  </a:schemeClr>
                </a:solidFill>
                <a:latin typeface="+mn-lt"/>
                <a:ea typeface="Microsoft YaHei" panose="020B0503020204020204" pitchFamily="34" charset="-122"/>
                <a:cs typeface="+mn-ea"/>
                <a:sym typeface="+mn-lt"/>
              </a:rPr>
              <a:t>2</a:t>
            </a:r>
            <a:r>
              <a:rPr lang="zh-CN" altLang="en-US" sz="1400" dirty="0">
                <a:solidFill>
                  <a:schemeClr val="bg1">
                    <a:lumMod val="50000"/>
                  </a:schemeClr>
                </a:solidFill>
                <a:latin typeface="+mn-lt"/>
                <a:ea typeface="Microsoft YaHei" panose="020B0503020204020204" pitchFamily="34" charset="-122"/>
                <a:cs typeface="+mn-ea"/>
                <a:sym typeface="+mn-lt"/>
              </a:rPr>
              <a:t>个省级新型重点智库，</a:t>
            </a:r>
            <a:r>
              <a:rPr lang="en-US" altLang="zh-CN" sz="1400" dirty="0">
                <a:solidFill>
                  <a:schemeClr val="bg1">
                    <a:lumMod val="50000"/>
                  </a:schemeClr>
                </a:solidFill>
                <a:latin typeface="+mn-lt"/>
                <a:ea typeface="Microsoft YaHei" panose="020B0503020204020204" pitchFamily="34" charset="-122"/>
                <a:cs typeface="+mn-ea"/>
                <a:sym typeface="+mn-lt"/>
              </a:rPr>
              <a:t>1</a:t>
            </a:r>
            <a:r>
              <a:rPr lang="zh-CN" altLang="en-US" sz="1400" dirty="0">
                <a:solidFill>
                  <a:schemeClr val="bg1">
                    <a:lumMod val="50000"/>
                  </a:schemeClr>
                </a:solidFill>
                <a:latin typeface="+mn-lt"/>
                <a:ea typeface="Microsoft YaHei" panose="020B0503020204020204" pitchFamily="34" charset="-122"/>
                <a:cs typeface="+mn-ea"/>
                <a:sym typeface="+mn-lt"/>
              </a:rPr>
              <a:t>个省级军民融合发展研究基地</a:t>
            </a:r>
            <a:endParaRPr lang="en-US" altLang="zh-CN" sz="1400" dirty="0">
              <a:solidFill>
                <a:schemeClr val="bg1">
                  <a:lumMod val="50000"/>
                </a:schemeClr>
              </a:solidFill>
              <a:latin typeface="+mn-lt"/>
              <a:ea typeface="Microsoft YaHei" panose="020B0503020204020204" pitchFamily="34" charset="-122"/>
              <a:cs typeface="+mn-ea"/>
              <a:sym typeface="+mn-lt"/>
            </a:endParaRPr>
          </a:p>
        </p:txBody>
      </p:sp>
      <p:sp>
        <p:nvSpPr>
          <p:cNvPr id="43" name="矩形: 圆角 42">
            <a:extLst>
              <a:ext uri="{FF2B5EF4-FFF2-40B4-BE49-F238E27FC236}">
                <a16:creationId xmlns:a16="http://schemas.microsoft.com/office/drawing/2014/main" id="{B359CC64-11ED-41B2-A912-D7CF1AF5289F}"/>
              </a:ext>
            </a:extLst>
          </p:cNvPr>
          <p:cNvSpPr/>
          <p:nvPr/>
        </p:nvSpPr>
        <p:spPr>
          <a:xfrm>
            <a:off x="2794996" y="1557338"/>
            <a:ext cx="1735647" cy="435414"/>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科研平台</a:t>
            </a:r>
          </a:p>
        </p:txBody>
      </p:sp>
      <p:sp>
        <p:nvSpPr>
          <p:cNvPr id="73" name="Text Placeholder 32">
            <a:extLst>
              <a:ext uri="{FF2B5EF4-FFF2-40B4-BE49-F238E27FC236}">
                <a16:creationId xmlns:a16="http://schemas.microsoft.com/office/drawing/2014/main" id="{D512FEB8-E720-4BFC-AA2B-B3881C8EE410}"/>
              </a:ext>
            </a:extLst>
          </p:cNvPr>
          <p:cNvSpPr txBox="1"/>
          <p:nvPr/>
        </p:nvSpPr>
        <p:spPr>
          <a:xfrm>
            <a:off x="821803" y="4645089"/>
            <a:ext cx="3677883" cy="931409"/>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zh-CN" altLang="en-US" sz="1400" dirty="0">
                <a:solidFill>
                  <a:schemeClr val="bg1">
                    <a:lumMod val="50000"/>
                  </a:schemeClr>
                </a:solidFill>
                <a:latin typeface="+mn-lt"/>
                <a:ea typeface="Microsoft YaHei" panose="020B0503020204020204" pitchFamily="34" charset="-122"/>
                <a:cs typeface="+mn-ea"/>
                <a:sym typeface="+mn-lt"/>
              </a:rPr>
              <a:t>学校承担各类国家级项目</a:t>
            </a:r>
            <a:r>
              <a:rPr lang="en-US" altLang="zh-CN" sz="1400" dirty="0">
                <a:solidFill>
                  <a:schemeClr val="bg1">
                    <a:lumMod val="50000"/>
                  </a:schemeClr>
                </a:solidFill>
                <a:latin typeface="+mn-lt"/>
                <a:ea typeface="Microsoft YaHei" panose="020B0503020204020204" pitchFamily="34" charset="-122"/>
                <a:cs typeface="+mn-ea"/>
                <a:sym typeface="+mn-lt"/>
              </a:rPr>
              <a:t>350</a:t>
            </a:r>
            <a:r>
              <a:rPr lang="zh-CN" altLang="en-US" sz="1400" dirty="0">
                <a:solidFill>
                  <a:schemeClr val="bg1">
                    <a:lumMod val="50000"/>
                  </a:schemeClr>
                </a:solidFill>
                <a:latin typeface="+mn-lt"/>
                <a:ea typeface="Microsoft YaHei" panose="020B0503020204020204" pitchFamily="34" charset="-122"/>
                <a:cs typeface="+mn-ea"/>
                <a:sym typeface="+mn-lt"/>
              </a:rPr>
              <a:t>余项。近五年，科研经费总额达</a:t>
            </a:r>
            <a:r>
              <a:rPr lang="en-US" altLang="zh-CN" sz="1400" dirty="0">
                <a:solidFill>
                  <a:schemeClr val="bg1">
                    <a:lumMod val="50000"/>
                  </a:schemeClr>
                </a:solidFill>
                <a:latin typeface="+mn-lt"/>
                <a:ea typeface="Microsoft YaHei" panose="020B0503020204020204" pitchFamily="34" charset="-122"/>
                <a:cs typeface="+mn-ea"/>
                <a:sym typeface="+mn-lt"/>
              </a:rPr>
              <a:t>10</a:t>
            </a:r>
            <a:r>
              <a:rPr lang="zh-CN" altLang="en-US" sz="1400" dirty="0">
                <a:solidFill>
                  <a:schemeClr val="bg1">
                    <a:lumMod val="50000"/>
                  </a:schemeClr>
                </a:solidFill>
                <a:latin typeface="+mn-lt"/>
                <a:ea typeface="Microsoft YaHei" panose="020B0503020204020204" pitchFamily="34" charset="-122"/>
                <a:cs typeface="+mn-ea"/>
                <a:sym typeface="+mn-lt"/>
              </a:rPr>
              <a:t>亿元，成果转化额</a:t>
            </a:r>
            <a:r>
              <a:rPr lang="en-US" altLang="zh-CN" sz="1400" dirty="0">
                <a:solidFill>
                  <a:schemeClr val="bg1">
                    <a:lumMod val="50000"/>
                  </a:schemeClr>
                </a:solidFill>
                <a:latin typeface="+mn-lt"/>
                <a:ea typeface="Microsoft YaHei" panose="020B0503020204020204" pitchFamily="34" charset="-122"/>
                <a:cs typeface="+mn-ea"/>
                <a:sym typeface="+mn-lt"/>
              </a:rPr>
              <a:t>5.1</a:t>
            </a:r>
            <a:r>
              <a:rPr lang="zh-CN" altLang="en-US" sz="1400" dirty="0">
                <a:solidFill>
                  <a:schemeClr val="bg1">
                    <a:lumMod val="50000"/>
                  </a:schemeClr>
                </a:solidFill>
                <a:latin typeface="+mn-lt"/>
                <a:ea typeface="Microsoft YaHei" panose="020B0503020204020204" pitchFamily="34" charset="-122"/>
                <a:cs typeface="+mn-ea"/>
                <a:sym typeface="+mn-lt"/>
              </a:rPr>
              <a:t>亿元</a:t>
            </a:r>
            <a:endParaRPr lang="en-US" altLang="zh-CN" sz="1400" dirty="0">
              <a:solidFill>
                <a:schemeClr val="bg1">
                  <a:lumMod val="50000"/>
                </a:schemeClr>
              </a:solidFill>
              <a:latin typeface="+mn-lt"/>
              <a:ea typeface="Microsoft YaHei" panose="020B0503020204020204" pitchFamily="34" charset="-122"/>
              <a:cs typeface="+mn-ea"/>
              <a:sym typeface="+mn-lt"/>
            </a:endParaRPr>
          </a:p>
        </p:txBody>
      </p:sp>
      <p:sp>
        <p:nvSpPr>
          <p:cNvPr id="74" name="矩形: 圆角 73">
            <a:extLst>
              <a:ext uri="{FF2B5EF4-FFF2-40B4-BE49-F238E27FC236}">
                <a16:creationId xmlns:a16="http://schemas.microsoft.com/office/drawing/2014/main" id="{EA31B609-9930-4499-8365-D1F2CD54F6A5}"/>
              </a:ext>
            </a:extLst>
          </p:cNvPr>
          <p:cNvSpPr/>
          <p:nvPr/>
        </p:nvSpPr>
        <p:spPr>
          <a:xfrm>
            <a:off x="2794996" y="4186525"/>
            <a:ext cx="1735647" cy="435414"/>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科研项目</a:t>
            </a:r>
          </a:p>
        </p:txBody>
      </p:sp>
      <p:sp>
        <p:nvSpPr>
          <p:cNvPr id="75" name="Text Placeholder 32">
            <a:extLst>
              <a:ext uri="{FF2B5EF4-FFF2-40B4-BE49-F238E27FC236}">
                <a16:creationId xmlns:a16="http://schemas.microsoft.com/office/drawing/2014/main" id="{754F54C0-6429-41EF-9393-DCAB3FC69C67}"/>
              </a:ext>
            </a:extLst>
          </p:cNvPr>
          <p:cNvSpPr txBox="1"/>
          <p:nvPr/>
        </p:nvSpPr>
        <p:spPr>
          <a:xfrm flipH="1">
            <a:off x="7692315" y="2015902"/>
            <a:ext cx="3451595" cy="94077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400" dirty="0">
                <a:solidFill>
                  <a:schemeClr val="bg1">
                    <a:lumMod val="50000"/>
                  </a:schemeClr>
                </a:solidFill>
                <a:latin typeface="+mn-lt"/>
                <a:ea typeface="Microsoft YaHei" panose="020B0503020204020204" pitchFamily="34" charset="-122"/>
                <a:cs typeface="+mn-ea"/>
                <a:sym typeface="+mn-lt"/>
              </a:rPr>
              <a:t>发表高水平论文</a:t>
            </a:r>
            <a:r>
              <a:rPr lang="en-US" altLang="zh-CN" sz="1400" dirty="0">
                <a:solidFill>
                  <a:schemeClr val="bg1">
                    <a:lumMod val="50000"/>
                  </a:schemeClr>
                </a:solidFill>
                <a:latin typeface="+mn-lt"/>
                <a:ea typeface="Microsoft YaHei" panose="020B0503020204020204" pitchFamily="34" charset="-122"/>
                <a:cs typeface="+mn-ea"/>
                <a:sym typeface="+mn-lt"/>
              </a:rPr>
              <a:t>3400</a:t>
            </a:r>
            <a:r>
              <a:rPr lang="zh-CN" altLang="en-US" sz="1400" dirty="0">
                <a:solidFill>
                  <a:schemeClr val="bg1">
                    <a:lumMod val="50000"/>
                  </a:schemeClr>
                </a:solidFill>
                <a:latin typeface="+mn-lt"/>
                <a:ea typeface="Microsoft YaHei" panose="020B0503020204020204" pitchFamily="34" charset="-122"/>
                <a:cs typeface="+mn-ea"/>
                <a:sym typeface="+mn-lt"/>
              </a:rPr>
              <a:t>余篇，授权发明专利</a:t>
            </a:r>
            <a:r>
              <a:rPr lang="en-US" altLang="zh-CN" sz="1400" dirty="0">
                <a:solidFill>
                  <a:schemeClr val="bg1">
                    <a:lumMod val="50000"/>
                  </a:schemeClr>
                </a:solidFill>
                <a:latin typeface="+mn-lt"/>
                <a:ea typeface="Microsoft YaHei" panose="020B0503020204020204" pitchFamily="34" charset="-122"/>
                <a:cs typeface="+mn-ea"/>
                <a:sym typeface="+mn-lt"/>
              </a:rPr>
              <a:t>400</a:t>
            </a:r>
            <a:r>
              <a:rPr lang="zh-CN" altLang="en-US" sz="1400" dirty="0">
                <a:solidFill>
                  <a:schemeClr val="bg1">
                    <a:lumMod val="50000"/>
                  </a:schemeClr>
                </a:solidFill>
                <a:latin typeface="+mn-lt"/>
                <a:ea typeface="Microsoft YaHei" panose="020B0503020204020204" pitchFamily="34" charset="-122"/>
                <a:cs typeface="+mn-ea"/>
                <a:sym typeface="+mn-lt"/>
              </a:rPr>
              <a:t>余项。获得省部级科技奖励</a:t>
            </a:r>
            <a:r>
              <a:rPr lang="en-US" altLang="zh-CN" sz="1400" dirty="0">
                <a:solidFill>
                  <a:schemeClr val="bg1">
                    <a:lumMod val="50000"/>
                  </a:schemeClr>
                </a:solidFill>
                <a:latin typeface="+mn-lt"/>
                <a:ea typeface="Microsoft YaHei" panose="020B0503020204020204" pitchFamily="34" charset="-122"/>
                <a:cs typeface="+mn-ea"/>
                <a:sym typeface="+mn-lt"/>
              </a:rPr>
              <a:t>50</a:t>
            </a:r>
            <a:r>
              <a:rPr lang="zh-CN" altLang="en-US" sz="1400" dirty="0">
                <a:solidFill>
                  <a:schemeClr val="bg1">
                    <a:lumMod val="50000"/>
                  </a:schemeClr>
                </a:solidFill>
                <a:latin typeface="+mn-lt"/>
                <a:ea typeface="Microsoft YaHei" panose="020B0503020204020204" pitchFamily="34" charset="-122"/>
                <a:cs typeface="+mn-ea"/>
                <a:sym typeface="+mn-lt"/>
              </a:rPr>
              <a:t>项，其中省部级一等奖</a:t>
            </a:r>
            <a:r>
              <a:rPr lang="en-US" altLang="zh-CN" sz="1400" dirty="0">
                <a:solidFill>
                  <a:schemeClr val="bg1">
                    <a:lumMod val="50000"/>
                  </a:schemeClr>
                </a:solidFill>
                <a:latin typeface="+mn-lt"/>
                <a:ea typeface="Microsoft YaHei" panose="020B0503020204020204" pitchFamily="34" charset="-122"/>
                <a:cs typeface="+mn-ea"/>
                <a:sym typeface="+mn-lt"/>
              </a:rPr>
              <a:t>10</a:t>
            </a:r>
            <a:r>
              <a:rPr lang="zh-CN" altLang="en-US" sz="1400" dirty="0">
                <a:solidFill>
                  <a:schemeClr val="bg1">
                    <a:lumMod val="50000"/>
                  </a:schemeClr>
                </a:solidFill>
                <a:latin typeface="+mn-lt"/>
                <a:ea typeface="Microsoft YaHei" panose="020B0503020204020204" pitchFamily="34" charset="-122"/>
                <a:cs typeface="+mn-ea"/>
                <a:sym typeface="+mn-lt"/>
              </a:rPr>
              <a:t>项</a:t>
            </a:r>
            <a:endParaRPr lang="en-US" altLang="zh-CN" sz="1400" dirty="0">
              <a:solidFill>
                <a:schemeClr val="bg1">
                  <a:lumMod val="50000"/>
                </a:schemeClr>
              </a:solidFill>
              <a:latin typeface="+mn-lt"/>
              <a:ea typeface="Microsoft YaHei" panose="020B0503020204020204" pitchFamily="34" charset="-122"/>
              <a:cs typeface="+mn-ea"/>
              <a:sym typeface="+mn-lt"/>
            </a:endParaRPr>
          </a:p>
        </p:txBody>
      </p:sp>
      <p:sp>
        <p:nvSpPr>
          <p:cNvPr id="76" name="矩形: 圆角 75">
            <a:extLst>
              <a:ext uri="{FF2B5EF4-FFF2-40B4-BE49-F238E27FC236}">
                <a16:creationId xmlns:a16="http://schemas.microsoft.com/office/drawing/2014/main" id="{C18C43E0-964B-454C-9FDA-BFD0E935F490}"/>
              </a:ext>
            </a:extLst>
          </p:cNvPr>
          <p:cNvSpPr/>
          <p:nvPr/>
        </p:nvSpPr>
        <p:spPr>
          <a:xfrm flipH="1">
            <a:off x="7661358" y="1557338"/>
            <a:ext cx="1735647" cy="435414"/>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专利授权</a:t>
            </a:r>
          </a:p>
        </p:txBody>
      </p:sp>
      <p:sp>
        <p:nvSpPr>
          <p:cNvPr id="77" name="Text Placeholder 32">
            <a:extLst>
              <a:ext uri="{FF2B5EF4-FFF2-40B4-BE49-F238E27FC236}">
                <a16:creationId xmlns:a16="http://schemas.microsoft.com/office/drawing/2014/main" id="{CEB023D0-4C78-48A8-B7B7-70FA4E88EA2B}"/>
              </a:ext>
            </a:extLst>
          </p:cNvPr>
          <p:cNvSpPr txBox="1"/>
          <p:nvPr/>
        </p:nvSpPr>
        <p:spPr>
          <a:xfrm flipH="1">
            <a:off x="7692315" y="4645089"/>
            <a:ext cx="3451595" cy="94077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400" dirty="0">
                <a:solidFill>
                  <a:schemeClr val="bg1">
                    <a:lumMod val="50000"/>
                  </a:schemeClr>
                </a:solidFill>
                <a:latin typeface="+mn-lt"/>
                <a:ea typeface="Microsoft YaHei" panose="020B0503020204020204" pitchFamily="34" charset="-122"/>
                <a:cs typeface="+mn-ea"/>
                <a:sym typeface="+mn-lt"/>
              </a:rPr>
              <a:t>学校获批省科技厅科技成果转化政策激励试点单位，被授予省教育厅高校服务辽宁振兴发展科技成果省内转化十强高校等称号</a:t>
            </a:r>
            <a:endParaRPr lang="en-US" altLang="zh-CN" sz="1400" dirty="0">
              <a:solidFill>
                <a:schemeClr val="bg1">
                  <a:lumMod val="50000"/>
                </a:schemeClr>
              </a:solidFill>
              <a:latin typeface="+mn-lt"/>
              <a:ea typeface="Microsoft YaHei" panose="020B0503020204020204" pitchFamily="34" charset="-122"/>
              <a:cs typeface="+mn-ea"/>
              <a:sym typeface="+mn-lt"/>
            </a:endParaRPr>
          </a:p>
        </p:txBody>
      </p:sp>
      <p:sp>
        <p:nvSpPr>
          <p:cNvPr id="78" name="矩形: 圆角 77">
            <a:extLst>
              <a:ext uri="{FF2B5EF4-FFF2-40B4-BE49-F238E27FC236}">
                <a16:creationId xmlns:a16="http://schemas.microsoft.com/office/drawing/2014/main" id="{C07EBD05-B757-4F6D-87AE-44DB36770EDE}"/>
              </a:ext>
            </a:extLst>
          </p:cNvPr>
          <p:cNvSpPr/>
          <p:nvPr/>
        </p:nvSpPr>
        <p:spPr>
          <a:xfrm flipH="1">
            <a:off x="7661358" y="4186525"/>
            <a:ext cx="1735647" cy="435414"/>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科研称号</a:t>
            </a:r>
          </a:p>
        </p:txBody>
      </p:sp>
      <p:sp>
        <p:nvSpPr>
          <p:cNvPr id="14" name="文本框 13">
            <a:extLst>
              <a:ext uri="{FF2B5EF4-FFF2-40B4-BE49-F238E27FC236}">
                <a16:creationId xmlns:a16="http://schemas.microsoft.com/office/drawing/2014/main" id="{E307DCED-65BC-0F55-4987-4321CDA77ED8}"/>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科研合作</a:t>
            </a:r>
          </a:p>
        </p:txBody>
      </p:sp>
    </p:spTree>
    <p:extLst>
      <p:ext uri="{BB962C8B-B14F-4D97-AF65-F5344CB8AC3E}">
        <p14:creationId xmlns:p14="http://schemas.microsoft.com/office/powerpoint/2010/main" val="327055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7D846372-10A0-451A-9695-E34AEBF15B6D}"/>
              </a:ext>
            </a:extLst>
          </p:cNvPr>
          <p:cNvSpPr/>
          <p:nvPr/>
        </p:nvSpPr>
        <p:spPr>
          <a:xfrm flipH="1">
            <a:off x="507492" y="1518370"/>
            <a:ext cx="11177016" cy="46135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1" name="任意多边形: 形状 20">
            <a:extLst>
              <a:ext uri="{FF2B5EF4-FFF2-40B4-BE49-F238E27FC236}">
                <a16:creationId xmlns:a16="http://schemas.microsoft.com/office/drawing/2014/main" id="{70C4800B-76DE-40EF-AD28-02FB8B19D24D}"/>
              </a:ext>
            </a:extLst>
          </p:cNvPr>
          <p:cNvSpPr/>
          <p:nvPr>
            <p:custDataLst>
              <p:tags r:id="rId1"/>
            </p:custDataLst>
          </p:nvPr>
        </p:nvSpPr>
        <p:spPr>
          <a:xfrm flipH="1">
            <a:off x="507490" y="1518369"/>
            <a:ext cx="5588509" cy="4613524"/>
          </a:xfrm>
          <a:custGeom>
            <a:avLst/>
            <a:gdLst>
              <a:gd name="connsiteX0" fmla="*/ 5882641 w 5882641"/>
              <a:gd name="connsiteY0" fmla="*/ 0 h 1618780"/>
              <a:gd name="connsiteX1" fmla="*/ 0 w 5882641"/>
              <a:gd name="connsiteY1" fmla="*/ 0 h 1618780"/>
              <a:gd name="connsiteX2" fmla="*/ 0 w 5882641"/>
              <a:gd name="connsiteY2" fmla="*/ 1618780 h 1618780"/>
              <a:gd name="connsiteX3" fmla="*/ 5882641 w 5882641"/>
              <a:gd name="connsiteY3" fmla="*/ 1618780 h 1618780"/>
            </a:gdLst>
            <a:ahLst/>
            <a:cxnLst>
              <a:cxn ang="0">
                <a:pos x="connsiteX0" y="connsiteY0"/>
              </a:cxn>
              <a:cxn ang="0">
                <a:pos x="connsiteX1" y="connsiteY1"/>
              </a:cxn>
              <a:cxn ang="0">
                <a:pos x="connsiteX2" y="connsiteY2"/>
              </a:cxn>
              <a:cxn ang="0">
                <a:pos x="connsiteX3" y="connsiteY3"/>
              </a:cxn>
            </a:cxnLst>
            <a:rect l="l" t="t" r="r" b="b"/>
            <a:pathLst>
              <a:path w="5882641" h="1618780">
                <a:moveTo>
                  <a:pt x="5882641" y="0"/>
                </a:moveTo>
                <a:lnTo>
                  <a:pt x="0" y="0"/>
                </a:lnTo>
                <a:lnTo>
                  <a:pt x="0" y="1618780"/>
                </a:lnTo>
                <a:lnTo>
                  <a:pt x="5882641" y="1618780"/>
                </a:lnTo>
                <a:close/>
              </a:path>
            </a:pathLst>
          </a:custGeom>
          <a:solidFill>
            <a:schemeClr val="bg1"/>
          </a:solidFill>
          <a:ln>
            <a:noFill/>
          </a:ln>
          <a:effectLst>
            <a:outerShdw blurRad="168910" dist="36195"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2" name="任意多边形: 形状 21">
            <a:extLst>
              <a:ext uri="{FF2B5EF4-FFF2-40B4-BE49-F238E27FC236}">
                <a16:creationId xmlns:a16="http://schemas.microsoft.com/office/drawing/2014/main" id="{45F5449A-933C-4D75-83D2-623BBF5899FA}"/>
              </a:ext>
            </a:extLst>
          </p:cNvPr>
          <p:cNvSpPr/>
          <p:nvPr>
            <p:custDataLst>
              <p:tags r:id="rId2"/>
            </p:custDataLst>
          </p:nvPr>
        </p:nvSpPr>
        <p:spPr>
          <a:xfrm flipH="1">
            <a:off x="6096000" y="1518369"/>
            <a:ext cx="5588508" cy="1537841"/>
          </a:xfrm>
          <a:custGeom>
            <a:avLst/>
            <a:gdLst>
              <a:gd name="connsiteX0" fmla="*/ 5882640 w 5882640"/>
              <a:gd name="connsiteY0" fmla="*/ 0 h 1618780"/>
              <a:gd name="connsiteX1" fmla="*/ 0 w 5882640"/>
              <a:gd name="connsiteY1" fmla="*/ 0 h 1618780"/>
              <a:gd name="connsiteX2" fmla="*/ 0 w 5882640"/>
              <a:gd name="connsiteY2" fmla="*/ 1618780 h 1618780"/>
              <a:gd name="connsiteX3" fmla="*/ 5882640 w 5882640"/>
              <a:gd name="connsiteY3" fmla="*/ 1618780 h 1618780"/>
            </a:gdLst>
            <a:ahLst/>
            <a:cxnLst>
              <a:cxn ang="0">
                <a:pos x="connsiteX0" y="connsiteY0"/>
              </a:cxn>
              <a:cxn ang="0">
                <a:pos x="connsiteX1" y="connsiteY1"/>
              </a:cxn>
              <a:cxn ang="0">
                <a:pos x="connsiteX2" y="connsiteY2"/>
              </a:cxn>
              <a:cxn ang="0">
                <a:pos x="connsiteX3" y="connsiteY3"/>
              </a:cxn>
            </a:cxnLst>
            <a:rect l="l" t="t" r="r" b="b"/>
            <a:pathLst>
              <a:path w="5882640" h="1618780">
                <a:moveTo>
                  <a:pt x="5882640" y="0"/>
                </a:moveTo>
                <a:lnTo>
                  <a:pt x="0" y="0"/>
                </a:lnTo>
                <a:lnTo>
                  <a:pt x="0" y="1618780"/>
                </a:lnTo>
                <a:lnTo>
                  <a:pt x="5882640" y="1618780"/>
                </a:lnTo>
                <a:close/>
              </a:path>
            </a:pathLst>
          </a:custGeom>
          <a:solidFill>
            <a:schemeClr val="bg1"/>
          </a:solidFill>
          <a:ln>
            <a:noFill/>
          </a:ln>
          <a:effectLst>
            <a:outerShdw blurRad="168910" dist="36195"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3" name="任意多边形: 形状 22">
            <a:extLst>
              <a:ext uri="{FF2B5EF4-FFF2-40B4-BE49-F238E27FC236}">
                <a16:creationId xmlns:a16="http://schemas.microsoft.com/office/drawing/2014/main" id="{7E8D67B3-1924-47E4-A7D2-723C05C8B351}"/>
              </a:ext>
            </a:extLst>
          </p:cNvPr>
          <p:cNvSpPr/>
          <p:nvPr>
            <p:custDataLst>
              <p:tags r:id="rId3"/>
            </p:custDataLst>
          </p:nvPr>
        </p:nvSpPr>
        <p:spPr>
          <a:xfrm flipH="1">
            <a:off x="6096000" y="4594052"/>
            <a:ext cx="5588508" cy="1537841"/>
          </a:xfrm>
          <a:custGeom>
            <a:avLst/>
            <a:gdLst>
              <a:gd name="connsiteX0" fmla="*/ 5882640 w 5882640"/>
              <a:gd name="connsiteY0" fmla="*/ 0 h 1618780"/>
              <a:gd name="connsiteX1" fmla="*/ 0 w 5882640"/>
              <a:gd name="connsiteY1" fmla="*/ 0 h 1618780"/>
              <a:gd name="connsiteX2" fmla="*/ 0 w 5882640"/>
              <a:gd name="connsiteY2" fmla="*/ 1618780 h 1618780"/>
              <a:gd name="connsiteX3" fmla="*/ 5882640 w 5882640"/>
              <a:gd name="connsiteY3" fmla="*/ 1618780 h 1618780"/>
            </a:gdLst>
            <a:ahLst/>
            <a:cxnLst>
              <a:cxn ang="0">
                <a:pos x="connsiteX0" y="connsiteY0"/>
              </a:cxn>
              <a:cxn ang="0">
                <a:pos x="connsiteX1" y="connsiteY1"/>
              </a:cxn>
              <a:cxn ang="0">
                <a:pos x="connsiteX2" y="connsiteY2"/>
              </a:cxn>
              <a:cxn ang="0">
                <a:pos x="connsiteX3" y="connsiteY3"/>
              </a:cxn>
            </a:cxnLst>
            <a:rect l="l" t="t" r="r" b="b"/>
            <a:pathLst>
              <a:path w="5882640" h="1618780">
                <a:moveTo>
                  <a:pt x="5882640" y="0"/>
                </a:moveTo>
                <a:lnTo>
                  <a:pt x="0" y="0"/>
                </a:lnTo>
                <a:lnTo>
                  <a:pt x="0" y="1618780"/>
                </a:lnTo>
                <a:lnTo>
                  <a:pt x="5882640" y="1618780"/>
                </a:lnTo>
                <a:close/>
              </a:path>
            </a:pathLst>
          </a:custGeom>
          <a:solidFill>
            <a:schemeClr val="bg1"/>
          </a:solidFill>
          <a:ln>
            <a:noFill/>
          </a:ln>
          <a:effectLst>
            <a:outerShdw blurRad="168910" dist="36195"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5" name="文本框 24">
            <a:extLst>
              <a:ext uri="{FF2B5EF4-FFF2-40B4-BE49-F238E27FC236}">
                <a16:creationId xmlns:a16="http://schemas.microsoft.com/office/drawing/2014/main" id="{3421B9A6-72DF-4AA8-9FB5-D69F55C810A3}"/>
              </a:ext>
            </a:extLst>
          </p:cNvPr>
          <p:cNvSpPr txBox="1"/>
          <p:nvPr/>
        </p:nvSpPr>
        <p:spPr>
          <a:xfrm>
            <a:off x="6872176" y="1710759"/>
            <a:ext cx="1751786" cy="276999"/>
          </a:xfrm>
          <a:prstGeom prst="rect">
            <a:avLst/>
          </a:prstGeom>
          <a:noFill/>
          <a:effectLst/>
        </p:spPr>
        <p:txBody>
          <a:bodyPr wrap="square" lIns="0" tIns="0" rIns="0" bIns="0" anchor="ctr">
            <a:noAutofit/>
          </a:bodyPr>
          <a:lstStyle>
            <a:defPPr>
              <a:defRPr lang="zh-CN"/>
            </a:defPPr>
            <a:lvl1pPr marR="0" lvl="0" indent="0" fontAlgn="auto">
              <a:lnSpc>
                <a:spcPct val="100000"/>
              </a:lnSpc>
              <a:spcBef>
                <a:spcPts val="0"/>
              </a:spcBef>
              <a:buClrTx/>
              <a:buSzTx/>
              <a:buFontTx/>
              <a:buNone/>
              <a:tabLst/>
              <a:defRPr kumimoji="0" sz="1900" b="0" i="0" u="none" strike="noStrike" cap="none" spc="0" normalizeH="0" baseline="0">
                <a:ln>
                  <a:noFill/>
                </a:ln>
                <a:solidFill>
                  <a:srgbClr val="00936D"/>
                </a:solidFill>
                <a:effectLst/>
                <a:uLnTx/>
                <a:uFillTx/>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accent1"/>
                </a:solidFill>
                <a:latin typeface="+mn-lt"/>
                <a:ea typeface="Microsoft YaHei" panose="020B0503020204020204" pitchFamily="34" charset="-122"/>
                <a:cs typeface="+mn-ea"/>
                <a:sym typeface="+mn-lt"/>
              </a:rPr>
              <a:t>科研授权</a:t>
            </a:r>
            <a:endParaRPr kumimoji="0" lang="zh-CN" altLang="en-US" sz="1800" b="0" i="0" u="none" strike="noStrike" kern="1200" cap="none" spc="0" normalizeH="0" baseline="0" noProof="0" dirty="0">
              <a:ln>
                <a:noFill/>
              </a:ln>
              <a:solidFill>
                <a:schemeClr val="accent1"/>
              </a:solidFill>
              <a:effectLst/>
              <a:uLnTx/>
              <a:uFillTx/>
              <a:latin typeface="+mn-lt"/>
              <a:ea typeface="Microsoft YaHei" panose="020B0503020204020204" pitchFamily="34" charset="-122"/>
              <a:cs typeface="+mn-ea"/>
              <a:sym typeface="+mn-lt"/>
            </a:endParaRPr>
          </a:p>
        </p:txBody>
      </p:sp>
      <p:sp>
        <p:nvSpPr>
          <p:cNvPr id="26" name="文本框 25">
            <a:extLst>
              <a:ext uri="{FF2B5EF4-FFF2-40B4-BE49-F238E27FC236}">
                <a16:creationId xmlns:a16="http://schemas.microsoft.com/office/drawing/2014/main" id="{19087567-8498-4195-B3AE-8F37D97CBA64}"/>
              </a:ext>
            </a:extLst>
          </p:cNvPr>
          <p:cNvSpPr txBox="1"/>
          <p:nvPr/>
        </p:nvSpPr>
        <p:spPr>
          <a:xfrm>
            <a:off x="6504098" y="2071166"/>
            <a:ext cx="4813578" cy="79265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buClrTx/>
              <a:buSzTx/>
              <a:buFontTx/>
              <a:buNone/>
              <a:tabLst/>
              <a:defRPr kumimoji="0" sz="1400" b="0" i="0" u="none" strike="noStrike" cap="none" spc="0" normalizeH="0" baseline="0">
                <a:ln>
                  <a:noFill/>
                </a:ln>
                <a:solidFill>
                  <a:schemeClr val="tx1">
                    <a:lumMod val="75000"/>
                    <a:lumOff val="25000"/>
                  </a:schemeClr>
                </a:solidFill>
                <a:effectLst/>
                <a:uLnTx/>
                <a:uFillTx/>
                <a:latin typeface="思源宋体 Light" panose="02020300000000000000" pitchFamily="18" charset="-122"/>
                <a:ea typeface="思源宋体 Light" panose="02020300000000000000" pitchFamily="18" charset="-122"/>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dirty="0">
                <a:solidFill>
                  <a:srgbClr val="222222">
                    <a:lumMod val="75000"/>
                    <a:lumOff val="25000"/>
                  </a:srgbClr>
                </a:solidFill>
                <a:latin typeface="+mn-lt"/>
                <a:ea typeface="Microsoft YaHei" panose="020B0503020204020204" pitchFamily="34" charset="-122"/>
                <a:cs typeface="+mn-ea"/>
                <a:sym typeface="+mn-lt"/>
              </a:rPr>
              <a:t>学校具有博士学位授予权和硕士研究生推免权。现有</a:t>
            </a:r>
            <a:r>
              <a:rPr lang="en-US" altLang="zh-CN" dirty="0">
                <a:solidFill>
                  <a:srgbClr val="222222">
                    <a:lumMod val="75000"/>
                    <a:lumOff val="25000"/>
                  </a:srgbClr>
                </a:solidFill>
                <a:latin typeface="+mn-lt"/>
                <a:ea typeface="Microsoft YaHei" panose="020B0503020204020204" pitchFamily="34" charset="-122"/>
                <a:cs typeface="+mn-ea"/>
                <a:sym typeface="+mn-lt"/>
              </a:rPr>
              <a:t>2</a:t>
            </a:r>
            <a:r>
              <a:rPr lang="zh-CN" altLang="en-US" dirty="0">
                <a:solidFill>
                  <a:srgbClr val="222222">
                    <a:lumMod val="75000"/>
                    <a:lumOff val="25000"/>
                  </a:srgbClr>
                </a:solidFill>
                <a:latin typeface="+mn-lt"/>
                <a:ea typeface="Microsoft YaHei" panose="020B0503020204020204" pitchFamily="34" charset="-122"/>
                <a:cs typeface="+mn-ea"/>
                <a:sym typeface="+mn-lt"/>
              </a:rPr>
              <a:t>个一级学科博士学位授权点，</a:t>
            </a:r>
            <a:r>
              <a:rPr lang="en-US" altLang="zh-CN" dirty="0">
                <a:solidFill>
                  <a:srgbClr val="222222">
                    <a:lumMod val="75000"/>
                    <a:lumOff val="25000"/>
                  </a:srgbClr>
                </a:solidFill>
                <a:latin typeface="+mn-lt"/>
                <a:ea typeface="Microsoft YaHei" panose="020B0503020204020204" pitchFamily="34" charset="-122"/>
                <a:cs typeface="+mn-ea"/>
                <a:sym typeface="+mn-lt"/>
              </a:rPr>
              <a:t>15</a:t>
            </a:r>
            <a:r>
              <a:rPr lang="zh-CN" altLang="en-US" dirty="0">
                <a:solidFill>
                  <a:srgbClr val="222222">
                    <a:lumMod val="75000"/>
                    <a:lumOff val="25000"/>
                  </a:srgbClr>
                </a:solidFill>
                <a:latin typeface="+mn-lt"/>
                <a:ea typeface="Microsoft YaHei" panose="020B0503020204020204" pitchFamily="34" charset="-122"/>
                <a:cs typeface="+mn-ea"/>
                <a:sym typeface="+mn-lt"/>
              </a:rPr>
              <a:t>个一级学科硕士学位授权点，</a:t>
            </a:r>
            <a:r>
              <a:rPr lang="en-US" altLang="zh-CN" dirty="0">
                <a:solidFill>
                  <a:srgbClr val="222222">
                    <a:lumMod val="75000"/>
                    <a:lumOff val="25000"/>
                  </a:srgbClr>
                </a:solidFill>
                <a:latin typeface="+mn-lt"/>
                <a:ea typeface="Microsoft YaHei" panose="020B0503020204020204" pitchFamily="34" charset="-122"/>
                <a:cs typeface="+mn-ea"/>
                <a:sym typeface="+mn-lt"/>
              </a:rPr>
              <a:t>7</a:t>
            </a:r>
            <a:r>
              <a:rPr lang="zh-CN" altLang="en-US" dirty="0">
                <a:solidFill>
                  <a:srgbClr val="222222">
                    <a:lumMod val="75000"/>
                    <a:lumOff val="25000"/>
                  </a:srgbClr>
                </a:solidFill>
                <a:latin typeface="+mn-lt"/>
                <a:ea typeface="Microsoft YaHei" panose="020B0503020204020204" pitchFamily="34" charset="-122"/>
                <a:cs typeface="+mn-ea"/>
                <a:sym typeface="+mn-lt"/>
              </a:rPr>
              <a:t>个专业学位类别</a:t>
            </a:r>
          </a:p>
        </p:txBody>
      </p:sp>
      <p:sp>
        <p:nvSpPr>
          <p:cNvPr id="28" name="iconfont-11811-5638073">
            <a:extLst>
              <a:ext uri="{FF2B5EF4-FFF2-40B4-BE49-F238E27FC236}">
                <a16:creationId xmlns:a16="http://schemas.microsoft.com/office/drawing/2014/main" id="{16233DE7-2B66-4CC6-9841-46489E6CC935}"/>
              </a:ext>
            </a:extLst>
          </p:cNvPr>
          <p:cNvSpPr/>
          <p:nvPr/>
        </p:nvSpPr>
        <p:spPr>
          <a:xfrm>
            <a:off x="6568458" y="1740658"/>
            <a:ext cx="181852" cy="180779"/>
          </a:xfrm>
          <a:custGeom>
            <a:avLst/>
            <a:gdLst>
              <a:gd name="T0" fmla="*/ 4945 w 9898"/>
              <a:gd name="T1" fmla="*/ 9370 h 9841"/>
              <a:gd name="T2" fmla="*/ 4244 w 9898"/>
              <a:gd name="T3" fmla="*/ 8669 h 9841"/>
              <a:gd name="T4" fmla="*/ 4244 w 9898"/>
              <a:gd name="T5" fmla="*/ 8359 h 9841"/>
              <a:gd name="T6" fmla="*/ 1769 w 9898"/>
              <a:gd name="T7" fmla="*/ 6962 h 9841"/>
              <a:gd name="T8" fmla="*/ 744 w 9898"/>
              <a:gd name="T9" fmla="*/ 4210 h 9841"/>
              <a:gd name="T10" fmla="*/ 4954 w 9898"/>
              <a:gd name="T11" fmla="*/ 0 h 9841"/>
              <a:gd name="T12" fmla="*/ 9164 w 9898"/>
              <a:gd name="T13" fmla="*/ 4210 h 9841"/>
              <a:gd name="T14" fmla="*/ 8134 w 9898"/>
              <a:gd name="T15" fmla="*/ 6971 h 9841"/>
              <a:gd name="T16" fmla="*/ 5645 w 9898"/>
              <a:gd name="T17" fmla="*/ 8364 h 9841"/>
              <a:gd name="T18" fmla="*/ 5645 w 9898"/>
              <a:gd name="T19" fmla="*/ 8669 h 9841"/>
              <a:gd name="T20" fmla="*/ 4945 w 9898"/>
              <a:gd name="T21" fmla="*/ 9370 h 9841"/>
              <a:gd name="T22" fmla="*/ 4954 w 9898"/>
              <a:gd name="T23" fmla="*/ 145 h 9841"/>
              <a:gd name="T24" fmla="*/ 885 w 9898"/>
              <a:gd name="T25" fmla="*/ 4215 h 9841"/>
              <a:gd name="T26" fmla="*/ 4324 w 9898"/>
              <a:gd name="T27" fmla="*/ 8237 h 9841"/>
              <a:gd name="T28" fmla="*/ 4385 w 9898"/>
              <a:gd name="T29" fmla="*/ 8307 h 9841"/>
              <a:gd name="T30" fmla="*/ 4385 w 9898"/>
              <a:gd name="T31" fmla="*/ 8674 h 9841"/>
              <a:gd name="T32" fmla="*/ 4945 w 9898"/>
              <a:gd name="T33" fmla="*/ 9234 h 9841"/>
              <a:gd name="T34" fmla="*/ 5504 w 9898"/>
              <a:gd name="T35" fmla="*/ 8674 h 9841"/>
              <a:gd name="T36" fmla="*/ 5504 w 9898"/>
              <a:gd name="T37" fmla="*/ 8307 h 9841"/>
              <a:gd name="T38" fmla="*/ 5565 w 9898"/>
              <a:gd name="T39" fmla="*/ 8237 h 9841"/>
              <a:gd name="T40" fmla="*/ 9028 w 9898"/>
              <a:gd name="T41" fmla="*/ 4215 h 9841"/>
              <a:gd name="T42" fmla="*/ 4954 w 9898"/>
              <a:gd name="T43" fmla="*/ 145 h 9841"/>
              <a:gd name="T44" fmla="*/ 6210 w 9898"/>
              <a:gd name="T45" fmla="*/ 9841 h 9841"/>
              <a:gd name="T46" fmla="*/ 2258 w 9898"/>
              <a:gd name="T47" fmla="*/ 9841 h 9841"/>
              <a:gd name="T48" fmla="*/ 2188 w 9898"/>
              <a:gd name="T49" fmla="*/ 9770 h 9841"/>
              <a:gd name="T50" fmla="*/ 2258 w 9898"/>
              <a:gd name="T51" fmla="*/ 9700 h 9841"/>
              <a:gd name="T52" fmla="*/ 6210 w 9898"/>
              <a:gd name="T53" fmla="*/ 9700 h 9841"/>
              <a:gd name="T54" fmla="*/ 6280 w 9898"/>
              <a:gd name="T55" fmla="*/ 9770 h 9841"/>
              <a:gd name="T56" fmla="*/ 6210 w 9898"/>
              <a:gd name="T57" fmla="*/ 9841 h 9841"/>
              <a:gd name="T58" fmla="*/ 7786 w 9898"/>
              <a:gd name="T59" fmla="*/ 9841 h 9841"/>
              <a:gd name="T60" fmla="*/ 6727 w 9898"/>
              <a:gd name="T61" fmla="*/ 9841 h 9841"/>
              <a:gd name="T62" fmla="*/ 6657 w 9898"/>
              <a:gd name="T63" fmla="*/ 9770 h 9841"/>
              <a:gd name="T64" fmla="*/ 6727 w 9898"/>
              <a:gd name="T65" fmla="*/ 9700 h 9841"/>
              <a:gd name="T66" fmla="*/ 7786 w 9898"/>
              <a:gd name="T67" fmla="*/ 9700 h 9841"/>
              <a:gd name="T68" fmla="*/ 7856 w 9898"/>
              <a:gd name="T69" fmla="*/ 9770 h 9841"/>
              <a:gd name="T70" fmla="*/ 7786 w 9898"/>
              <a:gd name="T71" fmla="*/ 9841 h 9841"/>
              <a:gd name="T72" fmla="*/ 5255 w 9898"/>
              <a:gd name="T73" fmla="*/ 8444 h 9841"/>
              <a:gd name="T74" fmla="*/ 4582 w 9898"/>
              <a:gd name="T75" fmla="*/ 8444 h 9841"/>
              <a:gd name="T76" fmla="*/ 4512 w 9898"/>
              <a:gd name="T77" fmla="*/ 8373 h 9841"/>
              <a:gd name="T78" fmla="*/ 4582 w 9898"/>
              <a:gd name="T79" fmla="*/ 8302 h 9841"/>
              <a:gd name="T80" fmla="*/ 5255 w 9898"/>
              <a:gd name="T81" fmla="*/ 8302 h 9841"/>
              <a:gd name="T82" fmla="*/ 5326 w 9898"/>
              <a:gd name="T83" fmla="*/ 8373 h 9841"/>
              <a:gd name="T84" fmla="*/ 5255 w 9898"/>
              <a:gd name="T85" fmla="*/ 8444 h 9841"/>
              <a:gd name="T86" fmla="*/ 1059 w 9898"/>
              <a:gd name="T87" fmla="*/ 6971 h 9841"/>
              <a:gd name="T88" fmla="*/ 998 w 9898"/>
              <a:gd name="T89" fmla="*/ 6938 h 9841"/>
              <a:gd name="T90" fmla="*/ 273 w 9898"/>
              <a:gd name="T91" fmla="*/ 2888 h 9841"/>
              <a:gd name="T92" fmla="*/ 998 w 9898"/>
              <a:gd name="T93" fmla="*/ 1190 h 9841"/>
              <a:gd name="T94" fmla="*/ 1097 w 9898"/>
              <a:gd name="T95" fmla="*/ 1176 h 9841"/>
              <a:gd name="T96" fmla="*/ 1111 w 9898"/>
              <a:gd name="T97" fmla="*/ 1274 h 9841"/>
              <a:gd name="T98" fmla="*/ 405 w 9898"/>
              <a:gd name="T99" fmla="*/ 2926 h 9841"/>
              <a:gd name="T100" fmla="*/ 1111 w 9898"/>
              <a:gd name="T101" fmla="*/ 6868 h 9841"/>
              <a:gd name="T102" fmla="*/ 1087 w 9898"/>
              <a:gd name="T103" fmla="*/ 6967 h 9841"/>
              <a:gd name="T104" fmla="*/ 1059 w 9898"/>
              <a:gd name="T105" fmla="*/ 6971 h 9841"/>
              <a:gd name="T106" fmla="*/ 8863 w 9898"/>
              <a:gd name="T107" fmla="*/ 6976 h 9841"/>
              <a:gd name="T108" fmla="*/ 8825 w 9898"/>
              <a:gd name="T109" fmla="*/ 6967 h 9841"/>
              <a:gd name="T110" fmla="*/ 8802 w 9898"/>
              <a:gd name="T111" fmla="*/ 6868 h 9841"/>
              <a:gd name="T112" fmla="*/ 9451 w 9898"/>
              <a:gd name="T113" fmla="*/ 2916 h 9841"/>
              <a:gd name="T114" fmla="*/ 8722 w 9898"/>
              <a:gd name="T115" fmla="*/ 1279 h 9841"/>
              <a:gd name="T116" fmla="*/ 8736 w 9898"/>
              <a:gd name="T117" fmla="*/ 1180 h 9841"/>
              <a:gd name="T118" fmla="*/ 8835 w 9898"/>
              <a:gd name="T119" fmla="*/ 1195 h 9841"/>
              <a:gd name="T120" fmla="*/ 9588 w 9898"/>
              <a:gd name="T121" fmla="*/ 2879 h 9841"/>
              <a:gd name="T122" fmla="*/ 8924 w 9898"/>
              <a:gd name="T123" fmla="*/ 6938 h 9841"/>
              <a:gd name="T124" fmla="*/ 8863 w 9898"/>
              <a:gd name="T125" fmla="*/ 6976 h 9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98" h="9841">
                <a:moveTo>
                  <a:pt x="4945" y="9370"/>
                </a:moveTo>
                <a:cubicBezTo>
                  <a:pt x="4559" y="9370"/>
                  <a:pt x="4244" y="9055"/>
                  <a:pt x="4244" y="8669"/>
                </a:cubicBezTo>
                <a:lnTo>
                  <a:pt x="4244" y="8359"/>
                </a:lnTo>
                <a:cubicBezTo>
                  <a:pt x="3284" y="8194"/>
                  <a:pt x="2409" y="7700"/>
                  <a:pt x="1769" y="6962"/>
                </a:cubicBezTo>
                <a:cubicBezTo>
                  <a:pt x="1111" y="6200"/>
                  <a:pt x="744" y="5221"/>
                  <a:pt x="744" y="4210"/>
                </a:cubicBezTo>
                <a:cubicBezTo>
                  <a:pt x="744" y="1886"/>
                  <a:pt x="2630" y="0"/>
                  <a:pt x="4954" y="0"/>
                </a:cubicBezTo>
                <a:cubicBezTo>
                  <a:pt x="7278" y="0"/>
                  <a:pt x="9164" y="1886"/>
                  <a:pt x="9164" y="4210"/>
                </a:cubicBezTo>
                <a:cubicBezTo>
                  <a:pt x="9164" y="5226"/>
                  <a:pt x="8797" y="6204"/>
                  <a:pt x="8134" y="6971"/>
                </a:cubicBezTo>
                <a:cubicBezTo>
                  <a:pt x="7489" y="7714"/>
                  <a:pt x="6605" y="8208"/>
                  <a:pt x="5645" y="8364"/>
                </a:cubicBezTo>
                <a:lnTo>
                  <a:pt x="5645" y="8669"/>
                </a:lnTo>
                <a:cubicBezTo>
                  <a:pt x="5645" y="9055"/>
                  <a:pt x="5330" y="9370"/>
                  <a:pt x="4945" y="9370"/>
                </a:cubicBezTo>
                <a:close/>
                <a:moveTo>
                  <a:pt x="4954" y="145"/>
                </a:moveTo>
                <a:cubicBezTo>
                  <a:pt x="2710" y="145"/>
                  <a:pt x="885" y="1971"/>
                  <a:pt x="885" y="4215"/>
                </a:cubicBezTo>
                <a:cubicBezTo>
                  <a:pt x="885" y="6237"/>
                  <a:pt x="2334" y="7926"/>
                  <a:pt x="4324" y="8237"/>
                </a:cubicBezTo>
                <a:cubicBezTo>
                  <a:pt x="4356" y="8241"/>
                  <a:pt x="4385" y="8270"/>
                  <a:pt x="4385" y="8307"/>
                </a:cubicBezTo>
                <a:lnTo>
                  <a:pt x="4385" y="8674"/>
                </a:lnTo>
                <a:cubicBezTo>
                  <a:pt x="4385" y="8980"/>
                  <a:pt x="4634" y="9234"/>
                  <a:pt x="4945" y="9234"/>
                </a:cubicBezTo>
                <a:cubicBezTo>
                  <a:pt x="5255" y="9234"/>
                  <a:pt x="5504" y="8985"/>
                  <a:pt x="5504" y="8674"/>
                </a:cubicBezTo>
                <a:lnTo>
                  <a:pt x="5504" y="8307"/>
                </a:lnTo>
                <a:cubicBezTo>
                  <a:pt x="5504" y="8274"/>
                  <a:pt x="5528" y="8241"/>
                  <a:pt x="5565" y="8237"/>
                </a:cubicBezTo>
                <a:cubicBezTo>
                  <a:pt x="7537" y="7940"/>
                  <a:pt x="9028" y="6209"/>
                  <a:pt x="9028" y="4215"/>
                </a:cubicBezTo>
                <a:cubicBezTo>
                  <a:pt x="9023" y="1971"/>
                  <a:pt x="7198" y="145"/>
                  <a:pt x="4954" y="145"/>
                </a:cubicBezTo>
                <a:close/>
                <a:moveTo>
                  <a:pt x="6210" y="9841"/>
                </a:moveTo>
                <a:lnTo>
                  <a:pt x="2258" y="9841"/>
                </a:lnTo>
                <a:cubicBezTo>
                  <a:pt x="2221" y="9841"/>
                  <a:pt x="2188" y="9808"/>
                  <a:pt x="2188" y="9770"/>
                </a:cubicBezTo>
                <a:cubicBezTo>
                  <a:pt x="2188" y="9733"/>
                  <a:pt x="2221" y="9700"/>
                  <a:pt x="2258" y="9700"/>
                </a:cubicBezTo>
                <a:lnTo>
                  <a:pt x="6210" y="9700"/>
                </a:lnTo>
                <a:cubicBezTo>
                  <a:pt x="6248" y="9700"/>
                  <a:pt x="6280" y="9733"/>
                  <a:pt x="6280" y="9770"/>
                </a:cubicBezTo>
                <a:cubicBezTo>
                  <a:pt x="6280" y="9808"/>
                  <a:pt x="6248" y="9841"/>
                  <a:pt x="6210" y="9841"/>
                </a:cubicBezTo>
                <a:close/>
                <a:moveTo>
                  <a:pt x="7786" y="9841"/>
                </a:moveTo>
                <a:lnTo>
                  <a:pt x="6727" y="9841"/>
                </a:lnTo>
                <a:cubicBezTo>
                  <a:pt x="6690" y="9841"/>
                  <a:pt x="6657" y="9808"/>
                  <a:pt x="6657" y="9770"/>
                </a:cubicBezTo>
                <a:cubicBezTo>
                  <a:pt x="6657" y="9733"/>
                  <a:pt x="6690" y="9700"/>
                  <a:pt x="6727" y="9700"/>
                </a:cubicBezTo>
                <a:lnTo>
                  <a:pt x="7786" y="9700"/>
                </a:lnTo>
                <a:cubicBezTo>
                  <a:pt x="7823" y="9700"/>
                  <a:pt x="7856" y="9733"/>
                  <a:pt x="7856" y="9770"/>
                </a:cubicBezTo>
                <a:cubicBezTo>
                  <a:pt x="7856" y="9808"/>
                  <a:pt x="7823" y="9841"/>
                  <a:pt x="7786" y="9841"/>
                </a:cubicBezTo>
                <a:close/>
                <a:moveTo>
                  <a:pt x="5255" y="8444"/>
                </a:moveTo>
                <a:lnTo>
                  <a:pt x="4582" y="8444"/>
                </a:lnTo>
                <a:cubicBezTo>
                  <a:pt x="4545" y="8444"/>
                  <a:pt x="4512" y="8411"/>
                  <a:pt x="4512" y="8373"/>
                </a:cubicBezTo>
                <a:cubicBezTo>
                  <a:pt x="4512" y="8335"/>
                  <a:pt x="4545" y="8302"/>
                  <a:pt x="4582" y="8302"/>
                </a:cubicBezTo>
                <a:lnTo>
                  <a:pt x="5255" y="8302"/>
                </a:lnTo>
                <a:cubicBezTo>
                  <a:pt x="5293" y="8302"/>
                  <a:pt x="5326" y="8335"/>
                  <a:pt x="5326" y="8373"/>
                </a:cubicBezTo>
                <a:cubicBezTo>
                  <a:pt x="5326" y="8411"/>
                  <a:pt x="5297" y="8444"/>
                  <a:pt x="5255" y="8444"/>
                </a:cubicBezTo>
                <a:close/>
                <a:moveTo>
                  <a:pt x="1059" y="6971"/>
                </a:moveTo>
                <a:cubicBezTo>
                  <a:pt x="1035" y="6971"/>
                  <a:pt x="1012" y="6957"/>
                  <a:pt x="998" y="6938"/>
                </a:cubicBezTo>
                <a:cubicBezTo>
                  <a:pt x="0" y="5315"/>
                  <a:pt x="52" y="3838"/>
                  <a:pt x="273" y="2888"/>
                </a:cubicBezTo>
                <a:cubicBezTo>
                  <a:pt x="513" y="1858"/>
                  <a:pt x="979" y="1218"/>
                  <a:pt x="998" y="1190"/>
                </a:cubicBezTo>
                <a:cubicBezTo>
                  <a:pt x="1021" y="1157"/>
                  <a:pt x="1064" y="1152"/>
                  <a:pt x="1097" y="1176"/>
                </a:cubicBezTo>
                <a:cubicBezTo>
                  <a:pt x="1129" y="1199"/>
                  <a:pt x="1134" y="1242"/>
                  <a:pt x="1111" y="1274"/>
                </a:cubicBezTo>
                <a:cubicBezTo>
                  <a:pt x="1106" y="1279"/>
                  <a:pt x="640" y="1919"/>
                  <a:pt x="405" y="2926"/>
                </a:cubicBezTo>
                <a:cubicBezTo>
                  <a:pt x="193" y="3852"/>
                  <a:pt x="142" y="5282"/>
                  <a:pt x="1111" y="6868"/>
                </a:cubicBezTo>
                <a:cubicBezTo>
                  <a:pt x="1129" y="6901"/>
                  <a:pt x="1120" y="6943"/>
                  <a:pt x="1087" y="6967"/>
                </a:cubicBezTo>
                <a:cubicBezTo>
                  <a:pt x="1082" y="6967"/>
                  <a:pt x="1073" y="6971"/>
                  <a:pt x="1059" y="6971"/>
                </a:cubicBezTo>
                <a:close/>
                <a:moveTo>
                  <a:pt x="8863" y="6976"/>
                </a:moveTo>
                <a:cubicBezTo>
                  <a:pt x="8849" y="6976"/>
                  <a:pt x="8840" y="6971"/>
                  <a:pt x="8825" y="6967"/>
                </a:cubicBezTo>
                <a:cubicBezTo>
                  <a:pt x="8793" y="6948"/>
                  <a:pt x="8783" y="6905"/>
                  <a:pt x="8802" y="6868"/>
                </a:cubicBezTo>
                <a:cubicBezTo>
                  <a:pt x="9747" y="5273"/>
                  <a:pt x="9677" y="3838"/>
                  <a:pt x="9451" y="2916"/>
                </a:cubicBezTo>
                <a:cubicBezTo>
                  <a:pt x="9206" y="1914"/>
                  <a:pt x="8727" y="1284"/>
                  <a:pt x="8722" y="1279"/>
                </a:cubicBezTo>
                <a:cubicBezTo>
                  <a:pt x="8698" y="1246"/>
                  <a:pt x="8703" y="1204"/>
                  <a:pt x="8736" y="1180"/>
                </a:cubicBezTo>
                <a:cubicBezTo>
                  <a:pt x="8769" y="1157"/>
                  <a:pt x="8811" y="1162"/>
                  <a:pt x="8835" y="1195"/>
                </a:cubicBezTo>
                <a:cubicBezTo>
                  <a:pt x="8854" y="1223"/>
                  <a:pt x="9333" y="1853"/>
                  <a:pt x="9588" y="2879"/>
                </a:cubicBezTo>
                <a:cubicBezTo>
                  <a:pt x="9823" y="3829"/>
                  <a:pt x="9898" y="5301"/>
                  <a:pt x="8924" y="6938"/>
                </a:cubicBezTo>
                <a:cubicBezTo>
                  <a:pt x="8910" y="6967"/>
                  <a:pt x="8887" y="6976"/>
                  <a:pt x="8863" y="6976"/>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9" name="矩形: 圆角 28">
            <a:extLst>
              <a:ext uri="{FF2B5EF4-FFF2-40B4-BE49-F238E27FC236}">
                <a16:creationId xmlns:a16="http://schemas.microsoft.com/office/drawing/2014/main" id="{D9343B33-58CE-4203-AE74-3630C3120F26}"/>
              </a:ext>
            </a:extLst>
          </p:cNvPr>
          <p:cNvSpPr/>
          <p:nvPr>
            <p:custDataLst>
              <p:tags r:id="rId4"/>
            </p:custDataLst>
          </p:nvPr>
        </p:nvSpPr>
        <p:spPr>
          <a:xfrm>
            <a:off x="6541686" y="1710906"/>
            <a:ext cx="236102" cy="236102"/>
          </a:xfrm>
          <a:prstGeom prst="roundRect">
            <a:avLst>
              <a:gd name="adj" fmla="val 16667"/>
            </a:avLst>
          </a:prstGeom>
          <a:noFill/>
          <a:ln w="6032">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1" name="文本框 30">
            <a:extLst>
              <a:ext uri="{FF2B5EF4-FFF2-40B4-BE49-F238E27FC236}">
                <a16:creationId xmlns:a16="http://schemas.microsoft.com/office/drawing/2014/main" id="{92FB6D5A-9022-4885-A736-7707B44395C3}"/>
              </a:ext>
            </a:extLst>
          </p:cNvPr>
          <p:cNvSpPr txBox="1"/>
          <p:nvPr/>
        </p:nvSpPr>
        <p:spPr>
          <a:xfrm>
            <a:off x="6872176" y="3383255"/>
            <a:ext cx="1751786" cy="276999"/>
          </a:xfrm>
          <a:prstGeom prst="rect">
            <a:avLst/>
          </a:prstGeom>
          <a:noFill/>
          <a:effectLst/>
        </p:spPr>
        <p:txBody>
          <a:bodyPr wrap="square" lIns="0" tIns="0" rIns="0" bIns="0" anchor="ctr">
            <a:noAutofit/>
          </a:bodyPr>
          <a:lstStyle>
            <a:defPPr>
              <a:defRPr lang="zh-CN"/>
            </a:defPPr>
            <a:lvl1pPr marR="0" lvl="0" indent="0" fontAlgn="auto">
              <a:lnSpc>
                <a:spcPct val="100000"/>
              </a:lnSpc>
              <a:spcBef>
                <a:spcPts val="0"/>
              </a:spcBef>
              <a:buClrTx/>
              <a:buSzTx/>
              <a:buFontTx/>
              <a:buNone/>
              <a:tabLst/>
              <a:defRPr kumimoji="0" sz="1900" b="0" i="0" u="none" strike="noStrike" cap="none" spc="0" normalizeH="0" baseline="0">
                <a:ln>
                  <a:noFill/>
                </a:ln>
                <a:solidFill>
                  <a:srgbClr val="00936D"/>
                </a:solidFill>
                <a:effectLst/>
                <a:uLnTx/>
                <a:uFillTx/>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accent1"/>
                </a:solidFill>
                <a:latin typeface="+mn-lt"/>
                <a:ea typeface="Microsoft YaHei" panose="020B0503020204020204" pitchFamily="34" charset="-122"/>
                <a:cs typeface="+mn-ea"/>
                <a:sym typeface="+mn-lt"/>
              </a:rPr>
              <a:t>科研水平</a:t>
            </a:r>
            <a:endParaRPr kumimoji="0" lang="zh-CN" altLang="en-US" sz="1800" b="0" i="0" u="none" strike="noStrike" kern="1200" cap="none" spc="0" normalizeH="0" baseline="0" noProof="0" dirty="0">
              <a:ln>
                <a:noFill/>
              </a:ln>
              <a:solidFill>
                <a:schemeClr val="accent1"/>
              </a:solidFill>
              <a:effectLst/>
              <a:uLnTx/>
              <a:uFillTx/>
              <a:latin typeface="+mn-lt"/>
              <a:ea typeface="Microsoft YaHei" panose="020B0503020204020204" pitchFamily="34" charset="-122"/>
              <a:cs typeface="+mn-ea"/>
              <a:sym typeface="+mn-lt"/>
            </a:endParaRPr>
          </a:p>
        </p:txBody>
      </p:sp>
      <p:sp>
        <p:nvSpPr>
          <p:cNvPr id="32" name="文本框 31">
            <a:extLst>
              <a:ext uri="{FF2B5EF4-FFF2-40B4-BE49-F238E27FC236}">
                <a16:creationId xmlns:a16="http://schemas.microsoft.com/office/drawing/2014/main" id="{65F2D189-6957-4C48-95FE-8787923705CB}"/>
              </a:ext>
            </a:extLst>
          </p:cNvPr>
          <p:cNvSpPr txBox="1"/>
          <p:nvPr/>
        </p:nvSpPr>
        <p:spPr>
          <a:xfrm>
            <a:off x="6504099" y="3743662"/>
            <a:ext cx="4813578" cy="79265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buClrTx/>
              <a:buSzTx/>
              <a:buFontTx/>
              <a:buNone/>
              <a:tabLst/>
              <a:defRPr kumimoji="0" sz="1400" b="0" i="0" u="none" strike="noStrike" cap="none" spc="0" normalizeH="0" baseline="0">
                <a:ln>
                  <a:noFill/>
                </a:ln>
                <a:solidFill>
                  <a:schemeClr val="tx1">
                    <a:lumMod val="75000"/>
                    <a:lumOff val="25000"/>
                  </a:schemeClr>
                </a:solidFill>
                <a:effectLst/>
                <a:uLnTx/>
                <a:uFillTx/>
                <a:latin typeface="思源宋体 Light" panose="02020300000000000000" pitchFamily="18" charset="-122"/>
                <a:ea typeface="思源宋体 Light" panose="02020300000000000000" pitchFamily="18" charset="-122"/>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dirty="0">
                <a:solidFill>
                  <a:srgbClr val="222222">
                    <a:lumMod val="75000"/>
                    <a:lumOff val="25000"/>
                  </a:srgbClr>
                </a:solidFill>
                <a:latin typeface="+mn-lt"/>
                <a:ea typeface="Microsoft YaHei" panose="020B0503020204020204" pitchFamily="34" charset="-122"/>
                <a:cs typeface="+mn-ea"/>
                <a:sym typeface="+mn-lt"/>
              </a:rPr>
              <a:t>学校工程学学科进入世界</a:t>
            </a:r>
            <a:r>
              <a:rPr lang="en-US" altLang="zh-CN" dirty="0">
                <a:solidFill>
                  <a:srgbClr val="222222">
                    <a:lumMod val="75000"/>
                    <a:lumOff val="25000"/>
                  </a:srgbClr>
                </a:solidFill>
                <a:latin typeface="+mn-lt"/>
                <a:ea typeface="Microsoft YaHei" panose="020B0503020204020204" pitchFamily="34" charset="-122"/>
                <a:cs typeface="+mn-ea"/>
                <a:sym typeface="+mn-lt"/>
              </a:rPr>
              <a:t>ESI</a:t>
            </a:r>
            <a:r>
              <a:rPr lang="zh-CN" altLang="en-US" dirty="0">
                <a:solidFill>
                  <a:srgbClr val="222222">
                    <a:lumMod val="75000"/>
                    <a:lumOff val="25000"/>
                  </a:srgbClr>
                </a:solidFill>
                <a:latin typeface="+mn-lt"/>
                <a:ea typeface="Microsoft YaHei" panose="020B0503020204020204" pitchFamily="34" charset="-122"/>
                <a:cs typeface="+mn-ea"/>
                <a:sym typeface="+mn-lt"/>
              </a:rPr>
              <a:t>排名前</a:t>
            </a:r>
            <a:r>
              <a:rPr lang="en-US" altLang="zh-CN" dirty="0">
                <a:solidFill>
                  <a:srgbClr val="222222">
                    <a:lumMod val="75000"/>
                    <a:lumOff val="25000"/>
                  </a:srgbClr>
                </a:solidFill>
                <a:latin typeface="+mn-lt"/>
                <a:ea typeface="Microsoft YaHei" panose="020B0503020204020204" pitchFamily="34" charset="-122"/>
                <a:cs typeface="+mn-ea"/>
                <a:sym typeface="+mn-lt"/>
              </a:rPr>
              <a:t>1%</a:t>
            </a:r>
            <a:r>
              <a:rPr lang="zh-CN" altLang="en-US" dirty="0">
                <a:solidFill>
                  <a:srgbClr val="222222">
                    <a:lumMod val="75000"/>
                    <a:lumOff val="25000"/>
                  </a:srgbClr>
                </a:solidFill>
                <a:latin typeface="+mn-lt"/>
                <a:ea typeface="Microsoft YaHei" panose="020B0503020204020204" pitchFamily="34" charset="-122"/>
                <a:cs typeface="+mn-ea"/>
                <a:sym typeface="+mn-lt"/>
              </a:rPr>
              <a:t>，军工制造及其自动化等</a:t>
            </a:r>
            <a:r>
              <a:rPr lang="en-US" altLang="zh-CN" dirty="0">
                <a:solidFill>
                  <a:srgbClr val="222222">
                    <a:lumMod val="75000"/>
                    <a:lumOff val="25000"/>
                  </a:srgbClr>
                </a:solidFill>
                <a:latin typeface="+mn-lt"/>
                <a:ea typeface="Microsoft YaHei" panose="020B0503020204020204" pitchFamily="34" charset="-122"/>
                <a:cs typeface="+mn-ea"/>
                <a:sym typeface="+mn-lt"/>
              </a:rPr>
              <a:t>5</a:t>
            </a:r>
            <a:r>
              <a:rPr lang="zh-CN" altLang="en-US" dirty="0">
                <a:solidFill>
                  <a:srgbClr val="222222">
                    <a:lumMod val="75000"/>
                    <a:lumOff val="25000"/>
                  </a:srgbClr>
                </a:solidFill>
                <a:latin typeface="+mn-lt"/>
                <a:ea typeface="Microsoft YaHei" panose="020B0503020204020204" pitchFamily="34" charset="-122"/>
                <a:cs typeface="+mn-ea"/>
                <a:sym typeface="+mn-lt"/>
              </a:rPr>
              <a:t>个学科先后获批国防特色学科（方向），省双一流建设优势特色学科</a:t>
            </a:r>
            <a:r>
              <a:rPr lang="en-US" altLang="zh-CN" dirty="0">
                <a:solidFill>
                  <a:srgbClr val="222222">
                    <a:lumMod val="75000"/>
                    <a:lumOff val="25000"/>
                  </a:srgbClr>
                </a:solidFill>
                <a:latin typeface="+mn-lt"/>
                <a:ea typeface="Microsoft YaHei" panose="020B0503020204020204" pitchFamily="34" charset="-122"/>
                <a:cs typeface="+mn-ea"/>
                <a:sym typeface="+mn-lt"/>
              </a:rPr>
              <a:t>2</a:t>
            </a:r>
            <a:r>
              <a:rPr lang="zh-CN" altLang="en-US" dirty="0">
                <a:solidFill>
                  <a:srgbClr val="222222">
                    <a:lumMod val="75000"/>
                    <a:lumOff val="25000"/>
                  </a:srgbClr>
                </a:solidFill>
                <a:latin typeface="+mn-lt"/>
                <a:ea typeface="Microsoft YaHei" panose="020B0503020204020204" pitchFamily="34" charset="-122"/>
                <a:cs typeface="+mn-ea"/>
                <a:sym typeface="+mn-lt"/>
              </a:rPr>
              <a:t>个</a:t>
            </a:r>
          </a:p>
        </p:txBody>
      </p:sp>
      <p:sp>
        <p:nvSpPr>
          <p:cNvPr id="34" name="iconfont-11811-5638073">
            <a:extLst>
              <a:ext uri="{FF2B5EF4-FFF2-40B4-BE49-F238E27FC236}">
                <a16:creationId xmlns:a16="http://schemas.microsoft.com/office/drawing/2014/main" id="{D29B8154-9EA7-4D71-9479-97B6CE43D9ED}"/>
              </a:ext>
            </a:extLst>
          </p:cNvPr>
          <p:cNvSpPr/>
          <p:nvPr/>
        </p:nvSpPr>
        <p:spPr>
          <a:xfrm>
            <a:off x="6568460" y="3438392"/>
            <a:ext cx="181852" cy="130299"/>
          </a:xfrm>
          <a:custGeom>
            <a:avLst/>
            <a:gdLst>
              <a:gd name="T0" fmla="*/ 6400 w 12800"/>
              <a:gd name="T1" fmla="*/ 5450 h 9171"/>
              <a:gd name="T2" fmla="*/ 722 w 12800"/>
              <a:gd name="T3" fmla="*/ 7178 h 9171"/>
              <a:gd name="T4" fmla="*/ 533 w 12800"/>
              <a:gd name="T5" fmla="*/ 7433 h 9171"/>
              <a:gd name="T6" fmla="*/ 533 w 12800"/>
              <a:gd name="T7" fmla="*/ 8371 h 9171"/>
              <a:gd name="T8" fmla="*/ 800 w 12800"/>
              <a:gd name="T9" fmla="*/ 8638 h 9171"/>
              <a:gd name="T10" fmla="*/ 12000 w 12800"/>
              <a:gd name="T11" fmla="*/ 8638 h 9171"/>
              <a:gd name="T12" fmla="*/ 12267 w 12800"/>
              <a:gd name="T13" fmla="*/ 8371 h 9171"/>
              <a:gd name="T14" fmla="*/ 12267 w 12800"/>
              <a:gd name="T15" fmla="*/ 7433 h 9171"/>
              <a:gd name="T16" fmla="*/ 12078 w 12800"/>
              <a:gd name="T17" fmla="*/ 7178 h 9171"/>
              <a:gd name="T18" fmla="*/ 6400 w 12800"/>
              <a:gd name="T19" fmla="*/ 5450 h 9171"/>
              <a:gd name="T20" fmla="*/ 6667 w 12800"/>
              <a:gd name="T21" fmla="*/ 4974 h 9171"/>
              <a:gd name="T22" fmla="*/ 12233 w 12800"/>
              <a:gd name="T23" fmla="*/ 6668 h 9171"/>
              <a:gd name="T24" fmla="*/ 12800 w 12800"/>
              <a:gd name="T25" fmla="*/ 7433 h 9171"/>
              <a:gd name="T26" fmla="*/ 12800 w 12800"/>
              <a:gd name="T27" fmla="*/ 8371 h 9171"/>
              <a:gd name="T28" fmla="*/ 12000 w 12800"/>
              <a:gd name="T29" fmla="*/ 9171 h 9171"/>
              <a:gd name="T30" fmla="*/ 800 w 12800"/>
              <a:gd name="T31" fmla="*/ 9171 h 9171"/>
              <a:gd name="T32" fmla="*/ 0 w 12800"/>
              <a:gd name="T33" fmla="*/ 8371 h 9171"/>
              <a:gd name="T34" fmla="*/ 0 w 12800"/>
              <a:gd name="T35" fmla="*/ 7433 h 9171"/>
              <a:gd name="T36" fmla="*/ 567 w 12800"/>
              <a:gd name="T37" fmla="*/ 6668 h 9171"/>
              <a:gd name="T38" fmla="*/ 6133 w 12800"/>
              <a:gd name="T39" fmla="*/ 4974 h 9171"/>
              <a:gd name="T40" fmla="*/ 6133 w 12800"/>
              <a:gd name="T41" fmla="*/ 4744 h 9171"/>
              <a:gd name="T42" fmla="*/ 5750 w 12800"/>
              <a:gd name="T43" fmla="*/ 4232 h 9171"/>
              <a:gd name="T44" fmla="*/ 5126 w 12800"/>
              <a:gd name="T45" fmla="*/ 3949 h 9171"/>
              <a:gd name="T46" fmla="*/ 4275 w 12800"/>
              <a:gd name="T47" fmla="*/ 2052 h 9171"/>
              <a:gd name="T48" fmla="*/ 5443 w 12800"/>
              <a:gd name="T49" fmla="*/ 332 h 9171"/>
              <a:gd name="T50" fmla="*/ 7520 w 12800"/>
              <a:gd name="T51" fmla="*/ 423 h 9171"/>
              <a:gd name="T52" fmla="*/ 8533 w 12800"/>
              <a:gd name="T53" fmla="*/ 2238 h 9171"/>
              <a:gd name="T54" fmla="*/ 8267 w 12800"/>
              <a:gd name="T55" fmla="*/ 2505 h 9171"/>
              <a:gd name="T56" fmla="*/ 8000 w 12800"/>
              <a:gd name="T57" fmla="*/ 2238 h 9171"/>
              <a:gd name="T58" fmla="*/ 7240 w 12800"/>
              <a:gd name="T59" fmla="*/ 876 h 9171"/>
              <a:gd name="T60" fmla="*/ 5682 w 12800"/>
              <a:gd name="T61" fmla="*/ 808 h 9171"/>
              <a:gd name="T62" fmla="*/ 4806 w 12800"/>
              <a:gd name="T63" fmla="*/ 2099 h 9171"/>
              <a:gd name="T64" fmla="*/ 5445 w 12800"/>
              <a:gd name="T65" fmla="*/ 3521 h 9171"/>
              <a:gd name="T66" fmla="*/ 5899 w 12800"/>
              <a:gd name="T67" fmla="*/ 3720 h 9171"/>
              <a:gd name="T68" fmla="*/ 6667 w 12800"/>
              <a:gd name="T69" fmla="*/ 4745 h 9171"/>
              <a:gd name="T70" fmla="*/ 6667 w 12800"/>
              <a:gd name="T71" fmla="*/ 4974 h 9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00" h="9171">
                <a:moveTo>
                  <a:pt x="6400" y="5450"/>
                </a:moveTo>
                <a:lnTo>
                  <a:pt x="722" y="7178"/>
                </a:lnTo>
                <a:cubicBezTo>
                  <a:pt x="610" y="7212"/>
                  <a:pt x="533" y="7316"/>
                  <a:pt x="533" y="7433"/>
                </a:cubicBezTo>
                <a:lnTo>
                  <a:pt x="533" y="8371"/>
                </a:lnTo>
                <a:cubicBezTo>
                  <a:pt x="533" y="8519"/>
                  <a:pt x="653" y="8638"/>
                  <a:pt x="800" y="8638"/>
                </a:cubicBezTo>
                <a:lnTo>
                  <a:pt x="12000" y="8638"/>
                </a:lnTo>
                <a:cubicBezTo>
                  <a:pt x="12147" y="8638"/>
                  <a:pt x="12267" y="8519"/>
                  <a:pt x="12267" y="8371"/>
                </a:cubicBezTo>
                <a:lnTo>
                  <a:pt x="12267" y="7433"/>
                </a:lnTo>
                <a:cubicBezTo>
                  <a:pt x="12267" y="7316"/>
                  <a:pt x="12190" y="7212"/>
                  <a:pt x="12078" y="7178"/>
                </a:cubicBezTo>
                <a:lnTo>
                  <a:pt x="6400" y="5450"/>
                </a:lnTo>
                <a:close/>
                <a:moveTo>
                  <a:pt x="6667" y="4974"/>
                </a:moveTo>
                <a:lnTo>
                  <a:pt x="12233" y="6668"/>
                </a:lnTo>
                <a:cubicBezTo>
                  <a:pt x="12570" y="6770"/>
                  <a:pt x="12800" y="7081"/>
                  <a:pt x="12800" y="7433"/>
                </a:cubicBezTo>
                <a:lnTo>
                  <a:pt x="12800" y="8371"/>
                </a:lnTo>
                <a:cubicBezTo>
                  <a:pt x="12800" y="8813"/>
                  <a:pt x="12442" y="9171"/>
                  <a:pt x="12000" y="9171"/>
                </a:cubicBezTo>
                <a:lnTo>
                  <a:pt x="800" y="9171"/>
                </a:lnTo>
                <a:cubicBezTo>
                  <a:pt x="358" y="9171"/>
                  <a:pt x="0" y="8813"/>
                  <a:pt x="0" y="8371"/>
                </a:cubicBezTo>
                <a:lnTo>
                  <a:pt x="0" y="7433"/>
                </a:lnTo>
                <a:cubicBezTo>
                  <a:pt x="0" y="7081"/>
                  <a:pt x="230" y="6770"/>
                  <a:pt x="567" y="6668"/>
                </a:cubicBezTo>
                <a:lnTo>
                  <a:pt x="6133" y="4974"/>
                </a:lnTo>
                <a:lnTo>
                  <a:pt x="6133" y="4744"/>
                </a:lnTo>
                <a:cubicBezTo>
                  <a:pt x="6133" y="4507"/>
                  <a:pt x="5977" y="4299"/>
                  <a:pt x="5750" y="4232"/>
                </a:cubicBezTo>
                <a:cubicBezTo>
                  <a:pt x="5485" y="4155"/>
                  <a:pt x="5277" y="4062"/>
                  <a:pt x="5126" y="3949"/>
                </a:cubicBezTo>
                <a:cubicBezTo>
                  <a:pt x="4532" y="3507"/>
                  <a:pt x="4210" y="2789"/>
                  <a:pt x="4275" y="2052"/>
                </a:cubicBezTo>
                <a:cubicBezTo>
                  <a:pt x="4339" y="1315"/>
                  <a:pt x="4781" y="664"/>
                  <a:pt x="5443" y="332"/>
                </a:cubicBezTo>
                <a:cubicBezTo>
                  <a:pt x="6104" y="0"/>
                  <a:pt x="6890" y="34"/>
                  <a:pt x="7520" y="423"/>
                </a:cubicBezTo>
                <a:cubicBezTo>
                  <a:pt x="8150" y="811"/>
                  <a:pt x="8533" y="1498"/>
                  <a:pt x="8533" y="2238"/>
                </a:cubicBezTo>
                <a:cubicBezTo>
                  <a:pt x="8533" y="2385"/>
                  <a:pt x="8414" y="2505"/>
                  <a:pt x="8267" y="2505"/>
                </a:cubicBezTo>
                <a:cubicBezTo>
                  <a:pt x="8119" y="2505"/>
                  <a:pt x="8000" y="2385"/>
                  <a:pt x="8000" y="2238"/>
                </a:cubicBezTo>
                <a:cubicBezTo>
                  <a:pt x="8000" y="1683"/>
                  <a:pt x="7712" y="1168"/>
                  <a:pt x="7240" y="876"/>
                </a:cubicBezTo>
                <a:cubicBezTo>
                  <a:pt x="6768" y="585"/>
                  <a:pt x="6178" y="559"/>
                  <a:pt x="5682" y="808"/>
                </a:cubicBezTo>
                <a:cubicBezTo>
                  <a:pt x="5186" y="1057"/>
                  <a:pt x="4854" y="1546"/>
                  <a:pt x="4806" y="2099"/>
                </a:cubicBezTo>
                <a:cubicBezTo>
                  <a:pt x="4758" y="2652"/>
                  <a:pt x="4999" y="3190"/>
                  <a:pt x="5445" y="3521"/>
                </a:cubicBezTo>
                <a:cubicBezTo>
                  <a:pt x="5538" y="3591"/>
                  <a:pt x="5690" y="3659"/>
                  <a:pt x="5899" y="3720"/>
                </a:cubicBezTo>
                <a:cubicBezTo>
                  <a:pt x="6354" y="3853"/>
                  <a:pt x="6667" y="4271"/>
                  <a:pt x="6667" y="4745"/>
                </a:cubicBezTo>
                <a:lnTo>
                  <a:pt x="6667" y="4974"/>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5" name="矩形: 圆角 34">
            <a:extLst>
              <a:ext uri="{FF2B5EF4-FFF2-40B4-BE49-F238E27FC236}">
                <a16:creationId xmlns:a16="http://schemas.microsoft.com/office/drawing/2014/main" id="{01A46219-9776-47A5-8938-2E8E02809340}"/>
              </a:ext>
            </a:extLst>
          </p:cNvPr>
          <p:cNvSpPr/>
          <p:nvPr>
            <p:custDataLst>
              <p:tags r:id="rId5"/>
            </p:custDataLst>
          </p:nvPr>
        </p:nvSpPr>
        <p:spPr>
          <a:xfrm>
            <a:off x="6541686" y="3383403"/>
            <a:ext cx="236102" cy="236102"/>
          </a:xfrm>
          <a:prstGeom prst="roundRect">
            <a:avLst>
              <a:gd name="adj" fmla="val 16667"/>
            </a:avLst>
          </a:prstGeom>
          <a:noFill/>
          <a:ln w="6032">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7" name="文本框 36">
            <a:extLst>
              <a:ext uri="{FF2B5EF4-FFF2-40B4-BE49-F238E27FC236}">
                <a16:creationId xmlns:a16="http://schemas.microsoft.com/office/drawing/2014/main" id="{F0860895-5119-4CD0-95E0-0BD4B92082FE}"/>
              </a:ext>
            </a:extLst>
          </p:cNvPr>
          <p:cNvSpPr txBox="1"/>
          <p:nvPr/>
        </p:nvSpPr>
        <p:spPr>
          <a:xfrm>
            <a:off x="6872176" y="4921095"/>
            <a:ext cx="1751786" cy="276999"/>
          </a:xfrm>
          <a:prstGeom prst="rect">
            <a:avLst/>
          </a:prstGeom>
          <a:noFill/>
          <a:effectLst/>
        </p:spPr>
        <p:txBody>
          <a:bodyPr wrap="square" lIns="0" tIns="0" rIns="0" bIns="0" anchor="ctr">
            <a:noAutofit/>
          </a:bodyPr>
          <a:lstStyle>
            <a:defPPr>
              <a:defRPr lang="zh-CN"/>
            </a:defPPr>
            <a:lvl1pPr marR="0" lvl="0" indent="0" fontAlgn="auto">
              <a:lnSpc>
                <a:spcPct val="100000"/>
              </a:lnSpc>
              <a:spcBef>
                <a:spcPts val="0"/>
              </a:spcBef>
              <a:buClrTx/>
              <a:buSzTx/>
              <a:buFontTx/>
              <a:buNone/>
              <a:tabLst/>
              <a:defRPr kumimoji="0" sz="1900" b="0" i="0" u="none" strike="noStrike" cap="none" spc="0" normalizeH="0" baseline="0">
                <a:ln>
                  <a:noFill/>
                </a:ln>
                <a:solidFill>
                  <a:srgbClr val="00936D"/>
                </a:solidFill>
                <a:effectLst/>
                <a:uLnTx/>
                <a:uFillTx/>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solidFill>
                  <a:schemeClr val="accent1"/>
                </a:solidFill>
                <a:latin typeface="+mn-lt"/>
                <a:ea typeface="Microsoft YaHei" panose="020B0503020204020204" pitchFamily="34" charset="-122"/>
                <a:cs typeface="+mn-ea"/>
                <a:sym typeface="+mn-lt"/>
              </a:rPr>
              <a:t>科研平台</a:t>
            </a:r>
            <a:endParaRPr kumimoji="0" lang="zh-CN" altLang="en-US" sz="1800" b="0" i="0" u="none" strike="noStrike" kern="1200" cap="none" spc="0" normalizeH="0" baseline="0" noProof="0" dirty="0">
              <a:ln>
                <a:noFill/>
              </a:ln>
              <a:solidFill>
                <a:schemeClr val="accent1"/>
              </a:solidFill>
              <a:effectLst/>
              <a:uLnTx/>
              <a:uFillTx/>
              <a:latin typeface="+mn-lt"/>
              <a:ea typeface="Microsoft YaHei" panose="020B0503020204020204" pitchFamily="34" charset="-122"/>
              <a:cs typeface="+mn-ea"/>
              <a:sym typeface="+mn-lt"/>
            </a:endParaRPr>
          </a:p>
        </p:txBody>
      </p:sp>
      <p:sp>
        <p:nvSpPr>
          <p:cNvPr id="38" name="文本框 37">
            <a:extLst>
              <a:ext uri="{FF2B5EF4-FFF2-40B4-BE49-F238E27FC236}">
                <a16:creationId xmlns:a16="http://schemas.microsoft.com/office/drawing/2014/main" id="{DDBA18AE-4F67-4037-B6C8-7D8FCCC5E8D9}"/>
              </a:ext>
            </a:extLst>
          </p:cNvPr>
          <p:cNvSpPr txBox="1"/>
          <p:nvPr/>
        </p:nvSpPr>
        <p:spPr>
          <a:xfrm>
            <a:off x="6504098" y="5281502"/>
            <a:ext cx="4813578" cy="79265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buClrTx/>
              <a:buSzTx/>
              <a:buFontTx/>
              <a:buNone/>
              <a:tabLst/>
              <a:defRPr kumimoji="0" sz="1400" b="0" i="0" u="none" strike="noStrike" cap="none" spc="0" normalizeH="0" baseline="0">
                <a:ln>
                  <a:noFill/>
                </a:ln>
                <a:solidFill>
                  <a:schemeClr val="tx1">
                    <a:lumMod val="75000"/>
                    <a:lumOff val="25000"/>
                  </a:schemeClr>
                </a:solidFill>
                <a:effectLst/>
                <a:uLnTx/>
                <a:uFillTx/>
                <a:latin typeface="思源宋体 Light" panose="02020300000000000000" pitchFamily="18" charset="-122"/>
                <a:ea typeface="思源宋体 Light" panose="02020300000000000000" pitchFamily="18" charset="-122"/>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dirty="0">
                <a:solidFill>
                  <a:srgbClr val="222222">
                    <a:lumMod val="75000"/>
                    <a:lumOff val="25000"/>
                  </a:srgbClr>
                </a:solidFill>
                <a:latin typeface="+mn-lt"/>
                <a:ea typeface="Microsoft YaHei" panose="020B0503020204020204" pitchFamily="34" charset="-122"/>
                <a:cs typeface="+mn-ea"/>
                <a:sym typeface="+mn-lt"/>
              </a:rPr>
              <a:t>学校现有</a:t>
            </a:r>
            <a:r>
              <a:rPr lang="en-US" altLang="zh-CN" dirty="0">
                <a:solidFill>
                  <a:srgbClr val="222222">
                    <a:lumMod val="75000"/>
                    <a:lumOff val="25000"/>
                  </a:srgbClr>
                </a:solidFill>
                <a:latin typeface="+mn-lt"/>
                <a:ea typeface="Microsoft YaHei" panose="020B0503020204020204" pitchFamily="34" charset="-122"/>
                <a:cs typeface="+mn-ea"/>
                <a:sym typeface="+mn-lt"/>
              </a:rPr>
              <a:t>3</a:t>
            </a:r>
            <a:r>
              <a:rPr lang="zh-CN" altLang="en-US" dirty="0">
                <a:solidFill>
                  <a:srgbClr val="222222">
                    <a:lumMod val="75000"/>
                    <a:lumOff val="25000"/>
                  </a:srgbClr>
                </a:solidFill>
                <a:latin typeface="+mn-lt"/>
                <a:ea typeface="Microsoft YaHei" panose="020B0503020204020204" pitchFamily="34" charset="-122"/>
                <a:cs typeface="+mn-ea"/>
                <a:sym typeface="+mn-lt"/>
              </a:rPr>
              <a:t>个国家级科研平台，</a:t>
            </a:r>
            <a:r>
              <a:rPr lang="en-US" altLang="zh-CN" dirty="0">
                <a:solidFill>
                  <a:srgbClr val="222222">
                    <a:lumMod val="75000"/>
                    <a:lumOff val="25000"/>
                  </a:srgbClr>
                </a:solidFill>
                <a:latin typeface="+mn-lt"/>
                <a:ea typeface="Microsoft YaHei" panose="020B0503020204020204" pitchFamily="34" charset="-122"/>
                <a:cs typeface="+mn-ea"/>
                <a:sym typeface="+mn-lt"/>
              </a:rPr>
              <a:t>26</a:t>
            </a:r>
            <a:r>
              <a:rPr lang="zh-CN" altLang="en-US" dirty="0">
                <a:solidFill>
                  <a:srgbClr val="222222">
                    <a:lumMod val="75000"/>
                    <a:lumOff val="25000"/>
                  </a:srgbClr>
                </a:solidFill>
                <a:latin typeface="+mn-lt"/>
                <a:ea typeface="Microsoft YaHei" panose="020B0503020204020204" pitchFamily="34" charset="-122"/>
                <a:cs typeface="+mn-ea"/>
                <a:sym typeface="+mn-lt"/>
              </a:rPr>
              <a:t>个省部级重点实验室（工程中心），</a:t>
            </a:r>
            <a:r>
              <a:rPr lang="en-US" altLang="zh-CN" dirty="0">
                <a:solidFill>
                  <a:srgbClr val="222222">
                    <a:lumMod val="75000"/>
                    <a:lumOff val="25000"/>
                  </a:srgbClr>
                </a:solidFill>
                <a:latin typeface="+mn-lt"/>
                <a:ea typeface="Microsoft YaHei" panose="020B0503020204020204" pitchFamily="34" charset="-122"/>
                <a:cs typeface="+mn-ea"/>
                <a:sym typeface="+mn-lt"/>
              </a:rPr>
              <a:t>1</a:t>
            </a:r>
            <a:r>
              <a:rPr lang="zh-CN" altLang="en-US" dirty="0">
                <a:solidFill>
                  <a:srgbClr val="222222">
                    <a:lumMod val="75000"/>
                    <a:lumOff val="25000"/>
                  </a:srgbClr>
                </a:solidFill>
                <a:latin typeface="+mn-lt"/>
                <a:ea typeface="Microsoft YaHei" panose="020B0503020204020204" pitchFamily="34" charset="-122"/>
                <a:cs typeface="+mn-ea"/>
                <a:sym typeface="+mn-lt"/>
              </a:rPr>
              <a:t>个省级协同创新中心，</a:t>
            </a:r>
            <a:r>
              <a:rPr lang="en-US" altLang="zh-CN" dirty="0">
                <a:solidFill>
                  <a:srgbClr val="222222">
                    <a:lumMod val="75000"/>
                    <a:lumOff val="25000"/>
                  </a:srgbClr>
                </a:solidFill>
                <a:latin typeface="+mn-lt"/>
                <a:ea typeface="Microsoft YaHei" panose="020B0503020204020204" pitchFamily="34" charset="-122"/>
                <a:cs typeface="+mn-ea"/>
                <a:sym typeface="+mn-lt"/>
              </a:rPr>
              <a:t>2</a:t>
            </a:r>
            <a:r>
              <a:rPr lang="zh-CN" altLang="en-US" dirty="0">
                <a:solidFill>
                  <a:srgbClr val="222222">
                    <a:lumMod val="75000"/>
                    <a:lumOff val="25000"/>
                  </a:srgbClr>
                </a:solidFill>
                <a:latin typeface="+mn-lt"/>
                <a:ea typeface="Microsoft YaHei" panose="020B0503020204020204" pitchFamily="34" charset="-122"/>
                <a:cs typeface="+mn-ea"/>
                <a:sym typeface="+mn-lt"/>
              </a:rPr>
              <a:t>个省级新型重点智库，</a:t>
            </a:r>
            <a:r>
              <a:rPr lang="en-US" altLang="zh-CN" dirty="0">
                <a:solidFill>
                  <a:srgbClr val="222222">
                    <a:lumMod val="75000"/>
                    <a:lumOff val="25000"/>
                  </a:srgbClr>
                </a:solidFill>
                <a:latin typeface="+mn-lt"/>
                <a:ea typeface="Microsoft YaHei" panose="020B0503020204020204" pitchFamily="34" charset="-122"/>
                <a:cs typeface="+mn-ea"/>
                <a:sym typeface="+mn-lt"/>
              </a:rPr>
              <a:t>1</a:t>
            </a:r>
            <a:r>
              <a:rPr lang="zh-CN" altLang="en-US" dirty="0">
                <a:solidFill>
                  <a:srgbClr val="222222">
                    <a:lumMod val="75000"/>
                    <a:lumOff val="25000"/>
                  </a:srgbClr>
                </a:solidFill>
                <a:latin typeface="+mn-lt"/>
                <a:ea typeface="Microsoft YaHei" panose="020B0503020204020204" pitchFamily="34" charset="-122"/>
                <a:cs typeface="+mn-ea"/>
                <a:sym typeface="+mn-lt"/>
              </a:rPr>
              <a:t>个省级军民融合发展研究基地</a:t>
            </a:r>
          </a:p>
        </p:txBody>
      </p:sp>
      <p:sp>
        <p:nvSpPr>
          <p:cNvPr id="40" name="iconfont-11811-5638073">
            <a:extLst>
              <a:ext uri="{FF2B5EF4-FFF2-40B4-BE49-F238E27FC236}">
                <a16:creationId xmlns:a16="http://schemas.microsoft.com/office/drawing/2014/main" id="{A9CEC516-BDBB-4DF6-8EDD-9A43BCD53BAC}"/>
              </a:ext>
            </a:extLst>
          </p:cNvPr>
          <p:cNvSpPr/>
          <p:nvPr/>
        </p:nvSpPr>
        <p:spPr>
          <a:xfrm>
            <a:off x="6573041" y="4950459"/>
            <a:ext cx="172688" cy="181852"/>
          </a:xfrm>
          <a:custGeom>
            <a:avLst/>
            <a:gdLst>
              <a:gd name="connsiteX0" fmla="*/ 409259 w 546295"/>
              <a:gd name="connsiteY0" fmla="*/ 449321 h 575282"/>
              <a:gd name="connsiteX1" fmla="*/ 362554 w 546295"/>
              <a:gd name="connsiteY1" fmla="*/ 527675 h 575282"/>
              <a:gd name="connsiteX2" fmla="*/ 449008 w 546295"/>
              <a:gd name="connsiteY2" fmla="*/ 469158 h 575282"/>
              <a:gd name="connsiteX3" fmla="*/ 409259 w 546295"/>
              <a:gd name="connsiteY3" fmla="*/ 449321 h 575282"/>
              <a:gd name="connsiteX4" fmla="*/ 196603 w 546295"/>
              <a:gd name="connsiteY4" fmla="*/ 449321 h 575282"/>
              <a:gd name="connsiteX5" fmla="*/ 157848 w 546295"/>
              <a:gd name="connsiteY5" fmla="*/ 469158 h 575282"/>
              <a:gd name="connsiteX6" fmla="*/ 242314 w 546295"/>
              <a:gd name="connsiteY6" fmla="*/ 526683 h 575282"/>
              <a:gd name="connsiteX7" fmla="*/ 196603 w 546295"/>
              <a:gd name="connsiteY7" fmla="*/ 449321 h 575282"/>
              <a:gd name="connsiteX8" fmla="*/ 311875 w 546295"/>
              <a:gd name="connsiteY8" fmla="*/ 431469 h 575282"/>
              <a:gd name="connsiteX9" fmla="*/ 311875 w 546295"/>
              <a:gd name="connsiteY9" fmla="*/ 535609 h 575282"/>
              <a:gd name="connsiteX10" fmla="*/ 393360 w 546295"/>
              <a:gd name="connsiteY10" fmla="*/ 443370 h 575282"/>
              <a:gd name="connsiteX11" fmla="*/ 311875 w 546295"/>
              <a:gd name="connsiteY11" fmla="*/ 431469 h 575282"/>
              <a:gd name="connsiteX12" fmla="*/ 294981 w 546295"/>
              <a:gd name="connsiteY12" fmla="*/ 431469 h 575282"/>
              <a:gd name="connsiteX13" fmla="*/ 212502 w 546295"/>
              <a:gd name="connsiteY13" fmla="*/ 444362 h 575282"/>
              <a:gd name="connsiteX14" fmla="*/ 294981 w 546295"/>
              <a:gd name="connsiteY14" fmla="*/ 536601 h 575282"/>
              <a:gd name="connsiteX15" fmla="*/ 425159 w 546295"/>
              <a:gd name="connsiteY15" fmla="*/ 362042 h 575282"/>
              <a:gd name="connsiteX16" fmla="*/ 414228 w 546295"/>
              <a:gd name="connsiteY16" fmla="*/ 433452 h 575282"/>
              <a:gd name="connsiteX17" fmla="*/ 458945 w 546295"/>
              <a:gd name="connsiteY17" fmla="*/ 456264 h 575282"/>
              <a:gd name="connsiteX18" fmla="*/ 493726 w 546295"/>
              <a:gd name="connsiteY18" fmla="*/ 362042 h 575282"/>
              <a:gd name="connsiteX19" fmla="*/ 311875 w 546295"/>
              <a:gd name="connsiteY19" fmla="*/ 362042 h 575282"/>
              <a:gd name="connsiteX20" fmla="*/ 311875 w 546295"/>
              <a:gd name="connsiteY20" fmla="*/ 414608 h 575282"/>
              <a:gd name="connsiteX21" fmla="*/ 398328 w 546295"/>
              <a:gd name="connsiteY21" fmla="*/ 427501 h 575282"/>
              <a:gd name="connsiteX22" fmla="*/ 408266 w 546295"/>
              <a:gd name="connsiteY22" fmla="*/ 362042 h 575282"/>
              <a:gd name="connsiteX23" fmla="*/ 197596 w 546295"/>
              <a:gd name="connsiteY23" fmla="*/ 362042 h 575282"/>
              <a:gd name="connsiteX24" fmla="*/ 207534 w 546295"/>
              <a:gd name="connsiteY24" fmla="*/ 428493 h 575282"/>
              <a:gd name="connsiteX25" fmla="*/ 294981 w 546295"/>
              <a:gd name="connsiteY25" fmla="*/ 414608 h 575282"/>
              <a:gd name="connsiteX26" fmla="*/ 294981 w 546295"/>
              <a:gd name="connsiteY26" fmla="*/ 362042 h 575282"/>
              <a:gd name="connsiteX27" fmla="*/ 113130 w 546295"/>
              <a:gd name="connsiteY27" fmla="*/ 362042 h 575282"/>
              <a:gd name="connsiteX28" fmla="*/ 147910 w 546295"/>
              <a:gd name="connsiteY28" fmla="*/ 456264 h 575282"/>
              <a:gd name="connsiteX29" fmla="*/ 191634 w 546295"/>
              <a:gd name="connsiteY29" fmla="*/ 433452 h 575282"/>
              <a:gd name="connsiteX30" fmla="*/ 180703 w 546295"/>
              <a:gd name="connsiteY30" fmla="*/ 362042 h 575282"/>
              <a:gd name="connsiteX31" fmla="*/ 398328 w 546295"/>
              <a:gd name="connsiteY31" fmla="*/ 264844 h 575282"/>
              <a:gd name="connsiteX32" fmla="*/ 311875 w 546295"/>
              <a:gd name="connsiteY32" fmla="*/ 278729 h 575282"/>
              <a:gd name="connsiteX33" fmla="*/ 311875 w 546295"/>
              <a:gd name="connsiteY33" fmla="*/ 345181 h 575282"/>
              <a:gd name="connsiteX34" fmla="*/ 408266 w 546295"/>
              <a:gd name="connsiteY34" fmla="*/ 345181 h 575282"/>
              <a:gd name="connsiteX35" fmla="*/ 398328 w 546295"/>
              <a:gd name="connsiteY35" fmla="*/ 264844 h 575282"/>
              <a:gd name="connsiteX36" fmla="*/ 207534 w 546295"/>
              <a:gd name="connsiteY36" fmla="*/ 264844 h 575282"/>
              <a:gd name="connsiteX37" fmla="*/ 197596 w 546295"/>
              <a:gd name="connsiteY37" fmla="*/ 345181 h 575282"/>
              <a:gd name="connsiteX38" fmla="*/ 294981 w 546295"/>
              <a:gd name="connsiteY38" fmla="*/ 345181 h 575282"/>
              <a:gd name="connsiteX39" fmla="*/ 294981 w 546295"/>
              <a:gd name="connsiteY39" fmla="*/ 278729 h 575282"/>
              <a:gd name="connsiteX40" fmla="*/ 207534 w 546295"/>
              <a:gd name="connsiteY40" fmla="*/ 264844 h 575282"/>
              <a:gd name="connsiteX41" fmla="*/ 458945 w 546295"/>
              <a:gd name="connsiteY41" fmla="*/ 237073 h 575282"/>
              <a:gd name="connsiteX42" fmla="*/ 414228 w 546295"/>
              <a:gd name="connsiteY42" fmla="*/ 259885 h 575282"/>
              <a:gd name="connsiteX43" fmla="*/ 425159 w 546295"/>
              <a:gd name="connsiteY43" fmla="*/ 345181 h 575282"/>
              <a:gd name="connsiteX44" fmla="*/ 493726 w 546295"/>
              <a:gd name="connsiteY44" fmla="*/ 345181 h 575282"/>
              <a:gd name="connsiteX45" fmla="*/ 458945 w 546295"/>
              <a:gd name="connsiteY45" fmla="*/ 237073 h 575282"/>
              <a:gd name="connsiteX46" fmla="*/ 147910 w 546295"/>
              <a:gd name="connsiteY46" fmla="*/ 237073 h 575282"/>
              <a:gd name="connsiteX47" fmla="*/ 113130 w 546295"/>
              <a:gd name="connsiteY47" fmla="*/ 345181 h 575282"/>
              <a:gd name="connsiteX48" fmla="*/ 180703 w 546295"/>
              <a:gd name="connsiteY48" fmla="*/ 345181 h 575282"/>
              <a:gd name="connsiteX49" fmla="*/ 191634 w 546295"/>
              <a:gd name="connsiteY49" fmla="*/ 259885 h 575282"/>
              <a:gd name="connsiteX50" fmla="*/ 147910 w 546295"/>
              <a:gd name="connsiteY50" fmla="*/ 237073 h 575282"/>
              <a:gd name="connsiteX51" fmla="*/ 242314 w 546295"/>
              <a:gd name="connsiteY51" fmla="*/ 165662 h 575282"/>
              <a:gd name="connsiteX52" fmla="*/ 157848 w 546295"/>
              <a:gd name="connsiteY52" fmla="*/ 224179 h 575282"/>
              <a:gd name="connsiteX53" fmla="*/ 196603 w 546295"/>
              <a:gd name="connsiteY53" fmla="*/ 244015 h 575282"/>
              <a:gd name="connsiteX54" fmla="*/ 242314 w 546295"/>
              <a:gd name="connsiteY54" fmla="*/ 165662 h 575282"/>
              <a:gd name="connsiteX55" fmla="*/ 311875 w 546295"/>
              <a:gd name="connsiteY55" fmla="*/ 156736 h 575282"/>
              <a:gd name="connsiteX56" fmla="*/ 311875 w 546295"/>
              <a:gd name="connsiteY56" fmla="*/ 261868 h 575282"/>
              <a:gd name="connsiteX57" fmla="*/ 393360 w 546295"/>
              <a:gd name="connsiteY57" fmla="*/ 248975 h 575282"/>
              <a:gd name="connsiteX58" fmla="*/ 311875 w 546295"/>
              <a:gd name="connsiteY58" fmla="*/ 156736 h 575282"/>
              <a:gd name="connsiteX59" fmla="*/ 294981 w 546295"/>
              <a:gd name="connsiteY59" fmla="*/ 156736 h 575282"/>
              <a:gd name="connsiteX60" fmla="*/ 212502 w 546295"/>
              <a:gd name="connsiteY60" fmla="*/ 248975 h 575282"/>
              <a:gd name="connsiteX61" fmla="*/ 294981 w 546295"/>
              <a:gd name="connsiteY61" fmla="*/ 261868 h 575282"/>
              <a:gd name="connsiteX62" fmla="*/ 301937 w 546295"/>
              <a:gd name="connsiteY62" fmla="*/ 138883 h 575282"/>
              <a:gd name="connsiteX63" fmla="*/ 302931 w 546295"/>
              <a:gd name="connsiteY63" fmla="*/ 138883 h 575282"/>
              <a:gd name="connsiteX64" fmla="*/ 393360 w 546295"/>
              <a:gd name="connsiteY64" fmla="*/ 159711 h 575282"/>
              <a:gd name="connsiteX65" fmla="*/ 384416 w 546295"/>
              <a:gd name="connsiteY65" fmla="*/ 174588 h 575282"/>
              <a:gd name="connsiteX66" fmla="*/ 362554 w 546295"/>
              <a:gd name="connsiteY66" fmla="*/ 165662 h 575282"/>
              <a:gd name="connsiteX67" fmla="*/ 409259 w 546295"/>
              <a:gd name="connsiteY67" fmla="*/ 244015 h 575282"/>
              <a:gd name="connsiteX68" fmla="*/ 449008 w 546295"/>
              <a:gd name="connsiteY68" fmla="*/ 224179 h 575282"/>
              <a:gd name="connsiteX69" fmla="*/ 428140 w 546295"/>
              <a:gd name="connsiteY69" fmla="*/ 203351 h 575282"/>
              <a:gd name="connsiteX70" fmla="*/ 440065 w 546295"/>
              <a:gd name="connsiteY70" fmla="*/ 190457 h 575282"/>
              <a:gd name="connsiteX71" fmla="*/ 462920 w 546295"/>
              <a:gd name="connsiteY71" fmla="*/ 214261 h 575282"/>
              <a:gd name="connsiteX72" fmla="*/ 472858 w 546295"/>
              <a:gd name="connsiteY72" fmla="*/ 227155 h 575282"/>
              <a:gd name="connsiteX73" fmla="*/ 510619 w 546295"/>
              <a:gd name="connsiteY73" fmla="*/ 346173 h 575282"/>
              <a:gd name="connsiteX74" fmla="*/ 472858 w 546295"/>
              <a:gd name="connsiteY74" fmla="*/ 466182 h 575282"/>
              <a:gd name="connsiteX75" fmla="*/ 462920 w 546295"/>
              <a:gd name="connsiteY75" fmla="*/ 479076 h 575282"/>
              <a:gd name="connsiteX76" fmla="*/ 302931 w 546295"/>
              <a:gd name="connsiteY76" fmla="*/ 553462 h 575282"/>
              <a:gd name="connsiteX77" fmla="*/ 301937 w 546295"/>
              <a:gd name="connsiteY77" fmla="*/ 553462 h 575282"/>
              <a:gd name="connsiteX78" fmla="*/ 143935 w 546295"/>
              <a:gd name="connsiteY78" fmla="*/ 479076 h 575282"/>
              <a:gd name="connsiteX79" fmla="*/ 133998 w 546295"/>
              <a:gd name="connsiteY79" fmla="*/ 466182 h 575282"/>
              <a:gd name="connsiteX80" fmla="*/ 95243 w 546295"/>
              <a:gd name="connsiteY80" fmla="*/ 346173 h 575282"/>
              <a:gd name="connsiteX81" fmla="*/ 133998 w 546295"/>
              <a:gd name="connsiteY81" fmla="*/ 227155 h 575282"/>
              <a:gd name="connsiteX82" fmla="*/ 143935 w 546295"/>
              <a:gd name="connsiteY82" fmla="*/ 214261 h 575282"/>
              <a:gd name="connsiteX83" fmla="*/ 301937 w 546295"/>
              <a:gd name="connsiteY83" fmla="*/ 138883 h 575282"/>
              <a:gd name="connsiteX84" fmla="*/ 308898 w 546295"/>
              <a:gd name="connsiteY84" fmla="*/ 32810 h 575282"/>
              <a:gd name="connsiteX85" fmla="*/ 378425 w 546295"/>
              <a:gd name="connsiteY85" fmla="*/ 40744 h 575282"/>
              <a:gd name="connsiteX86" fmla="*/ 372466 w 546295"/>
              <a:gd name="connsiteY86" fmla="*/ 59587 h 575282"/>
              <a:gd name="connsiteX87" fmla="*/ 355580 w 546295"/>
              <a:gd name="connsiteY87" fmla="*/ 70495 h 575282"/>
              <a:gd name="connsiteX88" fmla="*/ 308898 w 546295"/>
              <a:gd name="connsiteY88" fmla="*/ 66529 h 575282"/>
              <a:gd name="connsiteX89" fmla="*/ 33770 w 546295"/>
              <a:gd name="connsiteY89" fmla="*/ 341236 h 575282"/>
              <a:gd name="connsiteX90" fmla="*/ 164878 w 546295"/>
              <a:gd name="connsiteY90" fmla="*/ 575282 h 575282"/>
              <a:gd name="connsiteX91" fmla="*/ 2980 w 546295"/>
              <a:gd name="connsiteY91" fmla="*/ 391813 h 575282"/>
              <a:gd name="connsiteX92" fmla="*/ 0 w 546295"/>
              <a:gd name="connsiteY92" fmla="*/ 341236 h 575282"/>
              <a:gd name="connsiteX93" fmla="*/ 308898 w 546295"/>
              <a:gd name="connsiteY93" fmla="*/ 32810 h 575282"/>
              <a:gd name="connsiteX94" fmla="*/ 504581 w 546295"/>
              <a:gd name="connsiteY94" fmla="*/ 0 h 575282"/>
              <a:gd name="connsiteX95" fmla="*/ 518489 w 546295"/>
              <a:gd name="connsiteY95" fmla="*/ 14877 h 575282"/>
              <a:gd name="connsiteX96" fmla="*/ 493654 w 546295"/>
              <a:gd name="connsiteY96" fmla="*/ 103145 h 575282"/>
              <a:gd name="connsiteX97" fmla="*/ 536370 w 546295"/>
              <a:gd name="connsiteY97" fmla="*/ 128932 h 575282"/>
              <a:gd name="connsiteX98" fmla="*/ 544317 w 546295"/>
              <a:gd name="connsiteY98" fmla="*/ 153726 h 575282"/>
              <a:gd name="connsiteX99" fmla="*/ 520476 w 546295"/>
              <a:gd name="connsiteY99" fmla="*/ 160669 h 575282"/>
              <a:gd name="connsiteX100" fmla="*/ 469813 w 546295"/>
              <a:gd name="connsiteY100" fmla="*/ 133891 h 575282"/>
              <a:gd name="connsiteX101" fmla="*/ 412197 w 546295"/>
              <a:gd name="connsiteY101" fmla="*/ 200340 h 575282"/>
              <a:gd name="connsiteX102" fmla="*/ 392329 w 546295"/>
              <a:gd name="connsiteY102" fmla="*/ 193398 h 575282"/>
              <a:gd name="connsiteX103" fmla="*/ 441005 w 546295"/>
              <a:gd name="connsiteY103" fmla="*/ 111080 h 575282"/>
              <a:gd name="connsiteX104" fmla="*/ 402263 w 546295"/>
              <a:gd name="connsiteY104" fmla="*/ 84302 h 575282"/>
              <a:gd name="connsiteX105" fmla="*/ 369482 w 546295"/>
              <a:gd name="connsiteY105" fmla="*/ 101162 h 575282"/>
              <a:gd name="connsiteX106" fmla="*/ 357561 w 546295"/>
              <a:gd name="connsiteY106" fmla="*/ 88269 h 575282"/>
              <a:gd name="connsiteX107" fmla="*/ 386369 w 546295"/>
              <a:gd name="connsiteY107" fmla="*/ 64466 h 575282"/>
              <a:gd name="connsiteX108" fmla="*/ 397296 w 546295"/>
              <a:gd name="connsiteY108" fmla="*/ 20827 h 575282"/>
              <a:gd name="connsiteX109" fmla="*/ 411204 w 546295"/>
              <a:gd name="connsiteY109" fmla="*/ 32729 h 575282"/>
              <a:gd name="connsiteX110" fmla="*/ 412197 w 546295"/>
              <a:gd name="connsiteY110" fmla="*/ 64466 h 575282"/>
              <a:gd name="connsiteX111" fmla="*/ 458886 w 546295"/>
              <a:gd name="connsiteY111" fmla="*/ 84302 h 57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6295" h="575282">
                <a:moveTo>
                  <a:pt x="409259" y="449321"/>
                </a:moveTo>
                <a:cubicBezTo>
                  <a:pt x="398328" y="482051"/>
                  <a:pt x="382429" y="508830"/>
                  <a:pt x="362554" y="527675"/>
                </a:cubicBezTo>
                <a:cubicBezTo>
                  <a:pt x="396341" y="515773"/>
                  <a:pt x="426153" y="495937"/>
                  <a:pt x="449008" y="469158"/>
                </a:cubicBezTo>
                <a:cubicBezTo>
                  <a:pt x="437084" y="461223"/>
                  <a:pt x="424165" y="454280"/>
                  <a:pt x="409259" y="449321"/>
                </a:cubicBezTo>
                <a:close/>
                <a:moveTo>
                  <a:pt x="196603" y="449321"/>
                </a:moveTo>
                <a:cubicBezTo>
                  <a:pt x="181697" y="455272"/>
                  <a:pt x="168778" y="461223"/>
                  <a:pt x="157848" y="469158"/>
                </a:cubicBezTo>
                <a:cubicBezTo>
                  <a:pt x="179709" y="494945"/>
                  <a:pt x="209521" y="515773"/>
                  <a:pt x="242314" y="526683"/>
                </a:cubicBezTo>
                <a:cubicBezTo>
                  <a:pt x="223433" y="508830"/>
                  <a:pt x="207534" y="482051"/>
                  <a:pt x="196603" y="449321"/>
                </a:cubicBezTo>
                <a:close/>
                <a:moveTo>
                  <a:pt x="311875" y="431469"/>
                </a:moveTo>
                <a:lnTo>
                  <a:pt x="311875" y="535609"/>
                </a:lnTo>
                <a:cubicBezTo>
                  <a:pt x="346655" y="530650"/>
                  <a:pt x="376466" y="494945"/>
                  <a:pt x="393360" y="443370"/>
                </a:cubicBezTo>
                <a:cubicBezTo>
                  <a:pt x="368517" y="436428"/>
                  <a:pt x="341686" y="432460"/>
                  <a:pt x="311875" y="431469"/>
                </a:cubicBezTo>
                <a:close/>
                <a:moveTo>
                  <a:pt x="294981" y="431469"/>
                </a:moveTo>
                <a:cubicBezTo>
                  <a:pt x="265170" y="432460"/>
                  <a:pt x="237345" y="436428"/>
                  <a:pt x="212502" y="444362"/>
                </a:cubicBezTo>
                <a:cubicBezTo>
                  <a:pt x="229396" y="495937"/>
                  <a:pt x="260201" y="531642"/>
                  <a:pt x="294981" y="536601"/>
                </a:cubicBezTo>
                <a:close/>
                <a:moveTo>
                  <a:pt x="425159" y="362042"/>
                </a:moveTo>
                <a:cubicBezTo>
                  <a:pt x="424165" y="386837"/>
                  <a:pt x="420190" y="410641"/>
                  <a:pt x="414228" y="433452"/>
                </a:cubicBezTo>
                <a:cubicBezTo>
                  <a:pt x="431121" y="439403"/>
                  <a:pt x="446027" y="447338"/>
                  <a:pt x="458945" y="456264"/>
                </a:cubicBezTo>
                <a:cubicBezTo>
                  <a:pt x="477826" y="428493"/>
                  <a:pt x="490745" y="396755"/>
                  <a:pt x="493726" y="362042"/>
                </a:cubicBezTo>
                <a:close/>
                <a:moveTo>
                  <a:pt x="311875" y="362042"/>
                </a:moveTo>
                <a:lnTo>
                  <a:pt x="311875" y="414608"/>
                </a:lnTo>
                <a:cubicBezTo>
                  <a:pt x="342680" y="415600"/>
                  <a:pt x="372492" y="419567"/>
                  <a:pt x="398328" y="427501"/>
                </a:cubicBezTo>
                <a:cubicBezTo>
                  <a:pt x="403297" y="407665"/>
                  <a:pt x="407272" y="384853"/>
                  <a:pt x="408266" y="362042"/>
                </a:cubicBezTo>
                <a:close/>
                <a:moveTo>
                  <a:pt x="197596" y="362042"/>
                </a:moveTo>
                <a:cubicBezTo>
                  <a:pt x="198590" y="384853"/>
                  <a:pt x="202565" y="407665"/>
                  <a:pt x="207534" y="428493"/>
                </a:cubicBezTo>
                <a:cubicBezTo>
                  <a:pt x="234364" y="419567"/>
                  <a:pt x="263182" y="415600"/>
                  <a:pt x="294981" y="414608"/>
                </a:cubicBezTo>
                <a:lnTo>
                  <a:pt x="294981" y="362042"/>
                </a:lnTo>
                <a:close/>
                <a:moveTo>
                  <a:pt x="113130" y="362042"/>
                </a:moveTo>
                <a:cubicBezTo>
                  <a:pt x="116111" y="396755"/>
                  <a:pt x="128036" y="428493"/>
                  <a:pt x="147910" y="456264"/>
                </a:cubicBezTo>
                <a:cubicBezTo>
                  <a:pt x="160829" y="447338"/>
                  <a:pt x="175735" y="439403"/>
                  <a:pt x="191634" y="433452"/>
                </a:cubicBezTo>
                <a:cubicBezTo>
                  <a:pt x="185672" y="411632"/>
                  <a:pt x="181697" y="386837"/>
                  <a:pt x="180703" y="362042"/>
                </a:cubicBezTo>
                <a:close/>
                <a:moveTo>
                  <a:pt x="398328" y="264844"/>
                </a:moveTo>
                <a:cubicBezTo>
                  <a:pt x="371498" y="272778"/>
                  <a:pt x="342680" y="277737"/>
                  <a:pt x="311875" y="278729"/>
                </a:cubicBezTo>
                <a:lnTo>
                  <a:pt x="311875" y="345181"/>
                </a:lnTo>
                <a:lnTo>
                  <a:pt x="408266" y="345181"/>
                </a:lnTo>
                <a:cubicBezTo>
                  <a:pt x="408266" y="316418"/>
                  <a:pt x="404291" y="289639"/>
                  <a:pt x="398328" y="264844"/>
                </a:cubicBezTo>
                <a:close/>
                <a:moveTo>
                  <a:pt x="207534" y="264844"/>
                </a:moveTo>
                <a:cubicBezTo>
                  <a:pt x="201571" y="289639"/>
                  <a:pt x="197596" y="316418"/>
                  <a:pt x="197596" y="345181"/>
                </a:cubicBezTo>
                <a:lnTo>
                  <a:pt x="294981" y="345181"/>
                </a:lnTo>
                <a:lnTo>
                  <a:pt x="294981" y="278729"/>
                </a:lnTo>
                <a:cubicBezTo>
                  <a:pt x="263182" y="277737"/>
                  <a:pt x="234364" y="272778"/>
                  <a:pt x="207534" y="264844"/>
                </a:cubicBezTo>
                <a:close/>
                <a:moveTo>
                  <a:pt x="458945" y="237073"/>
                </a:moveTo>
                <a:cubicBezTo>
                  <a:pt x="446027" y="245999"/>
                  <a:pt x="431121" y="253934"/>
                  <a:pt x="414228" y="259885"/>
                </a:cubicBezTo>
                <a:cubicBezTo>
                  <a:pt x="421184" y="285672"/>
                  <a:pt x="425159" y="314434"/>
                  <a:pt x="425159" y="345181"/>
                </a:cubicBezTo>
                <a:lnTo>
                  <a:pt x="493726" y="345181"/>
                </a:lnTo>
                <a:cubicBezTo>
                  <a:pt x="493726" y="304516"/>
                  <a:pt x="480807" y="267819"/>
                  <a:pt x="458945" y="237073"/>
                </a:cubicBezTo>
                <a:close/>
                <a:moveTo>
                  <a:pt x="147910" y="237073"/>
                </a:moveTo>
                <a:cubicBezTo>
                  <a:pt x="126048" y="267819"/>
                  <a:pt x="113130" y="304516"/>
                  <a:pt x="113130" y="345181"/>
                </a:cubicBezTo>
                <a:lnTo>
                  <a:pt x="180703" y="345181"/>
                </a:lnTo>
                <a:cubicBezTo>
                  <a:pt x="180703" y="314434"/>
                  <a:pt x="184678" y="285672"/>
                  <a:pt x="191634" y="259885"/>
                </a:cubicBezTo>
                <a:cubicBezTo>
                  <a:pt x="175735" y="252942"/>
                  <a:pt x="160829" y="245999"/>
                  <a:pt x="147910" y="237073"/>
                </a:cubicBezTo>
                <a:close/>
                <a:moveTo>
                  <a:pt x="242314" y="165662"/>
                </a:moveTo>
                <a:cubicBezTo>
                  <a:pt x="209521" y="177564"/>
                  <a:pt x="179709" y="197400"/>
                  <a:pt x="157848" y="224179"/>
                </a:cubicBezTo>
                <a:cubicBezTo>
                  <a:pt x="168778" y="231122"/>
                  <a:pt x="181697" y="238065"/>
                  <a:pt x="196603" y="244015"/>
                </a:cubicBezTo>
                <a:cubicBezTo>
                  <a:pt x="207534" y="211286"/>
                  <a:pt x="223433" y="184507"/>
                  <a:pt x="242314" y="165662"/>
                </a:cubicBezTo>
                <a:close/>
                <a:moveTo>
                  <a:pt x="311875" y="156736"/>
                </a:moveTo>
                <a:lnTo>
                  <a:pt x="311875" y="261868"/>
                </a:lnTo>
                <a:cubicBezTo>
                  <a:pt x="341686" y="260876"/>
                  <a:pt x="368517" y="256909"/>
                  <a:pt x="393360" y="248975"/>
                </a:cubicBezTo>
                <a:cubicBezTo>
                  <a:pt x="376466" y="198392"/>
                  <a:pt x="346655" y="162687"/>
                  <a:pt x="311875" y="156736"/>
                </a:cubicBezTo>
                <a:close/>
                <a:moveTo>
                  <a:pt x="294981" y="156736"/>
                </a:moveTo>
                <a:cubicBezTo>
                  <a:pt x="260201" y="161695"/>
                  <a:pt x="229396" y="197400"/>
                  <a:pt x="212502" y="248975"/>
                </a:cubicBezTo>
                <a:cubicBezTo>
                  <a:pt x="237345" y="255917"/>
                  <a:pt x="265170" y="260876"/>
                  <a:pt x="294981" y="261868"/>
                </a:cubicBezTo>
                <a:close/>
                <a:moveTo>
                  <a:pt x="301937" y="138883"/>
                </a:moveTo>
                <a:cubicBezTo>
                  <a:pt x="301937" y="138883"/>
                  <a:pt x="302931" y="138883"/>
                  <a:pt x="302931" y="138883"/>
                </a:cubicBezTo>
                <a:cubicBezTo>
                  <a:pt x="335724" y="138883"/>
                  <a:pt x="365536" y="146818"/>
                  <a:pt x="393360" y="159711"/>
                </a:cubicBezTo>
                <a:lnTo>
                  <a:pt x="384416" y="174588"/>
                </a:lnTo>
                <a:cubicBezTo>
                  <a:pt x="377460" y="170621"/>
                  <a:pt x="369510" y="167646"/>
                  <a:pt x="362554" y="165662"/>
                </a:cubicBezTo>
                <a:cubicBezTo>
                  <a:pt x="382429" y="184507"/>
                  <a:pt x="398328" y="211286"/>
                  <a:pt x="409259" y="244015"/>
                </a:cubicBezTo>
                <a:cubicBezTo>
                  <a:pt x="424165" y="238065"/>
                  <a:pt x="438077" y="232114"/>
                  <a:pt x="449008" y="224179"/>
                </a:cubicBezTo>
                <a:cubicBezTo>
                  <a:pt x="443046" y="216245"/>
                  <a:pt x="435096" y="209302"/>
                  <a:pt x="428140" y="203351"/>
                </a:cubicBezTo>
                <a:lnTo>
                  <a:pt x="440065" y="190457"/>
                </a:lnTo>
                <a:cubicBezTo>
                  <a:pt x="448014" y="198392"/>
                  <a:pt x="455964" y="205335"/>
                  <a:pt x="462920" y="214261"/>
                </a:cubicBezTo>
                <a:cubicBezTo>
                  <a:pt x="466895" y="218228"/>
                  <a:pt x="469876" y="222196"/>
                  <a:pt x="472858" y="227155"/>
                </a:cubicBezTo>
                <a:cubicBezTo>
                  <a:pt x="496707" y="260876"/>
                  <a:pt x="510619" y="301541"/>
                  <a:pt x="510619" y="346173"/>
                </a:cubicBezTo>
                <a:cubicBezTo>
                  <a:pt x="510619" y="390804"/>
                  <a:pt x="496707" y="432460"/>
                  <a:pt x="472858" y="466182"/>
                </a:cubicBezTo>
                <a:cubicBezTo>
                  <a:pt x="469876" y="470149"/>
                  <a:pt x="466895" y="475109"/>
                  <a:pt x="462920" y="479076"/>
                </a:cubicBezTo>
                <a:cubicBezTo>
                  <a:pt x="425159" y="524699"/>
                  <a:pt x="367523" y="553462"/>
                  <a:pt x="302931" y="553462"/>
                </a:cubicBezTo>
                <a:cubicBezTo>
                  <a:pt x="302931" y="553462"/>
                  <a:pt x="301937" y="553462"/>
                  <a:pt x="301937" y="553462"/>
                </a:cubicBezTo>
                <a:cubicBezTo>
                  <a:pt x="238339" y="553462"/>
                  <a:pt x="181697" y="524699"/>
                  <a:pt x="143935" y="479076"/>
                </a:cubicBezTo>
                <a:cubicBezTo>
                  <a:pt x="139961" y="475109"/>
                  <a:pt x="136979" y="470149"/>
                  <a:pt x="133998" y="466182"/>
                </a:cubicBezTo>
                <a:cubicBezTo>
                  <a:pt x="110149" y="432460"/>
                  <a:pt x="95243" y="390804"/>
                  <a:pt x="95243" y="346173"/>
                </a:cubicBezTo>
                <a:cubicBezTo>
                  <a:pt x="95243" y="301541"/>
                  <a:pt x="110149" y="260876"/>
                  <a:pt x="133998" y="227155"/>
                </a:cubicBezTo>
                <a:cubicBezTo>
                  <a:pt x="136979" y="222196"/>
                  <a:pt x="139961" y="218228"/>
                  <a:pt x="143935" y="214261"/>
                </a:cubicBezTo>
                <a:cubicBezTo>
                  <a:pt x="181697" y="168637"/>
                  <a:pt x="238339" y="139875"/>
                  <a:pt x="301937" y="138883"/>
                </a:cubicBezTo>
                <a:close/>
                <a:moveTo>
                  <a:pt x="308898" y="32810"/>
                </a:moveTo>
                <a:cubicBezTo>
                  <a:pt x="329756" y="32810"/>
                  <a:pt x="358560" y="36777"/>
                  <a:pt x="378425" y="40744"/>
                </a:cubicBezTo>
                <a:lnTo>
                  <a:pt x="372466" y="59587"/>
                </a:lnTo>
                <a:lnTo>
                  <a:pt x="355580" y="70495"/>
                </a:lnTo>
                <a:cubicBezTo>
                  <a:pt x="340682" y="68512"/>
                  <a:pt x="324790" y="66529"/>
                  <a:pt x="308898" y="66529"/>
                </a:cubicBezTo>
                <a:cubicBezTo>
                  <a:pt x="157925" y="66529"/>
                  <a:pt x="33770" y="189502"/>
                  <a:pt x="33770" y="341236"/>
                </a:cubicBezTo>
                <a:cubicBezTo>
                  <a:pt x="33770" y="440408"/>
                  <a:pt x="91378" y="522721"/>
                  <a:pt x="164878" y="575282"/>
                </a:cubicBezTo>
                <a:cubicBezTo>
                  <a:pt x="96344" y="575282"/>
                  <a:pt x="11919" y="459251"/>
                  <a:pt x="2980" y="391813"/>
                </a:cubicBezTo>
                <a:cubicBezTo>
                  <a:pt x="993" y="375946"/>
                  <a:pt x="0" y="359087"/>
                  <a:pt x="0" y="341236"/>
                </a:cubicBezTo>
                <a:cubicBezTo>
                  <a:pt x="0" y="171651"/>
                  <a:pt x="139054" y="32810"/>
                  <a:pt x="308898" y="32810"/>
                </a:cubicBezTo>
                <a:close/>
                <a:moveTo>
                  <a:pt x="504581" y="0"/>
                </a:moveTo>
                <a:cubicBezTo>
                  <a:pt x="504581" y="0"/>
                  <a:pt x="516502" y="3967"/>
                  <a:pt x="518489" y="14877"/>
                </a:cubicBezTo>
                <a:cubicBezTo>
                  <a:pt x="520476" y="25786"/>
                  <a:pt x="493654" y="103145"/>
                  <a:pt x="493654" y="103145"/>
                </a:cubicBezTo>
                <a:cubicBezTo>
                  <a:pt x="493654" y="103145"/>
                  <a:pt x="531403" y="125956"/>
                  <a:pt x="536370" y="128932"/>
                </a:cubicBezTo>
                <a:cubicBezTo>
                  <a:pt x="541337" y="131907"/>
                  <a:pt x="550277" y="138850"/>
                  <a:pt x="544317" y="153726"/>
                </a:cubicBezTo>
                <a:cubicBezTo>
                  <a:pt x="538356" y="168603"/>
                  <a:pt x="525442" y="161661"/>
                  <a:pt x="520476" y="160669"/>
                </a:cubicBezTo>
                <a:cubicBezTo>
                  <a:pt x="515509" y="159677"/>
                  <a:pt x="469813" y="133891"/>
                  <a:pt x="469813" y="133891"/>
                </a:cubicBezTo>
                <a:cubicBezTo>
                  <a:pt x="469813" y="133891"/>
                  <a:pt x="422131" y="195381"/>
                  <a:pt x="412197" y="200340"/>
                </a:cubicBezTo>
                <a:cubicBezTo>
                  <a:pt x="402263" y="205299"/>
                  <a:pt x="392329" y="193398"/>
                  <a:pt x="392329" y="193398"/>
                </a:cubicBezTo>
                <a:lnTo>
                  <a:pt x="441005" y="111080"/>
                </a:lnTo>
                <a:lnTo>
                  <a:pt x="402263" y="84302"/>
                </a:lnTo>
                <a:lnTo>
                  <a:pt x="369482" y="101162"/>
                </a:lnTo>
                <a:lnTo>
                  <a:pt x="357561" y="88269"/>
                </a:lnTo>
                <a:cubicBezTo>
                  <a:pt x="357561" y="88269"/>
                  <a:pt x="380409" y="72400"/>
                  <a:pt x="386369" y="64466"/>
                </a:cubicBezTo>
                <a:cubicBezTo>
                  <a:pt x="393323" y="55540"/>
                  <a:pt x="397296" y="20827"/>
                  <a:pt x="397296" y="20827"/>
                </a:cubicBezTo>
                <a:lnTo>
                  <a:pt x="411204" y="32729"/>
                </a:lnTo>
                <a:lnTo>
                  <a:pt x="412197" y="64466"/>
                </a:lnTo>
                <a:lnTo>
                  <a:pt x="458886" y="84302"/>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1" name="矩形: 圆角 40">
            <a:extLst>
              <a:ext uri="{FF2B5EF4-FFF2-40B4-BE49-F238E27FC236}">
                <a16:creationId xmlns:a16="http://schemas.microsoft.com/office/drawing/2014/main" id="{38A0E7DA-0918-4966-9536-0EBB542DDB6C}"/>
              </a:ext>
            </a:extLst>
          </p:cNvPr>
          <p:cNvSpPr/>
          <p:nvPr>
            <p:custDataLst>
              <p:tags r:id="rId6"/>
            </p:custDataLst>
          </p:nvPr>
        </p:nvSpPr>
        <p:spPr>
          <a:xfrm>
            <a:off x="6541686" y="4921244"/>
            <a:ext cx="236102" cy="236102"/>
          </a:xfrm>
          <a:prstGeom prst="roundRect">
            <a:avLst>
              <a:gd name="adj" fmla="val 16667"/>
            </a:avLst>
          </a:prstGeom>
          <a:noFill/>
          <a:ln w="6032">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2" name="文本框 41">
            <a:extLst>
              <a:ext uri="{FF2B5EF4-FFF2-40B4-BE49-F238E27FC236}">
                <a16:creationId xmlns:a16="http://schemas.microsoft.com/office/drawing/2014/main" id="{4F3F75B0-F288-4064-A8D5-07BE849EB520}"/>
              </a:ext>
            </a:extLst>
          </p:cNvPr>
          <p:cNvSpPr txBox="1"/>
          <p:nvPr/>
        </p:nvSpPr>
        <p:spPr>
          <a:xfrm>
            <a:off x="731729" y="1769097"/>
            <a:ext cx="3932369" cy="369332"/>
          </a:xfrm>
          <a:prstGeom prst="rect">
            <a:avLst/>
          </a:prstGeom>
          <a:noFill/>
        </p:spPr>
        <p:txBody>
          <a:bodyPr wrap="square" rtlCol="0">
            <a:noAutofit/>
          </a:bodyPr>
          <a:lstStyle/>
          <a:p>
            <a:r>
              <a:rPr lang="en-US" altLang="zh-CN" dirty="0">
                <a:solidFill>
                  <a:schemeClr val="accent1"/>
                </a:solidFill>
                <a:ea typeface="Microsoft YaHei" panose="020B0503020204020204" pitchFamily="34" charset="-122"/>
                <a:cs typeface="+mn-ea"/>
                <a:sym typeface="+mn-lt"/>
              </a:rPr>
              <a:t>2021</a:t>
            </a:r>
            <a:r>
              <a:rPr lang="zh-CN" altLang="en-US" dirty="0">
                <a:solidFill>
                  <a:schemeClr val="accent1"/>
                </a:solidFill>
                <a:ea typeface="Microsoft YaHei" panose="020B0503020204020204" pitchFamily="34" charset="-122"/>
                <a:cs typeface="+mn-ea"/>
                <a:sym typeface="+mn-lt"/>
              </a:rPr>
              <a:t>年中国家居行业消费者画像</a:t>
            </a:r>
          </a:p>
        </p:txBody>
      </p:sp>
      <p:sp>
        <p:nvSpPr>
          <p:cNvPr id="44" name="矩形: 圆角 43">
            <a:extLst>
              <a:ext uri="{FF2B5EF4-FFF2-40B4-BE49-F238E27FC236}">
                <a16:creationId xmlns:a16="http://schemas.microsoft.com/office/drawing/2014/main" id="{9ADA0FCE-1233-4396-B071-0E0A58CD31F8}"/>
              </a:ext>
            </a:extLst>
          </p:cNvPr>
          <p:cNvSpPr/>
          <p:nvPr/>
        </p:nvSpPr>
        <p:spPr>
          <a:xfrm>
            <a:off x="812051" y="2187274"/>
            <a:ext cx="2651248" cy="902151"/>
          </a:xfrm>
          <a:prstGeom prst="roundRect">
            <a:avLst>
              <a:gd name="adj" fmla="val 3068"/>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bg1"/>
              </a:solidFill>
              <a:ea typeface="Microsoft YaHei" panose="020B0503020204020204" pitchFamily="34" charset="-122"/>
              <a:cs typeface="+mn-ea"/>
              <a:sym typeface="+mn-lt"/>
            </a:endParaRPr>
          </a:p>
        </p:txBody>
      </p:sp>
      <p:sp>
        <p:nvSpPr>
          <p:cNvPr id="64" name="文本框 63">
            <a:extLst>
              <a:ext uri="{FF2B5EF4-FFF2-40B4-BE49-F238E27FC236}">
                <a16:creationId xmlns:a16="http://schemas.microsoft.com/office/drawing/2014/main" id="{33AFD7BA-9626-4F94-94D6-C85D767710BD}"/>
              </a:ext>
            </a:extLst>
          </p:cNvPr>
          <p:cNvSpPr txBox="1"/>
          <p:nvPr/>
        </p:nvSpPr>
        <p:spPr>
          <a:xfrm>
            <a:off x="856459" y="2235546"/>
            <a:ext cx="1098378" cy="461665"/>
          </a:xfrm>
          <a:prstGeom prst="rect">
            <a:avLst/>
          </a:prstGeom>
          <a:noFill/>
        </p:spPr>
        <p:txBody>
          <a:bodyPr wrap="none" rtlCol="0">
            <a:noAutofit/>
          </a:bodyPr>
          <a:lstStyle/>
          <a:p>
            <a:r>
              <a:rPr lang="en-US" altLang="zh-CN" sz="2400" dirty="0">
                <a:ea typeface="Microsoft YaHei" panose="020B0503020204020204" pitchFamily="34" charset="-122"/>
                <a:cs typeface="+mn-ea"/>
                <a:sym typeface="+mn-lt"/>
              </a:rPr>
              <a:t>86.9</a:t>
            </a:r>
            <a:r>
              <a:rPr lang="en-US" altLang="zh-CN" dirty="0">
                <a:ea typeface="Microsoft YaHei" panose="020B0503020204020204" pitchFamily="34" charset="-122"/>
                <a:cs typeface="+mn-ea"/>
                <a:sym typeface="+mn-lt"/>
              </a:rPr>
              <a:t>%</a:t>
            </a:r>
            <a:r>
              <a:rPr lang="en-US" altLang="zh-CN" sz="2400" dirty="0">
                <a:ea typeface="Microsoft YaHei" panose="020B0503020204020204" pitchFamily="34" charset="-122"/>
                <a:cs typeface="+mn-ea"/>
                <a:sym typeface="+mn-lt"/>
              </a:rPr>
              <a:t> </a:t>
            </a:r>
            <a:endParaRPr lang="zh-CN" altLang="en-US" sz="2400" dirty="0">
              <a:ea typeface="Microsoft YaHei" panose="020B0503020204020204" pitchFamily="34" charset="-122"/>
              <a:cs typeface="+mn-ea"/>
              <a:sym typeface="+mn-lt"/>
            </a:endParaRPr>
          </a:p>
        </p:txBody>
      </p:sp>
      <p:sp>
        <p:nvSpPr>
          <p:cNvPr id="65" name="文本框 64">
            <a:extLst>
              <a:ext uri="{FF2B5EF4-FFF2-40B4-BE49-F238E27FC236}">
                <a16:creationId xmlns:a16="http://schemas.microsoft.com/office/drawing/2014/main" id="{94CD3041-959F-4605-8A0D-F84D560933E3}"/>
              </a:ext>
            </a:extLst>
          </p:cNvPr>
          <p:cNvSpPr txBox="1"/>
          <p:nvPr/>
        </p:nvSpPr>
        <p:spPr>
          <a:xfrm>
            <a:off x="1808227" y="2343404"/>
            <a:ext cx="934871" cy="307777"/>
          </a:xfrm>
          <a:prstGeom prst="rect">
            <a:avLst/>
          </a:prstGeom>
          <a:noFill/>
        </p:spPr>
        <p:txBody>
          <a:bodyPr wrap="none" rtlCol="0">
            <a:noAutofit/>
          </a:bodyPr>
          <a:lstStyle/>
          <a:p>
            <a:r>
              <a:rPr lang="en-US" altLang="zh-CN" sz="1400" dirty="0">
                <a:solidFill>
                  <a:schemeClr val="tx1">
                    <a:lumMod val="65000"/>
                    <a:lumOff val="35000"/>
                  </a:schemeClr>
                </a:solidFill>
                <a:ea typeface="Microsoft YaHei" panose="020B0503020204020204" pitchFamily="34" charset="-122"/>
                <a:cs typeface="+mn-ea"/>
                <a:sym typeface="+mn-lt"/>
              </a:rPr>
              <a:t>5</a:t>
            </a:r>
            <a:r>
              <a:rPr kumimoji="0" lang="en-US" altLang="zh-CN" sz="1400" b="0" i="0" u="none" strike="noStrike" kern="1200" cap="none" spc="0" normalizeH="0" baseline="0" noProof="0" dirty="0">
                <a:ln>
                  <a:noFill/>
                </a:ln>
                <a:solidFill>
                  <a:schemeClr val="tx1">
                    <a:lumMod val="65000"/>
                    <a:lumOff val="35000"/>
                  </a:schemeClr>
                </a:solidFill>
                <a:effectLst/>
                <a:uLnTx/>
                <a:uFillTx/>
                <a:ea typeface="Microsoft YaHei" panose="020B0503020204020204" pitchFamily="34" charset="-122"/>
                <a:cs typeface="+mn-ea"/>
                <a:sym typeface="+mn-lt"/>
              </a:rPr>
              <a:t>0</a:t>
            </a:r>
            <a:r>
              <a:rPr kumimoji="0" lang="zh-CN" altLang="en-US" sz="1400" b="0" i="0" u="none" strike="noStrike" kern="1200" cap="none" spc="0" normalizeH="0" baseline="0" noProof="0" dirty="0">
                <a:ln>
                  <a:noFill/>
                </a:ln>
                <a:solidFill>
                  <a:schemeClr val="tx1">
                    <a:lumMod val="65000"/>
                    <a:lumOff val="35000"/>
                  </a:schemeClr>
                </a:solidFill>
                <a:effectLst/>
                <a:uLnTx/>
                <a:uFillTx/>
                <a:ea typeface="Microsoft YaHei" panose="020B0503020204020204" pitchFamily="34" charset="-122"/>
                <a:cs typeface="+mn-ea"/>
                <a:sym typeface="+mn-lt"/>
              </a:rPr>
              <a:t>岁以下</a:t>
            </a:r>
            <a:endParaRPr lang="zh-CN" altLang="en-US" sz="1400" dirty="0">
              <a:solidFill>
                <a:schemeClr val="tx1">
                  <a:lumMod val="65000"/>
                  <a:lumOff val="35000"/>
                </a:schemeClr>
              </a:solidFill>
              <a:ea typeface="Microsoft YaHei" panose="020B0503020204020204" pitchFamily="34" charset="-122"/>
              <a:cs typeface="+mn-ea"/>
              <a:sym typeface="+mn-lt"/>
            </a:endParaRPr>
          </a:p>
        </p:txBody>
      </p:sp>
      <p:sp>
        <p:nvSpPr>
          <p:cNvPr id="66" name="leaves_46534">
            <a:extLst>
              <a:ext uri="{FF2B5EF4-FFF2-40B4-BE49-F238E27FC236}">
                <a16:creationId xmlns:a16="http://schemas.microsoft.com/office/drawing/2014/main" id="{EDB02FFF-99C4-4757-84B7-10DE2DC9E733}"/>
              </a:ext>
            </a:extLst>
          </p:cNvPr>
          <p:cNvSpPr/>
          <p:nvPr/>
        </p:nvSpPr>
        <p:spPr>
          <a:xfrm>
            <a:off x="962375" y="2695448"/>
            <a:ext cx="319437" cy="2486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0" h="6011">
                <a:moveTo>
                  <a:pt x="4243" y="1482"/>
                </a:moveTo>
                <a:cubicBezTo>
                  <a:pt x="3078" y="2397"/>
                  <a:pt x="3341" y="3284"/>
                  <a:pt x="3554" y="3683"/>
                </a:cubicBezTo>
                <a:cubicBezTo>
                  <a:pt x="3378" y="4002"/>
                  <a:pt x="3248" y="4290"/>
                  <a:pt x="3153" y="4543"/>
                </a:cubicBezTo>
                <a:cubicBezTo>
                  <a:pt x="3095" y="3565"/>
                  <a:pt x="2922" y="2871"/>
                  <a:pt x="2755" y="2408"/>
                </a:cubicBezTo>
                <a:cubicBezTo>
                  <a:pt x="2919" y="2124"/>
                  <a:pt x="3086" y="1555"/>
                  <a:pt x="2379" y="893"/>
                </a:cubicBezTo>
                <a:cubicBezTo>
                  <a:pt x="1426" y="0"/>
                  <a:pt x="0" y="450"/>
                  <a:pt x="0" y="450"/>
                </a:cubicBezTo>
                <a:cubicBezTo>
                  <a:pt x="1148" y="1151"/>
                  <a:pt x="444" y="2007"/>
                  <a:pt x="1106" y="2627"/>
                </a:cubicBezTo>
                <a:cubicBezTo>
                  <a:pt x="1489" y="2986"/>
                  <a:pt x="1909" y="2946"/>
                  <a:pt x="2210" y="2832"/>
                </a:cubicBezTo>
                <a:cubicBezTo>
                  <a:pt x="2127" y="2397"/>
                  <a:pt x="1939" y="1618"/>
                  <a:pt x="1620" y="1263"/>
                </a:cubicBezTo>
                <a:cubicBezTo>
                  <a:pt x="1620" y="1263"/>
                  <a:pt x="2095" y="1711"/>
                  <a:pt x="2427" y="2279"/>
                </a:cubicBezTo>
                <a:cubicBezTo>
                  <a:pt x="2650" y="2809"/>
                  <a:pt x="2924" y="3815"/>
                  <a:pt x="2902" y="5444"/>
                </a:cubicBezTo>
                <a:cubicBezTo>
                  <a:pt x="2904" y="5746"/>
                  <a:pt x="2903" y="5889"/>
                  <a:pt x="2905" y="5905"/>
                </a:cubicBezTo>
                <a:cubicBezTo>
                  <a:pt x="2916" y="5966"/>
                  <a:pt x="2969" y="6011"/>
                  <a:pt x="3031" y="6011"/>
                </a:cubicBezTo>
                <a:cubicBezTo>
                  <a:pt x="3033" y="6011"/>
                  <a:pt x="3036" y="6011"/>
                  <a:pt x="3039" y="6011"/>
                </a:cubicBezTo>
                <a:cubicBezTo>
                  <a:pt x="3104" y="6007"/>
                  <a:pt x="3155" y="5955"/>
                  <a:pt x="3158" y="5889"/>
                </a:cubicBezTo>
                <a:cubicBezTo>
                  <a:pt x="3165" y="5741"/>
                  <a:pt x="3169" y="5598"/>
                  <a:pt x="3172" y="5459"/>
                </a:cubicBezTo>
                <a:cubicBezTo>
                  <a:pt x="3216" y="5133"/>
                  <a:pt x="3349" y="4615"/>
                  <a:pt x="3715" y="3921"/>
                </a:cubicBezTo>
                <a:cubicBezTo>
                  <a:pt x="3716" y="3922"/>
                  <a:pt x="3716" y="3922"/>
                  <a:pt x="3717" y="3923"/>
                </a:cubicBezTo>
                <a:cubicBezTo>
                  <a:pt x="4239" y="2933"/>
                  <a:pt x="5286" y="2106"/>
                  <a:pt x="5286" y="2106"/>
                </a:cubicBezTo>
                <a:cubicBezTo>
                  <a:pt x="4784" y="2576"/>
                  <a:pt x="4418" y="3670"/>
                  <a:pt x="4243" y="4283"/>
                </a:cubicBezTo>
                <a:cubicBezTo>
                  <a:pt x="4661" y="4483"/>
                  <a:pt x="5258" y="4594"/>
                  <a:pt x="5852" y="4127"/>
                </a:cubicBezTo>
                <a:cubicBezTo>
                  <a:pt x="6879" y="3321"/>
                  <a:pt x="5976" y="2004"/>
                  <a:pt x="7710" y="1143"/>
                </a:cubicBezTo>
                <a:cubicBezTo>
                  <a:pt x="7709" y="1143"/>
                  <a:pt x="5722" y="320"/>
                  <a:pt x="4243" y="14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7" name="leaves_46534">
            <a:extLst>
              <a:ext uri="{FF2B5EF4-FFF2-40B4-BE49-F238E27FC236}">
                <a16:creationId xmlns:a16="http://schemas.microsoft.com/office/drawing/2014/main" id="{F6BAFDD4-C75C-4A35-B9F7-CD75FEF0F9D9}"/>
              </a:ext>
            </a:extLst>
          </p:cNvPr>
          <p:cNvSpPr/>
          <p:nvPr/>
        </p:nvSpPr>
        <p:spPr>
          <a:xfrm>
            <a:off x="1399932" y="2695448"/>
            <a:ext cx="319437" cy="2486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0" h="6011">
                <a:moveTo>
                  <a:pt x="4243" y="1482"/>
                </a:moveTo>
                <a:cubicBezTo>
                  <a:pt x="3078" y="2397"/>
                  <a:pt x="3341" y="3284"/>
                  <a:pt x="3554" y="3683"/>
                </a:cubicBezTo>
                <a:cubicBezTo>
                  <a:pt x="3378" y="4002"/>
                  <a:pt x="3248" y="4290"/>
                  <a:pt x="3153" y="4543"/>
                </a:cubicBezTo>
                <a:cubicBezTo>
                  <a:pt x="3095" y="3565"/>
                  <a:pt x="2922" y="2871"/>
                  <a:pt x="2755" y="2408"/>
                </a:cubicBezTo>
                <a:cubicBezTo>
                  <a:pt x="2919" y="2124"/>
                  <a:pt x="3086" y="1555"/>
                  <a:pt x="2379" y="893"/>
                </a:cubicBezTo>
                <a:cubicBezTo>
                  <a:pt x="1426" y="0"/>
                  <a:pt x="0" y="450"/>
                  <a:pt x="0" y="450"/>
                </a:cubicBezTo>
                <a:cubicBezTo>
                  <a:pt x="1148" y="1151"/>
                  <a:pt x="444" y="2007"/>
                  <a:pt x="1106" y="2627"/>
                </a:cubicBezTo>
                <a:cubicBezTo>
                  <a:pt x="1489" y="2986"/>
                  <a:pt x="1909" y="2946"/>
                  <a:pt x="2210" y="2832"/>
                </a:cubicBezTo>
                <a:cubicBezTo>
                  <a:pt x="2127" y="2397"/>
                  <a:pt x="1939" y="1618"/>
                  <a:pt x="1620" y="1263"/>
                </a:cubicBezTo>
                <a:cubicBezTo>
                  <a:pt x="1620" y="1263"/>
                  <a:pt x="2095" y="1711"/>
                  <a:pt x="2427" y="2279"/>
                </a:cubicBezTo>
                <a:cubicBezTo>
                  <a:pt x="2650" y="2809"/>
                  <a:pt x="2924" y="3815"/>
                  <a:pt x="2902" y="5444"/>
                </a:cubicBezTo>
                <a:cubicBezTo>
                  <a:pt x="2904" y="5746"/>
                  <a:pt x="2903" y="5889"/>
                  <a:pt x="2905" y="5905"/>
                </a:cubicBezTo>
                <a:cubicBezTo>
                  <a:pt x="2916" y="5966"/>
                  <a:pt x="2969" y="6011"/>
                  <a:pt x="3031" y="6011"/>
                </a:cubicBezTo>
                <a:cubicBezTo>
                  <a:pt x="3033" y="6011"/>
                  <a:pt x="3036" y="6011"/>
                  <a:pt x="3039" y="6011"/>
                </a:cubicBezTo>
                <a:cubicBezTo>
                  <a:pt x="3104" y="6007"/>
                  <a:pt x="3155" y="5955"/>
                  <a:pt x="3158" y="5889"/>
                </a:cubicBezTo>
                <a:cubicBezTo>
                  <a:pt x="3165" y="5741"/>
                  <a:pt x="3169" y="5598"/>
                  <a:pt x="3172" y="5459"/>
                </a:cubicBezTo>
                <a:cubicBezTo>
                  <a:pt x="3216" y="5133"/>
                  <a:pt x="3349" y="4615"/>
                  <a:pt x="3715" y="3921"/>
                </a:cubicBezTo>
                <a:cubicBezTo>
                  <a:pt x="3716" y="3922"/>
                  <a:pt x="3716" y="3922"/>
                  <a:pt x="3717" y="3923"/>
                </a:cubicBezTo>
                <a:cubicBezTo>
                  <a:pt x="4239" y="2933"/>
                  <a:pt x="5286" y="2106"/>
                  <a:pt x="5286" y="2106"/>
                </a:cubicBezTo>
                <a:cubicBezTo>
                  <a:pt x="4784" y="2576"/>
                  <a:pt x="4418" y="3670"/>
                  <a:pt x="4243" y="4283"/>
                </a:cubicBezTo>
                <a:cubicBezTo>
                  <a:pt x="4661" y="4483"/>
                  <a:pt x="5258" y="4594"/>
                  <a:pt x="5852" y="4127"/>
                </a:cubicBezTo>
                <a:cubicBezTo>
                  <a:pt x="6879" y="3321"/>
                  <a:pt x="5976" y="2004"/>
                  <a:pt x="7710" y="1143"/>
                </a:cubicBezTo>
                <a:cubicBezTo>
                  <a:pt x="7709" y="1143"/>
                  <a:pt x="5722" y="320"/>
                  <a:pt x="4243" y="14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8" name="leaves_46534">
            <a:extLst>
              <a:ext uri="{FF2B5EF4-FFF2-40B4-BE49-F238E27FC236}">
                <a16:creationId xmlns:a16="http://schemas.microsoft.com/office/drawing/2014/main" id="{91496B26-2381-4D13-BCDE-BA6E838A62F4}"/>
              </a:ext>
            </a:extLst>
          </p:cNvPr>
          <p:cNvSpPr/>
          <p:nvPr/>
        </p:nvSpPr>
        <p:spPr>
          <a:xfrm>
            <a:off x="1837489" y="2695448"/>
            <a:ext cx="319437" cy="2486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0" h="6011">
                <a:moveTo>
                  <a:pt x="4243" y="1482"/>
                </a:moveTo>
                <a:cubicBezTo>
                  <a:pt x="3078" y="2397"/>
                  <a:pt x="3341" y="3284"/>
                  <a:pt x="3554" y="3683"/>
                </a:cubicBezTo>
                <a:cubicBezTo>
                  <a:pt x="3378" y="4002"/>
                  <a:pt x="3248" y="4290"/>
                  <a:pt x="3153" y="4543"/>
                </a:cubicBezTo>
                <a:cubicBezTo>
                  <a:pt x="3095" y="3565"/>
                  <a:pt x="2922" y="2871"/>
                  <a:pt x="2755" y="2408"/>
                </a:cubicBezTo>
                <a:cubicBezTo>
                  <a:pt x="2919" y="2124"/>
                  <a:pt x="3086" y="1555"/>
                  <a:pt x="2379" y="893"/>
                </a:cubicBezTo>
                <a:cubicBezTo>
                  <a:pt x="1426" y="0"/>
                  <a:pt x="0" y="450"/>
                  <a:pt x="0" y="450"/>
                </a:cubicBezTo>
                <a:cubicBezTo>
                  <a:pt x="1148" y="1151"/>
                  <a:pt x="444" y="2007"/>
                  <a:pt x="1106" y="2627"/>
                </a:cubicBezTo>
                <a:cubicBezTo>
                  <a:pt x="1489" y="2986"/>
                  <a:pt x="1909" y="2946"/>
                  <a:pt x="2210" y="2832"/>
                </a:cubicBezTo>
                <a:cubicBezTo>
                  <a:pt x="2127" y="2397"/>
                  <a:pt x="1939" y="1618"/>
                  <a:pt x="1620" y="1263"/>
                </a:cubicBezTo>
                <a:cubicBezTo>
                  <a:pt x="1620" y="1263"/>
                  <a:pt x="2095" y="1711"/>
                  <a:pt x="2427" y="2279"/>
                </a:cubicBezTo>
                <a:cubicBezTo>
                  <a:pt x="2650" y="2809"/>
                  <a:pt x="2924" y="3815"/>
                  <a:pt x="2902" y="5444"/>
                </a:cubicBezTo>
                <a:cubicBezTo>
                  <a:pt x="2904" y="5746"/>
                  <a:pt x="2903" y="5889"/>
                  <a:pt x="2905" y="5905"/>
                </a:cubicBezTo>
                <a:cubicBezTo>
                  <a:pt x="2916" y="5966"/>
                  <a:pt x="2969" y="6011"/>
                  <a:pt x="3031" y="6011"/>
                </a:cubicBezTo>
                <a:cubicBezTo>
                  <a:pt x="3033" y="6011"/>
                  <a:pt x="3036" y="6011"/>
                  <a:pt x="3039" y="6011"/>
                </a:cubicBezTo>
                <a:cubicBezTo>
                  <a:pt x="3104" y="6007"/>
                  <a:pt x="3155" y="5955"/>
                  <a:pt x="3158" y="5889"/>
                </a:cubicBezTo>
                <a:cubicBezTo>
                  <a:pt x="3165" y="5741"/>
                  <a:pt x="3169" y="5598"/>
                  <a:pt x="3172" y="5459"/>
                </a:cubicBezTo>
                <a:cubicBezTo>
                  <a:pt x="3216" y="5133"/>
                  <a:pt x="3349" y="4615"/>
                  <a:pt x="3715" y="3921"/>
                </a:cubicBezTo>
                <a:cubicBezTo>
                  <a:pt x="3716" y="3922"/>
                  <a:pt x="3716" y="3922"/>
                  <a:pt x="3717" y="3923"/>
                </a:cubicBezTo>
                <a:cubicBezTo>
                  <a:pt x="4239" y="2933"/>
                  <a:pt x="5286" y="2106"/>
                  <a:pt x="5286" y="2106"/>
                </a:cubicBezTo>
                <a:cubicBezTo>
                  <a:pt x="4784" y="2576"/>
                  <a:pt x="4418" y="3670"/>
                  <a:pt x="4243" y="4283"/>
                </a:cubicBezTo>
                <a:cubicBezTo>
                  <a:pt x="4661" y="4483"/>
                  <a:pt x="5258" y="4594"/>
                  <a:pt x="5852" y="4127"/>
                </a:cubicBezTo>
                <a:cubicBezTo>
                  <a:pt x="6879" y="3321"/>
                  <a:pt x="5976" y="2004"/>
                  <a:pt x="7710" y="1143"/>
                </a:cubicBezTo>
                <a:cubicBezTo>
                  <a:pt x="7709" y="1143"/>
                  <a:pt x="5722" y="320"/>
                  <a:pt x="4243" y="14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9" name="leaves_46534">
            <a:extLst>
              <a:ext uri="{FF2B5EF4-FFF2-40B4-BE49-F238E27FC236}">
                <a16:creationId xmlns:a16="http://schemas.microsoft.com/office/drawing/2014/main" id="{7017DC5A-5D00-482E-A8F3-0AFA0B7C9EC2}"/>
              </a:ext>
            </a:extLst>
          </p:cNvPr>
          <p:cNvSpPr/>
          <p:nvPr/>
        </p:nvSpPr>
        <p:spPr>
          <a:xfrm>
            <a:off x="2275046" y="2695448"/>
            <a:ext cx="319437" cy="2486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0" h="6011">
                <a:moveTo>
                  <a:pt x="4243" y="1482"/>
                </a:moveTo>
                <a:cubicBezTo>
                  <a:pt x="3078" y="2397"/>
                  <a:pt x="3341" y="3284"/>
                  <a:pt x="3554" y="3683"/>
                </a:cubicBezTo>
                <a:cubicBezTo>
                  <a:pt x="3378" y="4002"/>
                  <a:pt x="3248" y="4290"/>
                  <a:pt x="3153" y="4543"/>
                </a:cubicBezTo>
                <a:cubicBezTo>
                  <a:pt x="3095" y="3565"/>
                  <a:pt x="2922" y="2871"/>
                  <a:pt x="2755" y="2408"/>
                </a:cubicBezTo>
                <a:cubicBezTo>
                  <a:pt x="2919" y="2124"/>
                  <a:pt x="3086" y="1555"/>
                  <a:pt x="2379" y="893"/>
                </a:cubicBezTo>
                <a:cubicBezTo>
                  <a:pt x="1426" y="0"/>
                  <a:pt x="0" y="450"/>
                  <a:pt x="0" y="450"/>
                </a:cubicBezTo>
                <a:cubicBezTo>
                  <a:pt x="1148" y="1151"/>
                  <a:pt x="444" y="2007"/>
                  <a:pt x="1106" y="2627"/>
                </a:cubicBezTo>
                <a:cubicBezTo>
                  <a:pt x="1489" y="2986"/>
                  <a:pt x="1909" y="2946"/>
                  <a:pt x="2210" y="2832"/>
                </a:cubicBezTo>
                <a:cubicBezTo>
                  <a:pt x="2127" y="2397"/>
                  <a:pt x="1939" y="1618"/>
                  <a:pt x="1620" y="1263"/>
                </a:cubicBezTo>
                <a:cubicBezTo>
                  <a:pt x="1620" y="1263"/>
                  <a:pt x="2095" y="1711"/>
                  <a:pt x="2427" y="2279"/>
                </a:cubicBezTo>
                <a:cubicBezTo>
                  <a:pt x="2650" y="2809"/>
                  <a:pt x="2924" y="3815"/>
                  <a:pt x="2902" y="5444"/>
                </a:cubicBezTo>
                <a:cubicBezTo>
                  <a:pt x="2904" y="5746"/>
                  <a:pt x="2903" y="5889"/>
                  <a:pt x="2905" y="5905"/>
                </a:cubicBezTo>
                <a:cubicBezTo>
                  <a:pt x="2916" y="5966"/>
                  <a:pt x="2969" y="6011"/>
                  <a:pt x="3031" y="6011"/>
                </a:cubicBezTo>
                <a:cubicBezTo>
                  <a:pt x="3033" y="6011"/>
                  <a:pt x="3036" y="6011"/>
                  <a:pt x="3039" y="6011"/>
                </a:cubicBezTo>
                <a:cubicBezTo>
                  <a:pt x="3104" y="6007"/>
                  <a:pt x="3155" y="5955"/>
                  <a:pt x="3158" y="5889"/>
                </a:cubicBezTo>
                <a:cubicBezTo>
                  <a:pt x="3165" y="5741"/>
                  <a:pt x="3169" y="5598"/>
                  <a:pt x="3172" y="5459"/>
                </a:cubicBezTo>
                <a:cubicBezTo>
                  <a:pt x="3216" y="5133"/>
                  <a:pt x="3349" y="4615"/>
                  <a:pt x="3715" y="3921"/>
                </a:cubicBezTo>
                <a:cubicBezTo>
                  <a:pt x="3716" y="3922"/>
                  <a:pt x="3716" y="3922"/>
                  <a:pt x="3717" y="3923"/>
                </a:cubicBezTo>
                <a:cubicBezTo>
                  <a:pt x="4239" y="2933"/>
                  <a:pt x="5286" y="2106"/>
                  <a:pt x="5286" y="2106"/>
                </a:cubicBezTo>
                <a:cubicBezTo>
                  <a:pt x="4784" y="2576"/>
                  <a:pt x="4418" y="3670"/>
                  <a:pt x="4243" y="4283"/>
                </a:cubicBezTo>
                <a:cubicBezTo>
                  <a:pt x="4661" y="4483"/>
                  <a:pt x="5258" y="4594"/>
                  <a:pt x="5852" y="4127"/>
                </a:cubicBezTo>
                <a:cubicBezTo>
                  <a:pt x="6879" y="3321"/>
                  <a:pt x="5976" y="2004"/>
                  <a:pt x="7710" y="1143"/>
                </a:cubicBezTo>
                <a:cubicBezTo>
                  <a:pt x="7709" y="1143"/>
                  <a:pt x="5722" y="320"/>
                  <a:pt x="4243" y="14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70" name="leaves_46534">
            <a:extLst>
              <a:ext uri="{FF2B5EF4-FFF2-40B4-BE49-F238E27FC236}">
                <a16:creationId xmlns:a16="http://schemas.microsoft.com/office/drawing/2014/main" id="{9B74AD7A-C40F-410A-9D17-460AD4903D9D}"/>
              </a:ext>
            </a:extLst>
          </p:cNvPr>
          <p:cNvSpPr/>
          <p:nvPr/>
        </p:nvSpPr>
        <p:spPr>
          <a:xfrm>
            <a:off x="2712602" y="2695448"/>
            <a:ext cx="319437" cy="2486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0" h="6011">
                <a:moveTo>
                  <a:pt x="4243" y="1482"/>
                </a:moveTo>
                <a:cubicBezTo>
                  <a:pt x="3078" y="2397"/>
                  <a:pt x="3341" y="3284"/>
                  <a:pt x="3554" y="3683"/>
                </a:cubicBezTo>
                <a:cubicBezTo>
                  <a:pt x="3378" y="4002"/>
                  <a:pt x="3248" y="4290"/>
                  <a:pt x="3153" y="4543"/>
                </a:cubicBezTo>
                <a:cubicBezTo>
                  <a:pt x="3095" y="3565"/>
                  <a:pt x="2922" y="2871"/>
                  <a:pt x="2755" y="2408"/>
                </a:cubicBezTo>
                <a:cubicBezTo>
                  <a:pt x="2919" y="2124"/>
                  <a:pt x="3086" y="1555"/>
                  <a:pt x="2379" y="893"/>
                </a:cubicBezTo>
                <a:cubicBezTo>
                  <a:pt x="1426" y="0"/>
                  <a:pt x="0" y="450"/>
                  <a:pt x="0" y="450"/>
                </a:cubicBezTo>
                <a:cubicBezTo>
                  <a:pt x="1148" y="1151"/>
                  <a:pt x="444" y="2007"/>
                  <a:pt x="1106" y="2627"/>
                </a:cubicBezTo>
                <a:cubicBezTo>
                  <a:pt x="1489" y="2986"/>
                  <a:pt x="1909" y="2946"/>
                  <a:pt x="2210" y="2832"/>
                </a:cubicBezTo>
                <a:cubicBezTo>
                  <a:pt x="2127" y="2397"/>
                  <a:pt x="1939" y="1618"/>
                  <a:pt x="1620" y="1263"/>
                </a:cubicBezTo>
                <a:cubicBezTo>
                  <a:pt x="1620" y="1263"/>
                  <a:pt x="2095" y="1711"/>
                  <a:pt x="2427" y="2279"/>
                </a:cubicBezTo>
                <a:cubicBezTo>
                  <a:pt x="2650" y="2809"/>
                  <a:pt x="2924" y="3815"/>
                  <a:pt x="2902" y="5444"/>
                </a:cubicBezTo>
                <a:cubicBezTo>
                  <a:pt x="2904" y="5746"/>
                  <a:pt x="2903" y="5889"/>
                  <a:pt x="2905" y="5905"/>
                </a:cubicBezTo>
                <a:cubicBezTo>
                  <a:pt x="2916" y="5966"/>
                  <a:pt x="2969" y="6011"/>
                  <a:pt x="3031" y="6011"/>
                </a:cubicBezTo>
                <a:cubicBezTo>
                  <a:pt x="3033" y="6011"/>
                  <a:pt x="3036" y="6011"/>
                  <a:pt x="3039" y="6011"/>
                </a:cubicBezTo>
                <a:cubicBezTo>
                  <a:pt x="3104" y="6007"/>
                  <a:pt x="3155" y="5955"/>
                  <a:pt x="3158" y="5889"/>
                </a:cubicBezTo>
                <a:cubicBezTo>
                  <a:pt x="3165" y="5741"/>
                  <a:pt x="3169" y="5598"/>
                  <a:pt x="3172" y="5459"/>
                </a:cubicBezTo>
                <a:cubicBezTo>
                  <a:pt x="3216" y="5133"/>
                  <a:pt x="3349" y="4615"/>
                  <a:pt x="3715" y="3921"/>
                </a:cubicBezTo>
                <a:cubicBezTo>
                  <a:pt x="3716" y="3922"/>
                  <a:pt x="3716" y="3922"/>
                  <a:pt x="3717" y="3923"/>
                </a:cubicBezTo>
                <a:cubicBezTo>
                  <a:pt x="4239" y="2933"/>
                  <a:pt x="5286" y="2106"/>
                  <a:pt x="5286" y="2106"/>
                </a:cubicBezTo>
                <a:cubicBezTo>
                  <a:pt x="4784" y="2576"/>
                  <a:pt x="4418" y="3670"/>
                  <a:pt x="4243" y="4283"/>
                </a:cubicBezTo>
                <a:cubicBezTo>
                  <a:pt x="4661" y="4483"/>
                  <a:pt x="5258" y="4594"/>
                  <a:pt x="5852" y="4127"/>
                </a:cubicBezTo>
                <a:cubicBezTo>
                  <a:pt x="6879" y="3321"/>
                  <a:pt x="5976" y="2004"/>
                  <a:pt x="7710" y="1143"/>
                </a:cubicBezTo>
                <a:cubicBezTo>
                  <a:pt x="7709" y="1143"/>
                  <a:pt x="5722" y="320"/>
                  <a:pt x="4243" y="14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46" name="矩形: 圆角 45">
            <a:extLst>
              <a:ext uri="{FF2B5EF4-FFF2-40B4-BE49-F238E27FC236}">
                <a16:creationId xmlns:a16="http://schemas.microsoft.com/office/drawing/2014/main" id="{6076DC99-72DB-4E8D-8D56-B80AA49DE92C}"/>
              </a:ext>
            </a:extLst>
          </p:cNvPr>
          <p:cNvSpPr/>
          <p:nvPr/>
        </p:nvSpPr>
        <p:spPr>
          <a:xfrm>
            <a:off x="812051" y="3450924"/>
            <a:ext cx="2651248" cy="902151"/>
          </a:xfrm>
          <a:prstGeom prst="roundRect">
            <a:avLst>
              <a:gd name="adj" fmla="val 254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bg1"/>
              </a:solidFill>
              <a:ea typeface="Microsoft YaHei" panose="020B0503020204020204" pitchFamily="34" charset="-122"/>
              <a:cs typeface="+mn-ea"/>
              <a:sym typeface="+mn-lt"/>
            </a:endParaRPr>
          </a:p>
        </p:txBody>
      </p:sp>
      <p:sp>
        <p:nvSpPr>
          <p:cNvPr id="57" name="文本框 56">
            <a:extLst>
              <a:ext uri="{FF2B5EF4-FFF2-40B4-BE49-F238E27FC236}">
                <a16:creationId xmlns:a16="http://schemas.microsoft.com/office/drawing/2014/main" id="{0781A2D1-235E-419D-8D17-0094C0905106}"/>
              </a:ext>
            </a:extLst>
          </p:cNvPr>
          <p:cNvSpPr txBox="1"/>
          <p:nvPr/>
        </p:nvSpPr>
        <p:spPr>
          <a:xfrm>
            <a:off x="856459" y="3501725"/>
            <a:ext cx="1007007" cy="461665"/>
          </a:xfrm>
          <a:prstGeom prst="rect">
            <a:avLst/>
          </a:prstGeom>
          <a:noFill/>
        </p:spPr>
        <p:txBody>
          <a:bodyPr wrap="none" rtlCol="0">
            <a:noAutofit/>
          </a:bodyPr>
          <a:lstStyle/>
          <a:p>
            <a:r>
              <a:rPr lang="en-US" altLang="zh-CN" sz="2400" dirty="0">
                <a:ea typeface="Microsoft YaHei" panose="020B0503020204020204" pitchFamily="34" charset="-122"/>
                <a:cs typeface="+mn-ea"/>
                <a:sym typeface="+mn-lt"/>
              </a:rPr>
              <a:t>79.3</a:t>
            </a:r>
            <a:r>
              <a:rPr lang="en-US" altLang="zh-CN" dirty="0">
                <a:ea typeface="Microsoft YaHei" panose="020B0503020204020204" pitchFamily="34" charset="-122"/>
                <a:cs typeface="+mn-ea"/>
                <a:sym typeface="+mn-lt"/>
              </a:rPr>
              <a:t>%</a:t>
            </a:r>
            <a:endParaRPr lang="zh-CN" altLang="en-US" dirty="0">
              <a:ea typeface="Microsoft YaHei" panose="020B0503020204020204" pitchFamily="34" charset="-122"/>
              <a:cs typeface="+mn-ea"/>
              <a:sym typeface="+mn-lt"/>
            </a:endParaRPr>
          </a:p>
        </p:txBody>
      </p:sp>
      <p:sp>
        <p:nvSpPr>
          <p:cNvPr id="58" name="文本框 57">
            <a:extLst>
              <a:ext uri="{FF2B5EF4-FFF2-40B4-BE49-F238E27FC236}">
                <a16:creationId xmlns:a16="http://schemas.microsoft.com/office/drawing/2014/main" id="{AFC7043C-AA7B-4C98-82A7-D9DA3B006C13}"/>
              </a:ext>
            </a:extLst>
          </p:cNvPr>
          <p:cNvSpPr txBox="1"/>
          <p:nvPr/>
        </p:nvSpPr>
        <p:spPr>
          <a:xfrm>
            <a:off x="1709769" y="3608142"/>
            <a:ext cx="1082348" cy="307777"/>
          </a:xfrm>
          <a:prstGeom prst="rect">
            <a:avLst/>
          </a:prstGeom>
          <a:noFill/>
        </p:spPr>
        <p:txBody>
          <a:bodyPr wrap="none" rtlCol="0">
            <a:noAutofit/>
          </a:bodyPr>
          <a:lstStyle/>
          <a:p>
            <a:r>
              <a:rPr lang="zh-CN" altLang="en-US" sz="1400" dirty="0">
                <a:solidFill>
                  <a:schemeClr val="tx1">
                    <a:lumMod val="65000"/>
                    <a:lumOff val="35000"/>
                  </a:schemeClr>
                </a:solidFill>
                <a:ea typeface="Microsoft YaHei" panose="020B0503020204020204" pitchFamily="34" charset="-122"/>
                <a:cs typeface="+mn-ea"/>
                <a:sym typeface="+mn-lt"/>
              </a:rPr>
              <a:t>教职工占比</a:t>
            </a:r>
          </a:p>
        </p:txBody>
      </p:sp>
      <p:sp>
        <p:nvSpPr>
          <p:cNvPr id="59" name="iconfont-11119-5238511">
            <a:extLst>
              <a:ext uri="{FF2B5EF4-FFF2-40B4-BE49-F238E27FC236}">
                <a16:creationId xmlns:a16="http://schemas.microsoft.com/office/drawing/2014/main" id="{08329B5C-D8C1-4B9E-9E2D-AE3FEABFD363}"/>
              </a:ext>
            </a:extLst>
          </p:cNvPr>
          <p:cNvSpPr/>
          <p:nvPr/>
        </p:nvSpPr>
        <p:spPr>
          <a:xfrm>
            <a:off x="961550" y="3933514"/>
            <a:ext cx="277578" cy="318297"/>
          </a:xfrm>
          <a:custGeom>
            <a:avLst/>
            <a:gdLst>
              <a:gd name="connsiteX0" fmla="*/ 250481 w 531516"/>
              <a:gd name="connsiteY0" fmla="*/ 476559 h 609487"/>
              <a:gd name="connsiteX1" fmla="*/ 280936 w 531516"/>
              <a:gd name="connsiteY1" fmla="*/ 476559 h 609487"/>
              <a:gd name="connsiteX2" fmla="*/ 280936 w 531516"/>
              <a:gd name="connsiteY2" fmla="*/ 533599 h 609487"/>
              <a:gd name="connsiteX3" fmla="*/ 250481 w 531516"/>
              <a:gd name="connsiteY3" fmla="*/ 533599 h 609487"/>
              <a:gd name="connsiteX4" fmla="*/ 280936 w 531516"/>
              <a:gd name="connsiteY4" fmla="*/ 446073 h 609487"/>
              <a:gd name="connsiteX5" fmla="*/ 344920 w 531516"/>
              <a:gd name="connsiteY5" fmla="*/ 446073 h 609487"/>
              <a:gd name="connsiteX6" fmla="*/ 344920 w 531516"/>
              <a:gd name="connsiteY6" fmla="*/ 476559 h 609487"/>
              <a:gd name="connsiteX7" fmla="*/ 280936 w 531516"/>
              <a:gd name="connsiteY7" fmla="*/ 476559 h 609487"/>
              <a:gd name="connsiteX8" fmla="*/ 186480 w 531516"/>
              <a:gd name="connsiteY8" fmla="*/ 446073 h 609487"/>
              <a:gd name="connsiteX9" fmla="*/ 250481 w 531516"/>
              <a:gd name="connsiteY9" fmla="*/ 446073 h 609487"/>
              <a:gd name="connsiteX10" fmla="*/ 250481 w 531516"/>
              <a:gd name="connsiteY10" fmla="*/ 476559 h 609487"/>
              <a:gd name="connsiteX11" fmla="*/ 186480 w 531516"/>
              <a:gd name="connsiteY11" fmla="*/ 476559 h 609487"/>
              <a:gd name="connsiteX12" fmla="*/ 250481 w 531516"/>
              <a:gd name="connsiteY12" fmla="*/ 411682 h 609487"/>
              <a:gd name="connsiteX13" fmla="*/ 280936 w 531516"/>
              <a:gd name="connsiteY13" fmla="*/ 411682 h 609487"/>
              <a:gd name="connsiteX14" fmla="*/ 280936 w 531516"/>
              <a:gd name="connsiteY14" fmla="*/ 446073 h 609487"/>
              <a:gd name="connsiteX15" fmla="*/ 250481 w 531516"/>
              <a:gd name="connsiteY15" fmla="*/ 446073 h 609487"/>
              <a:gd name="connsiteX16" fmla="*/ 284678 w 531516"/>
              <a:gd name="connsiteY16" fmla="*/ 381227 h 609487"/>
              <a:gd name="connsiteX17" fmla="*/ 344920 w 531516"/>
              <a:gd name="connsiteY17" fmla="*/ 381227 h 609487"/>
              <a:gd name="connsiteX18" fmla="*/ 344920 w 531516"/>
              <a:gd name="connsiteY18" fmla="*/ 411682 h 609487"/>
              <a:gd name="connsiteX19" fmla="*/ 280936 w 531516"/>
              <a:gd name="connsiteY19" fmla="*/ 411682 h 609487"/>
              <a:gd name="connsiteX20" fmla="*/ 280936 w 531516"/>
              <a:gd name="connsiteY20" fmla="*/ 386399 h 609487"/>
              <a:gd name="connsiteX21" fmla="*/ 186497 w 531516"/>
              <a:gd name="connsiteY21" fmla="*/ 381227 h 609487"/>
              <a:gd name="connsiteX22" fmla="*/ 246744 w 531516"/>
              <a:gd name="connsiteY22" fmla="*/ 381227 h 609487"/>
              <a:gd name="connsiteX23" fmla="*/ 250481 w 531516"/>
              <a:gd name="connsiteY23" fmla="*/ 386399 h 609487"/>
              <a:gd name="connsiteX24" fmla="*/ 250481 w 531516"/>
              <a:gd name="connsiteY24" fmla="*/ 411682 h 609487"/>
              <a:gd name="connsiteX25" fmla="*/ 186497 w 531516"/>
              <a:gd name="connsiteY25" fmla="*/ 411682 h 609487"/>
              <a:gd name="connsiteX26" fmla="*/ 309042 w 531516"/>
              <a:gd name="connsiteY26" fmla="*/ 289070 h 609487"/>
              <a:gd name="connsiteX27" fmla="*/ 351368 w 531516"/>
              <a:gd name="connsiteY27" fmla="*/ 289070 h 609487"/>
              <a:gd name="connsiteX28" fmla="*/ 284678 w 531516"/>
              <a:gd name="connsiteY28" fmla="*/ 381227 h 609487"/>
              <a:gd name="connsiteX29" fmla="*/ 280936 w 531516"/>
              <a:gd name="connsiteY29" fmla="*/ 381227 h 609487"/>
              <a:gd name="connsiteX30" fmla="*/ 280936 w 531516"/>
              <a:gd name="connsiteY30" fmla="*/ 386399 h 609487"/>
              <a:gd name="connsiteX31" fmla="*/ 280443 w 531516"/>
              <a:gd name="connsiteY31" fmla="*/ 387080 h 609487"/>
              <a:gd name="connsiteX32" fmla="*/ 270355 w 531516"/>
              <a:gd name="connsiteY32" fmla="*/ 387080 h 609487"/>
              <a:gd name="connsiteX33" fmla="*/ 267493 w 531516"/>
              <a:gd name="connsiteY33" fmla="*/ 381227 h 609487"/>
              <a:gd name="connsiteX34" fmla="*/ 265681 w 531516"/>
              <a:gd name="connsiteY34" fmla="*/ 377523 h 609487"/>
              <a:gd name="connsiteX35" fmla="*/ 180148 w 531516"/>
              <a:gd name="connsiteY35" fmla="*/ 289070 h 609487"/>
              <a:gd name="connsiteX36" fmla="*/ 222424 w 531516"/>
              <a:gd name="connsiteY36" fmla="*/ 289070 h 609487"/>
              <a:gd name="connsiteX37" fmla="*/ 265681 w 531516"/>
              <a:gd name="connsiteY37" fmla="*/ 377523 h 609487"/>
              <a:gd name="connsiteX38" fmla="*/ 263865 w 531516"/>
              <a:gd name="connsiteY38" fmla="*/ 381227 h 609487"/>
              <a:gd name="connsiteX39" fmla="*/ 260996 w 531516"/>
              <a:gd name="connsiteY39" fmla="*/ 387080 h 609487"/>
              <a:gd name="connsiteX40" fmla="*/ 270355 w 531516"/>
              <a:gd name="connsiteY40" fmla="*/ 387080 h 609487"/>
              <a:gd name="connsiteX41" fmla="*/ 270366 w 531516"/>
              <a:gd name="connsiteY41" fmla="*/ 387102 h 609487"/>
              <a:gd name="connsiteX42" fmla="*/ 250989 w 531516"/>
              <a:gd name="connsiteY42" fmla="*/ 387102 h 609487"/>
              <a:gd name="connsiteX43" fmla="*/ 250481 w 531516"/>
              <a:gd name="connsiteY43" fmla="*/ 386399 h 609487"/>
              <a:gd name="connsiteX44" fmla="*/ 250481 w 531516"/>
              <a:gd name="connsiteY44" fmla="*/ 381227 h 609487"/>
              <a:gd name="connsiteX45" fmla="*/ 246744 w 531516"/>
              <a:gd name="connsiteY45" fmla="*/ 381227 h 609487"/>
              <a:gd name="connsiteX46" fmla="*/ 265734 w 531516"/>
              <a:gd name="connsiteY46" fmla="*/ 183670 h 609487"/>
              <a:gd name="connsiteX47" fmla="*/ 30431 w 531516"/>
              <a:gd name="connsiteY47" fmla="*/ 482961 h 609487"/>
              <a:gd name="connsiteX48" fmla="*/ 72529 w 531516"/>
              <a:gd name="connsiteY48" fmla="*/ 565010 h 609487"/>
              <a:gd name="connsiteX49" fmla="*/ 265734 w 531516"/>
              <a:gd name="connsiteY49" fmla="*/ 578963 h 609487"/>
              <a:gd name="connsiteX50" fmla="*/ 459987 w 531516"/>
              <a:gd name="connsiteY50" fmla="*/ 565010 h 609487"/>
              <a:gd name="connsiteX51" fmla="*/ 501038 w 531516"/>
              <a:gd name="connsiteY51" fmla="*/ 482961 h 609487"/>
              <a:gd name="connsiteX52" fmla="*/ 265734 w 531516"/>
              <a:gd name="connsiteY52" fmla="*/ 183670 h 609487"/>
              <a:gd name="connsiteX53" fmla="*/ 293528 w 531516"/>
              <a:gd name="connsiteY53" fmla="*/ 157413 h 609487"/>
              <a:gd name="connsiteX54" fmla="*/ 319363 w 531516"/>
              <a:gd name="connsiteY54" fmla="*/ 161335 h 609487"/>
              <a:gd name="connsiteX55" fmla="*/ 531516 w 531516"/>
              <a:gd name="connsiteY55" fmla="*/ 483009 h 609487"/>
              <a:gd name="connsiteX56" fmla="*/ 265734 w 531516"/>
              <a:gd name="connsiteY56" fmla="*/ 609487 h 609487"/>
              <a:gd name="connsiteX57" fmla="*/ 0 w 531516"/>
              <a:gd name="connsiteY57" fmla="*/ 483009 h 609487"/>
              <a:gd name="connsiteX58" fmla="*/ 117050 w 531516"/>
              <a:gd name="connsiteY58" fmla="*/ 218789 h 609487"/>
              <a:gd name="connsiteX59" fmla="*/ 158742 w 531516"/>
              <a:gd name="connsiteY59" fmla="*/ 186709 h 609487"/>
              <a:gd name="connsiteX60" fmla="*/ 174805 w 531516"/>
              <a:gd name="connsiteY60" fmla="*/ 184575 h 609487"/>
              <a:gd name="connsiteX61" fmla="*/ 202832 w 531516"/>
              <a:gd name="connsiteY61" fmla="*/ 178641 h 609487"/>
              <a:gd name="connsiteX62" fmla="*/ 263620 w 531516"/>
              <a:gd name="connsiteY62" fmla="*/ 163291 h 609487"/>
              <a:gd name="connsiteX63" fmla="*/ 265782 w 531516"/>
              <a:gd name="connsiteY63" fmla="*/ 163717 h 609487"/>
              <a:gd name="connsiteX64" fmla="*/ 294153 w 531516"/>
              <a:gd name="connsiteY64" fmla="*/ 157271 h 609487"/>
              <a:gd name="connsiteX65" fmla="*/ 293528 w 531516"/>
              <a:gd name="connsiteY65" fmla="*/ 157413 h 609487"/>
              <a:gd name="connsiteX66" fmla="*/ 292905 w 531516"/>
              <a:gd name="connsiteY66" fmla="*/ 157318 h 609487"/>
              <a:gd name="connsiteX67" fmla="*/ 265734 w 531516"/>
              <a:gd name="connsiteY67" fmla="*/ 153193 h 609487"/>
              <a:gd name="connsiteX68" fmla="*/ 292905 w 531516"/>
              <a:gd name="connsiteY68" fmla="*/ 157318 h 609487"/>
              <a:gd name="connsiteX69" fmla="*/ 285580 w 531516"/>
              <a:gd name="connsiteY69" fmla="*/ 157596 h 609487"/>
              <a:gd name="connsiteX70" fmla="*/ 265245 w 531516"/>
              <a:gd name="connsiteY70" fmla="*/ 162881 h 609487"/>
              <a:gd name="connsiteX71" fmla="*/ 263620 w 531516"/>
              <a:gd name="connsiteY71" fmla="*/ 163291 h 609487"/>
              <a:gd name="connsiteX72" fmla="*/ 235590 w 531516"/>
              <a:gd name="connsiteY72" fmla="*/ 157770 h 609487"/>
              <a:gd name="connsiteX73" fmla="*/ 203040 w 531516"/>
              <a:gd name="connsiteY73" fmla="*/ 144502 h 609487"/>
              <a:gd name="connsiteX74" fmla="*/ 232625 w 531516"/>
              <a:gd name="connsiteY74" fmla="*/ 152501 h 609487"/>
              <a:gd name="connsiteX75" fmla="*/ 221957 w 531516"/>
              <a:gd name="connsiteY75" fmla="*/ 155071 h 609487"/>
              <a:gd name="connsiteX76" fmla="*/ 373263 w 531516"/>
              <a:gd name="connsiteY76" fmla="*/ 130741 h 609487"/>
              <a:gd name="connsiteX77" fmla="*/ 428587 w 531516"/>
              <a:gd name="connsiteY77" fmla="*/ 149120 h 609487"/>
              <a:gd name="connsiteX78" fmla="*/ 504686 w 531516"/>
              <a:gd name="connsiteY78" fmla="*/ 174594 h 609487"/>
              <a:gd name="connsiteX79" fmla="*/ 510782 w 531516"/>
              <a:gd name="connsiteY79" fmla="*/ 191783 h 609487"/>
              <a:gd name="connsiteX80" fmla="*/ 416920 w 531516"/>
              <a:gd name="connsiteY80" fmla="*/ 163167 h 609487"/>
              <a:gd name="connsiteX81" fmla="*/ 362060 w 531516"/>
              <a:gd name="connsiteY81" fmla="*/ 149073 h 609487"/>
              <a:gd name="connsiteX82" fmla="*/ 477876 w 531516"/>
              <a:gd name="connsiteY82" fmla="*/ 233399 h 609487"/>
              <a:gd name="connsiteX83" fmla="*/ 461446 w 531516"/>
              <a:gd name="connsiteY83" fmla="*/ 241255 h 609487"/>
              <a:gd name="connsiteX84" fmla="*/ 328487 w 531516"/>
              <a:gd name="connsiteY84" fmla="*/ 154072 h 609487"/>
              <a:gd name="connsiteX85" fmla="*/ 324915 w 531516"/>
              <a:gd name="connsiteY85" fmla="*/ 155024 h 609487"/>
              <a:gd name="connsiteX86" fmla="*/ 323677 w 531516"/>
              <a:gd name="connsiteY86" fmla="*/ 155310 h 609487"/>
              <a:gd name="connsiteX87" fmla="*/ 312433 w 531516"/>
              <a:gd name="connsiteY87" fmla="*/ 156578 h 609487"/>
              <a:gd name="connsiteX88" fmla="*/ 294153 w 531516"/>
              <a:gd name="connsiteY88" fmla="*/ 157271 h 609487"/>
              <a:gd name="connsiteX89" fmla="*/ 307628 w 531516"/>
              <a:gd name="connsiteY89" fmla="*/ 154209 h 609487"/>
              <a:gd name="connsiteX90" fmla="*/ 340246 w 531516"/>
              <a:gd name="connsiteY90" fmla="*/ 133198 h 609487"/>
              <a:gd name="connsiteX91" fmla="*/ 346793 w 531516"/>
              <a:gd name="connsiteY91" fmla="*/ 132032 h 609487"/>
              <a:gd name="connsiteX92" fmla="*/ 373263 w 531516"/>
              <a:gd name="connsiteY92" fmla="*/ 130741 h 609487"/>
              <a:gd name="connsiteX93" fmla="*/ 169244 w 531516"/>
              <a:gd name="connsiteY93" fmla="*/ 120827 h 609487"/>
              <a:gd name="connsiteX94" fmla="*/ 183031 w 531516"/>
              <a:gd name="connsiteY94" fmla="*/ 133323 h 609487"/>
              <a:gd name="connsiteX95" fmla="*/ 203040 w 531516"/>
              <a:gd name="connsiteY95" fmla="*/ 144502 h 609487"/>
              <a:gd name="connsiteX96" fmla="*/ 193527 w 531516"/>
              <a:gd name="connsiteY96" fmla="*/ 141930 h 609487"/>
              <a:gd name="connsiteX97" fmla="*/ 172622 w 531516"/>
              <a:gd name="connsiteY97" fmla="*/ 137835 h 609487"/>
              <a:gd name="connsiteX98" fmla="*/ 151097 w 531516"/>
              <a:gd name="connsiteY98" fmla="*/ 146311 h 609487"/>
              <a:gd name="connsiteX99" fmla="*/ 146239 w 531516"/>
              <a:gd name="connsiteY99" fmla="*/ 165738 h 609487"/>
              <a:gd name="connsiteX100" fmla="*/ 152763 w 531516"/>
              <a:gd name="connsiteY100" fmla="*/ 169118 h 609487"/>
              <a:gd name="connsiteX101" fmla="*/ 186801 w 531516"/>
              <a:gd name="connsiteY101" fmla="*/ 163542 h 609487"/>
              <a:gd name="connsiteX102" fmla="*/ 221957 w 531516"/>
              <a:gd name="connsiteY102" fmla="*/ 155071 h 609487"/>
              <a:gd name="connsiteX103" fmla="*/ 221993 w 531516"/>
              <a:gd name="connsiteY103" fmla="*/ 155092 h 609487"/>
              <a:gd name="connsiteX104" fmla="*/ 235590 w 531516"/>
              <a:gd name="connsiteY104" fmla="*/ 157770 h 609487"/>
              <a:gd name="connsiteX105" fmla="*/ 212108 w 531516"/>
              <a:gd name="connsiteY105" fmla="*/ 161335 h 609487"/>
              <a:gd name="connsiteX106" fmla="*/ 162193 w 531516"/>
              <a:gd name="connsiteY106" fmla="*/ 184054 h 609487"/>
              <a:gd name="connsiteX107" fmla="*/ 158742 w 531516"/>
              <a:gd name="connsiteY107" fmla="*/ 186709 h 609487"/>
              <a:gd name="connsiteX108" fmla="*/ 153525 w 531516"/>
              <a:gd name="connsiteY108" fmla="*/ 187402 h 609487"/>
              <a:gd name="connsiteX109" fmla="*/ 129667 w 531516"/>
              <a:gd name="connsiteY109" fmla="*/ 173547 h 609487"/>
              <a:gd name="connsiteX110" fmla="*/ 137525 w 531516"/>
              <a:gd name="connsiteY110" fmla="*/ 134026 h 609487"/>
              <a:gd name="connsiteX111" fmla="*/ 150425 w 531516"/>
              <a:gd name="connsiteY111" fmla="*/ 124443 h 609487"/>
              <a:gd name="connsiteX112" fmla="*/ 150249 w 531516"/>
              <a:gd name="connsiteY112" fmla="*/ 34667 h 609487"/>
              <a:gd name="connsiteX113" fmla="*/ 155440 w 531516"/>
              <a:gd name="connsiteY113" fmla="*/ 59572 h 609487"/>
              <a:gd name="connsiteX114" fmla="*/ 265734 w 531516"/>
              <a:gd name="connsiteY114" fmla="*/ 133240 h 609487"/>
              <a:gd name="connsiteX115" fmla="*/ 367266 w 531516"/>
              <a:gd name="connsiteY115" fmla="*/ 64334 h 609487"/>
              <a:gd name="connsiteX116" fmla="*/ 381267 w 531516"/>
              <a:gd name="connsiteY116" fmla="*/ 45905 h 609487"/>
              <a:gd name="connsiteX117" fmla="*/ 356122 w 531516"/>
              <a:gd name="connsiteY117" fmla="*/ 55477 h 609487"/>
              <a:gd name="connsiteX118" fmla="*/ 331882 w 531516"/>
              <a:gd name="connsiteY118" fmla="*/ 61048 h 609487"/>
              <a:gd name="connsiteX119" fmla="*/ 282497 w 531516"/>
              <a:gd name="connsiteY119" fmla="*/ 45715 h 609487"/>
              <a:gd name="connsiteX120" fmla="*/ 254829 w 531516"/>
              <a:gd name="connsiteY120" fmla="*/ 35238 h 609487"/>
              <a:gd name="connsiteX121" fmla="*/ 253876 w 531516"/>
              <a:gd name="connsiteY121" fmla="*/ 35381 h 609487"/>
              <a:gd name="connsiteX122" fmla="*/ 201968 w 531516"/>
              <a:gd name="connsiteY122" fmla="*/ 48334 h 609487"/>
              <a:gd name="connsiteX123" fmla="*/ 150249 w 531516"/>
              <a:gd name="connsiteY123" fmla="*/ 34667 h 609487"/>
              <a:gd name="connsiteX124" fmla="*/ 143582 w 531516"/>
              <a:gd name="connsiteY124" fmla="*/ 0 h 609487"/>
              <a:gd name="connsiteX125" fmla="*/ 201968 w 531516"/>
              <a:gd name="connsiteY125" fmla="*/ 17857 h 609487"/>
              <a:gd name="connsiteX126" fmla="*/ 240589 w 531516"/>
              <a:gd name="connsiteY126" fmla="*/ 8000 h 609487"/>
              <a:gd name="connsiteX127" fmla="*/ 254876 w 531516"/>
              <a:gd name="connsiteY127" fmla="*/ 4809 h 609487"/>
              <a:gd name="connsiteX128" fmla="*/ 331977 w 531516"/>
              <a:gd name="connsiteY128" fmla="*/ 30667 h 609487"/>
              <a:gd name="connsiteX129" fmla="*/ 342597 w 531516"/>
              <a:gd name="connsiteY129" fmla="*/ 28286 h 609487"/>
              <a:gd name="connsiteX130" fmla="*/ 385315 w 531516"/>
              <a:gd name="connsiteY130" fmla="*/ 15048 h 609487"/>
              <a:gd name="connsiteX131" fmla="*/ 404268 w 531516"/>
              <a:gd name="connsiteY131" fmla="*/ 20905 h 609487"/>
              <a:gd name="connsiteX132" fmla="*/ 387743 w 531516"/>
              <a:gd name="connsiteY132" fmla="*/ 87097 h 609487"/>
              <a:gd name="connsiteX133" fmla="*/ 342139 w 531516"/>
              <a:gd name="connsiteY133" fmla="*/ 131978 h 609487"/>
              <a:gd name="connsiteX134" fmla="*/ 340246 w 531516"/>
              <a:gd name="connsiteY134" fmla="*/ 133198 h 609487"/>
              <a:gd name="connsiteX135" fmla="*/ 327296 w 531516"/>
              <a:gd name="connsiteY135" fmla="*/ 135502 h 609487"/>
              <a:gd name="connsiteX136" fmla="*/ 307438 w 531516"/>
              <a:gd name="connsiteY136" fmla="*/ 133550 h 609487"/>
              <a:gd name="connsiteX137" fmla="*/ 283723 w 531516"/>
              <a:gd name="connsiteY137" fmla="*/ 139169 h 609487"/>
              <a:gd name="connsiteX138" fmla="*/ 199671 w 531516"/>
              <a:gd name="connsiteY138" fmla="*/ 124741 h 609487"/>
              <a:gd name="connsiteX139" fmla="*/ 175469 w 531516"/>
              <a:gd name="connsiteY139" fmla="*/ 119630 h 609487"/>
              <a:gd name="connsiteX140" fmla="*/ 169244 w 531516"/>
              <a:gd name="connsiteY140" fmla="*/ 120827 h 609487"/>
              <a:gd name="connsiteX141" fmla="*/ 151311 w 531516"/>
              <a:gd name="connsiteY141" fmla="*/ 104573 h 609487"/>
              <a:gd name="connsiteX142" fmla="*/ 129248 w 531516"/>
              <a:gd name="connsiteY142" fmla="*/ 75001 h 609487"/>
              <a:gd name="connsiteX143" fmla="*/ 134534 w 531516"/>
              <a:gd name="connsiteY143" fmla="*/ 3476 h 609487"/>
              <a:gd name="connsiteX144" fmla="*/ 143582 w 531516"/>
              <a:gd name="connsiteY144" fmla="*/ 0 h 6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31516" h="609487">
                <a:moveTo>
                  <a:pt x="250481" y="476559"/>
                </a:moveTo>
                <a:lnTo>
                  <a:pt x="280936" y="476559"/>
                </a:lnTo>
                <a:lnTo>
                  <a:pt x="280936" y="533599"/>
                </a:lnTo>
                <a:lnTo>
                  <a:pt x="250481" y="533599"/>
                </a:lnTo>
                <a:close/>
                <a:moveTo>
                  <a:pt x="280936" y="446073"/>
                </a:moveTo>
                <a:lnTo>
                  <a:pt x="344920" y="446073"/>
                </a:lnTo>
                <a:lnTo>
                  <a:pt x="344920" y="476559"/>
                </a:lnTo>
                <a:lnTo>
                  <a:pt x="280936" y="476559"/>
                </a:lnTo>
                <a:close/>
                <a:moveTo>
                  <a:pt x="186480" y="446073"/>
                </a:moveTo>
                <a:lnTo>
                  <a:pt x="250481" y="446073"/>
                </a:lnTo>
                <a:lnTo>
                  <a:pt x="250481" y="476559"/>
                </a:lnTo>
                <a:lnTo>
                  <a:pt x="186480" y="476559"/>
                </a:lnTo>
                <a:close/>
                <a:moveTo>
                  <a:pt x="250481" y="411682"/>
                </a:moveTo>
                <a:lnTo>
                  <a:pt x="280936" y="411682"/>
                </a:lnTo>
                <a:lnTo>
                  <a:pt x="280936" y="446073"/>
                </a:lnTo>
                <a:lnTo>
                  <a:pt x="250481" y="446073"/>
                </a:lnTo>
                <a:close/>
                <a:moveTo>
                  <a:pt x="284678" y="381227"/>
                </a:moveTo>
                <a:lnTo>
                  <a:pt x="344920" y="381227"/>
                </a:lnTo>
                <a:lnTo>
                  <a:pt x="344920" y="411682"/>
                </a:lnTo>
                <a:lnTo>
                  <a:pt x="280936" y="411682"/>
                </a:lnTo>
                <a:lnTo>
                  <a:pt x="280936" y="386399"/>
                </a:lnTo>
                <a:close/>
                <a:moveTo>
                  <a:pt x="186497" y="381227"/>
                </a:moveTo>
                <a:lnTo>
                  <a:pt x="246744" y="381227"/>
                </a:lnTo>
                <a:lnTo>
                  <a:pt x="250481" y="386399"/>
                </a:lnTo>
                <a:lnTo>
                  <a:pt x="250481" y="411682"/>
                </a:lnTo>
                <a:lnTo>
                  <a:pt x="186497" y="411682"/>
                </a:lnTo>
                <a:close/>
                <a:moveTo>
                  <a:pt x="309042" y="289070"/>
                </a:moveTo>
                <a:lnTo>
                  <a:pt x="351368" y="289070"/>
                </a:lnTo>
                <a:lnTo>
                  <a:pt x="284678" y="381227"/>
                </a:lnTo>
                <a:lnTo>
                  <a:pt x="280936" y="381227"/>
                </a:lnTo>
                <a:lnTo>
                  <a:pt x="280936" y="386399"/>
                </a:lnTo>
                <a:lnTo>
                  <a:pt x="280443" y="387080"/>
                </a:lnTo>
                <a:lnTo>
                  <a:pt x="270355" y="387080"/>
                </a:lnTo>
                <a:lnTo>
                  <a:pt x="267493" y="381227"/>
                </a:lnTo>
                <a:lnTo>
                  <a:pt x="265681" y="377523"/>
                </a:lnTo>
                <a:close/>
                <a:moveTo>
                  <a:pt x="180148" y="289070"/>
                </a:moveTo>
                <a:lnTo>
                  <a:pt x="222424" y="289070"/>
                </a:lnTo>
                <a:lnTo>
                  <a:pt x="265681" y="377523"/>
                </a:lnTo>
                <a:lnTo>
                  <a:pt x="263865" y="381227"/>
                </a:lnTo>
                <a:lnTo>
                  <a:pt x="260996" y="387080"/>
                </a:lnTo>
                <a:lnTo>
                  <a:pt x="270355" y="387080"/>
                </a:lnTo>
                <a:lnTo>
                  <a:pt x="270366" y="387102"/>
                </a:lnTo>
                <a:lnTo>
                  <a:pt x="250989" y="387102"/>
                </a:lnTo>
                <a:lnTo>
                  <a:pt x="250481" y="386399"/>
                </a:lnTo>
                <a:lnTo>
                  <a:pt x="250481" y="381227"/>
                </a:lnTo>
                <a:lnTo>
                  <a:pt x="246744" y="381227"/>
                </a:lnTo>
                <a:close/>
                <a:moveTo>
                  <a:pt x="265734" y="183670"/>
                </a:moveTo>
                <a:cubicBezTo>
                  <a:pt x="139010" y="183670"/>
                  <a:pt x="30431" y="348292"/>
                  <a:pt x="30431" y="482961"/>
                </a:cubicBezTo>
                <a:cubicBezTo>
                  <a:pt x="30431" y="544391"/>
                  <a:pt x="50337" y="556820"/>
                  <a:pt x="72529" y="565010"/>
                </a:cubicBezTo>
                <a:cubicBezTo>
                  <a:pt x="110246" y="578963"/>
                  <a:pt x="175489" y="578963"/>
                  <a:pt x="265734" y="578963"/>
                </a:cubicBezTo>
                <a:cubicBezTo>
                  <a:pt x="356836" y="578963"/>
                  <a:pt x="422651" y="578963"/>
                  <a:pt x="459987" y="565010"/>
                </a:cubicBezTo>
                <a:cubicBezTo>
                  <a:pt x="481655" y="557010"/>
                  <a:pt x="501038" y="544629"/>
                  <a:pt x="501038" y="482961"/>
                </a:cubicBezTo>
                <a:cubicBezTo>
                  <a:pt x="501038" y="348245"/>
                  <a:pt x="392410" y="183670"/>
                  <a:pt x="265734" y="183670"/>
                </a:cubicBezTo>
                <a:close/>
                <a:moveTo>
                  <a:pt x="293528" y="157413"/>
                </a:moveTo>
                <a:lnTo>
                  <a:pt x="319363" y="161335"/>
                </a:lnTo>
                <a:cubicBezTo>
                  <a:pt x="440582" y="198336"/>
                  <a:pt x="531516" y="354382"/>
                  <a:pt x="531516" y="483009"/>
                </a:cubicBezTo>
                <a:cubicBezTo>
                  <a:pt x="531516" y="609487"/>
                  <a:pt x="457701" y="609487"/>
                  <a:pt x="265734" y="609487"/>
                </a:cubicBezTo>
                <a:cubicBezTo>
                  <a:pt x="76815" y="609487"/>
                  <a:pt x="0" y="609440"/>
                  <a:pt x="0" y="483009"/>
                </a:cubicBezTo>
                <a:cubicBezTo>
                  <a:pt x="0" y="391132"/>
                  <a:pt x="46376" y="285267"/>
                  <a:pt x="117050" y="218789"/>
                </a:cubicBezTo>
                <a:lnTo>
                  <a:pt x="158742" y="186709"/>
                </a:lnTo>
                <a:lnTo>
                  <a:pt x="174805" y="184575"/>
                </a:lnTo>
                <a:cubicBezTo>
                  <a:pt x="183216" y="183040"/>
                  <a:pt x="192751" y="180986"/>
                  <a:pt x="202832" y="178641"/>
                </a:cubicBezTo>
                <a:lnTo>
                  <a:pt x="263620" y="163291"/>
                </a:lnTo>
                <a:lnTo>
                  <a:pt x="265782" y="163717"/>
                </a:lnTo>
                <a:close/>
                <a:moveTo>
                  <a:pt x="294153" y="157271"/>
                </a:moveTo>
                <a:lnTo>
                  <a:pt x="293528" y="157413"/>
                </a:lnTo>
                <a:lnTo>
                  <a:pt x="292905" y="157318"/>
                </a:lnTo>
                <a:close/>
                <a:moveTo>
                  <a:pt x="265734" y="153193"/>
                </a:moveTo>
                <a:lnTo>
                  <a:pt x="292905" y="157318"/>
                </a:lnTo>
                <a:lnTo>
                  <a:pt x="285580" y="157596"/>
                </a:lnTo>
                <a:cubicBezTo>
                  <a:pt x="279341" y="159167"/>
                  <a:pt x="272436" y="160976"/>
                  <a:pt x="265245" y="162881"/>
                </a:cubicBezTo>
                <a:lnTo>
                  <a:pt x="263620" y="163291"/>
                </a:lnTo>
                <a:lnTo>
                  <a:pt x="235590" y="157770"/>
                </a:lnTo>
                <a:close/>
                <a:moveTo>
                  <a:pt x="203040" y="144502"/>
                </a:moveTo>
                <a:lnTo>
                  <a:pt x="232625" y="152501"/>
                </a:lnTo>
                <a:lnTo>
                  <a:pt x="221957" y="155071"/>
                </a:lnTo>
                <a:close/>
                <a:moveTo>
                  <a:pt x="373263" y="130741"/>
                </a:moveTo>
                <a:cubicBezTo>
                  <a:pt x="392205" y="131408"/>
                  <a:pt x="412705" y="135931"/>
                  <a:pt x="428587" y="149120"/>
                </a:cubicBezTo>
                <a:cubicBezTo>
                  <a:pt x="461732" y="176642"/>
                  <a:pt x="494686" y="178165"/>
                  <a:pt x="504686" y="174594"/>
                </a:cubicBezTo>
                <a:lnTo>
                  <a:pt x="510782" y="191783"/>
                </a:lnTo>
                <a:cubicBezTo>
                  <a:pt x="494781" y="197497"/>
                  <a:pt x="455065" y="194830"/>
                  <a:pt x="416920" y="163167"/>
                </a:cubicBezTo>
                <a:cubicBezTo>
                  <a:pt x="401919" y="150739"/>
                  <a:pt x="380537" y="148216"/>
                  <a:pt x="362060" y="149073"/>
                </a:cubicBezTo>
                <a:cubicBezTo>
                  <a:pt x="409682" y="171880"/>
                  <a:pt x="468351" y="213163"/>
                  <a:pt x="477876" y="233399"/>
                </a:cubicBezTo>
                <a:lnTo>
                  <a:pt x="461446" y="241255"/>
                </a:lnTo>
                <a:cubicBezTo>
                  <a:pt x="452303" y="221781"/>
                  <a:pt x="369251" y="167261"/>
                  <a:pt x="328487" y="154072"/>
                </a:cubicBezTo>
                <a:cubicBezTo>
                  <a:pt x="326296" y="154596"/>
                  <a:pt x="325058" y="155024"/>
                  <a:pt x="324915" y="155024"/>
                </a:cubicBezTo>
                <a:lnTo>
                  <a:pt x="323677" y="155310"/>
                </a:lnTo>
                <a:cubicBezTo>
                  <a:pt x="323058" y="155406"/>
                  <a:pt x="319046" y="156013"/>
                  <a:pt x="312433" y="156578"/>
                </a:cubicBezTo>
                <a:lnTo>
                  <a:pt x="294153" y="157271"/>
                </a:lnTo>
                <a:lnTo>
                  <a:pt x="307628" y="154209"/>
                </a:lnTo>
                <a:lnTo>
                  <a:pt x="340246" y="133198"/>
                </a:lnTo>
                <a:lnTo>
                  <a:pt x="346793" y="132032"/>
                </a:lnTo>
                <a:cubicBezTo>
                  <a:pt x="354711" y="131039"/>
                  <a:pt x="363792" y="130408"/>
                  <a:pt x="373263" y="130741"/>
                </a:cubicBezTo>
                <a:close/>
                <a:moveTo>
                  <a:pt x="169244" y="120827"/>
                </a:moveTo>
                <a:lnTo>
                  <a:pt x="183031" y="133323"/>
                </a:lnTo>
                <a:lnTo>
                  <a:pt x="203040" y="144502"/>
                </a:lnTo>
                <a:lnTo>
                  <a:pt x="193527" y="141930"/>
                </a:lnTo>
                <a:cubicBezTo>
                  <a:pt x="185908" y="139169"/>
                  <a:pt x="178860" y="137835"/>
                  <a:pt x="172622" y="137835"/>
                </a:cubicBezTo>
                <a:cubicBezTo>
                  <a:pt x="163621" y="137835"/>
                  <a:pt x="156240" y="140692"/>
                  <a:pt x="151097" y="146311"/>
                </a:cubicBezTo>
                <a:cubicBezTo>
                  <a:pt x="145049" y="152882"/>
                  <a:pt x="144096" y="161262"/>
                  <a:pt x="146239" y="165738"/>
                </a:cubicBezTo>
                <a:cubicBezTo>
                  <a:pt x="147049" y="167404"/>
                  <a:pt x="148477" y="169356"/>
                  <a:pt x="152763" y="169118"/>
                </a:cubicBezTo>
                <a:cubicBezTo>
                  <a:pt x="160526" y="168761"/>
                  <a:pt x="172681" y="166607"/>
                  <a:pt x="186801" y="163542"/>
                </a:cubicBezTo>
                <a:lnTo>
                  <a:pt x="221957" y="155071"/>
                </a:lnTo>
                <a:lnTo>
                  <a:pt x="221993" y="155092"/>
                </a:lnTo>
                <a:lnTo>
                  <a:pt x="235590" y="157770"/>
                </a:lnTo>
                <a:lnTo>
                  <a:pt x="212108" y="161335"/>
                </a:lnTo>
                <a:cubicBezTo>
                  <a:pt x="194792" y="166621"/>
                  <a:pt x="178095" y="174336"/>
                  <a:pt x="162193" y="184054"/>
                </a:cubicBezTo>
                <a:lnTo>
                  <a:pt x="158742" y="186709"/>
                </a:lnTo>
                <a:lnTo>
                  <a:pt x="153525" y="187402"/>
                </a:lnTo>
                <a:cubicBezTo>
                  <a:pt x="142953" y="187783"/>
                  <a:pt x="133953" y="182689"/>
                  <a:pt x="129667" y="173547"/>
                </a:cubicBezTo>
                <a:cubicBezTo>
                  <a:pt x="124000" y="161548"/>
                  <a:pt x="127286" y="145311"/>
                  <a:pt x="137525" y="134026"/>
                </a:cubicBezTo>
                <a:cubicBezTo>
                  <a:pt x="139972" y="131312"/>
                  <a:pt x="144186" y="127480"/>
                  <a:pt x="150425" y="124443"/>
                </a:cubicBezTo>
                <a:close/>
                <a:moveTo>
                  <a:pt x="150249" y="34667"/>
                </a:moveTo>
                <a:cubicBezTo>
                  <a:pt x="149011" y="40858"/>
                  <a:pt x="149726" y="49763"/>
                  <a:pt x="155440" y="59572"/>
                </a:cubicBezTo>
                <a:cubicBezTo>
                  <a:pt x="172299" y="88144"/>
                  <a:pt x="217588" y="133240"/>
                  <a:pt x="265734" y="133240"/>
                </a:cubicBezTo>
                <a:cubicBezTo>
                  <a:pt x="318738" y="133240"/>
                  <a:pt x="355312" y="75192"/>
                  <a:pt x="367266" y="64334"/>
                </a:cubicBezTo>
                <a:cubicBezTo>
                  <a:pt x="373980" y="58286"/>
                  <a:pt x="378743" y="51144"/>
                  <a:pt x="381267" y="45905"/>
                </a:cubicBezTo>
                <a:cubicBezTo>
                  <a:pt x="376742" y="46715"/>
                  <a:pt x="368885" y="49096"/>
                  <a:pt x="356122" y="55477"/>
                </a:cubicBezTo>
                <a:cubicBezTo>
                  <a:pt x="348693" y="59191"/>
                  <a:pt x="340549" y="61048"/>
                  <a:pt x="331882" y="61048"/>
                </a:cubicBezTo>
                <a:cubicBezTo>
                  <a:pt x="313976" y="61048"/>
                  <a:pt x="297975" y="53286"/>
                  <a:pt x="282497" y="45715"/>
                </a:cubicBezTo>
                <a:cubicBezTo>
                  <a:pt x="272925" y="41096"/>
                  <a:pt x="261067" y="35238"/>
                  <a:pt x="254829" y="35238"/>
                </a:cubicBezTo>
                <a:cubicBezTo>
                  <a:pt x="254590" y="35238"/>
                  <a:pt x="254067" y="35238"/>
                  <a:pt x="253876" y="35381"/>
                </a:cubicBezTo>
                <a:cubicBezTo>
                  <a:pt x="236208" y="44001"/>
                  <a:pt x="218683" y="48334"/>
                  <a:pt x="201968" y="48334"/>
                </a:cubicBezTo>
                <a:cubicBezTo>
                  <a:pt x="179061" y="48334"/>
                  <a:pt x="161917" y="40429"/>
                  <a:pt x="150249" y="34667"/>
                </a:cubicBezTo>
                <a:close/>
                <a:moveTo>
                  <a:pt x="143582" y="0"/>
                </a:moveTo>
                <a:cubicBezTo>
                  <a:pt x="156964" y="0"/>
                  <a:pt x="173489" y="17857"/>
                  <a:pt x="201968" y="17857"/>
                </a:cubicBezTo>
                <a:cubicBezTo>
                  <a:pt x="212921" y="17857"/>
                  <a:pt x="225684" y="15238"/>
                  <a:pt x="240589" y="8000"/>
                </a:cubicBezTo>
                <a:cubicBezTo>
                  <a:pt x="245209" y="5762"/>
                  <a:pt x="250019" y="4809"/>
                  <a:pt x="254876" y="4809"/>
                </a:cubicBezTo>
                <a:cubicBezTo>
                  <a:pt x="280592" y="4809"/>
                  <a:pt x="309452" y="30667"/>
                  <a:pt x="331977" y="30667"/>
                </a:cubicBezTo>
                <a:cubicBezTo>
                  <a:pt x="335692" y="30667"/>
                  <a:pt x="339264" y="29953"/>
                  <a:pt x="342597" y="28286"/>
                </a:cubicBezTo>
                <a:cubicBezTo>
                  <a:pt x="362265" y="18524"/>
                  <a:pt x="375552" y="15048"/>
                  <a:pt x="385315" y="15048"/>
                </a:cubicBezTo>
                <a:cubicBezTo>
                  <a:pt x="393696" y="15048"/>
                  <a:pt x="399411" y="17619"/>
                  <a:pt x="404268" y="20905"/>
                </a:cubicBezTo>
                <a:cubicBezTo>
                  <a:pt x="425508" y="35191"/>
                  <a:pt x="407840" y="69001"/>
                  <a:pt x="387743" y="87097"/>
                </a:cubicBezTo>
                <a:cubicBezTo>
                  <a:pt x="377981" y="95859"/>
                  <a:pt x="362622" y="115014"/>
                  <a:pt x="342139" y="131978"/>
                </a:cubicBezTo>
                <a:lnTo>
                  <a:pt x="340246" y="133198"/>
                </a:lnTo>
                <a:lnTo>
                  <a:pt x="327296" y="135502"/>
                </a:lnTo>
                <a:cubicBezTo>
                  <a:pt x="319201" y="133360"/>
                  <a:pt x="312391" y="132503"/>
                  <a:pt x="307438" y="133550"/>
                </a:cubicBezTo>
                <a:cubicBezTo>
                  <a:pt x="301581" y="134741"/>
                  <a:pt x="293437" y="136693"/>
                  <a:pt x="283723" y="139169"/>
                </a:cubicBezTo>
                <a:cubicBezTo>
                  <a:pt x="260960" y="138835"/>
                  <a:pt x="230244" y="135788"/>
                  <a:pt x="199671" y="124741"/>
                </a:cubicBezTo>
                <a:cubicBezTo>
                  <a:pt x="190540" y="121456"/>
                  <a:pt x="182497" y="119941"/>
                  <a:pt x="175469" y="119630"/>
                </a:cubicBezTo>
                <a:lnTo>
                  <a:pt x="169244" y="120827"/>
                </a:lnTo>
                <a:lnTo>
                  <a:pt x="151311" y="104573"/>
                </a:lnTo>
                <a:cubicBezTo>
                  <a:pt x="142213" y="94510"/>
                  <a:pt x="134725" y="84311"/>
                  <a:pt x="129248" y="75001"/>
                </a:cubicBezTo>
                <a:cubicBezTo>
                  <a:pt x="112770" y="46953"/>
                  <a:pt x="118247" y="17143"/>
                  <a:pt x="134534" y="3476"/>
                </a:cubicBezTo>
                <a:cubicBezTo>
                  <a:pt x="137486" y="1000"/>
                  <a:pt x="140439" y="0"/>
                  <a:pt x="1435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0" name="iconfont-11119-5238511">
            <a:extLst>
              <a:ext uri="{FF2B5EF4-FFF2-40B4-BE49-F238E27FC236}">
                <a16:creationId xmlns:a16="http://schemas.microsoft.com/office/drawing/2014/main" id="{329F0211-D09B-49EF-8941-788137B0B458}"/>
              </a:ext>
            </a:extLst>
          </p:cNvPr>
          <p:cNvSpPr/>
          <p:nvPr/>
        </p:nvSpPr>
        <p:spPr>
          <a:xfrm>
            <a:off x="1409572" y="3933514"/>
            <a:ext cx="277578" cy="318297"/>
          </a:xfrm>
          <a:custGeom>
            <a:avLst/>
            <a:gdLst>
              <a:gd name="connsiteX0" fmla="*/ 250481 w 531516"/>
              <a:gd name="connsiteY0" fmla="*/ 476559 h 609487"/>
              <a:gd name="connsiteX1" fmla="*/ 280936 w 531516"/>
              <a:gd name="connsiteY1" fmla="*/ 476559 h 609487"/>
              <a:gd name="connsiteX2" fmla="*/ 280936 w 531516"/>
              <a:gd name="connsiteY2" fmla="*/ 533599 h 609487"/>
              <a:gd name="connsiteX3" fmla="*/ 250481 w 531516"/>
              <a:gd name="connsiteY3" fmla="*/ 533599 h 609487"/>
              <a:gd name="connsiteX4" fmla="*/ 280936 w 531516"/>
              <a:gd name="connsiteY4" fmla="*/ 446073 h 609487"/>
              <a:gd name="connsiteX5" fmla="*/ 344920 w 531516"/>
              <a:gd name="connsiteY5" fmla="*/ 446073 h 609487"/>
              <a:gd name="connsiteX6" fmla="*/ 344920 w 531516"/>
              <a:gd name="connsiteY6" fmla="*/ 476559 h 609487"/>
              <a:gd name="connsiteX7" fmla="*/ 280936 w 531516"/>
              <a:gd name="connsiteY7" fmla="*/ 476559 h 609487"/>
              <a:gd name="connsiteX8" fmla="*/ 186480 w 531516"/>
              <a:gd name="connsiteY8" fmla="*/ 446073 h 609487"/>
              <a:gd name="connsiteX9" fmla="*/ 250481 w 531516"/>
              <a:gd name="connsiteY9" fmla="*/ 446073 h 609487"/>
              <a:gd name="connsiteX10" fmla="*/ 250481 w 531516"/>
              <a:gd name="connsiteY10" fmla="*/ 476559 h 609487"/>
              <a:gd name="connsiteX11" fmla="*/ 186480 w 531516"/>
              <a:gd name="connsiteY11" fmla="*/ 476559 h 609487"/>
              <a:gd name="connsiteX12" fmla="*/ 250481 w 531516"/>
              <a:gd name="connsiteY12" fmla="*/ 411682 h 609487"/>
              <a:gd name="connsiteX13" fmla="*/ 280936 w 531516"/>
              <a:gd name="connsiteY13" fmla="*/ 411682 h 609487"/>
              <a:gd name="connsiteX14" fmla="*/ 280936 w 531516"/>
              <a:gd name="connsiteY14" fmla="*/ 446073 h 609487"/>
              <a:gd name="connsiteX15" fmla="*/ 250481 w 531516"/>
              <a:gd name="connsiteY15" fmla="*/ 446073 h 609487"/>
              <a:gd name="connsiteX16" fmla="*/ 284678 w 531516"/>
              <a:gd name="connsiteY16" fmla="*/ 381227 h 609487"/>
              <a:gd name="connsiteX17" fmla="*/ 344920 w 531516"/>
              <a:gd name="connsiteY17" fmla="*/ 381227 h 609487"/>
              <a:gd name="connsiteX18" fmla="*/ 344920 w 531516"/>
              <a:gd name="connsiteY18" fmla="*/ 411682 h 609487"/>
              <a:gd name="connsiteX19" fmla="*/ 280936 w 531516"/>
              <a:gd name="connsiteY19" fmla="*/ 411682 h 609487"/>
              <a:gd name="connsiteX20" fmla="*/ 280936 w 531516"/>
              <a:gd name="connsiteY20" fmla="*/ 386399 h 609487"/>
              <a:gd name="connsiteX21" fmla="*/ 186497 w 531516"/>
              <a:gd name="connsiteY21" fmla="*/ 381227 h 609487"/>
              <a:gd name="connsiteX22" fmla="*/ 246744 w 531516"/>
              <a:gd name="connsiteY22" fmla="*/ 381227 h 609487"/>
              <a:gd name="connsiteX23" fmla="*/ 250481 w 531516"/>
              <a:gd name="connsiteY23" fmla="*/ 386399 h 609487"/>
              <a:gd name="connsiteX24" fmla="*/ 250481 w 531516"/>
              <a:gd name="connsiteY24" fmla="*/ 411682 h 609487"/>
              <a:gd name="connsiteX25" fmla="*/ 186497 w 531516"/>
              <a:gd name="connsiteY25" fmla="*/ 411682 h 609487"/>
              <a:gd name="connsiteX26" fmla="*/ 309042 w 531516"/>
              <a:gd name="connsiteY26" fmla="*/ 289070 h 609487"/>
              <a:gd name="connsiteX27" fmla="*/ 351368 w 531516"/>
              <a:gd name="connsiteY27" fmla="*/ 289070 h 609487"/>
              <a:gd name="connsiteX28" fmla="*/ 284678 w 531516"/>
              <a:gd name="connsiteY28" fmla="*/ 381227 h 609487"/>
              <a:gd name="connsiteX29" fmla="*/ 280936 w 531516"/>
              <a:gd name="connsiteY29" fmla="*/ 381227 h 609487"/>
              <a:gd name="connsiteX30" fmla="*/ 280936 w 531516"/>
              <a:gd name="connsiteY30" fmla="*/ 386399 h 609487"/>
              <a:gd name="connsiteX31" fmla="*/ 280443 w 531516"/>
              <a:gd name="connsiteY31" fmla="*/ 387080 h 609487"/>
              <a:gd name="connsiteX32" fmla="*/ 270355 w 531516"/>
              <a:gd name="connsiteY32" fmla="*/ 387080 h 609487"/>
              <a:gd name="connsiteX33" fmla="*/ 267493 w 531516"/>
              <a:gd name="connsiteY33" fmla="*/ 381227 h 609487"/>
              <a:gd name="connsiteX34" fmla="*/ 265681 w 531516"/>
              <a:gd name="connsiteY34" fmla="*/ 377523 h 609487"/>
              <a:gd name="connsiteX35" fmla="*/ 180148 w 531516"/>
              <a:gd name="connsiteY35" fmla="*/ 289070 h 609487"/>
              <a:gd name="connsiteX36" fmla="*/ 222424 w 531516"/>
              <a:gd name="connsiteY36" fmla="*/ 289070 h 609487"/>
              <a:gd name="connsiteX37" fmla="*/ 265681 w 531516"/>
              <a:gd name="connsiteY37" fmla="*/ 377523 h 609487"/>
              <a:gd name="connsiteX38" fmla="*/ 263865 w 531516"/>
              <a:gd name="connsiteY38" fmla="*/ 381227 h 609487"/>
              <a:gd name="connsiteX39" fmla="*/ 260996 w 531516"/>
              <a:gd name="connsiteY39" fmla="*/ 387080 h 609487"/>
              <a:gd name="connsiteX40" fmla="*/ 270355 w 531516"/>
              <a:gd name="connsiteY40" fmla="*/ 387080 h 609487"/>
              <a:gd name="connsiteX41" fmla="*/ 270366 w 531516"/>
              <a:gd name="connsiteY41" fmla="*/ 387102 h 609487"/>
              <a:gd name="connsiteX42" fmla="*/ 250989 w 531516"/>
              <a:gd name="connsiteY42" fmla="*/ 387102 h 609487"/>
              <a:gd name="connsiteX43" fmla="*/ 250481 w 531516"/>
              <a:gd name="connsiteY43" fmla="*/ 386399 h 609487"/>
              <a:gd name="connsiteX44" fmla="*/ 250481 w 531516"/>
              <a:gd name="connsiteY44" fmla="*/ 381227 h 609487"/>
              <a:gd name="connsiteX45" fmla="*/ 246744 w 531516"/>
              <a:gd name="connsiteY45" fmla="*/ 381227 h 609487"/>
              <a:gd name="connsiteX46" fmla="*/ 265734 w 531516"/>
              <a:gd name="connsiteY46" fmla="*/ 183670 h 609487"/>
              <a:gd name="connsiteX47" fmla="*/ 30431 w 531516"/>
              <a:gd name="connsiteY47" fmla="*/ 482961 h 609487"/>
              <a:gd name="connsiteX48" fmla="*/ 72529 w 531516"/>
              <a:gd name="connsiteY48" fmla="*/ 565010 h 609487"/>
              <a:gd name="connsiteX49" fmla="*/ 265734 w 531516"/>
              <a:gd name="connsiteY49" fmla="*/ 578963 h 609487"/>
              <a:gd name="connsiteX50" fmla="*/ 459987 w 531516"/>
              <a:gd name="connsiteY50" fmla="*/ 565010 h 609487"/>
              <a:gd name="connsiteX51" fmla="*/ 501038 w 531516"/>
              <a:gd name="connsiteY51" fmla="*/ 482961 h 609487"/>
              <a:gd name="connsiteX52" fmla="*/ 265734 w 531516"/>
              <a:gd name="connsiteY52" fmla="*/ 183670 h 609487"/>
              <a:gd name="connsiteX53" fmla="*/ 293528 w 531516"/>
              <a:gd name="connsiteY53" fmla="*/ 157413 h 609487"/>
              <a:gd name="connsiteX54" fmla="*/ 319363 w 531516"/>
              <a:gd name="connsiteY54" fmla="*/ 161335 h 609487"/>
              <a:gd name="connsiteX55" fmla="*/ 531516 w 531516"/>
              <a:gd name="connsiteY55" fmla="*/ 483009 h 609487"/>
              <a:gd name="connsiteX56" fmla="*/ 265734 w 531516"/>
              <a:gd name="connsiteY56" fmla="*/ 609487 h 609487"/>
              <a:gd name="connsiteX57" fmla="*/ 0 w 531516"/>
              <a:gd name="connsiteY57" fmla="*/ 483009 h 609487"/>
              <a:gd name="connsiteX58" fmla="*/ 117050 w 531516"/>
              <a:gd name="connsiteY58" fmla="*/ 218789 h 609487"/>
              <a:gd name="connsiteX59" fmla="*/ 158742 w 531516"/>
              <a:gd name="connsiteY59" fmla="*/ 186709 h 609487"/>
              <a:gd name="connsiteX60" fmla="*/ 174805 w 531516"/>
              <a:gd name="connsiteY60" fmla="*/ 184575 h 609487"/>
              <a:gd name="connsiteX61" fmla="*/ 202832 w 531516"/>
              <a:gd name="connsiteY61" fmla="*/ 178641 h 609487"/>
              <a:gd name="connsiteX62" fmla="*/ 263620 w 531516"/>
              <a:gd name="connsiteY62" fmla="*/ 163291 h 609487"/>
              <a:gd name="connsiteX63" fmla="*/ 265782 w 531516"/>
              <a:gd name="connsiteY63" fmla="*/ 163717 h 609487"/>
              <a:gd name="connsiteX64" fmla="*/ 294153 w 531516"/>
              <a:gd name="connsiteY64" fmla="*/ 157271 h 609487"/>
              <a:gd name="connsiteX65" fmla="*/ 293528 w 531516"/>
              <a:gd name="connsiteY65" fmla="*/ 157413 h 609487"/>
              <a:gd name="connsiteX66" fmla="*/ 292905 w 531516"/>
              <a:gd name="connsiteY66" fmla="*/ 157318 h 609487"/>
              <a:gd name="connsiteX67" fmla="*/ 265734 w 531516"/>
              <a:gd name="connsiteY67" fmla="*/ 153193 h 609487"/>
              <a:gd name="connsiteX68" fmla="*/ 292905 w 531516"/>
              <a:gd name="connsiteY68" fmla="*/ 157318 h 609487"/>
              <a:gd name="connsiteX69" fmla="*/ 285580 w 531516"/>
              <a:gd name="connsiteY69" fmla="*/ 157596 h 609487"/>
              <a:gd name="connsiteX70" fmla="*/ 265245 w 531516"/>
              <a:gd name="connsiteY70" fmla="*/ 162881 h 609487"/>
              <a:gd name="connsiteX71" fmla="*/ 263620 w 531516"/>
              <a:gd name="connsiteY71" fmla="*/ 163291 h 609487"/>
              <a:gd name="connsiteX72" fmla="*/ 235590 w 531516"/>
              <a:gd name="connsiteY72" fmla="*/ 157770 h 609487"/>
              <a:gd name="connsiteX73" fmla="*/ 203040 w 531516"/>
              <a:gd name="connsiteY73" fmla="*/ 144502 h 609487"/>
              <a:gd name="connsiteX74" fmla="*/ 232625 w 531516"/>
              <a:gd name="connsiteY74" fmla="*/ 152501 h 609487"/>
              <a:gd name="connsiteX75" fmla="*/ 221957 w 531516"/>
              <a:gd name="connsiteY75" fmla="*/ 155071 h 609487"/>
              <a:gd name="connsiteX76" fmla="*/ 373263 w 531516"/>
              <a:gd name="connsiteY76" fmla="*/ 130741 h 609487"/>
              <a:gd name="connsiteX77" fmla="*/ 428587 w 531516"/>
              <a:gd name="connsiteY77" fmla="*/ 149120 h 609487"/>
              <a:gd name="connsiteX78" fmla="*/ 504686 w 531516"/>
              <a:gd name="connsiteY78" fmla="*/ 174594 h 609487"/>
              <a:gd name="connsiteX79" fmla="*/ 510782 w 531516"/>
              <a:gd name="connsiteY79" fmla="*/ 191783 h 609487"/>
              <a:gd name="connsiteX80" fmla="*/ 416920 w 531516"/>
              <a:gd name="connsiteY80" fmla="*/ 163167 h 609487"/>
              <a:gd name="connsiteX81" fmla="*/ 362060 w 531516"/>
              <a:gd name="connsiteY81" fmla="*/ 149073 h 609487"/>
              <a:gd name="connsiteX82" fmla="*/ 477876 w 531516"/>
              <a:gd name="connsiteY82" fmla="*/ 233399 h 609487"/>
              <a:gd name="connsiteX83" fmla="*/ 461446 w 531516"/>
              <a:gd name="connsiteY83" fmla="*/ 241255 h 609487"/>
              <a:gd name="connsiteX84" fmla="*/ 328487 w 531516"/>
              <a:gd name="connsiteY84" fmla="*/ 154072 h 609487"/>
              <a:gd name="connsiteX85" fmla="*/ 324915 w 531516"/>
              <a:gd name="connsiteY85" fmla="*/ 155024 h 609487"/>
              <a:gd name="connsiteX86" fmla="*/ 323677 w 531516"/>
              <a:gd name="connsiteY86" fmla="*/ 155310 h 609487"/>
              <a:gd name="connsiteX87" fmla="*/ 312433 w 531516"/>
              <a:gd name="connsiteY87" fmla="*/ 156578 h 609487"/>
              <a:gd name="connsiteX88" fmla="*/ 294153 w 531516"/>
              <a:gd name="connsiteY88" fmla="*/ 157271 h 609487"/>
              <a:gd name="connsiteX89" fmla="*/ 307628 w 531516"/>
              <a:gd name="connsiteY89" fmla="*/ 154209 h 609487"/>
              <a:gd name="connsiteX90" fmla="*/ 340246 w 531516"/>
              <a:gd name="connsiteY90" fmla="*/ 133198 h 609487"/>
              <a:gd name="connsiteX91" fmla="*/ 346793 w 531516"/>
              <a:gd name="connsiteY91" fmla="*/ 132032 h 609487"/>
              <a:gd name="connsiteX92" fmla="*/ 373263 w 531516"/>
              <a:gd name="connsiteY92" fmla="*/ 130741 h 609487"/>
              <a:gd name="connsiteX93" fmla="*/ 169244 w 531516"/>
              <a:gd name="connsiteY93" fmla="*/ 120827 h 609487"/>
              <a:gd name="connsiteX94" fmla="*/ 183031 w 531516"/>
              <a:gd name="connsiteY94" fmla="*/ 133323 h 609487"/>
              <a:gd name="connsiteX95" fmla="*/ 203040 w 531516"/>
              <a:gd name="connsiteY95" fmla="*/ 144502 h 609487"/>
              <a:gd name="connsiteX96" fmla="*/ 193527 w 531516"/>
              <a:gd name="connsiteY96" fmla="*/ 141930 h 609487"/>
              <a:gd name="connsiteX97" fmla="*/ 172622 w 531516"/>
              <a:gd name="connsiteY97" fmla="*/ 137835 h 609487"/>
              <a:gd name="connsiteX98" fmla="*/ 151097 w 531516"/>
              <a:gd name="connsiteY98" fmla="*/ 146311 h 609487"/>
              <a:gd name="connsiteX99" fmla="*/ 146239 w 531516"/>
              <a:gd name="connsiteY99" fmla="*/ 165738 h 609487"/>
              <a:gd name="connsiteX100" fmla="*/ 152763 w 531516"/>
              <a:gd name="connsiteY100" fmla="*/ 169118 h 609487"/>
              <a:gd name="connsiteX101" fmla="*/ 186801 w 531516"/>
              <a:gd name="connsiteY101" fmla="*/ 163542 h 609487"/>
              <a:gd name="connsiteX102" fmla="*/ 221957 w 531516"/>
              <a:gd name="connsiteY102" fmla="*/ 155071 h 609487"/>
              <a:gd name="connsiteX103" fmla="*/ 221993 w 531516"/>
              <a:gd name="connsiteY103" fmla="*/ 155092 h 609487"/>
              <a:gd name="connsiteX104" fmla="*/ 235590 w 531516"/>
              <a:gd name="connsiteY104" fmla="*/ 157770 h 609487"/>
              <a:gd name="connsiteX105" fmla="*/ 212108 w 531516"/>
              <a:gd name="connsiteY105" fmla="*/ 161335 h 609487"/>
              <a:gd name="connsiteX106" fmla="*/ 162193 w 531516"/>
              <a:gd name="connsiteY106" fmla="*/ 184054 h 609487"/>
              <a:gd name="connsiteX107" fmla="*/ 158742 w 531516"/>
              <a:gd name="connsiteY107" fmla="*/ 186709 h 609487"/>
              <a:gd name="connsiteX108" fmla="*/ 153525 w 531516"/>
              <a:gd name="connsiteY108" fmla="*/ 187402 h 609487"/>
              <a:gd name="connsiteX109" fmla="*/ 129667 w 531516"/>
              <a:gd name="connsiteY109" fmla="*/ 173547 h 609487"/>
              <a:gd name="connsiteX110" fmla="*/ 137525 w 531516"/>
              <a:gd name="connsiteY110" fmla="*/ 134026 h 609487"/>
              <a:gd name="connsiteX111" fmla="*/ 150425 w 531516"/>
              <a:gd name="connsiteY111" fmla="*/ 124443 h 609487"/>
              <a:gd name="connsiteX112" fmla="*/ 150249 w 531516"/>
              <a:gd name="connsiteY112" fmla="*/ 34667 h 609487"/>
              <a:gd name="connsiteX113" fmla="*/ 155440 w 531516"/>
              <a:gd name="connsiteY113" fmla="*/ 59572 h 609487"/>
              <a:gd name="connsiteX114" fmla="*/ 265734 w 531516"/>
              <a:gd name="connsiteY114" fmla="*/ 133240 h 609487"/>
              <a:gd name="connsiteX115" fmla="*/ 367266 w 531516"/>
              <a:gd name="connsiteY115" fmla="*/ 64334 h 609487"/>
              <a:gd name="connsiteX116" fmla="*/ 381267 w 531516"/>
              <a:gd name="connsiteY116" fmla="*/ 45905 h 609487"/>
              <a:gd name="connsiteX117" fmla="*/ 356122 w 531516"/>
              <a:gd name="connsiteY117" fmla="*/ 55477 h 609487"/>
              <a:gd name="connsiteX118" fmla="*/ 331882 w 531516"/>
              <a:gd name="connsiteY118" fmla="*/ 61048 h 609487"/>
              <a:gd name="connsiteX119" fmla="*/ 282497 w 531516"/>
              <a:gd name="connsiteY119" fmla="*/ 45715 h 609487"/>
              <a:gd name="connsiteX120" fmla="*/ 254829 w 531516"/>
              <a:gd name="connsiteY120" fmla="*/ 35238 h 609487"/>
              <a:gd name="connsiteX121" fmla="*/ 253876 w 531516"/>
              <a:gd name="connsiteY121" fmla="*/ 35381 h 609487"/>
              <a:gd name="connsiteX122" fmla="*/ 201968 w 531516"/>
              <a:gd name="connsiteY122" fmla="*/ 48334 h 609487"/>
              <a:gd name="connsiteX123" fmla="*/ 150249 w 531516"/>
              <a:gd name="connsiteY123" fmla="*/ 34667 h 609487"/>
              <a:gd name="connsiteX124" fmla="*/ 143582 w 531516"/>
              <a:gd name="connsiteY124" fmla="*/ 0 h 609487"/>
              <a:gd name="connsiteX125" fmla="*/ 201968 w 531516"/>
              <a:gd name="connsiteY125" fmla="*/ 17857 h 609487"/>
              <a:gd name="connsiteX126" fmla="*/ 240589 w 531516"/>
              <a:gd name="connsiteY126" fmla="*/ 8000 h 609487"/>
              <a:gd name="connsiteX127" fmla="*/ 254876 w 531516"/>
              <a:gd name="connsiteY127" fmla="*/ 4809 h 609487"/>
              <a:gd name="connsiteX128" fmla="*/ 331977 w 531516"/>
              <a:gd name="connsiteY128" fmla="*/ 30667 h 609487"/>
              <a:gd name="connsiteX129" fmla="*/ 342597 w 531516"/>
              <a:gd name="connsiteY129" fmla="*/ 28286 h 609487"/>
              <a:gd name="connsiteX130" fmla="*/ 385315 w 531516"/>
              <a:gd name="connsiteY130" fmla="*/ 15048 h 609487"/>
              <a:gd name="connsiteX131" fmla="*/ 404268 w 531516"/>
              <a:gd name="connsiteY131" fmla="*/ 20905 h 609487"/>
              <a:gd name="connsiteX132" fmla="*/ 387743 w 531516"/>
              <a:gd name="connsiteY132" fmla="*/ 87097 h 609487"/>
              <a:gd name="connsiteX133" fmla="*/ 342139 w 531516"/>
              <a:gd name="connsiteY133" fmla="*/ 131978 h 609487"/>
              <a:gd name="connsiteX134" fmla="*/ 340246 w 531516"/>
              <a:gd name="connsiteY134" fmla="*/ 133198 h 609487"/>
              <a:gd name="connsiteX135" fmla="*/ 327296 w 531516"/>
              <a:gd name="connsiteY135" fmla="*/ 135502 h 609487"/>
              <a:gd name="connsiteX136" fmla="*/ 307438 w 531516"/>
              <a:gd name="connsiteY136" fmla="*/ 133550 h 609487"/>
              <a:gd name="connsiteX137" fmla="*/ 283723 w 531516"/>
              <a:gd name="connsiteY137" fmla="*/ 139169 h 609487"/>
              <a:gd name="connsiteX138" fmla="*/ 199671 w 531516"/>
              <a:gd name="connsiteY138" fmla="*/ 124741 h 609487"/>
              <a:gd name="connsiteX139" fmla="*/ 175469 w 531516"/>
              <a:gd name="connsiteY139" fmla="*/ 119630 h 609487"/>
              <a:gd name="connsiteX140" fmla="*/ 169244 w 531516"/>
              <a:gd name="connsiteY140" fmla="*/ 120827 h 609487"/>
              <a:gd name="connsiteX141" fmla="*/ 151311 w 531516"/>
              <a:gd name="connsiteY141" fmla="*/ 104573 h 609487"/>
              <a:gd name="connsiteX142" fmla="*/ 129248 w 531516"/>
              <a:gd name="connsiteY142" fmla="*/ 75001 h 609487"/>
              <a:gd name="connsiteX143" fmla="*/ 134534 w 531516"/>
              <a:gd name="connsiteY143" fmla="*/ 3476 h 609487"/>
              <a:gd name="connsiteX144" fmla="*/ 143582 w 531516"/>
              <a:gd name="connsiteY144" fmla="*/ 0 h 6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31516" h="609487">
                <a:moveTo>
                  <a:pt x="250481" y="476559"/>
                </a:moveTo>
                <a:lnTo>
                  <a:pt x="280936" y="476559"/>
                </a:lnTo>
                <a:lnTo>
                  <a:pt x="280936" y="533599"/>
                </a:lnTo>
                <a:lnTo>
                  <a:pt x="250481" y="533599"/>
                </a:lnTo>
                <a:close/>
                <a:moveTo>
                  <a:pt x="280936" y="446073"/>
                </a:moveTo>
                <a:lnTo>
                  <a:pt x="344920" y="446073"/>
                </a:lnTo>
                <a:lnTo>
                  <a:pt x="344920" y="476559"/>
                </a:lnTo>
                <a:lnTo>
                  <a:pt x="280936" y="476559"/>
                </a:lnTo>
                <a:close/>
                <a:moveTo>
                  <a:pt x="186480" y="446073"/>
                </a:moveTo>
                <a:lnTo>
                  <a:pt x="250481" y="446073"/>
                </a:lnTo>
                <a:lnTo>
                  <a:pt x="250481" y="476559"/>
                </a:lnTo>
                <a:lnTo>
                  <a:pt x="186480" y="476559"/>
                </a:lnTo>
                <a:close/>
                <a:moveTo>
                  <a:pt x="250481" y="411682"/>
                </a:moveTo>
                <a:lnTo>
                  <a:pt x="280936" y="411682"/>
                </a:lnTo>
                <a:lnTo>
                  <a:pt x="280936" y="446073"/>
                </a:lnTo>
                <a:lnTo>
                  <a:pt x="250481" y="446073"/>
                </a:lnTo>
                <a:close/>
                <a:moveTo>
                  <a:pt x="284678" y="381227"/>
                </a:moveTo>
                <a:lnTo>
                  <a:pt x="344920" y="381227"/>
                </a:lnTo>
                <a:lnTo>
                  <a:pt x="344920" y="411682"/>
                </a:lnTo>
                <a:lnTo>
                  <a:pt x="280936" y="411682"/>
                </a:lnTo>
                <a:lnTo>
                  <a:pt x="280936" y="386399"/>
                </a:lnTo>
                <a:close/>
                <a:moveTo>
                  <a:pt x="186497" y="381227"/>
                </a:moveTo>
                <a:lnTo>
                  <a:pt x="246744" y="381227"/>
                </a:lnTo>
                <a:lnTo>
                  <a:pt x="250481" y="386399"/>
                </a:lnTo>
                <a:lnTo>
                  <a:pt x="250481" y="411682"/>
                </a:lnTo>
                <a:lnTo>
                  <a:pt x="186497" y="411682"/>
                </a:lnTo>
                <a:close/>
                <a:moveTo>
                  <a:pt x="309042" y="289070"/>
                </a:moveTo>
                <a:lnTo>
                  <a:pt x="351368" y="289070"/>
                </a:lnTo>
                <a:lnTo>
                  <a:pt x="284678" y="381227"/>
                </a:lnTo>
                <a:lnTo>
                  <a:pt x="280936" y="381227"/>
                </a:lnTo>
                <a:lnTo>
                  <a:pt x="280936" y="386399"/>
                </a:lnTo>
                <a:lnTo>
                  <a:pt x="280443" y="387080"/>
                </a:lnTo>
                <a:lnTo>
                  <a:pt x="270355" y="387080"/>
                </a:lnTo>
                <a:lnTo>
                  <a:pt x="267493" y="381227"/>
                </a:lnTo>
                <a:lnTo>
                  <a:pt x="265681" y="377523"/>
                </a:lnTo>
                <a:close/>
                <a:moveTo>
                  <a:pt x="180148" y="289070"/>
                </a:moveTo>
                <a:lnTo>
                  <a:pt x="222424" y="289070"/>
                </a:lnTo>
                <a:lnTo>
                  <a:pt x="265681" y="377523"/>
                </a:lnTo>
                <a:lnTo>
                  <a:pt x="263865" y="381227"/>
                </a:lnTo>
                <a:lnTo>
                  <a:pt x="260996" y="387080"/>
                </a:lnTo>
                <a:lnTo>
                  <a:pt x="270355" y="387080"/>
                </a:lnTo>
                <a:lnTo>
                  <a:pt x="270366" y="387102"/>
                </a:lnTo>
                <a:lnTo>
                  <a:pt x="250989" y="387102"/>
                </a:lnTo>
                <a:lnTo>
                  <a:pt x="250481" y="386399"/>
                </a:lnTo>
                <a:lnTo>
                  <a:pt x="250481" y="381227"/>
                </a:lnTo>
                <a:lnTo>
                  <a:pt x="246744" y="381227"/>
                </a:lnTo>
                <a:close/>
                <a:moveTo>
                  <a:pt x="265734" y="183670"/>
                </a:moveTo>
                <a:cubicBezTo>
                  <a:pt x="139010" y="183670"/>
                  <a:pt x="30431" y="348292"/>
                  <a:pt x="30431" y="482961"/>
                </a:cubicBezTo>
                <a:cubicBezTo>
                  <a:pt x="30431" y="544391"/>
                  <a:pt x="50337" y="556820"/>
                  <a:pt x="72529" y="565010"/>
                </a:cubicBezTo>
                <a:cubicBezTo>
                  <a:pt x="110246" y="578963"/>
                  <a:pt x="175489" y="578963"/>
                  <a:pt x="265734" y="578963"/>
                </a:cubicBezTo>
                <a:cubicBezTo>
                  <a:pt x="356836" y="578963"/>
                  <a:pt x="422651" y="578963"/>
                  <a:pt x="459987" y="565010"/>
                </a:cubicBezTo>
                <a:cubicBezTo>
                  <a:pt x="481655" y="557010"/>
                  <a:pt x="501038" y="544629"/>
                  <a:pt x="501038" y="482961"/>
                </a:cubicBezTo>
                <a:cubicBezTo>
                  <a:pt x="501038" y="348245"/>
                  <a:pt x="392410" y="183670"/>
                  <a:pt x="265734" y="183670"/>
                </a:cubicBezTo>
                <a:close/>
                <a:moveTo>
                  <a:pt x="293528" y="157413"/>
                </a:moveTo>
                <a:lnTo>
                  <a:pt x="319363" y="161335"/>
                </a:lnTo>
                <a:cubicBezTo>
                  <a:pt x="440582" y="198336"/>
                  <a:pt x="531516" y="354382"/>
                  <a:pt x="531516" y="483009"/>
                </a:cubicBezTo>
                <a:cubicBezTo>
                  <a:pt x="531516" y="609487"/>
                  <a:pt x="457701" y="609487"/>
                  <a:pt x="265734" y="609487"/>
                </a:cubicBezTo>
                <a:cubicBezTo>
                  <a:pt x="76815" y="609487"/>
                  <a:pt x="0" y="609440"/>
                  <a:pt x="0" y="483009"/>
                </a:cubicBezTo>
                <a:cubicBezTo>
                  <a:pt x="0" y="391132"/>
                  <a:pt x="46376" y="285267"/>
                  <a:pt x="117050" y="218789"/>
                </a:cubicBezTo>
                <a:lnTo>
                  <a:pt x="158742" y="186709"/>
                </a:lnTo>
                <a:lnTo>
                  <a:pt x="174805" y="184575"/>
                </a:lnTo>
                <a:cubicBezTo>
                  <a:pt x="183216" y="183040"/>
                  <a:pt x="192751" y="180986"/>
                  <a:pt x="202832" y="178641"/>
                </a:cubicBezTo>
                <a:lnTo>
                  <a:pt x="263620" y="163291"/>
                </a:lnTo>
                <a:lnTo>
                  <a:pt x="265782" y="163717"/>
                </a:lnTo>
                <a:close/>
                <a:moveTo>
                  <a:pt x="294153" y="157271"/>
                </a:moveTo>
                <a:lnTo>
                  <a:pt x="293528" y="157413"/>
                </a:lnTo>
                <a:lnTo>
                  <a:pt x="292905" y="157318"/>
                </a:lnTo>
                <a:close/>
                <a:moveTo>
                  <a:pt x="265734" y="153193"/>
                </a:moveTo>
                <a:lnTo>
                  <a:pt x="292905" y="157318"/>
                </a:lnTo>
                <a:lnTo>
                  <a:pt x="285580" y="157596"/>
                </a:lnTo>
                <a:cubicBezTo>
                  <a:pt x="279341" y="159167"/>
                  <a:pt x="272436" y="160976"/>
                  <a:pt x="265245" y="162881"/>
                </a:cubicBezTo>
                <a:lnTo>
                  <a:pt x="263620" y="163291"/>
                </a:lnTo>
                <a:lnTo>
                  <a:pt x="235590" y="157770"/>
                </a:lnTo>
                <a:close/>
                <a:moveTo>
                  <a:pt x="203040" y="144502"/>
                </a:moveTo>
                <a:lnTo>
                  <a:pt x="232625" y="152501"/>
                </a:lnTo>
                <a:lnTo>
                  <a:pt x="221957" y="155071"/>
                </a:lnTo>
                <a:close/>
                <a:moveTo>
                  <a:pt x="373263" y="130741"/>
                </a:moveTo>
                <a:cubicBezTo>
                  <a:pt x="392205" y="131408"/>
                  <a:pt x="412705" y="135931"/>
                  <a:pt x="428587" y="149120"/>
                </a:cubicBezTo>
                <a:cubicBezTo>
                  <a:pt x="461732" y="176642"/>
                  <a:pt x="494686" y="178165"/>
                  <a:pt x="504686" y="174594"/>
                </a:cubicBezTo>
                <a:lnTo>
                  <a:pt x="510782" y="191783"/>
                </a:lnTo>
                <a:cubicBezTo>
                  <a:pt x="494781" y="197497"/>
                  <a:pt x="455065" y="194830"/>
                  <a:pt x="416920" y="163167"/>
                </a:cubicBezTo>
                <a:cubicBezTo>
                  <a:pt x="401919" y="150739"/>
                  <a:pt x="380537" y="148216"/>
                  <a:pt x="362060" y="149073"/>
                </a:cubicBezTo>
                <a:cubicBezTo>
                  <a:pt x="409682" y="171880"/>
                  <a:pt x="468351" y="213163"/>
                  <a:pt x="477876" y="233399"/>
                </a:cubicBezTo>
                <a:lnTo>
                  <a:pt x="461446" y="241255"/>
                </a:lnTo>
                <a:cubicBezTo>
                  <a:pt x="452303" y="221781"/>
                  <a:pt x="369251" y="167261"/>
                  <a:pt x="328487" y="154072"/>
                </a:cubicBezTo>
                <a:cubicBezTo>
                  <a:pt x="326296" y="154596"/>
                  <a:pt x="325058" y="155024"/>
                  <a:pt x="324915" y="155024"/>
                </a:cubicBezTo>
                <a:lnTo>
                  <a:pt x="323677" y="155310"/>
                </a:lnTo>
                <a:cubicBezTo>
                  <a:pt x="323058" y="155406"/>
                  <a:pt x="319046" y="156013"/>
                  <a:pt x="312433" y="156578"/>
                </a:cubicBezTo>
                <a:lnTo>
                  <a:pt x="294153" y="157271"/>
                </a:lnTo>
                <a:lnTo>
                  <a:pt x="307628" y="154209"/>
                </a:lnTo>
                <a:lnTo>
                  <a:pt x="340246" y="133198"/>
                </a:lnTo>
                <a:lnTo>
                  <a:pt x="346793" y="132032"/>
                </a:lnTo>
                <a:cubicBezTo>
                  <a:pt x="354711" y="131039"/>
                  <a:pt x="363792" y="130408"/>
                  <a:pt x="373263" y="130741"/>
                </a:cubicBezTo>
                <a:close/>
                <a:moveTo>
                  <a:pt x="169244" y="120827"/>
                </a:moveTo>
                <a:lnTo>
                  <a:pt x="183031" y="133323"/>
                </a:lnTo>
                <a:lnTo>
                  <a:pt x="203040" y="144502"/>
                </a:lnTo>
                <a:lnTo>
                  <a:pt x="193527" y="141930"/>
                </a:lnTo>
                <a:cubicBezTo>
                  <a:pt x="185908" y="139169"/>
                  <a:pt x="178860" y="137835"/>
                  <a:pt x="172622" y="137835"/>
                </a:cubicBezTo>
                <a:cubicBezTo>
                  <a:pt x="163621" y="137835"/>
                  <a:pt x="156240" y="140692"/>
                  <a:pt x="151097" y="146311"/>
                </a:cubicBezTo>
                <a:cubicBezTo>
                  <a:pt x="145049" y="152882"/>
                  <a:pt x="144096" y="161262"/>
                  <a:pt x="146239" y="165738"/>
                </a:cubicBezTo>
                <a:cubicBezTo>
                  <a:pt x="147049" y="167404"/>
                  <a:pt x="148477" y="169356"/>
                  <a:pt x="152763" y="169118"/>
                </a:cubicBezTo>
                <a:cubicBezTo>
                  <a:pt x="160526" y="168761"/>
                  <a:pt x="172681" y="166607"/>
                  <a:pt x="186801" y="163542"/>
                </a:cubicBezTo>
                <a:lnTo>
                  <a:pt x="221957" y="155071"/>
                </a:lnTo>
                <a:lnTo>
                  <a:pt x="221993" y="155092"/>
                </a:lnTo>
                <a:lnTo>
                  <a:pt x="235590" y="157770"/>
                </a:lnTo>
                <a:lnTo>
                  <a:pt x="212108" y="161335"/>
                </a:lnTo>
                <a:cubicBezTo>
                  <a:pt x="194792" y="166621"/>
                  <a:pt x="178095" y="174336"/>
                  <a:pt x="162193" y="184054"/>
                </a:cubicBezTo>
                <a:lnTo>
                  <a:pt x="158742" y="186709"/>
                </a:lnTo>
                <a:lnTo>
                  <a:pt x="153525" y="187402"/>
                </a:lnTo>
                <a:cubicBezTo>
                  <a:pt x="142953" y="187783"/>
                  <a:pt x="133953" y="182689"/>
                  <a:pt x="129667" y="173547"/>
                </a:cubicBezTo>
                <a:cubicBezTo>
                  <a:pt x="124000" y="161548"/>
                  <a:pt x="127286" y="145311"/>
                  <a:pt x="137525" y="134026"/>
                </a:cubicBezTo>
                <a:cubicBezTo>
                  <a:pt x="139972" y="131312"/>
                  <a:pt x="144186" y="127480"/>
                  <a:pt x="150425" y="124443"/>
                </a:cubicBezTo>
                <a:close/>
                <a:moveTo>
                  <a:pt x="150249" y="34667"/>
                </a:moveTo>
                <a:cubicBezTo>
                  <a:pt x="149011" y="40858"/>
                  <a:pt x="149726" y="49763"/>
                  <a:pt x="155440" y="59572"/>
                </a:cubicBezTo>
                <a:cubicBezTo>
                  <a:pt x="172299" y="88144"/>
                  <a:pt x="217588" y="133240"/>
                  <a:pt x="265734" y="133240"/>
                </a:cubicBezTo>
                <a:cubicBezTo>
                  <a:pt x="318738" y="133240"/>
                  <a:pt x="355312" y="75192"/>
                  <a:pt x="367266" y="64334"/>
                </a:cubicBezTo>
                <a:cubicBezTo>
                  <a:pt x="373980" y="58286"/>
                  <a:pt x="378743" y="51144"/>
                  <a:pt x="381267" y="45905"/>
                </a:cubicBezTo>
                <a:cubicBezTo>
                  <a:pt x="376742" y="46715"/>
                  <a:pt x="368885" y="49096"/>
                  <a:pt x="356122" y="55477"/>
                </a:cubicBezTo>
                <a:cubicBezTo>
                  <a:pt x="348693" y="59191"/>
                  <a:pt x="340549" y="61048"/>
                  <a:pt x="331882" y="61048"/>
                </a:cubicBezTo>
                <a:cubicBezTo>
                  <a:pt x="313976" y="61048"/>
                  <a:pt x="297975" y="53286"/>
                  <a:pt x="282497" y="45715"/>
                </a:cubicBezTo>
                <a:cubicBezTo>
                  <a:pt x="272925" y="41096"/>
                  <a:pt x="261067" y="35238"/>
                  <a:pt x="254829" y="35238"/>
                </a:cubicBezTo>
                <a:cubicBezTo>
                  <a:pt x="254590" y="35238"/>
                  <a:pt x="254067" y="35238"/>
                  <a:pt x="253876" y="35381"/>
                </a:cubicBezTo>
                <a:cubicBezTo>
                  <a:pt x="236208" y="44001"/>
                  <a:pt x="218683" y="48334"/>
                  <a:pt x="201968" y="48334"/>
                </a:cubicBezTo>
                <a:cubicBezTo>
                  <a:pt x="179061" y="48334"/>
                  <a:pt x="161917" y="40429"/>
                  <a:pt x="150249" y="34667"/>
                </a:cubicBezTo>
                <a:close/>
                <a:moveTo>
                  <a:pt x="143582" y="0"/>
                </a:moveTo>
                <a:cubicBezTo>
                  <a:pt x="156964" y="0"/>
                  <a:pt x="173489" y="17857"/>
                  <a:pt x="201968" y="17857"/>
                </a:cubicBezTo>
                <a:cubicBezTo>
                  <a:pt x="212921" y="17857"/>
                  <a:pt x="225684" y="15238"/>
                  <a:pt x="240589" y="8000"/>
                </a:cubicBezTo>
                <a:cubicBezTo>
                  <a:pt x="245209" y="5762"/>
                  <a:pt x="250019" y="4809"/>
                  <a:pt x="254876" y="4809"/>
                </a:cubicBezTo>
                <a:cubicBezTo>
                  <a:pt x="280592" y="4809"/>
                  <a:pt x="309452" y="30667"/>
                  <a:pt x="331977" y="30667"/>
                </a:cubicBezTo>
                <a:cubicBezTo>
                  <a:pt x="335692" y="30667"/>
                  <a:pt x="339264" y="29953"/>
                  <a:pt x="342597" y="28286"/>
                </a:cubicBezTo>
                <a:cubicBezTo>
                  <a:pt x="362265" y="18524"/>
                  <a:pt x="375552" y="15048"/>
                  <a:pt x="385315" y="15048"/>
                </a:cubicBezTo>
                <a:cubicBezTo>
                  <a:pt x="393696" y="15048"/>
                  <a:pt x="399411" y="17619"/>
                  <a:pt x="404268" y="20905"/>
                </a:cubicBezTo>
                <a:cubicBezTo>
                  <a:pt x="425508" y="35191"/>
                  <a:pt x="407840" y="69001"/>
                  <a:pt x="387743" y="87097"/>
                </a:cubicBezTo>
                <a:cubicBezTo>
                  <a:pt x="377981" y="95859"/>
                  <a:pt x="362622" y="115014"/>
                  <a:pt x="342139" y="131978"/>
                </a:cubicBezTo>
                <a:lnTo>
                  <a:pt x="340246" y="133198"/>
                </a:lnTo>
                <a:lnTo>
                  <a:pt x="327296" y="135502"/>
                </a:lnTo>
                <a:cubicBezTo>
                  <a:pt x="319201" y="133360"/>
                  <a:pt x="312391" y="132503"/>
                  <a:pt x="307438" y="133550"/>
                </a:cubicBezTo>
                <a:cubicBezTo>
                  <a:pt x="301581" y="134741"/>
                  <a:pt x="293437" y="136693"/>
                  <a:pt x="283723" y="139169"/>
                </a:cubicBezTo>
                <a:cubicBezTo>
                  <a:pt x="260960" y="138835"/>
                  <a:pt x="230244" y="135788"/>
                  <a:pt x="199671" y="124741"/>
                </a:cubicBezTo>
                <a:cubicBezTo>
                  <a:pt x="190540" y="121456"/>
                  <a:pt x="182497" y="119941"/>
                  <a:pt x="175469" y="119630"/>
                </a:cubicBezTo>
                <a:lnTo>
                  <a:pt x="169244" y="120827"/>
                </a:lnTo>
                <a:lnTo>
                  <a:pt x="151311" y="104573"/>
                </a:lnTo>
                <a:cubicBezTo>
                  <a:pt x="142213" y="94510"/>
                  <a:pt x="134725" y="84311"/>
                  <a:pt x="129248" y="75001"/>
                </a:cubicBezTo>
                <a:cubicBezTo>
                  <a:pt x="112770" y="46953"/>
                  <a:pt x="118247" y="17143"/>
                  <a:pt x="134534" y="3476"/>
                </a:cubicBezTo>
                <a:cubicBezTo>
                  <a:pt x="137486" y="1000"/>
                  <a:pt x="140439" y="0"/>
                  <a:pt x="1435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1" name="iconfont-11119-5238511">
            <a:extLst>
              <a:ext uri="{FF2B5EF4-FFF2-40B4-BE49-F238E27FC236}">
                <a16:creationId xmlns:a16="http://schemas.microsoft.com/office/drawing/2014/main" id="{8629C6E9-F491-4C27-8D44-17BAF03244FA}"/>
              </a:ext>
            </a:extLst>
          </p:cNvPr>
          <p:cNvSpPr/>
          <p:nvPr/>
        </p:nvSpPr>
        <p:spPr>
          <a:xfrm>
            <a:off x="1857594" y="3933514"/>
            <a:ext cx="277578" cy="318297"/>
          </a:xfrm>
          <a:custGeom>
            <a:avLst/>
            <a:gdLst>
              <a:gd name="connsiteX0" fmla="*/ 250481 w 531516"/>
              <a:gd name="connsiteY0" fmla="*/ 476559 h 609487"/>
              <a:gd name="connsiteX1" fmla="*/ 280936 w 531516"/>
              <a:gd name="connsiteY1" fmla="*/ 476559 h 609487"/>
              <a:gd name="connsiteX2" fmla="*/ 280936 w 531516"/>
              <a:gd name="connsiteY2" fmla="*/ 533599 h 609487"/>
              <a:gd name="connsiteX3" fmla="*/ 250481 w 531516"/>
              <a:gd name="connsiteY3" fmla="*/ 533599 h 609487"/>
              <a:gd name="connsiteX4" fmla="*/ 280936 w 531516"/>
              <a:gd name="connsiteY4" fmla="*/ 446073 h 609487"/>
              <a:gd name="connsiteX5" fmla="*/ 344920 w 531516"/>
              <a:gd name="connsiteY5" fmla="*/ 446073 h 609487"/>
              <a:gd name="connsiteX6" fmla="*/ 344920 w 531516"/>
              <a:gd name="connsiteY6" fmla="*/ 476559 h 609487"/>
              <a:gd name="connsiteX7" fmla="*/ 280936 w 531516"/>
              <a:gd name="connsiteY7" fmla="*/ 476559 h 609487"/>
              <a:gd name="connsiteX8" fmla="*/ 186480 w 531516"/>
              <a:gd name="connsiteY8" fmla="*/ 446073 h 609487"/>
              <a:gd name="connsiteX9" fmla="*/ 250481 w 531516"/>
              <a:gd name="connsiteY9" fmla="*/ 446073 h 609487"/>
              <a:gd name="connsiteX10" fmla="*/ 250481 w 531516"/>
              <a:gd name="connsiteY10" fmla="*/ 476559 h 609487"/>
              <a:gd name="connsiteX11" fmla="*/ 186480 w 531516"/>
              <a:gd name="connsiteY11" fmla="*/ 476559 h 609487"/>
              <a:gd name="connsiteX12" fmla="*/ 250481 w 531516"/>
              <a:gd name="connsiteY12" fmla="*/ 411682 h 609487"/>
              <a:gd name="connsiteX13" fmla="*/ 280936 w 531516"/>
              <a:gd name="connsiteY13" fmla="*/ 411682 h 609487"/>
              <a:gd name="connsiteX14" fmla="*/ 280936 w 531516"/>
              <a:gd name="connsiteY14" fmla="*/ 446073 h 609487"/>
              <a:gd name="connsiteX15" fmla="*/ 250481 w 531516"/>
              <a:gd name="connsiteY15" fmla="*/ 446073 h 609487"/>
              <a:gd name="connsiteX16" fmla="*/ 284678 w 531516"/>
              <a:gd name="connsiteY16" fmla="*/ 381227 h 609487"/>
              <a:gd name="connsiteX17" fmla="*/ 344920 w 531516"/>
              <a:gd name="connsiteY17" fmla="*/ 381227 h 609487"/>
              <a:gd name="connsiteX18" fmla="*/ 344920 w 531516"/>
              <a:gd name="connsiteY18" fmla="*/ 411682 h 609487"/>
              <a:gd name="connsiteX19" fmla="*/ 280936 w 531516"/>
              <a:gd name="connsiteY19" fmla="*/ 411682 h 609487"/>
              <a:gd name="connsiteX20" fmla="*/ 280936 w 531516"/>
              <a:gd name="connsiteY20" fmla="*/ 386399 h 609487"/>
              <a:gd name="connsiteX21" fmla="*/ 186497 w 531516"/>
              <a:gd name="connsiteY21" fmla="*/ 381227 h 609487"/>
              <a:gd name="connsiteX22" fmla="*/ 246744 w 531516"/>
              <a:gd name="connsiteY22" fmla="*/ 381227 h 609487"/>
              <a:gd name="connsiteX23" fmla="*/ 250481 w 531516"/>
              <a:gd name="connsiteY23" fmla="*/ 386399 h 609487"/>
              <a:gd name="connsiteX24" fmla="*/ 250481 w 531516"/>
              <a:gd name="connsiteY24" fmla="*/ 411682 h 609487"/>
              <a:gd name="connsiteX25" fmla="*/ 186497 w 531516"/>
              <a:gd name="connsiteY25" fmla="*/ 411682 h 609487"/>
              <a:gd name="connsiteX26" fmla="*/ 309042 w 531516"/>
              <a:gd name="connsiteY26" fmla="*/ 289070 h 609487"/>
              <a:gd name="connsiteX27" fmla="*/ 351368 w 531516"/>
              <a:gd name="connsiteY27" fmla="*/ 289070 h 609487"/>
              <a:gd name="connsiteX28" fmla="*/ 284678 w 531516"/>
              <a:gd name="connsiteY28" fmla="*/ 381227 h 609487"/>
              <a:gd name="connsiteX29" fmla="*/ 280936 w 531516"/>
              <a:gd name="connsiteY29" fmla="*/ 381227 h 609487"/>
              <a:gd name="connsiteX30" fmla="*/ 280936 w 531516"/>
              <a:gd name="connsiteY30" fmla="*/ 386399 h 609487"/>
              <a:gd name="connsiteX31" fmla="*/ 280443 w 531516"/>
              <a:gd name="connsiteY31" fmla="*/ 387080 h 609487"/>
              <a:gd name="connsiteX32" fmla="*/ 270355 w 531516"/>
              <a:gd name="connsiteY32" fmla="*/ 387080 h 609487"/>
              <a:gd name="connsiteX33" fmla="*/ 267493 w 531516"/>
              <a:gd name="connsiteY33" fmla="*/ 381227 h 609487"/>
              <a:gd name="connsiteX34" fmla="*/ 265681 w 531516"/>
              <a:gd name="connsiteY34" fmla="*/ 377523 h 609487"/>
              <a:gd name="connsiteX35" fmla="*/ 180148 w 531516"/>
              <a:gd name="connsiteY35" fmla="*/ 289070 h 609487"/>
              <a:gd name="connsiteX36" fmla="*/ 222424 w 531516"/>
              <a:gd name="connsiteY36" fmla="*/ 289070 h 609487"/>
              <a:gd name="connsiteX37" fmla="*/ 265681 w 531516"/>
              <a:gd name="connsiteY37" fmla="*/ 377523 h 609487"/>
              <a:gd name="connsiteX38" fmla="*/ 263865 w 531516"/>
              <a:gd name="connsiteY38" fmla="*/ 381227 h 609487"/>
              <a:gd name="connsiteX39" fmla="*/ 260996 w 531516"/>
              <a:gd name="connsiteY39" fmla="*/ 387080 h 609487"/>
              <a:gd name="connsiteX40" fmla="*/ 270355 w 531516"/>
              <a:gd name="connsiteY40" fmla="*/ 387080 h 609487"/>
              <a:gd name="connsiteX41" fmla="*/ 270366 w 531516"/>
              <a:gd name="connsiteY41" fmla="*/ 387102 h 609487"/>
              <a:gd name="connsiteX42" fmla="*/ 250989 w 531516"/>
              <a:gd name="connsiteY42" fmla="*/ 387102 h 609487"/>
              <a:gd name="connsiteX43" fmla="*/ 250481 w 531516"/>
              <a:gd name="connsiteY43" fmla="*/ 386399 h 609487"/>
              <a:gd name="connsiteX44" fmla="*/ 250481 w 531516"/>
              <a:gd name="connsiteY44" fmla="*/ 381227 h 609487"/>
              <a:gd name="connsiteX45" fmla="*/ 246744 w 531516"/>
              <a:gd name="connsiteY45" fmla="*/ 381227 h 609487"/>
              <a:gd name="connsiteX46" fmla="*/ 265734 w 531516"/>
              <a:gd name="connsiteY46" fmla="*/ 183670 h 609487"/>
              <a:gd name="connsiteX47" fmla="*/ 30431 w 531516"/>
              <a:gd name="connsiteY47" fmla="*/ 482961 h 609487"/>
              <a:gd name="connsiteX48" fmla="*/ 72529 w 531516"/>
              <a:gd name="connsiteY48" fmla="*/ 565010 h 609487"/>
              <a:gd name="connsiteX49" fmla="*/ 265734 w 531516"/>
              <a:gd name="connsiteY49" fmla="*/ 578963 h 609487"/>
              <a:gd name="connsiteX50" fmla="*/ 459987 w 531516"/>
              <a:gd name="connsiteY50" fmla="*/ 565010 h 609487"/>
              <a:gd name="connsiteX51" fmla="*/ 501038 w 531516"/>
              <a:gd name="connsiteY51" fmla="*/ 482961 h 609487"/>
              <a:gd name="connsiteX52" fmla="*/ 265734 w 531516"/>
              <a:gd name="connsiteY52" fmla="*/ 183670 h 609487"/>
              <a:gd name="connsiteX53" fmla="*/ 293528 w 531516"/>
              <a:gd name="connsiteY53" fmla="*/ 157413 h 609487"/>
              <a:gd name="connsiteX54" fmla="*/ 319363 w 531516"/>
              <a:gd name="connsiteY54" fmla="*/ 161335 h 609487"/>
              <a:gd name="connsiteX55" fmla="*/ 531516 w 531516"/>
              <a:gd name="connsiteY55" fmla="*/ 483009 h 609487"/>
              <a:gd name="connsiteX56" fmla="*/ 265734 w 531516"/>
              <a:gd name="connsiteY56" fmla="*/ 609487 h 609487"/>
              <a:gd name="connsiteX57" fmla="*/ 0 w 531516"/>
              <a:gd name="connsiteY57" fmla="*/ 483009 h 609487"/>
              <a:gd name="connsiteX58" fmla="*/ 117050 w 531516"/>
              <a:gd name="connsiteY58" fmla="*/ 218789 h 609487"/>
              <a:gd name="connsiteX59" fmla="*/ 158742 w 531516"/>
              <a:gd name="connsiteY59" fmla="*/ 186709 h 609487"/>
              <a:gd name="connsiteX60" fmla="*/ 174805 w 531516"/>
              <a:gd name="connsiteY60" fmla="*/ 184575 h 609487"/>
              <a:gd name="connsiteX61" fmla="*/ 202832 w 531516"/>
              <a:gd name="connsiteY61" fmla="*/ 178641 h 609487"/>
              <a:gd name="connsiteX62" fmla="*/ 263620 w 531516"/>
              <a:gd name="connsiteY62" fmla="*/ 163291 h 609487"/>
              <a:gd name="connsiteX63" fmla="*/ 265782 w 531516"/>
              <a:gd name="connsiteY63" fmla="*/ 163717 h 609487"/>
              <a:gd name="connsiteX64" fmla="*/ 294153 w 531516"/>
              <a:gd name="connsiteY64" fmla="*/ 157271 h 609487"/>
              <a:gd name="connsiteX65" fmla="*/ 293528 w 531516"/>
              <a:gd name="connsiteY65" fmla="*/ 157413 h 609487"/>
              <a:gd name="connsiteX66" fmla="*/ 292905 w 531516"/>
              <a:gd name="connsiteY66" fmla="*/ 157318 h 609487"/>
              <a:gd name="connsiteX67" fmla="*/ 265734 w 531516"/>
              <a:gd name="connsiteY67" fmla="*/ 153193 h 609487"/>
              <a:gd name="connsiteX68" fmla="*/ 292905 w 531516"/>
              <a:gd name="connsiteY68" fmla="*/ 157318 h 609487"/>
              <a:gd name="connsiteX69" fmla="*/ 285580 w 531516"/>
              <a:gd name="connsiteY69" fmla="*/ 157596 h 609487"/>
              <a:gd name="connsiteX70" fmla="*/ 265245 w 531516"/>
              <a:gd name="connsiteY70" fmla="*/ 162881 h 609487"/>
              <a:gd name="connsiteX71" fmla="*/ 263620 w 531516"/>
              <a:gd name="connsiteY71" fmla="*/ 163291 h 609487"/>
              <a:gd name="connsiteX72" fmla="*/ 235590 w 531516"/>
              <a:gd name="connsiteY72" fmla="*/ 157770 h 609487"/>
              <a:gd name="connsiteX73" fmla="*/ 203040 w 531516"/>
              <a:gd name="connsiteY73" fmla="*/ 144502 h 609487"/>
              <a:gd name="connsiteX74" fmla="*/ 232625 w 531516"/>
              <a:gd name="connsiteY74" fmla="*/ 152501 h 609487"/>
              <a:gd name="connsiteX75" fmla="*/ 221957 w 531516"/>
              <a:gd name="connsiteY75" fmla="*/ 155071 h 609487"/>
              <a:gd name="connsiteX76" fmla="*/ 373263 w 531516"/>
              <a:gd name="connsiteY76" fmla="*/ 130741 h 609487"/>
              <a:gd name="connsiteX77" fmla="*/ 428587 w 531516"/>
              <a:gd name="connsiteY77" fmla="*/ 149120 h 609487"/>
              <a:gd name="connsiteX78" fmla="*/ 504686 w 531516"/>
              <a:gd name="connsiteY78" fmla="*/ 174594 h 609487"/>
              <a:gd name="connsiteX79" fmla="*/ 510782 w 531516"/>
              <a:gd name="connsiteY79" fmla="*/ 191783 h 609487"/>
              <a:gd name="connsiteX80" fmla="*/ 416920 w 531516"/>
              <a:gd name="connsiteY80" fmla="*/ 163167 h 609487"/>
              <a:gd name="connsiteX81" fmla="*/ 362060 w 531516"/>
              <a:gd name="connsiteY81" fmla="*/ 149073 h 609487"/>
              <a:gd name="connsiteX82" fmla="*/ 477876 w 531516"/>
              <a:gd name="connsiteY82" fmla="*/ 233399 h 609487"/>
              <a:gd name="connsiteX83" fmla="*/ 461446 w 531516"/>
              <a:gd name="connsiteY83" fmla="*/ 241255 h 609487"/>
              <a:gd name="connsiteX84" fmla="*/ 328487 w 531516"/>
              <a:gd name="connsiteY84" fmla="*/ 154072 h 609487"/>
              <a:gd name="connsiteX85" fmla="*/ 324915 w 531516"/>
              <a:gd name="connsiteY85" fmla="*/ 155024 h 609487"/>
              <a:gd name="connsiteX86" fmla="*/ 323677 w 531516"/>
              <a:gd name="connsiteY86" fmla="*/ 155310 h 609487"/>
              <a:gd name="connsiteX87" fmla="*/ 312433 w 531516"/>
              <a:gd name="connsiteY87" fmla="*/ 156578 h 609487"/>
              <a:gd name="connsiteX88" fmla="*/ 294153 w 531516"/>
              <a:gd name="connsiteY88" fmla="*/ 157271 h 609487"/>
              <a:gd name="connsiteX89" fmla="*/ 307628 w 531516"/>
              <a:gd name="connsiteY89" fmla="*/ 154209 h 609487"/>
              <a:gd name="connsiteX90" fmla="*/ 340246 w 531516"/>
              <a:gd name="connsiteY90" fmla="*/ 133198 h 609487"/>
              <a:gd name="connsiteX91" fmla="*/ 346793 w 531516"/>
              <a:gd name="connsiteY91" fmla="*/ 132032 h 609487"/>
              <a:gd name="connsiteX92" fmla="*/ 373263 w 531516"/>
              <a:gd name="connsiteY92" fmla="*/ 130741 h 609487"/>
              <a:gd name="connsiteX93" fmla="*/ 169244 w 531516"/>
              <a:gd name="connsiteY93" fmla="*/ 120827 h 609487"/>
              <a:gd name="connsiteX94" fmla="*/ 183031 w 531516"/>
              <a:gd name="connsiteY94" fmla="*/ 133323 h 609487"/>
              <a:gd name="connsiteX95" fmla="*/ 203040 w 531516"/>
              <a:gd name="connsiteY95" fmla="*/ 144502 h 609487"/>
              <a:gd name="connsiteX96" fmla="*/ 193527 w 531516"/>
              <a:gd name="connsiteY96" fmla="*/ 141930 h 609487"/>
              <a:gd name="connsiteX97" fmla="*/ 172622 w 531516"/>
              <a:gd name="connsiteY97" fmla="*/ 137835 h 609487"/>
              <a:gd name="connsiteX98" fmla="*/ 151097 w 531516"/>
              <a:gd name="connsiteY98" fmla="*/ 146311 h 609487"/>
              <a:gd name="connsiteX99" fmla="*/ 146239 w 531516"/>
              <a:gd name="connsiteY99" fmla="*/ 165738 h 609487"/>
              <a:gd name="connsiteX100" fmla="*/ 152763 w 531516"/>
              <a:gd name="connsiteY100" fmla="*/ 169118 h 609487"/>
              <a:gd name="connsiteX101" fmla="*/ 186801 w 531516"/>
              <a:gd name="connsiteY101" fmla="*/ 163542 h 609487"/>
              <a:gd name="connsiteX102" fmla="*/ 221957 w 531516"/>
              <a:gd name="connsiteY102" fmla="*/ 155071 h 609487"/>
              <a:gd name="connsiteX103" fmla="*/ 221993 w 531516"/>
              <a:gd name="connsiteY103" fmla="*/ 155092 h 609487"/>
              <a:gd name="connsiteX104" fmla="*/ 235590 w 531516"/>
              <a:gd name="connsiteY104" fmla="*/ 157770 h 609487"/>
              <a:gd name="connsiteX105" fmla="*/ 212108 w 531516"/>
              <a:gd name="connsiteY105" fmla="*/ 161335 h 609487"/>
              <a:gd name="connsiteX106" fmla="*/ 162193 w 531516"/>
              <a:gd name="connsiteY106" fmla="*/ 184054 h 609487"/>
              <a:gd name="connsiteX107" fmla="*/ 158742 w 531516"/>
              <a:gd name="connsiteY107" fmla="*/ 186709 h 609487"/>
              <a:gd name="connsiteX108" fmla="*/ 153525 w 531516"/>
              <a:gd name="connsiteY108" fmla="*/ 187402 h 609487"/>
              <a:gd name="connsiteX109" fmla="*/ 129667 w 531516"/>
              <a:gd name="connsiteY109" fmla="*/ 173547 h 609487"/>
              <a:gd name="connsiteX110" fmla="*/ 137525 w 531516"/>
              <a:gd name="connsiteY110" fmla="*/ 134026 h 609487"/>
              <a:gd name="connsiteX111" fmla="*/ 150425 w 531516"/>
              <a:gd name="connsiteY111" fmla="*/ 124443 h 609487"/>
              <a:gd name="connsiteX112" fmla="*/ 150249 w 531516"/>
              <a:gd name="connsiteY112" fmla="*/ 34667 h 609487"/>
              <a:gd name="connsiteX113" fmla="*/ 155440 w 531516"/>
              <a:gd name="connsiteY113" fmla="*/ 59572 h 609487"/>
              <a:gd name="connsiteX114" fmla="*/ 265734 w 531516"/>
              <a:gd name="connsiteY114" fmla="*/ 133240 h 609487"/>
              <a:gd name="connsiteX115" fmla="*/ 367266 w 531516"/>
              <a:gd name="connsiteY115" fmla="*/ 64334 h 609487"/>
              <a:gd name="connsiteX116" fmla="*/ 381267 w 531516"/>
              <a:gd name="connsiteY116" fmla="*/ 45905 h 609487"/>
              <a:gd name="connsiteX117" fmla="*/ 356122 w 531516"/>
              <a:gd name="connsiteY117" fmla="*/ 55477 h 609487"/>
              <a:gd name="connsiteX118" fmla="*/ 331882 w 531516"/>
              <a:gd name="connsiteY118" fmla="*/ 61048 h 609487"/>
              <a:gd name="connsiteX119" fmla="*/ 282497 w 531516"/>
              <a:gd name="connsiteY119" fmla="*/ 45715 h 609487"/>
              <a:gd name="connsiteX120" fmla="*/ 254829 w 531516"/>
              <a:gd name="connsiteY120" fmla="*/ 35238 h 609487"/>
              <a:gd name="connsiteX121" fmla="*/ 253876 w 531516"/>
              <a:gd name="connsiteY121" fmla="*/ 35381 h 609487"/>
              <a:gd name="connsiteX122" fmla="*/ 201968 w 531516"/>
              <a:gd name="connsiteY122" fmla="*/ 48334 h 609487"/>
              <a:gd name="connsiteX123" fmla="*/ 150249 w 531516"/>
              <a:gd name="connsiteY123" fmla="*/ 34667 h 609487"/>
              <a:gd name="connsiteX124" fmla="*/ 143582 w 531516"/>
              <a:gd name="connsiteY124" fmla="*/ 0 h 609487"/>
              <a:gd name="connsiteX125" fmla="*/ 201968 w 531516"/>
              <a:gd name="connsiteY125" fmla="*/ 17857 h 609487"/>
              <a:gd name="connsiteX126" fmla="*/ 240589 w 531516"/>
              <a:gd name="connsiteY126" fmla="*/ 8000 h 609487"/>
              <a:gd name="connsiteX127" fmla="*/ 254876 w 531516"/>
              <a:gd name="connsiteY127" fmla="*/ 4809 h 609487"/>
              <a:gd name="connsiteX128" fmla="*/ 331977 w 531516"/>
              <a:gd name="connsiteY128" fmla="*/ 30667 h 609487"/>
              <a:gd name="connsiteX129" fmla="*/ 342597 w 531516"/>
              <a:gd name="connsiteY129" fmla="*/ 28286 h 609487"/>
              <a:gd name="connsiteX130" fmla="*/ 385315 w 531516"/>
              <a:gd name="connsiteY130" fmla="*/ 15048 h 609487"/>
              <a:gd name="connsiteX131" fmla="*/ 404268 w 531516"/>
              <a:gd name="connsiteY131" fmla="*/ 20905 h 609487"/>
              <a:gd name="connsiteX132" fmla="*/ 387743 w 531516"/>
              <a:gd name="connsiteY132" fmla="*/ 87097 h 609487"/>
              <a:gd name="connsiteX133" fmla="*/ 342139 w 531516"/>
              <a:gd name="connsiteY133" fmla="*/ 131978 h 609487"/>
              <a:gd name="connsiteX134" fmla="*/ 340246 w 531516"/>
              <a:gd name="connsiteY134" fmla="*/ 133198 h 609487"/>
              <a:gd name="connsiteX135" fmla="*/ 327296 w 531516"/>
              <a:gd name="connsiteY135" fmla="*/ 135502 h 609487"/>
              <a:gd name="connsiteX136" fmla="*/ 307438 w 531516"/>
              <a:gd name="connsiteY136" fmla="*/ 133550 h 609487"/>
              <a:gd name="connsiteX137" fmla="*/ 283723 w 531516"/>
              <a:gd name="connsiteY137" fmla="*/ 139169 h 609487"/>
              <a:gd name="connsiteX138" fmla="*/ 199671 w 531516"/>
              <a:gd name="connsiteY138" fmla="*/ 124741 h 609487"/>
              <a:gd name="connsiteX139" fmla="*/ 175469 w 531516"/>
              <a:gd name="connsiteY139" fmla="*/ 119630 h 609487"/>
              <a:gd name="connsiteX140" fmla="*/ 169244 w 531516"/>
              <a:gd name="connsiteY140" fmla="*/ 120827 h 609487"/>
              <a:gd name="connsiteX141" fmla="*/ 151311 w 531516"/>
              <a:gd name="connsiteY141" fmla="*/ 104573 h 609487"/>
              <a:gd name="connsiteX142" fmla="*/ 129248 w 531516"/>
              <a:gd name="connsiteY142" fmla="*/ 75001 h 609487"/>
              <a:gd name="connsiteX143" fmla="*/ 134534 w 531516"/>
              <a:gd name="connsiteY143" fmla="*/ 3476 h 609487"/>
              <a:gd name="connsiteX144" fmla="*/ 143582 w 531516"/>
              <a:gd name="connsiteY144" fmla="*/ 0 h 6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31516" h="609487">
                <a:moveTo>
                  <a:pt x="250481" y="476559"/>
                </a:moveTo>
                <a:lnTo>
                  <a:pt x="280936" y="476559"/>
                </a:lnTo>
                <a:lnTo>
                  <a:pt x="280936" y="533599"/>
                </a:lnTo>
                <a:lnTo>
                  <a:pt x="250481" y="533599"/>
                </a:lnTo>
                <a:close/>
                <a:moveTo>
                  <a:pt x="280936" y="446073"/>
                </a:moveTo>
                <a:lnTo>
                  <a:pt x="344920" y="446073"/>
                </a:lnTo>
                <a:lnTo>
                  <a:pt x="344920" y="476559"/>
                </a:lnTo>
                <a:lnTo>
                  <a:pt x="280936" y="476559"/>
                </a:lnTo>
                <a:close/>
                <a:moveTo>
                  <a:pt x="186480" y="446073"/>
                </a:moveTo>
                <a:lnTo>
                  <a:pt x="250481" y="446073"/>
                </a:lnTo>
                <a:lnTo>
                  <a:pt x="250481" y="476559"/>
                </a:lnTo>
                <a:lnTo>
                  <a:pt x="186480" y="476559"/>
                </a:lnTo>
                <a:close/>
                <a:moveTo>
                  <a:pt x="250481" y="411682"/>
                </a:moveTo>
                <a:lnTo>
                  <a:pt x="280936" y="411682"/>
                </a:lnTo>
                <a:lnTo>
                  <a:pt x="280936" y="446073"/>
                </a:lnTo>
                <a:lnTo>
                  <a:pt x="250481" y="446073"/>
                </a:lnTo>
                <a:close/>
                <a:moveTo>
                  <a:pt x="284678" y="381227"/>
                </a:moveTo>
                <a:lnTo>
                  <a:pt x="344920" y="381227"/>
                </a:lnTo>
                <a:lnTo>
                  <a:pt x="344920" y="411682"/>
                </a:lnTo>
                <a:lnTo>
                  <a:pt x="280936" y="411682"/>
                </a:lnTo>
                <a:lnTo>
                  <a:pt x="280936" y="386399"/>
                </a:lnTo>
                <a:close/>
                <a:moveTo>
                  <a:pt x="186497" y="381227"/>
                </a:moveTo>
                <a:lnTo>
                  <a:pt x="246744" y="381227"/>
                </a:lnTo>
                <a:lnTo>
                  <a:pt x="250481" y="386399"/>
                </a:lnTo>
                <a:lnTo>
                  <a:pt x="250481" y="411682"/>
                </a:lnTo>
                <a:lnTo>
                  <a:pt x="186497" y="411682"/>
                </a:lnTo>
                <a:close/>
                <a:moveTo>
                  <a:pt x="309042" y="289070"/>
                </a:moveTo>
                <a:lnTo>
                  <a:pt x="351368" y="289070"/>
                </a:lnTo>
                <a:lnTo>
                  <a:pt x="284678" y="381227"/>
                </a:lnTo>
                <a:lnTo>
                  <a:pt x="280936" y="381227"/>
                </a:lnTo>
                <a:lnTo>
                  <a:pt x="280936" y="386399"/>
                </a:lnTo>
                <a:lnTo>
                  <a:pt x="280443" y="387080"/>
                </a:lnTo>
                <a:lnTo>
                  <a:pt x="270355" y="387080"/>
                </a:lnTo>
                <a:lnTo>
                  <a:pt x="267493" y="381227"/>
                </a:lnTo>
                <a:lnTo>
                  <a:pt x="265681" y="377523"/>
                </a:lnTo>
                <a:close/>
                <a:moveTo>
                  <a:pt x="180148" y="289070"/>
                </a:moveTo>
                <a:lnTo>
                  <a:pt x="222424" y="289070"/>
                </a:lnTo>
                <a:lnTo>
                  <a:pt x="265681" y="377523"/>
                </a:lnTo>
                <a:lnTo>
                  <a:pt x="263865" y="381227"/>
                </a:lnTo>
                <a:lnTo>
                  <a:pt x="260996" y="387080"/>
                </a:lnTo>
                <a:lnTo>
                  <a:pt x="270355" y="387080"/>
                </a:lnTo>
                <a:lnTo>
                  <a:pt x="270366" y="387102"/>
                </a:lnTo>
                <a:lnTo>
                  <a:pt x="250989" y="387102"/>
                </a:lnTo>
                <a:lnTo>
                  <a:pt x="250481" y="386399"/>
                </a:lnTo>
                <a:lnTo>
                  <a:pt x="250481" y="381227"/>
                </a:lnTo>
                <a:lnTo>
                  <a:pt x="246744" y="381227"/>
                </a:lnTo>
                <a:close/>
                <a:moveTo>
                  <a:pt x="265734" y="183670"/>
                </a:moveTo>
                <a:cubicBezTo>
                  <a:pt x="139010" y="183670"/>
                  <a:pt x="30431" y="348292"/>
                  <a:pt x="30431" y="482961"/>
                </a:cubicBezTo>
                <a:cubicBezTo>
                  <a:pt x="30431" y="544391"/>
                  <a:pt x="50337" y="556820"/>
                  <a:pt x="72529" y="565010"/>
                </a:cubicBezTo>
                <a:cubicBezTo>
                  <a:pt x="110246" y="578963"/>
                  <a:pt x="175489" y="578963"/>
                  <a:pt x="265734" y="578963"/>
                </a:cubicBezTo>
                <a:cubicBezTo>
                  <a:pt x="356836" y="578963"/>
                  <a:pt x="422651" y="578963"/>
                  <a:pt x="459987" y="565010"/>
                </a:cubicBezTo>
                <a:cubicBezTo>
                  <a:pt x="481655" y="557010"/>
                  <a:pt x="501038" y="544629"/>
                  <a:pt x="501038" y="482961"/>
                </a:cubicBezTo>
                <a:cubicBezTo>
                  <a:pt x="501038" y="348245"/>
                  <a:pt x="392410" y="183670"/>
                  <a:pt x="265734" y="183670"/>
                </a:cubicBezTo>
                <a:close/>
                <a:moveTo>
                  <a:pt x="293528" y="157413"/>
                </a:moveTo>
                <a:lnTo>
                  <a:pt x="319363" y="161335"/>
                </a:lnTo>
                <a:cubicBezTo>
                  <a:pt x="440582" y="198336"/>
                  <a:pt x="531516" y="354382"/>
                  <a:pt x="531516" y="483009"/>
                </a:cubicBezTo>
                <a:cubicBezTo>
                  <a:pt x="531516" y="609487"/>
                  <a:pt x="457701" y="609487"/>
                  <a:pt x="265734" y="609487"/>
                </a:cubicBezTo>
                <a:cubicBezTo>
                  <a:pt x="76815" y="609487"/>
                  <a:pt x="0" y="609440"/>
                  <a:pt x="0" y="483009"/>
                </a:cubicBezTo>
                <a:cubicBezTo>
                  <a:pt x="0" y="391132"/>
                  <a:pt x="46376" y="285267"/>
                  <a:pt x="117050" y="218789"/>
                </a:cubicBezTo>
                <a:lnTo>
                  <a:pt x="158742" y="186709"/>
                </a:lnTo>
                <a:lnTo>
                  <a:pt x="174805" y="184575"/>
                </a:lnTo>
                <a:cubicBezTo>
                  <a:pt x="183216" y="183040"/>
                  <a:pt x="192751" y="180986"/>
                  <a:pt x="202832" y="178641"/>
                </a:cubicBezTo>
                <a:lnTo>
                  <a:pt x="263620" y="163291"/>
                </a:lnTo>
                <a:lnTo>
                  <a:pt x="265782" y="163717"/>
                </a:lnTo>
                <a:close/>
                <a:moveTo>
                  <a:pt x="294153" y="157271"/>
                </a:moveTo>
                <a:lnTo>
                  <a:pt x="293528" y="157413"/>
                </a:lnTo>
                <a:lnTo>
                  <a:pt x="292905" y="157318"/>
                </a:lnTo>
                <a:close/>
                <a:moveTo>
                  <a:pt x="265734" y="153193"/>
                </a:moveTo>
                <a:lnTo>
                  <a:pt x="292905" y="157318"/>
                </a:lnTo>
                <a:lnTo>
                  <a:pt x="285580" y="157596"/>
                </a:lnTo>
                <a:cubicBezTo>
                  <a:pt x="279341" y="159167"/>
                  <a:pt x="272436" y="160976"/>
                  <a:pt x="265245" y="162881"/>
                </a:cubicBezTo>
                <a:lnTo>
                  <a:pt x="263620" y="163291"/>
                </a:lnTo>
                <a:lnTo>
                  <a:pt x="235590" y="157770"/>
                </a:lnTo>
                <a:close/>
                <a:moveTo>
                  <a:pt x="203040" y="144502"/>
                </a:moveTo>
                <a:lnTo>
                  <a:pt x="232625" y="152501"/>
                </a:lnTo>
                <a:lnTo>
                  <a:pt x="221957" y="155071"/>
                </a:lnTo>
                <a:close/>
                <a:moveTo>
                  <a:pt x="373263" y="130741"/>
                </a:moveTo>
                <a:cubicBezTo>
                  <a:pt x="392205" y="131408"/>
                  <a:pt x="412705" y="135931"/>
                  <a:pt x="428587" y="149120"/>
                </a:cubicBezTo>
                <a:cubicBezTo>
                  <a:pt x="461732" y="176642"/>
                  <a:pt x="494686" y="178165"/>
                  <a:pt x="504686" y="174594"/>
                </a:cubicBezTo>
                <a:lnTo>
                  <a:pt x="510782" y="191783"/>
                </a:lnTo>
                <a:cubicBezTo>
                  <a:pt x="494781" y="197497"/>
                  <a:pt x="455065" y="194830"/>
                  <a:pt x="416920" y="163167"/>
                </a:cubicBezTo>
                <a:cubicBezTo>
                  <a:pt x="401919" y="150739"/>
                  <a:pt x="380537" y="148216"/>
                  <a:pt x="362060" y="149073"/>
                </a:cubicBezTo>
                <a:cubicBezTo>
                  <a:pt x="409682" y="171880"/>
                  <a:pt x="468351" y="213163"/>
                  <a:pt x="477876" y="233399"/>
                </a:cubicBezTo>
                <a:lnTo>
                  <a:pt x="461446" y="241255"/>
                </a:lnTo>
                <a:cubicBezTo>
                  <a:pt x="452303" y="221781"/>
                  <a:pt x="369251" y="167261"/>
                  <a:pt x="328487" y="154072"/>
                </a:cubicBezTo>
                <a:cubicBezTo>
                  <a:pt x="326296" y="154596"/>
                  <a:pt x="325058" y="155024"/>
                  <a:pt x="324915" y="155024"/>
                </a:cubicBezTo>
                <a:lnTo>
                  <a:pt x="323677" y="155310"/>
                </a:lnTo>
                <a:cubicBezTo>
                  <a:pt x="323058" y="155406"/>
                  <a:pt x="319046" y="156013"/>
                  <a:pt x="312433" y="156578"/>
                </a:cubicBezTo>
                <a:lnTo>
                  <a:pt x="294153" y="157271"/>
                </a:lnTo>
                <a:lnTo>
                  <a:pt x="307628" y="154209"/>
                </a:lnTo>
                <a:lnTo>
                  <a:pt x="340246" y="133198"/>
                </a:lnTo>
                <a:lnTo>
                  <a:pt x="346793" y="132032"/>
                </a:lnTo>
                <a:cubicBezTo>
                  <a:pt x="354711" y="131039"/>
                  <a:pt x="363792" y="130408"/>
                  <a:pt x="373263" y="130741"/>
                </a:cubicBezTo>
                <a:close/>
                <a:moveTo>
                  <a:pt x="169244" y="120827"/>
                </a:moveTo>
                <a:lnTo>
                  <a:pt x="183031" y="133323"/>
                </a:lnTo>
                <a:lnTo>
                  <a:pt x="203040" y="144502"/>
                </a:lnTo>
                <a:lnTo>
                  <a:pt x="193527" y="141930"/>
                </a:lnTo>
                <a:cubicBezTo>
                  <a:pt x="185908" y="139169"/>
                  <a:pt x="178860" y="137835"/>
                  <a:pt x="172622" y="137835"/>
                </a:cubicBezTo>
                <a:cubicBezTo>
                  <a:pt x="163621" y="137835"/>
                  <a:pt x="156240" y="140692"/>
                  <a:pt x="151097" y="146311"/>
                </a:cubicBezTo>
                <a:cubicBezTo>
                  <a:pt x="145049" y="152882"/>
                  <a:pt x="144096" y="161262"/>
                  <a:pt x="146239" y="165738"/>
                </a:cubicBezTo>
                <a:cubicBezTo>
                  <a:pt x="147049" y="167404"/>
                  <a:pt x="148477" y="169356"/>
                  <a:pt x="152763" y="169118"/>
                </a:cubicBezTo>
                <a:cubicBezTo>
                  <a:pt x="160526" y="168761"/>
                  <a:pt x="172681" y="166607"/>
                  <a:pt x="186801" y="163542"/>
                </a:cubicBezTo>
                <a:lnTo>
                  <a:pt x="221957" y="155071"/>
                </a:lnTo>
                <a:lnTo>
                  <a:pt x="221993" y="155092"/>
                </a:lnTo>
                <a:lnTo>
                  <a:pt x="235590" y="157770"/>
                </a:lnTo>
                <a:lnTo>
                  <a:pt x="212108" y="161335"/>
                </a:lnTo>
                <a:cubicBezTo>
                  <a:pt x="194792" y="166621"/>
                  <a:pt x="178095" y="174336"/>
                  <a:pt x="162193" y="184054"/>
                </a:cubicBezTo>
                <a:lnTo>
                  <a:pt x="158742" y="186709"/>
                </a:lnTo>
                <a:lnTo>
                  <a:pt x="153525" y="187402"/>
                </a:lnTo>
                <a:cubicBezTo>
                  <a:pt x="142953" y="187783"/>
                  <a:pt x="133953" y="182689"/>
                  <a:pt x="129667" y="173547"/>
                </a:cubicBezTo>
                <a:cubicBezTo>
                  <a:pt x="124000" y="161548"/>
                  <a:pt x="127286" y="145311"/>
                  <a:pt x="137525" y="134026"/>
                </a:cubicBezTo>
                <a:cubicBezTo>
                  <a:pt x="139972" y="131312"/>
                  <a:pt x="144186" y="127480"/>
                  <a:pt x="150425" y="124443"/>
                </a:cubicBezTo>
                <a:close/>
                <a:moveTo>
                  <a:pt x="150249" y="34667"/>
                </a:moveTo>
                <a:cubicBezTo>
                  <a:pt x="149011" y="40858"/>
                  <a:pt x="149726" y="49763"/>
                  <a:pt x="155440" y="59572"/>
                </a:cubicBezTo>
                <a:cubicBezTo>
                  <a:pt x="172299" y="88144"/>
                  <a:pt x="217588" y="133240"/>
                  <a:pt x="265734" y="133240"/>
                </a:cubicBezTo>
                <a:cubicBezTo>
                  <a:pt x="318738" y="133240"/>
                  <a:pt x="355312" y="75192"/>
                  <a:pt x="367266" y="64334"/>
                </a:cubicBezTo>
                <a:cubicBezTo>
                  <a:pt x="373980" y="58286"/>
                  <a:pt x="378743" y="51144"/>
                  <a:pt x="381267" y="45905"/>
                </a:cubicBezTo>
                <a:cubicBezTo>
                  <a:pt x="376742" y="46715"/>
                  <a:pt x="368885" y="49096"/>
                  <a:pt x="356122" y="55477"/>
                </a:cubicBezTo>
                <a:cubicBezTo>
                  <a:pt x="348693" y="59191"/>
                  <a:pt x="340549" y="61048"/>
                  <a:pt x="331882" y="61048"/>
                </a:cubicBezTo>
                <a:cubicBezTo>
                  <a:pt x="313976" y="61048"/>
                  <a:pt x="297975" y="53286"/>
                  <a:pt x="282497" y="45715"/>
                </a:cubicBezTo>
                <a:cubicBezTo>
                  <a:pt x="272925" y="41096"/>
                  <a:pt x="261067" y="35238"/>
                  <a:pt x="254829" y="35238"/>
                </a:cubicBezTo>
                <a:cubicBezTo>
                  <a:pt x="254590" y="35238"/>
                  <a:pt x="254067" y="35238"/>
                  <a:pt x="253876" y="35381"/>
                </a:cubicBezTo>
                <a:cubicBezTo>
                  <a:pt x="236208" y="44001"/>
                  <a:pt x="218683" y="48334"/>
                  <a:pt x="201968" y="48334"/>
                </a:cubicBezTo>
                <a:cubicBezTo>
                  <a:pt x="179061" y="48334"/>
                  <a:pt x="161917" y="40429"/>
                  <a:pt x="150249" y="34667"/>
                </a:cubicBezTo>
                <a:close/>
                <a:moveTo>
                  <a:pt x="143582" y="0"/>
                </a:moveTo>
                <a:cubicBezTo>
                  <a:pt x="156964" y="0"/>
                  <a:pt x="173489" y="17857"/>
                  <a:pt x="201968" y="17857"/>
                </a:cubicBezTo>
                <a:cubicBezTo>
                  <a:pt x="212921" y="17857"/>
                  <a:pt x="225684" y="15238"/>
                  <a:pt x="240589" y="8000"/>
                </a:cubicBezTo>
                <a:cubicBezTo>
                  <a:pt x="245209" y="5762"/>
                  <a:pt x="250019" y="4809"/>
                  <a:pt x="254876" y="4809"/>
                </a:cubicBezTo>
                <a:cubicBezTo>
                  <a:pt x="280592" y="4809"/>
                  <a:pt x="309452" y="30667"/>
                  <a:pt x="331977" y="30667"/>
                </a:cubicBezTo>
                <a:cubicBezTo>
                  <a:pt x="335692" y="30667"/>
                  <a:pt x="339264" y="29953"/>
                  <a:pt x="342597" y="28286"/>
                </a:cubicBezTo>
                <a:cubicBezTo>
                  <a:pt x="362265" y="18524"/>
                  <a:pt x="375552" y="15048"/>
                  <a:pt x="385315" y="15048"/>
                </a:cubicBezTo>
                <a:cubicBezTo>
                  <a:pt x="393696" y="15048"/>
                  <a:pt x="399411" y="17619"/>
                  <a:pt x="404268" y="20905"/>
                </a:cubicBezTo>
                <a:cubicBezTo>
                  <a:pt x="425508" y="35191"/>
                  <a:pt x="407840" y="69001"/>
                  <a:pt x="387743" y="87097"/>
                </a:cubicBezTo>
                <a:cubicBezTo>
                  <a:pt x="377981" y="95859"/>
                  <a:pt x="362622" y="115014"/>
                  <a:pt x="342139" y="131978"/>
                </a:cubicBezTo>
                <a:lnTo>
                  <a:pt x="340246" y="133198"/>
                </a:lnTo>
                <a:lnTo>
                  <a:pt x="327296" y="135502"/>
                </a:lnTo>
                <a:cubicBezTo>
                  <a:pt x="319201" y="133360"/>
                  <a:pt x="312391" y="132503"/>
                  <a:pt x="307438" y="133550"/>
                </a:cubicBezTo>
                <a:cubicBezTo>
                  <a:pt x="301581" y="134741"/>
                  <a:pt x="293437" y="136693"/>
                  <a:pt x="283723" y="139169"/>
                </a:cubicBezTo>
                <a:cubicBezTo>
                  <a:pt x="260960" y="138835"/>
                  <a:pt x="230244" y="135788"/>
                  <a:pt x="199671" y="124741"/>
                </a:cubicBezTo>
                <a:cubicBezTo>
                  <a:pt x="190540" y="121456"/>
                  <a:pt x="182497" y="119941"/>
                  <a:pt x="175469" y="119630"/>
                </a:cubicBezTo>
                <a:lnTo>
                  <a:pt x="169244" y="120827"/>
                </a:lnTo>
                <a:lnTo>
                  <a:pt x="151311" y="104573"/>
                </a:lnTo>
                <a:cubicBezTo>
                  <a:pt x="142213" y="94510"/>
                  <a:pt x="134725" y="84311"/>
                  <a:pt x="129248" y="75001"/>
                </a:cubicBezTo>
                <a:cubicBezTo>
                  <a:pt x="112770" y="46953"/>
                  <a:pt x="118247" y="17143"/>
                  <a:pt x="134534" y="3476"/>
                </a:cubicBezTo>
                <a:cubicBezTo>
                  <a:pt x="137486" y="1000"/>
                  <a:pt x="140439" y="0"/>
                  <a:pt x="1435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2" name="iconfont-11119-5238511">
            <a:extLst>
              <a:ext uri="{FF2B5EF4-FFF2-40B4-BE49-F238E27FC236}">
                <a16:creationId xmlns:a16="http://schemas.microsoft.com/office/drawing/2014/main" id="{6AAD9A31-0EFB-4604-846B-84C30C188F96}"/>
              </a:ext>
            </a:extLst>
          </p:cNvPr>
          <p:cNvSpPr/>
          <p:nvPr/>
        </p:nvSpPr>
        <p:spPr>
          <a:xfrm>
            <a:off x="2305616" y="3933514"/>
            <a:ext cx="277578" cy="318297"/>
          </a:xfrm>
          <a:custGeom>
            <a:avLst/>
            <a:gdLst>
              <a:gd name="connsiteX0" fmla="*/ 250481 w 531516"/>
              <a:gd name="connsiteY0" fmla="*/ 476559 h 609487"/>
              <a:gd name="connsiteX1" fmla="*/ 280936 w 531516"/>
              <a:gd name="connsiteY1" fmla="*/ 476559 h 609487"/>
              <a:gd name="connsiteX2" fmla="*/ 280936 w 531516"/>
              <a:gd name="connsiteY2" fmla="*/ 533599 h 609487"/>
              <a:gd name="connsiteX3" fmla="*/ 250481 w 531516"/>
              <a:gd name="connsiteY3" fmla="*/ 533599 h 609487"/>
              <a:gd name="connsiteX4" fmla="*/ 280936 w 531516"/>
              <a:gd name="connsiteY4" fmla="*/ 446073 h 609487"/>
              <a:gd name="connsiteX5" fmla="*/ 344920 w 531516"/>
              <a:gd name="connsiteY5" fmla="*/ 446073 h 609487"/>
              <a:gd name="connsiteX6" fmla="*/ 344920 w 531516"/>
              <a:gd name="connsiteY6" fmla="*/ 476559 h 609487"/>
              <a:gd name="connsiteX7" fmla="*/ 280936 w 531516"/>
              <a:gd name="connsiteY7" fmla="*/ 476559 h 609487"/>
              <a:gd name="connsiteX8" fmla="*/ 186480 w 531516"/>
              <a:gd name="connsiteY8" fmla="*/ 446073 h 609487"/>
              <a:gd name="connsiteX9" fmla="*/ 250481 w 531516"/>
              <a:gd name="connsiteY9" fmla="*/ 446073 h 609487"/>
              <a:gd name="connsiteX10" fmla="*/ 250481 w 531516"/>
              <a:gd name="connsiteY10" fmla="*/ 476559 h 609487"/>
              <a:gd name="connsiteX11" fmla="*/ 186480 w 531516"/>
              <a:gd name="connsiteY11" fmla="*/ 476559 h 609487"/>
              <a:gd name="connsiteX12" fmla="*/ 250481 w 531516"/>
              <a:gd name="connsiteY12" fmla="*/ 411682 h 609487"/>
              <a:gd name="connsiteX13" fmla="*/ 280936 w 531516"/>
              <a:gd name="connsiteY13" fmla="*/ 411682 h 609487"/>
              <a:gd name="connsiteX14" fmla="*/ 280936 w 531516"/>
              <a:gd name="connsiteY14" fmla="*/ 446073 h 609487"/>
              <a:gd name="connsiteX15" fmla="*/ 250481 w 531516"/>
              <a:gd name="connsiteY15" fmla="*/ 446073 h 609487"/>
              <a:gd name="connsiteX16" fmla="*/ 284678 w 531516"/>
              <a:gd name="connsiteY16" fmla="*/ 381227 h 609487"/>
              <a:gd name="connsiteX17" fmla="*/ 344920 w 531516"/>
              <a:gd name="connsiteY17" fmla="*/ 381227 h 609487"/>
              <a:gd name="connsiteX18" fmla="*/ 344920 w 531516"/>
              <a:gd name="connsiteY18" fmla="*/ 411682 h 609487"/>
              <a:gd name="connsiteX19" fmla="*/ 280936 w 531516"/>
              <a:gd name="connsiteY19" fmla="*/ 411682 h 609487"/>
              <a:gd name="connsiteX20" fmla="*/ 280936 w 531516"/>
              <a:gd name="connsiteY20" fmla="*/ 386399 h 609487"/>
              <a:gd name="connsiteX21" fmla="*/ 186497 w 531516"/>
              <a:gd name="connsiteY21" fmla="*/ 381227 h 609487"/>
              <a:gd name="connsiteX22" fmla="*/ 246744 w 531516"/>
              <a:gd name="connsiteY22" fmla="*/ 381227 h 609487"/>
              <a:gd name="connsiteX23" fmla="*/ 250481 w 531516"/>
              <a:gd name="connsiteY23" fmla="*/ 386399 h 609487"/>
              <a:gd name="connsiteX24" fmla="*/ 250481 w 531516"/>
              <a:gd name="connsiteY24" fmla="*/ 411682 h 609487"/>
              <a:gd name="connsiteX25" fmla="*/ 186497 w 531516"/>
              <a:gd name="connsiteY25" fmla="*/ 411682 h 609487"/>
              <a:gd name="connsiteX26" fmla="*/ 309042 w 531516"/>
              <a:gd name="connsiteY26" fmla="*/ 289070 h 609487"/>
              <a:gd name="connsiteX27" fmla="*/ 351368 w 531516"/>
              <a:gd name="connsiteY27" fmla="*/ 289070 h 609487"/>
              <a:gd name="connsiteX28" fmla="*/ 284678 w 531516"/>
              <a:gd name="connsiteY28" fmla="*/ 381227 h 609487"/>
              <a:gd name="connsiteX29" fmla="*/ 280936 w 531516"/>
              <a:gd name="connsiteY29" fmla="*/ 381227 h 609487"/>
              <a:gd name="connsiteX30" fmla="*/ 280936 w 531516"/>
              <a:gd name="connsiteY30" fmla="*/ 386399 h 609487"/>
              <a:gd name="connsiteX31" fmla="*/ 280443 w 531516"/>
              <a:gd name="connsiteY31" fmla="*/ 387080 h 609487"/>
              <a:gd name="connsiteX32" fmla="*/ 270355 w 531516"/>
              <a:gd name="connsiteY32" fmla="*/ 387080 h 609487"/>
              <a:gd name="connsiteX33" fmla="*/ 267493 w 531516"/>
              <a:gd name="connsiteY33" fmla="*/ 381227 h 609487"/>
              <a:gd name="connsiteX34" fmla="*/ 265681 w 531516"/>
              <a:gd name="connsiteY34" fmla="*/ 377523 h 609487"/>
              <a:gd name="connsiteX35" fmla="*/ 180148 w 531516"/>
              <a:gd name="connsiteY35" fmla="*/ 289070 h 609487"/>
              <a:gd name="connsiteX36" fmla="*/ 222424 w 531516"/>
              <a:gd name="connsiteY36" fmla="*/ 289070 h 609487"/>
              <a:gd name="connsiteX37" fmla="*/ 265681 w 531516"/>
              <a:gd name="connsiteY37" fmla="*/ 377523 h 609487"/>
              <a:gd name="connsiteX38" fmla="*/ 263865 w 531516"/>
              <a:gd name="connsiteY38" fmla="*/ 381227 h 609487"/>
              <a:gd name="connsiteX39" fmla="*/ 260996 w 531516"/>
              <a:gd name="connsiteY39" fmla="*/ 387080 h 609487"/>
              <a:gd name="connsiteX40" fmla="*/ 270355 w 531516"/>
              <a:gd name="connsiteY40" fmla="*/ 387080 h 609487"/>
              <a:gd name="connsiteX41" fmla="*/ 270366 w 531516"/>
              <a:gd name="connsiteY41" fmla="*/ 387102 h 609487"/>
              <a:gd name="connsiteX42" fmla="*/ 250989 w 531516"/>
              <a:gd name="connsiteY42" fmla="*/ 387102 h 609487"/>
              <a:gd name="connsiteX43" fmla="*/ 250481 w 531516"/>
              <a:gd name="connsiteY43" fmla="*/ 386399 h 609487"/>
              <a:gd name="connsiteX44" fmla="*/ 250481 w 531516"/>
              <a:gd name="connsiteY44" fmla="*/ 381227 h 609487"/>
              <a:gd name="connsiteX45" fmla="*/ 246744 w 531516"/>
              <a:gd name="connsiteY45" fmla="*/ 381227 h 609487"/>
              <a:gd name="connsiteX46" fmla="*/ 265734 w 531516"/>
              <a:gd name="connsiteY46" fmla="*/ 183670 h 609487"/>
              <a:gd name="connsiteX47" fmla="*/ 30431 w 531516"/>
              <a:gd name="connsiteY47" fmla="*/ 482961 h 609487"/>
              <a:gd name="connsiteX48" fmla="*/ 72529 w 531516"/>
              <a:gd name="connsiteY48" fmla="*/ 565010 h 609487"/>
              <a:gd name="connsiteX49" fmla="*/ 265734 w 531516"/>
              <a:gd name="connsiteY49" fmla="*/ 578963 h 609487"/>
              <a:gd name="connsiteX50" fmla="*/ 459987 w 531516"/>
              <a:gd name="connsiteY50" fmla="*/ 565010 h 609487"/>
              <a:gd name="connsiteX51" fmla="*/ 501038 w 531516"/>
              <a:gd name="connsiteY51" fmla="*/ 482961 h 609487"/>
              <a:gd name="connsiteX52" fmla="*/ 265734 w 531516"/>
              <a:gd name="connsiteY52" fmla="*/ 183670 h 609487"/>
              <a:gd name="connsiteX53" fmla="*/ 293528 w 531516"/>
              <a:gd name="connsiteY53" fmla="*/ 157413 h 609487"/>
              <a:gd name="connsiteX54" fmla="*/ 319363 w 531516"/>
              <a:gd name="connsiteY54" fmla="*/ 161335 h 609487"/>
              <a:gd name="connsiteX55" fmla="*/ 531516 w 531516"/>
              <a:gd name="connsiteY55" fmla="*/ 483009 h 609487"/>
              <a:gd name="connsiteX56" fmla="*/ 265734 w 531516"/>
              <a:gd name="connsiteY56" fmla="*/ 609487 h 609487"/>
              <a:gd name="connsiteX57" fmla="*/ 0 w 531516"/>
              <a:gd name="connsiteY57" fmla="*/ 483009 h 609487"/>
              <a:gd name="connsiteX58" fmla="*/ 117050 w 531516"/>
              <a:gd name="connsiteY58" fmla="*/ 218789 h 609487"/>
              <a:gd name="connsiteX59" fmla="*/ 158742 w 531516"/>
              <a:gd name="connsiteY59" fmla="*/ 186709 h 609487"/>
              <a:gd name="connsiteX60" fmla="*/ 174805 w 531516"/>
              <a:gd name="connsiteY60" fmla="*/ 184575 h 609487"/>
              <a:gd name="connsiteX61" fmla="*/ 202832 w 531516"/>
              <a:gd name="connsiteY61" fmla="*/ 178641 h 609487"/>
              <a:gd name="connsiteX62" fmla="*/ 263620 w 531516"/>
              <a:gd name="connsiteY62" fmla="*/ 163291 h 609487"/>
              <a:gd name="connsiteX63" fmla="*/ 265782 w 531516"/>
              <a:gd name="connsiteY63" fmla="*/ 163717 h 609487"/>
              <a:gd name="connsiteX64" fmla="*/ 294153 w 531516"/>
              <a:gd name="connsiteY64" fmla="*/ 157271 h 609487"/>
              <a:gd name="connsiteX65" fmla="*/ 293528 w 531516"/>
              <a:gd name="connsiteY65" fmla="*/ 157413 h 609487"/>
              <a:gd name="connsiteX66" fmla="*/ 292905 w 531516"/>
              <a:gd name="connsiteY66" fmla="*/ 157318 h 609487"/>
              <a:gd name="connsiteX67" fmla="*/ 265734 w 531516"/>
              <a:gd name="connsiteY67" fmla="*/ 153193 h 609487"/>
              <a:gd name="connsiteX68" fmla="*/ 292905 w 531516"/>
              <a:gd name="connsiteY68" fmla="*/ 157318 h 609487"/>
              <a:gd name="connsiteX69" fmla="*/ 285580 w 531516"/>
              <a:gd name="connsiteY69" fmla="*/ 157596 h 609487"/>
              <a:gd name="connsiteX70" fmla="*/ 265245 w 531516"/>
              <a:gd name="connsiteY70" fmla="*/ 162881 h 609487"/>
              <a:gd name="connsiteX71" fmla="*/ 263620 w 531516"/>
              <a:gd name="connsiteY71" fmla="*/ 163291 h 609487"/>
              <a:gd name="connsiteX72" fmla="*/ 235590 w 531516"/>
              <a:gd name="connsiteY72" fmla="*/ 157770 h 609487"/>
              <a:gd name="connsiteX73" fmla="*/ 203040 w 531516"/>
              <a:gd name="connsiteY73" fmla="*/ 144502 h 609487"/>
              <a:gd name="connsiteX74" fmla="*/ 232625 w 531516"/>
              <a:gd name="connsiteY74" fmla="*/ 152501 h 609487"/>
              <a:gd name="connsiteX75" fmla="*/ 221957 w 531516"/>
              <a:gd name="connsiteY75" fmla="*/ 155071 h 609487"/>
              <a:gd name="connsiteX76" fmla="*/ 373263 w 531516"/>
              <a:gd name="connsiteY76" fmla="*/ 130741 h 609487"/>
              <a:gd name="connsiteX77" fmla="*/ 428587 w 531516"/>
              <a:gd name="connsiteY77" fmla="*/ 149120 h 609487"/>
              <a:gd name="connsiteX78" fmla="*/ 504686 w 531516"/>
              <a:gd name="connsiteY78" fmla="*/ 174594 h 609487"/>
              <a:gd name="connsiteX79" fmla="*/ 510782 w 531516"/>
              <a:gd name="connsiteY79" fmla="*/ 191783 h 609487"/>
              <a:gd name="connsiteX80" fmla="*/ 416920 w 531516"/>
              <a:gd name="connsiteY80" fmla="*/ 163167 h 609487"/>
              <a:gd name="connsiteX81" fmla="*/ 362060 w 531516"/>
              <a:gd name="connsiteY81" fmla="*/ 149073 h 609487"/>
              <a:gd name="connsiteX82" fmla="*/ 477876 w 531516"/>
              <a:gd name="connsiteY82" fmla="*/ 233399 h 609487"/>
              <a:gd name="connsiteX83" fmla="*/ 461446 w 531516"/>
              <a:gd name="connsiteY83" fmla="*/ 241255 h 609487"/>
              <a:gd name="connsiteX84" fmla="*/ 328487 w 531516"/>
              <a:gd name="connsiteY84" fmla="*/ 154072 h 609487"/>
              <a:gd name="connsiteX85" fmla="*/ 324915 w 531516"/>
              <a:gd name="connsiteY85" fmla="*/ 155024 h 609487"/>
              <a:gd name="connsiteX86" fmla="*/ 323677 w 531516"/>
              <a:gd name="connsiteY86" fmla="*/ 155310 h 609487"/>
              <a:gd name="connsiteX87" fmla="*/ 312433 w 531516"/>
              <a:gd name="connsiteY87" fmla="*/ 156578 h 609487"/>
              <a:gd name="connsiteX88" fmla="*/ 294153 w 531516"/>
              <a:gd name="connsiteY88" fmla="*/ 157271 h 609487"/>
              <a:gd name="connsiteX89" fmla="*/ 307628 w 531516"/>
              <a:gd name="connsiteY89" fmla="*/ 154209 h 609487"/>
              <a:gd name="connsiteX90" fmla="*/ 340246 w 531516"/>
              <a:gd name="connsiteY90" fmla="*/ 133198 h 609487"/>
              <a:gd name="connsiteX91" fmla="*/ 346793 w 531516"/>
              <a:gd name="connsiteY91" fmla="*/ 132032 h 609487"/>
              <a:gd name="connsiteX92" fmla="*/ 373263 w 531516"/>
              <a:gd name="connsiteY92" fmla="*/ 130741 h 609487"/>
              <a:gd name="connsiteX93" fmla="*/ 169244 w 531516"/>
              <a:gd name="connsiteY93" fmla="*/ 120827 h 609487"/>
              <a:gd name="connsiteX94" fmla="*/ 183031 w 531516"/>
              <a:gd name="connsiteY94" fmla="*/ 133323 h 609487"/>
              <a:gd name="connsiteX95" fmla="*/ 203040 w 531516"/>
              <a:gd name="connsiteY95" fmla="*/ 144502 h 609487"/>
              <a:gd name="connsiteX96" fmla="*/ 193527 w 531516"/>
              <a:gd name="connsiteY96" fmla="*/ 141930 h 609487"/>
              <a:gd name="connsiteX97" fmla="*/ 172622 w 531516"/>
              <a:gd name="connsiteY97" fmla="*/ 137835 h 609487"/>
              <a:gd name="connsiteX98" fmla="*/ 151097 w 531516"/>
              <a:gd name="connsiteY98" fmla="*/ 146311 h 609487"/>
              <a:gd name="connsiteX99" fmla="*/ 146239 w 531516"/>
              <a:gd name="connsiteY99" fmla="*/ 165738 h 609487"/>
              <a:gd name="connsiteX100" fmla="*/ 152763 w 531516"/>
              <a:gd name="connsiteY100" fmla="*/ 169118 h 609487"/>
              <a:gd name="connsiteX101" fmla="*/ 186801 w 531516"/>
              <a:gd name="connsiteY101" fmla="*/ 163542 h 609487"/>
              <a:gd name="connsiteX102" fmla="*/ 221957 w 531516"/>
              <a:gd name="connsiteY102" fmla="*/ 155071 h 609487"/>
              <a:gd name="connsiteX103" fmla="*/ 221993 w 531516"/>
              <a:gd name="connsiteY103" fmla="*/ 155092 h 609487"/>
              <a:gd name="connsiteX104" fmla="*/ 235590 w 531516"/>
              <a:gd name="connsiteY104" fmla="*/ 157770 h 609487"/>
              <a:gd name="connsiteX105" fmla="*/ 212108 w 531516"/>
              <a:gd name="connsiteY105" fmla="*/ 161335 h 609487"/>
              <a:gd name="connsiteX106" fmla="*/ 162193 w 531516"/>
              <a:gd name="connsiteY106" fmla="*/ 184054 h 609487"/>
              <a:gd name="connsiteX107" fmla="*/ 158742 w 531516"/>
              <a:gd name="connsiteY107" fmla="*/ 186709 h 609487"/>
              <a:gd name="connsiteX108" fmla="*/ 153525 w 531516"/>
              <a:gd name="connsiteY108" fmla="*/ 187402 h 609487"/>
              <a:gd name="connsiteX109" fmla="*/ 129667 w 531516"/>
              <a:gd name="connsiteY109" fmla="*/ 173547 h 609487"/>
              <a:gd name="connsiteX110" fmla="*/ 137525 w 531516"/>
              <a:gd name="connsiteY110" fmla="*/ 134026 h 609487"/>
              <a:gd name="connsiteX111" fmla="*/ 150425 w 531516"/>
              <a:gd name="connsiteY111" fmla="*/ 124443 h 609487"/>
              <a:gd name="connsiteX112" fmla="*/ 150249 w 531516"/>
              <a:gd name="connsiteY112" fmla="*/ 34667 h 609487"/>
              <a:gd name="connsiteX113" fmla="*/ 155440 w 531516"/>
              <a:gd name="connsiteY113" fmla="*/ 59572 h 609487"/>
              <a:gd name="connsiteX114" fmla="*/ 265734 w 531516"/>
              <a:gd name="connsiteY114" fmla="*/ 133240 h 609487"/>
              <a:gd name="connsiteX115" fmla="*/ 367266 w 531516"/>
              <a:gd name="connsiteY115" fmla="*/ 64334 h 609487"/>
              <a:gd name="connsiteX116" fmla="*/ 381267 w 531516"/>
              <a:gd name="connsiteY116" fmla="*/ 45905 h 609487"/>
              <a:gd name="connsiteX117" fmla="*/ 356122 w 531516"/>
              <a:gd name="connsiteY117" fmla="*/ 55477 h 609487"/>
              <a:gd name="connsiteX118" fmla="*/ 331882 w 531516"/>
              <a:gd name="connsiteY118" fmla="*/ 61048 h 609487"/>
              <a:gd name="connsiteX119" fmla="*/ 282497 w 531516"/>
              <a:gd name="connsiteY119" fmla="*/ 45715 h 609487"/>
              <a:gd name="connsiteX120" fmla="*/ 254829 w 531516"/>
              <a:gd name="connsiteY120" fmla="*/ 35238 h 609487"/>
              <a:gd name="connsiteX121" fmla="*/ 253876 w 531516"/>
              <a:gd name="connsiteY121" fmla="*/ 35381 h 609487"/>
              <a:gd name="connsiteX122" fmla="*/ 201968 w 531516"/>
              <a:gd name="connsiteY122" fmla="*/ 48334 h 609487"/>
              <a:gd name="connsiteX123" fmla="*/ 150249 w 531516"/>
              <a:gd name="connsiteY123" fmla="*/ 34667 h 609487"/>
              <a:gd name="connsiteX124" fmla="*/ 143582 w 531516"/>
              <a:gd name="connsiteY124" fmla="*/ 0 h 609487"/>
              <a:gd name="connsiteX125" fmla="*/ 201968 w 531516"/>
              <a:gd name="connsiteY125" fmla="*/ 17857 h 609487"/>
              <a:gd name="connsiteX126" fmla="*/ 240589 w 531516"/>
              <a:gd name="connsiteY126" fmla="*/ 8000 h 609487"/>
              <a:gd name="connsiteX127" fmla="*/ 254876 w 531516"/>
              <a:gd name="connsiteY127" fmla="*/ 4809 h 609487"/>
              <a:gd name="connsiteX128" fmla="*/ 331977 w 531516"/>
              <a:gd name="connsiteY128" fmla="*/ 30667 h 609487"/>
              <a:gd name="connsiteX129" fmla="*/ 342597 w 531516"/>
              <a:gd name="connsiteY129" fmla="*/ 28286 h 609487"/>
              <a:gd name="connsiteX130" fmla="*/ 385315 w 531516"/>
              <a:gd name="connsiteY130" fmla="*/ 15048 h 609487"/>
              <a:gd name="connsiteX131" fmla="*/ 404268 w 531516"/>
              <a:gd name="connsiteY131" fmla="*/ 20905 h 609487"/>
              <a:gd name="connsiteX132" fmla="*/ 387743 w 531516"/>
              <a:gd name="connsiteY132" fmla="*/ 87097 h 609487"/>
              <a:gd name="connsiteX133" fmla="*/ 342139 w 531516"/>
              <a:gd name="connsiteY133" fmla="*/ 131978 h 609487"/>
              <a:gd name="connsiteX134" fmla="*/ 340246 w 531516"/>
              <a:gd name="connsiteY134" fmla="*/ 133198 h 609487"/>
              <a:gd name="connsiteX135" fmla="*/ 327296 w 531516"/>
              <a:gd name="connsiteY135" fmla="*/ 135502 h 609487"/>
              <a:gd name="connsiteX136" fmla="*/ 307438 w 531516"/>
              <a:gd name="connsiteY136" fmla="*/ 133550 h 609487"/>
              <a:gd name="connsiteX137" fmla="*/ 283723 w 531516"/>
              <a:gd name="connsiteY137" fmla="*/ 139169 h 609487"/>
              <a:gd name="connsiteX138" fmla="*/ 199671 w 531516"/>
              <a:gd name="connsiteY138" fmla="*/ 124741 h 609487"/>
              <a:gd name="connsiteX139" fmla="*/ 175469 w 531516"/>
              <a:gd name="connsiteY139" fmla="*/ 119630 h 609487"/>
              <a:gd name="connsiteX140" fmla="*/ 169244 w 531516"/>
              <a:gd name="connsiteY140" fmla="*/ 120827 h 609487"/>
              <a:gd name="connsiteX141" fmla="*/ 151311 w 531516"/>
              <a:gd name="connsiteY141" fmla="*/ 104573 h 609487"/>
              <a:gd name="connsiteX142" fmla="*/ 129248 w 531516"/>
              <a:gd name="connsiteY142" fmla="*/ 75001 h 609487"/>
              <a:gd name="connsiteX143" fmla="*/ 134534 w 531516"/>
              <a:gd name="connsiteY143" fmla="*/ 3476 h 609487"/>
              <a:gd name="connsiteX144" fmla="*/ 143582 w 531516"/>
              <a:gd name="connsiteY144" fmla="*/ 0 h 6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31516" h="609487">
                <a:moveTo>
                  <a:pt x="250481" y="476559"/>
                </a:moveTo>
                <a:lnTo>
                  <a:pt x="280936" y="476559"/>
                </a:lnTo>
                <a:lnTo>
                  <a:pt x="280936" y="533599"/>
                </a:lnTo>
                <a:lnTo>
                  <a:pt x="250481" y="533599"/>
                </a:lnTo>
                <a:close/>
                <a:moveTo>
                  <a:pt x="280936" y="446073"/>
                </a:moveTo>
                <a:lnTo>
                  <a:pt x="344920" y="446073"/>
                </a:lnTo>
                <a:lnTo>
                  <a:pt x="344920" y="476559"/>
                </a:lnTo>
                <a:lnTo>
                  <a:pt x="280936" y="476559"/>
                </a:lnTo>
                <a:close/>
                <a:moveTo>
                  <a:pt x="186480" y="446073"/>
                </a:moveTo>
                <a:lnTo>
                  <a:pt x="250481" y="446073"/>
                </a:lnTo>
                <a:lnTo>
                  <a:pt x="250481" y="476559"/>
                </a:lnTo>
                <a:lnTo>
                  <a:pt x="186480" y="476559"/>
                </a:lnTo>
                <a:close/>
                <a:moveTo>
                  <a:pt x="250481" y="411682"/>
                </a:moveTo>
                <a:lnTo>
                  <a:pt x="280936" y="411682"/>
                </a:lnTo>
                <a:lnTo>
                  <a:pt x="280936" y="446073"/>
                </a:lnTo>
                <a:lnTo>
                  <a:pt x="250481" y="446073"/>
                </a:lnTo>
                <a:close/>
                <a:moveTo>
                  <a:pt x="284678" y="381227"/>
                </a:moveTo>
                <a:lnTo>
                  <a:pt x="344920" y="381227"/>
                </a:lnTo>
                <a:lnTo>
                  <a:pt x="344920" y="411682"/>
                </a:lnTo>
                <a:lnTo>
                  <a:pt x="280936" y="411682"/>
                </a:lnTo>
                <a:lnTo>
                  <a:pt x="280936" y="386399"/>
                </a:lnTo>
                <a:close/>
                <a:moveTo>
                  <a:pt x="186497" y="381227"/>
                </a:moveTo>
                <a:lnTo>
                  <a:pt x="246744" y="381227"/>
                </a:lnTo>
                <a:lnTo>
                  <a:pt x="250481" y="386399"/>
                </a:lnTo>
                <a:lnTo>
                  <a:pt x="250481" y="411682"/>
                </a:lnTo>
                <a:lnTo>
                  <a:pt x="186497" y="411682"/>
                </a:lnTo>
                <a:close/>
                <a:moveTo>
                  <a:pt x="309042" y="289070"/>
                </a:moveTo>
                <a:lnTo>
                  <a:pt x="351368" y="289070"/>
                </a:lnTo>
                <a:lnTo>
                  <a:pt x="284678" y="381227"/>
                </a:lnTo>
                <a:lnTo>
                  <a:pt x="280936" y="381227"/>
                </a:lnTo>
                <a:lnTo>
                  <a:pt x="280936" y="386399"/>
                </a:lnTo>
                <a:lnTo>
                  <a:pt x="280443" y="387080"/>
                </a:lnTo>
                <a:lnTo>
                  <a:pt x="270355" y="387080"/>
                </a:lnTo>
                <a:lnTo>
                  <a:pt x="267493" y="381227"/>
                </a:lnTo>
                <a:lnTo>
                  <a:pt x="265681" y="377523"/>
                </a:lnTo>
                <a:close/>
                <a:moveTo>
                  <a:pt x="180148" y="289070"/>
                </a:moveTo>
                <a:lnTo>
                  <a:pt x="222424" y="289070"/>
                </a:lnTo>
                <a:lnTo>
                  <a:pt x="265681" y="377523"/>
                </a:lnTo>
                <a:lnTo>
                  <a:pt x="263865" y="381227"/>
                </a:lnTo>
                <a:lnTo>
                  <a:pt x="260996" y="387080"/>
                </a:lnTo>
                <a:lnTo>
                  <a:pt x="270355" y="387080"/>
                </a:lnTo>
                <a:lnTo>
                  <a:pt x="270366" y="387102"/>
                </a:lnTo>
                <a:lnTo>
                  <a:pt x="250989" y="387102"/>
                </a:lnTo>
                <a:lnTo>
                  <a:pt x="250481" y="386399"/>
                </a:lnTo>
                <a:lnTo>
                  <a:pt x="250481" y="381227"/>
                </a:lnTo>
                <a:lnTo>
                  <a:pt x="246744" y="381227"/>
                </a:lnTo>
                <a:close/>
                <a:moveTo>
                  <a:pt x="265734" y="183670"/>
                </a:moveTo>
                <a:cubicBezTo>
                  <a:pt x="139010" y="183670"/>
                  <a:pt x="30431" y="348292"/>
                  <a:pt x="30431" y="482961"/>
                </a:cubicBezTo>
                <a:cubicBezTo>
                  <a:pt x="30431" y="544391"/>
                  <a:pt x="50337" y="556820"/>
                  <a:pt x="72529" y="565010"/>
                </a:cubicBezTo>
                <a:cubicBezTo>
                  <a:pt x="110246" y="578963"/>
                  <a:pt x="175489" y="578963"/>
                  <a:pt x="265734" y="578963"/>
                </a:cubicBezTo>
                <a:cubicBezTo>
                  <a:pt x="356836" y="578963"/>
                  <a:pt x="422651" y="578963"/>
                  <a:pt x="459987" y="565010"/>
                </a:cubicBezTo>
                <a:cubicBezTo>
                  <a:pt x="481655" y="557010"/>
                  <a:pt x="501038" y="544629"/>
                  <a:pt x="501038" y="482961"/>
                </a:cubicBezTo>
                <a:cubicBezTo>
                  <a:pt x="501038" y="348245"/>
                  <a:pt x="392410" y="183670"/>
                  <a:pt x="265734" y="183670"/>
                </a:cubicBezTo>
                <a:close/>
                <a:moveTo>
                  <a:pt x="293528" y="157413"/>
                </a:moveTo>
                <a:lnTo>
                  <a:pt x="319363" y="161335"/>
                </a:lnTo>
                <a:cubicBezTo>
                  <a:pt x="440582" y="198336"/>
                  <a:pt x="531516" y="354382"/>
                  <a:pt x="531516" y="483009"/>
                </a:cubicBezTo>
                <a:cubicBezTo>
                  <a:pt x="531516" y="609487"/>
                  <a:pt x="457701" y="609487"/>
                  <a:pt x="265734" y="609487"/>
                </a:cubicBezTo>
                <a:cubicBezTo>
                  <a:pt x="76815" y="609487"/>
                  <a:pt x="0" y="609440"/>
                  <a:pt x="0" y="483009"/>
                </a:cubicBezTo>
                <a:cubicBezTo>
                  <a:pt x="0" y="391132"/>
                  <a:pt x="46376" y="285267"/>
                  <a:pt x="117050" y="218789"/>
                </a:cubicBezTo>
                <a:lnTo>
                  <a:pt x="158742" y="186709"/>
                </a:lnTo>
                <a:lnTo>
                  <a:pt x="174805" y="184575"/>
                </a:lnTo>
                <a:cubicBezTo>
                  <a:pt x="183216" y="183040"/>
                  <a:pt x="192751" y="180986"/>
                  <a:pt x="202832" y="178641"/>
                </a:cubicBezTo>
                <a:lnTo>
                  <a:pt x="263620" y="163291"/>
                </a:lnTo>
                <a:lnTo>
                  <a:pt x="265782" y="163717"/>
                </a:lnTo>
                <a:close/>
                <a:moveTo>
                  <a:pt x="294153" y="157271"/>
                </a:moveTo>
                <a:lnTo>
                  <a:pt x="293528" y="157413"/>
                </a:lnTo>
                <a:lnTo>
                  <a:pt x="292905" y="157318"/>
                </a:lnTo>
                <a:close/>
                <a:moveTo>
                  <a:pt x="265734" y="153193"/>
                </a:moveTo>
                <a:lnTo>
                  <a:pt x="292905" y="157318"/>
                </a:lnTo>
                <a:lnTo>
                  <a:pt x="285580" y="157596"/>
                </a:lnTo>
                <a:cubicBezTo>
                  <a:pt x="279341" y="159167"/>
                  <a:pt x="272436" y="160976"/>
                  <a:pt x="265245" y="162881"/>
                </a:cubicBezTo>
                <a:lnTo>
                  <a:pt x="263620" y="163291"/>
                </a:lnTo>
                <a:lnTo>
                  <a:pt x="235590" y="157770"/>
                </a:lnTo>
                <a:close/>
                <a:moveTo>
                  <a:pt x="203040" y="144502"/>
                </a:moveTo>
                <a:lnTo>
                  <a:pt x="232625" y="152501"/>
                </a:lnTo>
                <a:lnTo>
                  <a:pt x="221957" y="155071"/>
                </a:lnTo>
                <a:close/>
                <a:moveTo>
                  <a:pt x="373263" y="130741"/>
                </a:moveTo>
                <a:cubicBezTo>
                  <a:pt x="392205" y="131408"/>
                  <a:pt x="412705" y="135931"/>
                  <a:pt x="428587" y="149120"/>
                </a:cubicBezTo>
                <a:cubicBezTo>
                  <a:pt x="461732" y="176642"/>
                  <a:pt x="494686" y="178165"/>
                  <a:pt x="504686" y="174594"/>
                </a:cubicBezTo>
                <a:lnTo>
                  <a:pt x="510782" y="191783"/>
                </a:lnTo>
                <a:cubicBezTo>
                  <a:pt x="494781" y="197497"/>
                  <a:pt x="455065" y="194830"/>
                  <a:pt x="416920" y="163167"/>
                </a:cubicBezTo>
                <a:cubicBezTo>
                  <a:pt x="401919" y="150739"/>
                  <a:pt x="380537" y="148216"/>
                  <a:pt x="362060" y="149073"/>
                </a:cubicBezTo>
                <a:cubicBezTo>
                  <a:pt x="409682" y="171880"/>
                  <a:pt x="468351" y="213163"/>
                  <a:pt x="477876" y="233399"/>
                </a:cubicBezTo>
                <a:lnTo>
                  <a:pt x="461446" y="241255"/>
                </a:lnTo>
                <a:cubicBezTo>
                  <a:pt x="452303" y="221781"/>
                  <a:pt x="369251" y="167261"/>
                  <a:pt x="328487" y="154072"/>
                </a:cubicBezTo>
                <a:cubicBezTo>
                  <a:pt x="326296" y="154596"/>
                  <a:pt x="325058" y="155024"/>
                  <a:pt x="324915" y="155024"/>
                </a:cubicBezTo>
                <a:lnTo>
                  <a:pt x="323677" y="155310"/>
                </a:lnTo>
                <a:cubicBezTo>
                  <a:pt x="323058" y="155406"/>
                  <a:pt x="319046" y="156013"/>
                  <a:pt x="312433" y="156578"/>
                </a:cubicBezTo>
                <a:lnTo>
                  <a:pt x="294153" y="157271"/>
                </a:lnTo>
                <a:lnTo>
                  <a:pt x="307628" y="154209"/>
                </a:lnTo>
                <a:lnTo>
                  <a:pt x="340246" y="133198"/>
                </a:lnTo>
                <a:lnTo>
                  <a:pt x="346793" y="132032"/>
                </a:lnTo>
                <a:cubicBezTo>
                  <a:pt x="354711" y="131039"/>
                  <a:pt x="363792" y="130408"/>
                  <a:pt x="373263" y="130741"/>
                </a:cubicBezTo>
                <a:close/>
                <a:moveTo>
                  <a:pt x="169244" y="120827"/>
                </a:moveTo>
                <a:lnTo>
                  <a:pt x="183031" y="133323"/>
                </a:lnTo>
                <a:lnTo>
                  <a:pt x="203040" y="144502"/>
                </a:lnTo>
                <a:lnTo>
                  <a:pt x="193527" y="141930"/>
                </a:lnTo>
                <a:cubicBezTo>
                  <a:pt x="185908" y="139169"/>
                  <a:pt x="178860" y="137835"/>
                  <a:pt x="172622" y="137835"/>
                </a:cubicBezTo>
                <a:cubicBezTo>
                  <a:pt x="163621" y="137835"/>
                  <a:pt x="156240" y="140692"/>
                  <a:pt x="151097" y="146311"/>
                </a:cubicBezTo>
                <a:cubicBezTo>
                  <a:pt x="145049" y="152882"/>
                  <a:pt x="144096" y="161262"/>
                  <a:pt x="146239" y="165738"/>
                </a:cubicBezTo>
                <a:cubicBezTo>
                  <a:pt x="147049" y="167404"/>
                  <a:pt x="148477" y="169356"/>
                  <a:pt x="152763" y="169118"/>
                </a:cubicBezTo>
                <a:cubicBezTo>
                  <a:pt x="160526" y="168761"/>
                  <a:pt x="172681" y="166607"/>
                  <a:pt x="186801" y="163542"/>
                </a:cubicBezTo>
                <a:lnTo>
                  <a:pt x="221957" y="155071"/>
                </a:lnTo>
                <a:lnTo>
                  <a:pt x="221993" y="155092"/>
                </a:lnTo>
                <a:lnTo>
                  <a:pt x="235590" y="157770"/>
                </a:lnTo>
                <a:lnTo>
                  <a:pt x="212108" y="161335"/>
                </a:lnTo>
                <a:cubicBezTo>
                  <a:pt x="194792" y="166621"/>
                  <a:pt x="178095" y="174336"/>
                  <a:pt x="162193" y="184054"/>
                </a:cubicBezTo>
                <a:lnTo>
                  <a:pt x="158742" y="186709"/>
                </a:lnTo>
                <a:lnTo>
                  <a:pt x="153525" y="187402"/>
                </a:lnTo>
                <a:cubicBezTo>
                  <a:pt x="142953" y="187783"/>
                  <a:pt x="133953" y="182689"/>
                  <a:pt x="129667" y="173547"/>
                </a:cubicBezTo>
                <a:cubicBezTo>
                  <a:pt x="124000" y="161548"/>
                  <a:pt x="127286" y="145311"/>
                  <a:pt x="137525" y="134026"/>
                </a:cubicBezTo>
                <a:cubicBezTo>
                  <a:pt x="139972" y="131312"/>
                  <a:pt x="144186" y="127480"/>
                  <a:pt x="150425" y="124443"/>
                </a:cubicBezTo>
                <a:close/>
                <a:moveTo>
                  <a:pt x="150249" y="34667"/>
                </a:moveTo>
                <a:cubicBezTo>
                  <a:pt x="149011" y="40858"/>
                  <a:pt x="149726" y="49763"/>
                  <a:pt x="155440" y="59572"/>
                </a:cubicBezTo>
                <a:cubicBezTo>
                  <a:pt x="172299" y="88144"/>
                  <a:pt x="217588" y="133240"/>
                  <a:pt x="265734" y="133240"/>
                </a:cubicBezTo>
                <a:cubicBezTo>
                  <a:pt x="318738" y="133240"/>
                  <a:pt x="355312" y="75192"/>
                  <a:pt x="367266" y="64334"/>
                </a:cubicBezTo>
                <a:cubicBezTo>
                  <a:pt x="373980" y="58286"/>
                  <a:pt x="378743" y="51144"/>
                  <a:pt x="381267" y="45905"/>
                </a:cubicBezTo>
                <a:cubicBezTo>
                  <a:pt x="376742" y="46715"/>
                  <a:pt x="368885" y="49096"/>
                  <a:pt x="356122" y="55477"/>
                </a:cubicBezTo>
                <a:cubicBezTo>
                  <a:pt x="348693" y="59191"/>
                  <a:pt x="340549" y="61048"/>
                  <a:pt x="331882" y="61048"/>
                </a:cubicBezTo>
                <a:cubicBezTo>
                  <a:pt x="313976" y="61048"/>
                  <a:pt x="297975" y="53286"/>
                  <a:pt x="282497" y="45715"/>
                </a:cubicBezTo>
                <a:cubicBezTo>
                  <a:pt x="272925" y="41096"/>
                  <a:pt x="261067" y="35238"/>
                  <a:pt x="254829" y="35238"/>
                </a:cubicBezTo>
                <a:cubicBezTo>
                  <a:pt x="254590" y="35238"/>
                  <a:pt x="254067" y="35238"/>
                  <a:pt x="253876" y="35381"/>
                </a:cubicBezTo>
                <a:cubicBezTo>
                  <a:pt x="236208" y="44001"/>
                  <a:pt x="218683" y="48334"/>
                  <a:pt x="201968" y="48334"/>
                </a:cubicBezTo>
                <a:cubicBezTo>
                  <a:pt x="179061" y="48334"/>
                  <a:pt x="161917" y="40429"/>
                  <a:pt x="150249" y="34667"/>
                </a:cubicBezTo>
                <a:close/>
                <a:moveTo>
                  <a:pt x="143582" y="0"/>
                </a:moveTo>
                <a:cubicBezTo>
                  <a:pt x="156964" y="0"/>
                  <a:pt x="173489" y="17857"/>
                  <a:pt x="201968" y="17857"/>
                </a:cubicBezTo>
                <a:cubicBezTo>
                  <a:pt x="212921" y="17857"/>
                  <a:pt x="225684" y="15238"/>
                  <a:pt x="240589" y="8000"/>
                </a:cubicBezTo>
                <a:cubicBezTo>
                  <a:pt x="245209" y="5762"/>
                  <a:pt x="250019" y="4809"/>
                  <a:pt x="254876" y="4809"/>
                </a:cubicBezTo>
                <a:cubicBezTo>
                  <a:pt x="280592" y="4809"/>
                  <a:pt x="309452" y="30667"/>
                  <a:pt x="331977" y="30667"/>
                </a:cubicBezTo>
                <a:cubicBezTo>
                  <a:pt x="335692" y="30667"/>
                  <a:pt x="339264" y="29953"/>
                  <a:pt x="342597" y="28286"/>
                </a:cubicBezTo>
                <a:cubicBezTo>
                  <a:pt x="362265" y="18524"/>
                  <a:pt x="375552" y="15048"/>
                  <a:pt x="385315" y="15048"/>
                </a:cubicBezTo>
                <a:cubicBezTo>
                  <a:pt x="393696" y="15048"/>
                  <a:pt x="399411" y="17619"/>
                  <a:pt x="404268" y="20905"/>
                </a:cubicBezTo>
                <a:cubicBezTo>
                  <a:pt x="425508" y="35191"/>
                  <a:pt x="407840" y="69001"/>
                  <a:pt x="387743" y="87097"/>
                </a:cubicBezTo>
                <a:cubicBezTo>
                  <a:pt x="377981" y="95859"/>
                  <a:pt x="362622" y="115014"/>
                  <a:pt x="342139" y="131978"/>
                </a:cubicBezTo>
                <a:lnTo>
                  <a:pt x="340246" y="133198"/>
                </a:lnTo>
                <a:lnTo>
                  <a:pt x="327296" y="135502"/>
                </a:lnTo>
                <a:cubicBezTo>
                  <a:pt x="319201" y="133360"/>
                  <a:pt x="312391" y="132503"/>
                  <a:pt x="307438" y="133550"/>
                </a:cubicBezTo>
                <a:cubicBezTo>
                  <a:pt x="301581" y="134741"/>
                  <a:pt x="293437" y="136693"/>
                  <a:pt x="283723" y="139169"/>
                </a:cubicBezTo>
                <a:cubicBezTo>
                  <a:pt x="260960" y="138835"/>
                  <a:pt x="230244" y="135788"/>
                  <a:pt x="199671" y="124741"/>
                </a:cubicBezTo>
                <a:cubicBezTo>
                  <a:pt x="190540" y="121456"/>
                  <a:pt x="182497" y="119941"/>
                  <a:pt x="175469" y="119630"/>
                </a:cubicBezTo>
                <a:lnTo>
                  <a:pt x="169244" y="120827"/>
                </a:lnTo>
                <a:lnTo>
                  <a:pt x="151311" y="104573"/>
                </a:lnTo>
                <a:cubicBezTo>
                  <a:pt x="142213" y="94510"/>
                  <a:pt x="134725" y="84311"/>
                  <a:pt x="129248" y="75001"/>
                </a:cubicBezTo>
                <a:cubicBezTo>
                  <a:pt x="112770" y="46953"/>
                  <a:pt x="118247" y="17143"/>
                  <a:pt x="134534" y="3476"/>
                </a:cubicBezTo>
                <a:cubicBezTo>
                  <a:pt x="137486" y="1000"/>
                  <a:pt x="140439" y="0"/>
                  <a:pt x="1435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63" name="iconfont-11119-5238511">
            <a:extLst>
              <a:ext uri="{FF2B5EF4-FFF2-40B4-BE49-F238E27FC236}">
                <a16:creationId xmlns:a16="http://schemas.microsoft.com/office/drawing/2014/main" id="{68644BDD-5ADB-45AB-BD9B-11F9ED3BD6E6}"/>
              </a:ext>
            </a:extLst>
          </p:cNvPr>
          <p:cNvSpPr/>
          <p:nvPr/>
        </p:nvSpPr>
        <p:spPr>
          <a:xfrm>
            <a:off x="2753636" y="3933514"/>
            <a:ext cx="277578" cy="318297"/>
          </a:xfrm>
          <a:custGeom>
            <a:avLst/>
            <a:gdLst>
              <a:gd name="connsiteX0" fmla="*/ 250481 w 531516"/>
              <a:gd name="connsiteY0" fmla="*/ 476559 h 609487"/>
              <a:gd name="connsiteX1" fmla="*/ 280936 w 531516"/>
              <a:gd name="connsiteY1" fmla="*/ 476559 h 609487"/>
              <a:gd name="connsiteX2" fmla="*/ 280936 w 531516"/>
              <a:gd name="connsiteY2" fmla="*/ 533599 h 609487"/>
              <a:gd name="connsiteX3" fmla="*/ 250481 w 531516"/>
              <a:gd name="connsiteY3" fmla="*/ 533599 h 609487"/>
              <a:gd name="connsiteX4" fmla="*/ 280936 w 531516"/>
              <a:gd name="connsiteY4" fmla="*/ 446073 h 609487"/>
              <a:gd name="connsiteX5" fmla="*/ 344920 w 531516"/>
              <a:gd name="connsiteY5" fmla="*/ 446073 h 609487"/>
              <a:gd name="connsiteX6" fmla="*/ 344920 w 531516"/>
              <a:gd name="connsiteY6" fmla="*/ 476559 h 609487"/>
              <a:gd name="connsiteX7" fmla="*/ 280936 w 531516"/>
              <a:gd name="connsiteY7" fmla="*/ 476559 h 609487"/>
              <a:gd name="connsiteX8" fmla="*/ 186480 w 531516"/>
              <a:gd name="connsiteY8" fmla="*/ 446073 h 609487"/>
              <a:gd name="connsiteX9" fmla="*/ 250481 w 531516"/>
              <a:gd name="connsiteY9" fmla="*/ 446073 h 609487"/>
              <a:gd name="connsiteX10" fmla="*/ 250481 w 531516"/>
              <a:gd name="connsiteY10" fmla="*/ 476559 h 609487"/>
              <a:gd name="connsiteX11" fmla="*/ 186480 w 531516"/>
              <a:gd name="connsiteY11" fmla="*/ 476559 h 609487"/>
              <a:gd name="connsiteX12" fmla="*/ 250481 w 531516"/>
              <a:gd name="connsiteY12" fmla="*/ 411682 h 609487"/>
              <a:gd name="connsiteX13" fmla="*/ 280936 w 531516"/>
              <a:gd name="connsiteY13" fmla="*/ 411682 h 609487"/>
              <a:gd name="connsiteX14" fmla="*/ 280936 w 531516"/>
              <a:gd name="connsiteY14" fmla="*/ 446073 h 609487"/>
              <a:gd name="connsiteX15" fmla="*/ 250481 w 531516"/>
              <a:gd name="connsiteY15" fmla="*/ 446073 h 609487"/>
              <a:gd name="connsiteX16" fmla="*/ 284678 w 531516"/>
              <a:gd name="connsiteY16" fmla="*/ 381227 h 609487"/>
              <a:gd name="connsiteX17" fmla="*/ 344920 w 531516"/>
              <a:gd name="connsiteY17" fmla="*/ 381227 h 609487"/>
              <a:gd name="connsiteX18" fmla="*/ 344920 w 531516"/>
              <a:gd name="connsiteY18" fmla="*/ 411682 h 609487"/>
              <a:gd name="connsiteX19" fmla="*/ 280936 w 531516"/>
              <a:gd name="connsiteY19" fmla="*/ 411682 h 609487"/>
              <a:gd name="connsiteX20" fmla="*/ 280936 w 531516"/>
              <a:gd name="connsiteY20" fmla="*/ 386399 h 609487"/>
              <a:gd name="connsiteX21" fmla="*/ 186497 w 531516"/>
              <a:gd name="connsiteY21" fmla="*/ 381227 h 609487"/>
              <a:gd name="connsiteX22" fmla="*/ 246744 w 531516"/>
              <a:gd name="connsiteY22" fmla="*/ 381227 h 609487"/>
              <a:gd name="connsiteX23" fmla="*/ 250481 w 531516"/>
              <a:gd name="connsiteY23" fmla="*/ 386399 h 609487"/>
              <a:gd name="connsiteX24" fmla="*/ 250481 w 531516"/>
              <a:gd name="connsiteY24" fmla="*/ 411682 h 609487"/>
              <a:gd name="connsiteX25" fmla="*/ 186497 w 531516"/>
              <a:gd name="connsiteY25" fmla="*/ 411682 h 609487"/>
              <a:gd name="connsiteX26" fmla="*/ 309042 w 531516"/>
              <a:gd name="connsiteY26" fmla="*/ 289070 h 609487"/>
              <a:gd name="connsiteX27" fmla="*/ 351368 w 531516"/>
              <a:gd name="connsiteY27" fmla="*/ 289070 h 609487"/>
              <a:gd name="connsiteX28" fmla="*/ 284678 w 531516"/>
              <a:gd name="connsiteY28" fmla="*/ 381227 h 609487"/>
              <a:gd name="connsiteX29" fmla="*/ 280936 w 531516"/>
              <a:gd name="connsiteY29" fmla="*/ 381227 h 609487"/>
              <a:gd name="connsiteX30" fmla="*/ 280936 w 531516"/>
              <a:gd name="connsiteY30" fmla="*/ 386399 h 609487"/>
              <a:gd name="connsiteX31" fmla="*/ 280443 w 531516"/>
              <a:gd name="connsiteY31" fmla="*/ 387080 h 609487"/>
              <a:gd name="connsiteX32" fmla="*/ 270355 w 531516"/>
              <a:gd name="connsiteY32" fmla="*/ 387080 h 609487"/>
              <a:gd name="connsiteX33" fmla="*/ 267493 w 531516"/>
              <a:gd name="connsiteY33" fmla="*/ 381227 h 609487"/>
              <a:gd name="connsiteX34" fmla="*/ 265681 w 531516"/>
              <a:gd name="connsiteY34" fmla="*/ 377523 h 609487"/>
              <a:gd name="connsiteX35" fmla="*/ 180148 w 531516"/>
              <a:gd name="connsiteY35" fmla="*/ 289070 h 609487"/>
              <a:gd name="connsiteX36" fmla="*/ 222424 w 531516"/>
              <a:gd name="connsiteY36" fmla="*/ 289070 h 609487"/>
              <a:gd name="connsiteX37" fmla="*/ 265681 w 531516"/>
              <a:gd name="connsiteY37" fmla="*/ 377523 h 609487"/>
              <a:gd name="connsiteX38" fmla="*/ 263865 w 531516"/>
              <a:gd name="connsiteY38" fmla="*/ 381227 h 609487"/>
              <a:gd name="connsiteX39" fmla="*/ 260996 w 531516"/>
              <a:gd name="connsiteY39" fmla="*/ 387080 h 609487"/>
              <a:gd name="connsiteX40" fmla="*/ 270355 w 531516"/>
              <a:gd name="connsiteY40" fmla="*/ 387080 h 609487"/>
              <a:gd name="connsiteX41" fmla="*/ 270366 w 531516"/>
              <a:gd name="connsiteY41" fmla="*/ 387102 h 609487"/>
              <a:gd name="connsiteX42" fmla="*/ 250989 w 531516"/>
              <a:gd name="connsiteY42" fmla="*/ 387102 h 609487"/>
              <a:gd name="connsiteX43" fmla="*/ 250481 w 531516"/>
              <a:gd name="connsiteY43" fmla="*/ 386399 h 609487"/>
              <a:gd name="connsiteX44" fmla="*/ 250481 w 531516"/>
              <a:gd name="connsiteY44" fmla="*/ 381227 h 609487"/>
              <a:gd name="connsiteX45" fmla="*/ 246744 w 531516"/>
              <a:gd name="connsiteY45" fmla="*/ 381227 h 609487"/>
              <a:gd name="connsiteX46" fmla="*/ 265734 w 531516"/>
              <a:gd name="connsiteY46" fmla="*/ 183670 h 609487"/>
              <a:gd name="connsiteX47" fmla="*/ 30431 w 531516"/>
              <a:gd name="connsiteY47" fmla="*/ 482961 h 609487"/>
              <a:gd name="connsiteX48" fmla="*/ 72529 w 531516"/>
              <a:gd name="connsiteY48" fmla="*/ 565010 h 609487"/>
              <a:gd name="connsiteX49" fmla="*/ 265734 w 531516"/>
              <a:gd name="connsiteY49" fmla="*/ 578963 h 609487"/>
              <a:gd name="connsiteX50" fmla="*/ 459987 w 531516"/>
              <a:gd name="connsiteY50" fmla="*/ 565010 h 609487"/>
              <a:gd name="connsiteX51" fmla="*/ 501038 w 531516"/>
              <a:gd name="connsiteY51" fmla="*/ 482961 h 609487"/>
              <a:gd name="connsiteX52" fmla="*/ 265734 w 531516"/>
              <a:gd name="connsiteY52" fmla="*/ 183670 h 609487"/>
              <a:gd name="connsiteX53" fmla="*/ 293528 w 531516"/>
              <a:gd name="connsiteY53" fmla="*/ 157413 h 609487"/>
              <a:gd name="connsiteX54" fmla="*/ 319363 w 531516"/>
              <a:gd name="connsiteY54" fmla="*/ 161335 h 609487"/>
              <a:gd name="connsiteX55" fmla="*/ 531516 w 531516"/>
              <a:gd name="connsiteY55" fmla="*/ 483009 h 609487"/>
              <a:gd name="connsiteX56" fmla="*/ 265734 w 531516"/>
              <a:gd name="connsiteY56" fmla="*/ 609487 h 609487"/>
              <a:gd name="connsiteX57" fmla="*/ 0 w 531516"/>
              <a:gd name="connsiteY57" fmla="*/ 483009 h 609487"/>
              <a:gd name="connsiteX58" fmla="*/ 117050 w 531516"/>
              <a:gd name="connsiteY58" fmla="*/ 218789 h 609487"/>
              <a:gd name="connsiteX59" fmla="*/ 158742 w 531516"/>
              <a:gd name="connsiteY59" fmla="*/ 186709 h 609487"/>
              <a:gd name="connsiteX60" fmla="*/ 174805 w 531516"/>
              <a:gd name="connsiteY60" fmla="*/ 184575 h 609487"/>
              <a:gd name="connsiteX61" fmla="*/ 202832 w 531516"/>
              <a:gd name="connsiteY61" fmla="*/ 178641 h 609487"/>
              <a:gd name="connsiteX62" fmla="*/ 263620 w 531516"/>
              <a:gd name="connsiteY62" fmla="*/ 163291 h 609487"/>
              <a:gd name="connsiteX63" fmla="*/ 265782 w 531516"/>
              <a:gd name="connsiteY63" fmla="*/ 163717 h 609487"/>
              <a:gd name="connsiteX64" fmla="*/ 294153 w 531516"/>
              <a:gd name="connsiteY64" fmla="*/ 157271 h 609487"/>
              <a:gd name="connsiteX65" fmla="*/ 293528 w 531516"/>
              <a:gd name="connsiteY65" fmla="*/ 157413 h 609487"/>
              <a:gd name="connsiteX66" fmla="*/ 292905 w 531516"/>
              <a:gd name="connsiteY66" fmla="*/ 157318 h 609487"/>
              <a:gd name="connsiteX67" fmla="*/ 265734 w 531516"/>
              <a:gd name="connsiteY67" fmla="*/ 153193 h 609487"/>
              <a:gd name="connsiteX68" fmla="*/ 292905 w 531516"/>
              <a:gd name="connsiteY68" fmla="*/ 157318 h 609487"/>
              <a:gd name="connsiteX69" fmla="*/ 285580 w 531516"/>
              <a:gd name="connsiteY69" fmla="*/ 157596 h 609487"/>
              <a:gd name="connsiteX70" fmla="*/ 265245 w 531516"/>
              <a:gd name="connsiteY70" fmla="*/ 162881 h 609487"/>
              <a:gd name="connsiteX71" fmla="*/ 263620 w 531516"/>
              <a:gd name="connsiteY71" fmla="*/ 163291 h 609487"/>
              <a:gd name="connsiteX72" fmla="*/ 235590 w 531516"/>
              <a:gd name="connsiteY72" fmla="*/ 157770 h 609487"/>
              <a:gd name="connsiteX73" fmla="*/ 203040 w 531516"/>
              <a:gd name="connsiteY73" fmla="*/ 144502 h 609487"/>
              <a:gd name="connsiteX74" fmla="*/ 232625 w 531516"/>
              <a:gd name="connsiteY74" fmla="*/ 152501 h 609487"/>
              <a:gd name="connsiteX75" fmla="*/ 221957 w 531516"/>
              <a:gd name="connsiteY75" fmla="*/ 155071 h 609487"/>
              <a:gd name="connsiteX76" fmla="*/ 373263 w 531516"/>
              <a:gd name="connsiteY76" fmla="*/ 130741 h 609487"/>
              <a:gd name="connsiteX77" fmla="*/ 428587 w 531516"/>
              <a:gd name="connsiteY77" fmla="*/ 149120 h 609487"/>
              <a:gd name="connsiteX78" fmla="*/ 504686 w 531516"/>
              <a:gd name="connsiteY78" fmla="*/ 174594 h 609487"/>
              <a:gd name="connsiteX79" fmla="*/ 510782 w 531516"/>
              <a:gd name="connsiteY79" fmla="*/ 191783 h 609487"/>
              <a:gd name="connsiteX80" fmla="*/ 416920 w 531516"/>
              <a:gd name="connsiteY80" fmla="*/ 163167 h 609487"/>
              <a:gd name="connsiteX81" fmla="*/ 362060 w 531516"/>
              <a:gd name="connsiteY81" fmla="*/ 149073 h 609487"/>
              <a:gd name="connsiteX82" fmla="*/ 477876 w 531516"/>
              <a:gd name="connsiteY82" fmla="*/ 233399 h 609487"/>
              <a:gd name="connsiteX83" fmla="*/ 461446 w 531516"/>
              <a:gd name="connsiteY83" fmla="*/ 241255 h 609487"/>
              <a:gd name="connsiteX84" fmla="*/ 328487 w 531516"/>
              <a:gd name="connsiteY84" fmla="*/ 154072 h 609487"/>
              <a:gd name="connsiteX85" fmla="*/ 324915 w 531516"/>
              <a:gd name="connsiteY85" fmla="*/ 155024 h 609487"/>
              <a:gd name="connsiteX86" fmla="*/ 323677 w 531516"/>
              <a:gd name="connsiteY86" fmla="*/ 155310 h 609487"/>
              <a:gd name="connsiteX87" fmla="*/ 312433 w 531516"/>
              <a:gd name="connsiteY87" fmla="*/ 156578 h 609487"/>
              <a:gd name="connsiteX88" fmla="*/ 294153 w 531516"/>
              <a:gd name="connsiteY88" fmla="*/ 157271 h 609487"/>
              <a:gd name="connsiteX89" fmla="*/ 307628 w 531516"/>
              <a:gd name="connsiteY89" fmla="*/ 154209 h 609487"/>
              <a:gd name="connsiteX90" fmla="*/ 340246 w 531516"/>
              <a:gd name="connsiteY90" fmla="*/ 133198 h 609487"/>
              <a:gd name="connsiteX91" fmla="*/ 346793 w 531516"/>
              <a:gd name="connsiteY91" fmla="*/ 132032 h 609487"/>
              <a:gd name="connsiteX92" fmla="*/ 373263 w 531516"/>
              <a:gd name="connsiteY92" fmla="*/ 130741 h 609487"/>
              <a:gd name="connsiteX93" fmla="*/ 169244 w 531516"/>
              <a:gd name="connsiteY93" fmla="*/ 120827 h 609487"/>
              <a:gd name="connsiteX94" fmla="*/ 183031 w 531516"/>
              <a:gd name="connsiteY94" fmla="*/ 133323 h 609487"/>
              <a:gd name="connsiteX95" fmla="*/ 203040 w 531516"/>
              <a:gd name="connsiteY95" fmla="*/ 144502 h 609487"/>
              <a:gd name="connsiteX96" fmla="*/ 193527 w 531516"/>
              <a:gd name="connsiteY96" fmla="*/ 141930 h 609487"/>
              <a:gd name="connsiteX97" fmla="*/ 172622 w 531516"/>
              <a:gd name="connsiteY97" fmla="*/ 137835 h 609487"/>
              <a:gd name="connsiteX98" fmla="*/ 151097 w 531516"/>
              <a:gd name="connsiteY98" fmla="*/ 146311 h 609487"/>
              <a:gd name="connsiteX99" fmla="*/ 146239 w 531516"/>
              <a:gd name="connsiteY99" fmla="*/ 165738 h 609487"/>
              <a:gd name="connsiteX100" fmla="*/ 152763 w 531516"/>
              <a:gd name="connsiteY100" fmla="*/ 169118 h 609487"/>
              <a:gd name="connsiteX101" fmla="*/ 186801 w 531516"/>
              <a:gd name="connsiteY101" fmla="*/ 163542 h 609487"/>
              <a:gd name="connsiteX102" fmla="*/ 221957 w 531516"/>
              <a:gd name="connsiteY102" fmla="*/ 155071 h 609487"/>
              <a:gd name="connsiteX103" fmla="*/ 221993 w 531516"/>
              <a:gd name="connsiteY103" fmla="*/ 155092 h 609487"/>
              <a:gd name="connsiteX104" fmla="*/ 235590 w 531516"/>
              <a:gd name="connsiteY104" fmla="*/ 157770 h 609487"/>
              <a:gd name="connsiteX105" fmla="*/ 212108 w 531516"/>
              <a:gd name="connsiteY105" fmla="*/ 161335 h 609487"/>
              <a:gd name="connsiteX106" fmla="*/ 162193 w 531516"/>
              <a:gd name="connsiteY106" fmla="*/ 184054 h 609487"/>
              <a:gd name="connsiteX107" fmla="*/ 158742 w 531516"/>
              <a:gd name="connsiteY107" fmla="*/ 186709 h 609487"/>
              <a:gd name="connsiteX108" fmla="*/ 153525 w 531516"/>
              <a:gd name="connsiteY108" fmla="*/ 187402 h 609487"/>
              <a:gd name="connsiteX109" fmla="*/ 129667 w 531516"/>
              <a:gd name="connsiteY109" fmla="*/ 173547 h 609487"/>
              <a:gd name="connsiteX110" fmla="*/ 137525 w 531516"/>
              <a:gd name="connsiteY110" fmla="*/ 134026 h 609487"/>
              <a:gd name="connsiteX111" fmla="*/ 150425 w 531516"/>
              <a:gd name="connsiteY111" fmla="*/ 124443 h 609487"/>
              <a:gd name="connsiteX112" fmla="*/ 150249 w 531516"/>
              <a:gd name="connsiteY112" fmla="*/ 34667 h 609487"/>
              <a:gd name="connsiteX113" fmla="*/ 155440 w 531516"/>
              <a:gd name="connsiteY113" fmla="*/ 59572 h 609487"/>
              <a:gd name="connsiteX114" fmla="*/ 265734 w 531516"/>
              <a:gd name="connsiteY114" fmla="*/ 133240 h 609487"/>
              <a:gd name="connsiteX115" fmla="*/ 367266 w 531516"/>
              <a:gd name="connsiteY115" fmla="*/ 64334 h 609487"/>
              <a:gd name="connsiteX116" fmla="*/ 381267 w 531516"/>
              <a:gd name="connsiteY116" fmla="*/ 45905 h 609487"/>
              <a:gd name="connsiteX117" fmla="*/ 356122 w 531516"/>
              <a:gd name="connsiteY117" fmla="*/ 55477 h 609487"/>
              <a:gd name="connsiteX118" fmla="*/ 331882 w 531516"/>
              <a:gd name="connsiteY118" fmla="*/ 61048 h 609487"/>
              <a:gd name="connsiteX119" fmla="*/ 282497 w 531516"/>
              <a:gd name="connsiteY119" fmla="*/ 45715 h 609487"/>
              <a:gd name="connsiteX120" fmla="*/ 254829 w 531516"/>
              <a:gd name="connsiteY120" fmla="*/ 35238 h 609487"/>
              <a:gd name="connsiteX121" fmla="*/ 253876 w 531516"/>
              <a:gd name="connsiteY121" fmla="*/ 35381 h 609487"/>
              <a:gd name="connsiteX122" fmla="*/ 201968 w 531516"/>
              <a:gd name="connsiteY122" fmla="*/ 48334 h 609487"/>
              <a:gd name="connsiteX123" fmla="*/ 150249 w 531516"/>
              <a:gd name="connsiteY123" fmla="*/ 34667 h 609487"/>
              <a:gd name="connsiteX124" fmla="*/ 143582 w 531516"/>
              <a:gd name="connsiteY124" fmla="*/ 0 h 609487"/>
              <a:gd name="connsiteX125" fmla="*/ 201968 w 531516"/>
              <a:gd name="connsiteY125" fmla="*/ 17857 h 609487"/>
              <a:gd name="connsiteX126" fmla="*/ 240589 w 531516"/>
              <a:gd name="connsiteY126" fmla="*/ 8000 h 609487"/>
              <a:gd name="connsiteX127" fmla="*/ 254876 w 531516"/>
              <a:gd name="connsiteY127" fmla="*/ 4809 h 609487"/>
              <a:gd name="connsiteX128" fmla="*/ 331977 w 531516"/>
              <a:gd name="connsiteY128" fmla="*/ 30667 h 609487"/>
              <a:gd name="connsiteX129" fmla="*/ 342597 w 531516"/>
              <a:gd name="connsiteY129" fmla="*/ 28286 h 609487"/>
              <a:gd name="connsiteX130" fmla="*/ 385315 w 531516"/>
              <a:gd name="connsiteY130" fmla="*/ 15048 h 609487"/>
              <a:gd name="connsiteX131" fmla="*/ 404268 w 531516"/>
              <a:gd name="connsiteY131" fmla="*/ 20905 h 609487"/>
              <a:gd name="connsiteX132" fmla="*/ 387743 w 531516"/>
              <a:gd name="connsiteY132" fmla="*/ 87097 h 609487"/>
              <a:gd name="connsiteX133" fmla="*/ 342139 w 531516"/>
              <a:gd name="connsiteY133" fmla="*/ 131978 h 609487"/>
              <a:gd name="connsiteX134" fmla="*/ 340246 w 531516"/>
              <a:gd name="connsiteY134" fmla="*/ 133198 h 609487"/>
              <a:gd name="connsiteX135" fmla="*/ 327296 w 531516"/>
              <a:gd name="connsiteY135" fmla="*/ 135502 h 609487"/>
              <a:gd name="connsiteX136" fmla="*/ 307438 w 531516"/>
              <a:gd name="connsiteY136" fmla="*/ 133550 h 609487"/>
              <a:gd name="connsiteX137" fmla="*/ 283723 w 531516"/>
              <a:gd name="connsiteY137" fmla="*/ 139169 h 609487"/>
              <a:gd name="connsiteX138" fmla="*/ 199671 w 531516"/>
              <a:gd name="connsiteY138" fmla="*/ 124741 h 609487"/>
              <a:gd name="connsiteX139" fmla="*/ 175469 w 531516"/>
              <a:gd name="connsiteY139" fmla="*/ 119630 h 609487"/>
              <a:gd name="connsiteX140" fmla="*/ 169244 w 531516"/>
              <a:gd name="connsiteY140" fmla="*/ 120827 h 609487"/>
              <a:gd name="connsiteX141" fmla="*/ 151311 w 531516"/>
              <a:gd name="connsiteY141" fmla="*/ 104573 h 609487"/>
              <a:gd name="connsiteX142" fmla="*/ 129248 w 531516"/>
              <a:gd name="connsiteY142" fmla="*/ 75001 h 609487"/>
              <a:gd name="connsiteX143" fmla="*/ 134534 w 531516"/>
              <a:gd name="connsiteY143" fmla="*/ 3476 h 609487"/>
              <a:gd name="connsiteX144" fmla="*/ 143582 w 531516"/>
              <a:gd name="connsiteY144" fmla="*/ 0 h 6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31516" h="609487">
                <a:moveTo>
                  <a:pt x="250481" y="476559"/>
                </a:moveTo>
                <a:lnTo>
                  <a:pt x="280936" y="476559"/>
                </a:lnTo>
                <a:lnTo>
                  <a:pt x="280936" y="533599"/>
                </a:lnTo>
                <a:lnTo>
                  <a:pt x="250481" y="533599"/>
                </a:lnTo>
                <a:close/>
                <a:moveTo>
                  <a:pt x="280936" y="446073"/>
                </a:moveTo>
                <a:lnTo>
                  <a:pt x="344920" y="446073"/>
                </a:lnTo>
                <a:lnTo>
                  <a:pt x="344920" y="476559"/>
                </a:lnTo>
                <a:lnTo>
                  <a:pt x="280936" y="476559"/>
                </a:lnTo>
                <a:close/>
                <a:moveTo>
                  <a:pt x="186480" y="446073"/>
                </a:moveTo>
                <a:lnTo>
                  <a:pt x="250481" y="446073"/>
                </a:lnTo>
                <a:lnTo>
                  <a:pt x="250481" y="476559"/>
                </a:lnTo>
                <a:lnTo>
                  <a:pt x="186480" y="476559"/>
                </a:lnTo>
                <a:close/>
                <a:moveTo>
                  <a:pt x="250481" y="411682"/>
                </a:moveTo>
                <a:lnTo>
                  <a:pt x="280936" y="411682"/>
                </a:lnTo>
                <a:lnTo>
                  <a:pt x="280936" y="446073"/>
                </a:lnTo>
                <a:lnTo>
                  <a:pt x="250481" y="446073"/>
                </a:lnTo>
                <a:close/>
                <a:moveTo>
                  <a:pt x="284678" y="381227"/>
                </a:moveTo>
                <a:lnTo>
                  <a:pt x="344920" y="381227"/>
                </a:lnTo>
                <a:lnTo>
                  <a:pt x="344920" y="411682"/>
                </a:lnTo>
                <a:lnTo>
                  <a:pt x="280936" y="411682"/>
                </a:lnTo>
                <a:lnTo>
                  <a:pt x="280936" y="386399"/>
                </a:lnTo>
                <a:close/>
                <a:moveTo>
                  <a:pt x="186497" y="381227"/>
                </a:moveTo>
                <a:lnTo>
                  <a:pt x="246744" y="381227"/>
                </a:lnTo>
                <a:lnTo>
                  <a:pt x="250481" y="386399"/>
                </a:lnTo>
                <a:lnTo>
                  <a:pt x="250481" y="411682"/>
                </a:lnTo>
                <a:lnTo>
                  <a:pt x="186497" y="411682"/>
                </a:lnTo>
                <a:close/>
                <a:moveTo>
                  <a:pt x="309042" y="289070"/>
                </a:moveTo>
                <a:lnTo>
                  <a:pt x="351368" y="289070"/>
                </a:lnTo>
                <a:lnTo>
                  <a:pt x="284678" y="381227"/>
                </a:lnTo>
                <a:lnTo>
                  <a:pt x="280936" y="381227"/>
                </a:lnTo>
                <a:lnTo>
                  <a:pt x="280936" y="386399"/>
                </a:lnTo>
                <a:lnTo>
                  <a:pt x="280443" y="387080"/>
                </a:lnTo>
                <a:lnTo>
                  <a:pt x="270355" y="387080"/>
                </a:lnTo>
                <a:lnTo>
                  <a:pt x="267493" y="381227"/>
                </a:lnTo>
                <a:lnTo>
                  <a:pt x="265681" y="377523"/>
                </a:lnTo>
                <a:close/>
                <a:moveTo>
                  <a:pt x="180148" y="289070"/>
                </a:moveTo>
                <a:lnTo>
                  <a:pt x="222424" y="289070"/>
                </a:lnTo>
                <a:lnTo>
                  <a:pt x="265681" y="377523"/>
                </a:lnTo>
                <a:lnTo>
                  <a:pt x="263865" y="381227"/>
                </a:lnTo>
                <a:lnTo>
                  <a:pt x="260996" y="387080"/>
                </a:lnTo>
                <a:lnTo>
                  <a:pt x="270355" y="387080"/>
                </a:lnTo>
                <a:lnTo>
                  <a:pt x="270366" y="387102"/>
                </a:lnTo>
                <a:lnTo>
                  <a:pt x="250989" y="387102"/>
                </a:lnTo>
                <a:lnTo>
                  <a:pt x="250481" y="386399"/>
                </a:lnTo>
                <a:lnTo>
                  <a:pt x="250481" y="381227"/>
                </a:lnTo>
                <a:lnTo>
                  <a:pt x="246744" y="381227"/>
                </a:lnTo>
                <a:close/>
                <a:moveTo>
                  <a:pt x="265734" y="183670"/>
                </a:moveTo>
                <a:cubicBezTo>
                  <a:pt x="139010" y="183670"/>
                  <a:pt x="30431" y="348292"/>
                  <a:pt x="30431" y="482961"/>
                </a:cubicBezTo>
                <a:cubicBezTo>
                  <a:pt x="30431" y="544391"/>
                  <a:pt x="50337" y="556820"/>
                  <a:pt x="72529" y="565010"/>
                </a:cubicBezTo>
                <a:cubicBezTo>
                  <a:pt x="110246" y="578963"/>
                  <a:pt x="175489" y="578963"/>
                  <a:pt x="265734" y="578963"/>
                </a:cubicBezTo>
                <a:cubicBezTo>
                  <a:pt x="356836" y="578963"/>
                  <a:pt x="422651" y="578963"/>
                  <a:pt x="459987" y="565010"/>
                </a:cubicBezTo>
                <a:cubicBezTo>
                  <a:pt x="481655" y="557010"/>
                  <a:pt x="501038" y="544629"/>
                  <a:pt x="501038" y="482961"/>
                </a:cubicBezTo>
                <a:cubicBezTo>
                  <a:pt x="501038" y="348245"/>
                  <a:pt x="392410" y="183670"/>
                  <a:pt x="265734" y="183670"/>
                </a:cubicBezTo>
                <a:close/>
                <a:moveTo>
                  <a:pt x="293528" y="157413"/>
                </a:moveTo>
                <a:lnTo>
                  <a:pt x="319363" y="161335"/>
                </a:lnTo>
                <a:cubicBezTo>
                  <a:pt x="440582" y="198336"/>
                  <a:pt x="531516" y="354382"/>
                  <a:pt x="531516" y="483009"/>
                </a:cubicBezTo>
                <a:cubicBezTo>
                  <a:pt x="531516" y="609487"/>
                  <a:pt x="457701" y="609487"/>
                  <a:pt x="265734" y="609487"/>
                </a:cubicBezTo>
                <a:cubicBezTo>
                  <a:pt x="76815" y="609487"/>
                  <a:pt x="0" y="609440"/>
                  <a:pt x="0" y="483009"/>
                </a:cubicBezTo>
                <a:cubicBezTo>
                  <a:pt x="0" y="391132"/>
                  <a:pt x="46376" y="285267"/>
                  <a:pt x="117050" y="218789"/>
                </a:cubicBezTo>
                <a:lnTo>
                  <a:pt x="158742" y="186709"/>
                </a:lnTo>
                <a:lnTo>
                  <a:pt x="174805" y="184575"/>
                </a:lnTo>
                <a:cubicBezTo>
                  <a:pt x="183216" y="183040"/>
                  <a:pt x="192751" y="180986"/>
                  <a:pt x="202832" y="178641"/>
                </a:cubicBezTo>
                <a:lnTo>
                  <a:pt x="263620" y="163291"/>
                </a:lnTo>
                <a:lnTo>
                  <a:pt x="265782" y="163717"/>
                </a:lnTo>
                <a:close/>
                <a:moveTo>
                  <a:pt x="294153" y="157271"/>
                </a:moveTo>
                <a:lnTo>
                  <a:pt x="293528" y="157413"/>
                </a:lnTo>
                <a:lnTo>
                  <a:pt x="292905" y="157318"/>
                </a:lnTo>
                <a:close/>
                <a:moveTo>
                  <a:pt x="265734" y="153193"/>
                </a:moveTo>
                <a:lnTo>
                  <a:pt x="292905" y="157318"/>
                </a:lnTo>
                <a:lnTo>
                  <a:pt x="285580" y="157596"/>
                </a:lnTo>
                <a:cubicBezTo>
                  <a:pt x="279341" y="159167"/>
                  <a:pt x="272436" y="160976"/>
                  <a:pt x="265245" y="162881"/>
                </a:cubicBezTo>
                <a:lnTo>
                  <a:pt x="263620" y="163291"/>
                </a:lnTo>
                <a:lnTo>
                  <a:pt x="235590" y="157770"/>
                </a:lnTo>
                <a:close/>
                <a:moveTo>
                  <a:pt x="203040" y="144502"/>
                </a:moveTo>
                <a:lnTo>
                  <a:pt x="232625" y="152501"/>
                </a:lnTo>
                <a:lnTo>
                  <a:pt x="221957" y="155071"/>
                </a:lnTo>
                <a:close/>
                <a:moveTo>
                  <a:pt x="373263" y="130741"/>
                </a:moveTo>
                <a:cubicBezTo>
                  <a:pt x="392205" y="131408"/>
                  <a:pt x="412705" y="135931"/>
                  <a:pt x="428587" y="149120"/>
                </a:cubicBezTo>
                <a:cubicBezTo>
                  <a:pt x="461732" y="176642"/>
                  <a:pt x="494686" y="178165"/>
                  <a:pt x="504686" y="174594"/>
                </a:cubicBezTo>
                <a:lnTo>
                  <a:pt x="510782" y="191783"/>
                </a:lnTo>
                <a:cubicBezTo>
                  <a:pt x="494781" y="197497"/>
                  <a:pt x="455065" y="194830"/>
                  <a:pt x="416920" y="163167"/>
                </a:cubicBezTo>
                <a:cubicBezTo>
                  <a:pt x="401919" y="150739"/>
                  <a:pt x="380537" y="148216"/>
                  <a:pt x="362060" y="149073"/>
                </a:cubicBezTo>
                <a:cubicBezTo>
                  <a:pt x="409682" y="171880"/>
                  <a:pt x="468351" y="213163"/>
                  <a:pt x="477876" y="233399"/>
                </a:cubicBezTo>
                <a:lnTo>
                  <a:pt x="461446" y="241255"/>
                </a:lnTo>
                <a:cubicBezTo>
                  <a:pt x="452303" y="221781"/>
                  <a:pt x="369251" y="167261"/>
                  <a:pt x="328487" y="154072"/>
                </a:cubicBezTo>
                <a:cubicBezTo>
                  <a:pt x="326296" y="154596"/>
                  <a:pt x="325058" y="155024"/>
                  <a:pt x="324915" y="155024"/>
                </a:cubicBezTo>
                <a:lnTo>
                  <a:pt x="323677" y="155310"/>
                </a:lnTo>
                <a:cubicBezTo>
                  <a:pt x="323058" y="155406"/>
                  <a:pt x="319046" y="156013"/>
                  <a:pt x="312433" y="156578"/>
                </a:cubicBezTo>
                <a:lnTo>
                  <a:pt x="294153" y="157271"/>
                </a:lnTo>
                <a:lnTo>
                  <a:pt x="307628" y="154209"/>
                </a:lnTo>
                <a:lnTo>
                  <a:pt x="340246" y="133198"/>
                </a:lnTo>
                <a:lnTo>
                  <a:pt x="346793" y="132032"/>
                </a:lnTo>
                <a:cubicBezTo>
                  <a:pt x="354711" y="131039"/>
                  <a:pt x="363792" y="130408"/>
                  <a:pt x="373263" y="130741"/>
                </a:cubicBezTo>
                <a:close/>
                <a:moveTo>
                  <a:pt x="169244" y="120827"/>
                </a:moveTo>
                <a:lnTo>
                  <a:pt x="183031" y="133323"/>
                </a:lnTo>
                <a:lnTo>
                  <a:pt x="203040" y="144502"/>
                </a:lnTo>
                <a:lnTo>
                  <a:pt x="193527" y="141930"/>
                </a:lnTo>
                <a:cubicBezTo>
                  <a:pt x="185908" y="139169"/>
                  <a:pt x="178860" y="137835"/>
                  <a:pt x="172622" y="137835"/>
                </a:cubicBezTo>
                <a:cubicBezTo>
                  <a:pt x="163621" y="137835"/>
                  <a:pt x="156240" y="140692"/>
                  <a:pt x="151097" y="146311"/>
                </a:cubicBezTo>
                <a:cubicBezTo>
                  <a:pt x="145049" y="152882"/>
                  <a:pt x="144096" y="161262"/>
                  <a:pt x="146239" y="165738"/>
                </a:cubicBezTo>
                <a:cubicBezTo>
                  <a:pt x="147049" y="167404"/>
                  <a:pt x="148477" y="169356"/>
                  <a:pt x="152763" y="169118"/>
                </a:cubicBezTo>
                <a:cubicBezTo>
                  <a:pt x="160526" y="168761"/>
                  <a:pt x="172681" y="166607"/>
                  <a:pt x="186801" y="163542"/>
                </a:cubicBezTo>
                <a:lnTo>
                  <a:pt x="221957" y="155071"/>
                </a:lnTo>
                <a:lnTo>
                  <a:pt x="221993" y="155092"/>
                </a:lnTo>
                <a:lnTo>
                  <a:pt x="235590" y="157770"/>
                </a:lnTo>
                <a:lnTo>
                  <a:pt x="212108" y="161335"/>
                </a:lnTo>
                <a:cubicBezTo>
                  <a:pt x="194792" y="166621"/>
                  <a:pt x="178095" y="174336"/>
                  <a:pt x="162193" y="184054"/>
                </a:cubicBezTo>
                <a:lnTo>
                  <a:pt x="158742" y="186709"/>
                </a:lnTo>
                <a:lnTo>
                  <a:pt x="153525" y="187402"/>
                </a:lnTo>
                <a:cubicBezTo>
                  <a:pt x="142953" y="187783"/>
                  <a:pt x="133953" y="182689"/>
                  <a:pt x="129667" y="173547"/>
                </a:cubicBezTo>
                <a:cubicBezTo>
                  <a:pt x="124000" y="161548"/>
                  <a:pt x="127286" y="145311"/>
                  <a:pt x="137525" y="134026"/>
                </a:cubicBezTo>
                <a:cubicBezTo>
                  <a:pt x="139972" y="131312"/>
                  <a:pt x="144186" y="127480"/>
                  <a:pt x="150425" y="124443"/>
                </a:cubicBezTo>
                <a:close/>
                <a:moveTo>
                  <a:pt x="150249" y="34667"/>
                </a:moveTo>
                <a:cubicBezTo>
                  <a:pt x="149011" y="40858"/>
                  <a:pt x="149726" y="49763"/>
                  <a:pt x="155440" y="59572"/>
                </a:cubicBezTo>
                <a:cubicBezTo>
                  <a:pt x="172299" y="88144"/>
                  <a:pt x="217588" y="133240"/>
                  <a:pt x="265734" y="133240"/>
                </a:cubicBezTo>
                <a:cubicBezTo>
                  <a:pt x="318738" y="133240"/>
                  <a:pt x="355312" y="75192"/>
                  <a:pt x="367266" y="64334"/>
                </a:cubicBezTo>
                <a:cubicBezTo>
                  <a:pt x="373980" y="58286"/>
                  <a:pt x="378743" y="51144"/>
                  <a:pt x="381267" y="45905"/>
                </a:cubicBezTo>
                <a:cubicBezTo>
                  <a:pt x="376742" y="46715"/>
                  <a:pt x="368885" y="49096"/>
                  <a:pt x="356122" y="55477"/>
                </a:cubicBezTo>
                <a:cubicBezTo>
                  <a:pt x="348693" y="59191"/>
                  <a:pt x="340549" y="61048"/>
                  <a:pt x="331882" y="61048"/>
                </a:cubicBezTo>
                <a:cubicBezTo>
                  <a:pt x="313976" y="61048"/>
                  <a:pt x="297975" y="53286"/>
                  <a:pt x="282497" y="45715"/>
                </a:cubicBezTo>
                <a:cubicBezTo>
                  <a:pt x="272925" y="41096"/>
                  <a:pt x="261067" y="35238"/>
                  <a:pt x="254829" y="35238"/>
                </a:cubicBezTo>
                <a:cubicBezTo>
                  <a:pt x="254590" y="35238"/>
                  <a:pt x="254067" y="35238"/>
                  <a:pt x="253876" y="35381"/>
                </a:cubicBezTo>
                <a:cubicBezTo>
                  <a:pt x="236208" y="44001"/>
                  <a:pt x="218683" y="48334"/>
                  <a:pt x="201968" y="48334"/>
                </a:cubicBezTo>
                <a:cubicBezTo>
                  <a:pt x="179061" y="48334"/>
                  <a:pt x="161917" y="40429"/>
                  <a:pt x="150249" y="34667"/>
                </a:cubicBezTo>
                <a:close/>
                <a:moveTo>
                  <a:pt x="143582" y="0"/>
                </a:moveTo>
                <a:cubicBezTo>
                  <a:pt x="156964" y="0"/>
                  <a:pt x="173489" y="17857"/>
                  <a:pt x="201968" y="17857"/>
                </a:cubicBezTo>
                <a:cubicBezTo>
                  <a:pt x="212921" y="17857"/>
                  <a:pt x="225684" y="15238"/>
                  <a:pt x="240589" y="8000"/>
                </a:cubicBezTo>
                <a:cubicBezTo>
                  <a:pt x="245209" y="5762"/>
                  <a:pt x="250019" y="4809"/>
                  <a:pt x="254876" y="4809"/>
                </a:cubicBezTo>
                <a:cubicBezTo>
                  <a:pt x="280592" y="4809"/>
                  <a:pt x="309452" y="30667"/>
                  <a:pt x="331977" y="30667"/>
                </a:cubicBezTo>
                <a:cubicBezTo>
                  <a:pt x="335692" y="30667"/>
                  <a:pt x="339264" y="29953"/>
                  <a:pt x="342597" y="28286"/>
                </a:cubicBezTo>
                <a:cubicBezTo>
                  <a:pt x="362265" y="18524"/>
                  <a:pt x="375552" y="15048"/>
                  <a:pt x="385315" y="15048"/>
                </a:cubicBezTo>
                <a:cubicBezTo>
                  <a:pt x="393696" y="15048"/>
                  <a:pt x="399411" y="17619"/>
                  <a:pt x="404268" y="20905"/>
                </a:cubicBezTo>
                <a:cubicBezTo>
                  <a:pt x="425508" y="35191"/>
                  <a:pt x="407840" y="69001"/>
                  <a:pt x="387743" y="87097"/>
                </a:cubicBezTo>
                <a:cubicBezTo>
                  <a:pt x="377981" y="95859"/>
                  <a:pt x="362622" y="115014"/>
                  <a:pt x="342139" y="131978"/>
                </a:cubicBezTo>
                <a:lnTo>
                  <a:pt x="340246" y="133198"/>
                </a:lnTo>
                <a:lnTo>
                  <a:pt x="327296" y="135502"/>
                </a:lnTo>
                <a:cubicBezTo>
                  <a:pt x="319201" y="133360"/>
                  <a:pt x="312391" y="132503"/>
                  <a:pt x="307438" y="133550"/>
                </a:cubicBezTo>
                <a:cubicBezTo>
                  <a:pt x="301581" y="134741"/>
                  <a:pt x="293437" y="136693"/>
                  <a:pt x="283723" y="139169"/>
                </a:cubicBezTo>
                <a:cubicBezTo>
                  <a:pt x="260960" y="138835"/>
                  <a:pt x="230244" y="135788"/>
                  <a:pt x="199671" y="124741"/>
                </a:cubicBezTo>
                <a:cubicBezTo>
                  <a:pt x="190540" y="121456"/>
                  <a:pt x="182497" y="119941"/>
                  <a:pt x="175469" y="119630"/>
                </a:cubicBezTo>
                <a:lnTo>
                  <a:pt x="169244" y="120827"/>
                </a:lnTo>
                <a:lnTo>
                  <a:pt x="151311" y="104573"/>
                </a:lnTo>
                <a:cubicBezTo>
                  <a:pt x="142213" y="94510"/>
                  <a:pt x="134725" y="84311"/>
                  <a:pt x="129248" y="75001"/>
                </a:cubicBezTo>
                <a:cubicBezTo>
                  <a:pt x="112770" y="46953"/>
                  <a:pt x="118247" y="17143"/>
                  <a:pt x="134534" y="3476"/>
                </a:cubicBezTo>
                <a:cubicBezTo>
                  <a:pt x="137486" y="1000"/>
                  <a:pt x="140439" y="0"/>
                  <a:pt x="1435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48" name="矩形: 圆角 47">
            <a:extLst>
              <a:ext uri="{FF2B5EF4-FFF2-40B4-BE49-F238E27FC236}">
                <a16:creationId xmlns:a16="http://schemas.microsoft.com/office/drawing/2014/main" id="{689EA4FD-6393-4737-9343-EBC5C287AC7A}"/>
              </a:ext>
            </a:extLst>
          </p:cNvPr>
          <p:cNvSpPr/>
          <p:nvPr/>
        </p:nvSpPr>
        <p:spPr>
          <a:xfrm>
            <a:off x="808966" y="4714574"/>
            <a:ext cx="2651248" cy="902151"/>
          </a:xfrm>
          <a:prstGeom prst="roundRect">
            <a:avLst>
              <a:gd name="adj" fmla="val 3595"/>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bg1"/>
              </a:solidFill>
              <a:ea typeface="Microsoft YaHei" panose="020B0503020204020204" pitchFamily="34" charset="-122"/>
              <a:cs typeface="+mn-ea"/>
              <a:sym typeface="+mn-lt"/>
            </a:endParaRPr>
          </a:p>
        </p:txBody>
      </p:sp>
      <p:sp>
        <p:nvSpPr>
          <p:cNvPr id="50" name="文本框 49">
            <a:extLst>
              <a:ext uri="{FF2B5EF4-FFF2-40B4-BE49-F238E27FC236}">
                <a16:creationId xmlns:a16="http://schemas.microsoft.com/office/drawing/2014/main" id="{47E1AC49-97A3-42AA-8EC3-1EFC18D0E3F1}"/>
              </a:ext>
            </a:extLst>
          </p:cNvPr>
          <p:cNvSpPr txBox="1"/>
          <p:nvPr/>
        </p:nvSpPr>
        <p:spPr>
          <a:xfrm>
            <a:off x="856459" y="4747477"/>
            <a:ext cx="1007007" cy="461665"/>
          </a:xfrm>
          <a:prstGeom prst="rect">
            <a:avLst/>
          </a:prstGeom>
          <a:noFill/>
        </p:spPr>
        <p:txBody>
          <a:bodyPr wrap="none" rtlCol="0">
            <a:noAutofit/>
          </a:bodyPr>
          <a:lstStyle/>
          <a:p>
            <a:r>
              <a:rPr lang="en-US" altLang="zh-CN" sz="2400" dirty="0">
                <a:ea typeface="Microsoft YaHei" panose="020B0503020204020204" pitchFamily="34" charset="-122"/>
                <a:cs typeface="+mn-ea"/>
                <a:sym typeface="+mn-lt"/>
              </a:rPr>
              <a:t>1.00</a:t>
            </a:r>
            <a:r>
              <a:rPr lang="en-US" altLang="zh-CN" dirty="0">
                <a:ea typeface="Microsoft YaHei" panose="020B0503020204020204" pitchFamily="34" charset="-122"/>
                <a:cs typeface="+mn-ea"/>
                <a:sym typeface="+mn-lt"/>
              </a:rPr>
              <a:t>%</a:t>
            </a:r>
            <a:endParaRPr lang="zh-CN" altLang="en-US" dirty="0">
              <a:ea typeface="Microsoft YaHei" panose="020B0503020204020204" pitchFamily="34" charset="-122"/>
              <a:cs typeface="+mn-ea"/>
              <a:sym typeface="+mn-lt"/>
            </a:endParaRPr>
          </a:p>
        </p:txBody>
      </p:sp>
      <p:sp>
        <p:nvSpPr>
          <p:cNvPr id="51" name="文本框 50">
            <a:extLst>
              <a:ext uri="{FF2B5EF4-FFF2-40B4-BE49-F238E27FC236}">
                <a16:creationId xmlns:a16="http://schemas.microsoft.com/office/drawing/2014/main" id="{090E423F-1ACA-4CD8-85EB-CABB88BD4D9E}"/>
              </a:ext>
            </a:extLst>
          </p:cNvPr>
          <p:cNvSpPr txBox="1"/>
          <p:nvPr/>
        </p:nvSpPr>
        <p:spPr>
          <a:xfrm>
            <a:off x="1701835" y="4843179"/>
            <a:ext cx="1372492" cy="307777"/>
          </a:xfrm>
          <a:prstGeom prst="rect">
            <a:avLst/>
          </a:prstGeom>
          <a:noFill/>
        </p:spPr>
        <p:txBody>
          <a:bodyPr wrap="none" rtlCol="0">
            <a:noAutofit/>
          </a:bodyPr>
          <a:lstStyle/>
          <a:p>
            <a:r>
              <a:rPr lang="zh-CN" altLang="en-US" sz="1400" dirty="0">
                <a:solidFill>
                  <a:schemeClr val="tx1">
                    <a:lumMod val="65000"/>
                    <a:lumOff val="35000"/>
                  </a:schemeClr>
                </a:solidFill>
                <a:ea typeface="Microsoft YaHei" panose="020B0503020204020204" pitchFamily="34" charset="-122"/>
                <a:cs typeface="+mn-ea"/>
                <a:sym typeface="+mn-lt"/>
              </a:rPr>
              <a:t>世界</a:t>
            </a:r>
            <a:r>
              <a:rPr lang="en-US" altLang="zh-CN" sz="1400" dirty="0">
                <a:solidFill>
                  <a:schemeClr val="tx1">
                    <a:lumMod val="65000"/>
                    <a:lumOff val="35000"/>
                  </a:schemeClr>
                </a:solidFill>
                <a:ea typeface="Microsoft YaHei" panose="020B0503020204020204" pitchFamily="34" charset="-122"/>
                <a:cs typeface="+mn-ea"/>
                <a:sym typeface="+mn-lt"/>
              </a:rPr>
              <a:t>ESI</a:t>
            </a:r>
            <a:r>
              <a:rPr lang="zh-CN" altLang="en-US" sz="1400" dirty="0">
                <a:solidFill>
                  <a:schemeClr val="tx1">
                    <a:lumMod val="65000"/>
                    <a:lumOff val="35000"/>
                  </a:schemeClr>
                </a:solidFill>
                <a:ea typeface="Microsoft YaHei" panose="020B0503020204020204" pitchFamily="34" charset="-122"/>
                <a:cs typeface="+mn-ea"/>
                <a:sym typeface="+mn-lt"/>
              </a:rPr>
              <a:t>排名前</a:t>
            </a:r>
          </a:p>
        </p:txBody>
      </p:sp>
      <p:sp>
        <p:nvSpPr>
          <p:cNvPr id="52" name="graduation-cap_43911">
            <a:extLst>
              <a:ext uri="{FF2B5EF4-FFF2-40B4-BE49-F238E27FC236}">
                <a16:creationId xmlns:a16="http://schemas.microsoft.com/office/drawing/2014/main" id="{436CD109-860D-4C38-BAC3-C7DDEDCED0B5}"/>
              </a:ext>
            </a:extLst>
          </p:cNvPr>
          <p:cNvSpPr/>
          <p:nvPr/>
        </p:nvSpPr>
        <p:spPr>
          <a:xfrm>
            <a:off x="958379" y="5203794"/>
            <a:ext cx="361576" cy="270897"/>
          </a:xfrm>
          <a:custGeom>
            <a:avLst/>
            <a:gdLst>
              <a:gd name="connsiteX0" fmla="*/ 131960 w 600029"/>
              <a:gd name="connsiteY0" fmla="*/ 74486 h 280933"/>
              <a:gd name="connsiteX1" fmla="*/ 308573 w 600029"/>
              <a:gd name="connsiteY1" fmla="*/ 101710 h 280933"/>
              <a:gd name="connsiteX2" fmla="*/ 470827 w 600029"/>
              <a:gd name="connsiteY2" fmla="*/ 74486 h 280933"/>
              <a:gd name="connsiteX3" fmla="*/ 470827 w 600029"/>
              <a:gd name="connsiteY3" fmla="*/ 164755 h 280933"/>
              <a:gd name="connsiteX4" fmla="*/ 320060 w 600029"/>
              <a:gd name="connsiteY4" fmla="*/ 197710 h 280933"/>
              <a:gd name="connsiteX5" fmla="*/ 131960 w 600029"/>
              <a:gd name="connsiteY5" fmla="*/ 169054 h 280933"/>
              <a:gd name="connsiteX6" fmla="*/ 297144 w 600029"/>
              <a:gd name="connsiteY6" fmla="*/ 0 h 280933"/>
              <a:gd name="connsiteX7" fmla="*/ 600029 w 600029"/>
              <a:gd name="connsiteY7" fmla="*/ 47300 h 280933"/>
              <a:gd name="connsiteX8" fmla="*/ 310063 w 600029"/>
              <a:gd name="connsiteY8" fmla="*/ 87433 h 280933"/>
              <a:gd name="connsiteX9" fmla="*/ 71774 w 600029"/>
              <a:gd name="connsiteY9" fmla="*/ 55900 h 280933"/>
              <a:gd name="connsiteX10" fmla="*/ 71774 w 600029"/>
              <a:gd name="connsiteY10" fmla="*/ 199233 h 280933"/>
              <a:gd name="connsiteX11" fmla="*/ 103355 w 600029"/>
              <a:gd name="connsiteY11" fmla="*/ 199233 h 280933"/>
              <a:gd name="connsiteX12" fmla="*/ 103355 w 600029"/>
              <a:gd name="connsiteY12" fmla="*/ 280933 h 280933"/>
              <a:gd name="connsiteX13" fmla="*/ 66032 w 600029"/>
              <a:gd name="connsiteY13" fmla="*/ 262300 h 280933"/>
              <a:gd name="connsiteX14" fmla="*/ 30145 w 600029"/>
              <a:gd name="connsiteY14" fmla="*/ 280933 h 280933"/>
              <a:gd name="connsiteX15" fmla="*/ 30145 w 600029"/>
              <a:gd name="connsiteY15" fmla="*/ 199233 h 280933"/>
              <a:gd name="connsiteX16" fmla="*/ 60290 w 600029"/>
              <a:gd name="connsiteY16" fmla="*/ 199233 h 280933"/>
              <a:gd name="connsiteX17" fmla="*/ 60290 w 600029"/>
              <a:gd name="connsiteY17" fmla="*/ 54467 h 280933"/>
              <a:gd name="connsiteX18" fmla="*/ 0 w 600029"/>
              <a:gd name="connsiteY18" fmla="*/ 47300 h 2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029" h="280933">
                <a:moveTo>
                  <a:pt x="131960" y="74486"/>
                </a:moveTo>
                <a:lnTo>
                  <a:pt x="308573" y="101710"/>
                </a:lnTo>
                <a:lnTo>
                  <a:pt x="470827" y="74486"/>
                </a:lnTo>
                <a:lnTo>
                  <a:pt x="470827" y="164755"/>
                </a:lnTo>
                <a:cubicBezTo>
                  <a:pt x="470827" y="164755"/>
                  <a:pt x="410520" y="197710"/>
                  <a:pt x="320060" y="197710"/>
                </a:cubicBezTo>
                <a:cubicBezTo>
                  <a:pt x="228164" y="197710"/>
                  <a:pt x="131960" y="169054"/>
                  <a:pt x="131960" y="169054"/>
                </a:cubicBezTo>
                <a:close/>
                <a:moveTo>
                  <a:pt x="297144" y="0"/>
                </a:moveTo>
                <a:lnTo>
                  <a:pt x="600029" y="47300"/>
                </a:lnTo>
                <a:lnTo>
                  <a:pt x="310063" y="87433"/>
                </a:lnTo>
                <a:lnTo>
                  <a:pt x="71774" y="55900"/>
                </a:lnTo>
                <a:lnTo>
                  <a:pt x="71774" y="199233"/>
                </a:lnTo>
                <a:lnTo>
                  <a:pt x="103355" y="199233"/>
                </a:lnTo>
                <a:lnTo>
                  <a:pt x="103355" y="280933"/>
                </a:lnTo>
                <a:lnTo>
                  <a:pt x="66032" y="262300"/>
                </a:lnTo>
                <a:lnTo>
                  <a:pt x="30145" y="280933"/>
                </a:lnTo>
                <a:lnTo>
                  <a:pt x="30145" y="199233"/>
                </a:lnTo>
                <a:lnTo>
                  <a:pt x="60290" y="199233"/>
                </a:lnTo>
                <a:lnTo>
                  <a:pt x="60290" y="54467"/>
                </a:lnTo>
                <a:lnTo>
                  <a:pt x="0" y="47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53" name="graduation-cap_43911">
            <a:extLst>
              <a:ext uri="{FF2B5EF4-FFF2-40B4-BE49-F238E27FC236}">
                <a16:creationId xmlns:a16="http://schemas.microsoft.com/office/drawing/2014/main" id="{D32AE821-0E7C-4889-BE7A-6041564EF396}"/>
              </a:ext>
            </a:extLst>
          </p:cNvPr>
          <p:cNvSpPr/>
          <p:nvPr/>
        </p:nvSpPr>
        <p:spPr>
          <a:xfrm>
            <a:off x="1385401" y="5203794"/>
            <a:ext cx="361576" cy="270897"/>
          </a:xfrm>
          <a:custGeom>
            <a:avLst/>
            <a:gdLst>
              <a:gd name="connsiteX0" fmla="*/ 131960 w 600029"/>
              <a:gd name="connsiteY0" fmla="*/ 74486 h 280933"/>
              <a:gd name="connsiteX1" fmla="*/ 308573 w 600029"/>
              <a:gd name="connsiteY1" fmla="*/ 101710 h 280933"/>
              <a:gd name="connsiteX2" fmla="*/ 470827 w 600029"/>
              <a:gd name="connsiteY2" fmla="*/ 74486 h 280933"/>
              <a:gd name="connsiteX3" fmla="*/ 470827 w 600029"/>
              <a:gd name="connsiteY3" fmla="*/ 164755 h 280933"/>
              <a:gd name="connsiteX4" fmla="*/ 320060 w 600029"/>
              <a:gd name="connsiteY4" fmla="*/ 197710 h 280933"/>
              <a:gd name="connsiteX5" fmla="*/ 131960 w 600029"/>
              <a:gd name="connsiteY5" fmla="*/ 169054 h 280933"/>
              <a:gd name="connsiteX6" fmla="*/ 297144 w 600029"/>
              <a:gd name="connsiteY6" fmla="*/ 0 h 280933"/>
              <a:gd name="connsiteX7" fmla="*/ 600029 w 600029"/>
              <a:gd name="connsiteY7" fmla="*/ 47300 h 280933"/>
              <a:gd name="connsiteX8" fmla="*/ 310063 w 600029"/>
              <a:gd name="connsiteY8" fmla="*/ 87433 h 280933"/>
              <a:gd name="connsiteX9" fmla="*/ 71774 w 600029"/>
              <a:gd name="connsiteY9" fmla="*/ 55900 h 280933"/>
              <a:gd name="connsiteX10" fmla="*/ 71774 w 600029"/>
              <a:gd name="connsiteY10" fmla="*/ 199233 h 280933"/>
              <a:gd name="connsiteX11" fmla="*/ 103355 w 600029"/>
              <a:gd name="connsiteY11" fmla="*/ 199233 h 280933"/>
              <a:gd name="connsiteX12" fmla="*/ 103355 w 600029"/>
              <a:gd name="connsiteY12" fmla="*/ 280933 h 280933"/>
              <a:gd name="connsiteX13" fmla="*/ 66032 w 600029"/>
              <a:gd name="connsiteY13" fmla="*/ 262300 h 280933"/>
              <a:gd name="connsiteX14" fmla="*/ 30145 w 600029"/>
              <a:gd name="connsiteY14" fmla="*/ 280933 h 280933"/>
              <a:gd name="connsiteX15" fmla="*/ 30145 w 600029"/>
              <a:gd name="connsiteY15" fmla="*/ 199233 h 280933"/>
              <a:gd name="connsiteX16" fmla="*/ 60290 w 600029"/>
              <a:gd name="connsiteY16" fmla="*/ 199233 h 280933"/>
              <a:gd name="connsiteX17" fmla="*/ 60290 w 600029"/>
              <a:gd name="connsiteY17" fmla="*/ 54467 h 280933"/>
              <a:gd name="connsiteX18" fmla="*/ 0 w 600029"/>
              <a:gd name="connsiteY18" fmla="*/ 47300 h 2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029" h="280933">
                <a:moveTo>
                  <a:pt x="131960" y="74486"/>
                </a:moveTo>
                <a:lnTo>
                  <a:pt x="308573" y="101710"/>
                </a:lnTo>
                <a:lnTo>
                  <a:pt x="470827" y="74486"/>
                </a:lnTo>
                <a:lnTo>
                  <a:pt x="470827" y="164755"/>
                </a:lnTo>
                <a:cubicBezTo>
                  <a:pt x="470827" y="164755"/>
                  <a:pt x="410520" y="197710"/>
                  <a:pt x="320060" y="197710"/>
                </a:cubicBezTo>
                <a:cubicBezTo>
                  <a:pt x="228164" y="197710"/>
                  <a:pt x="131960" y="169054"/>
                  <a:pt x="131960" y="169054"/>
                </a:cubicBezTo>
                <a:close/>
                <a:moveTo>
                  <a:pt x="297144" y="0"/>
                </a:moveTo>
                <a:lnTo>
                  <a:pt x="600029" y="47300"/>
                </a:lnTo>
                <a:lnTo>
                  <a:pt x="310063" y="87433"/>
                </a:lnTo>
                <a:lnTo>
                  <a:pt x="71774" y="55900"/>
                </a:lnTo>
                <a:lnTo>
                  <a:pt x="71774" y="199233"/>
                </a:lnTo>
                <a:lnTo>
                  <a:pt x="103355" y="199233"/>
                </a:lnTo>
                <a:lnTo>
                  <a:pt x="103355" y="280933"/>
                </a:lnTo>
                <a:lnTo>
                  <a:pt x="66032" y="262300"/>
                </a:lnTo>
                <a:lnTo>
                  <a:pt x="30145" y="280933"/>
                </a:lnTo>
                <a:lnTo>
                  <a:pt x="30145" y="199233"/>
                </a:lnTo>
                <a:lnTo>
                  <a:pt x="60290" y="199233"/>
                </a:lnTo>
                <a:lnTo>
                  <a:pt x="60290" y="54467"/>
                </a:lnTo>
                <a:lnTo>
                  <a:pt x="0" y="47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54" name="graduation-cap_43911">
            <a:extLst>
              <a:ext uri="{FF2B5EF4-FFF2-40B4-BE49-F238E27FC236}">
                <a16:creationId xmlns:a16="http://schemas.microsoft.com/office/drawing/2014/main" id="{3E7DF5EE-8273-4B3E-8194-B8919CEEC471}"/>
              </a:ext>
            </a:extLst>
          </p:cNvPr>
          <p:cNvSpPr/>
          <p:nvPr/>
        </p:nvSpPr>
        <p:spPr>
          <a:xfrm>
            <a:off x="1812423" y="5203794"/>
            <a:ext cx="361576" cy="270897"/>
          </a:xfrm>
          <a:custGeom>
            <a:avLst/>
            <a:gdLst>
              <a:gd name="connsiteX0" fmla="*/ 131960 w 600029"/>
              <a:gd name="connsiteY0" fmla="*/ 74486 h 280933"/>
              <a:gd name="connsiteX1" fmla="*/ 308573 w 600029"/>
              <a:gd name="connsiteY1" fmla="*/ 101710 h 280933"/>
              <a:gd name="connsiteX2" fmla="*/ 470827 w 600029"/>
              <a:gd name="connsiteY2" fmla="*/ 74486 h 280933"/>
              <a:gd name="connsiteX3" fmla="*/ 470827 w 600029"/>
              <a:gd name="connsiteY3" fmla="*/ 164755 h 280933"/>
              <a:gd name="connsiteX4" fmla="*/ 320060 w 600029"/>
              <a:gd name="connsiteY4" fmla="*/ 197710 h 280933"/>
              <a:gd name="connsiteX5" fmla="*/ 131960 w 600029"/>
              <a:gd name="connsiteY5" fmla="*/ 169054 h 280933"/>
              <a:gd name="connsiteX6" fmla="*/ 297144 w 600029"/>
              <a:gd name="connsiteY6" fmla="*/ 0 h 280933"/>
              <a:gd name="connsiteX7" fmla="*/ 600029 w 600029"/>
              <a:gd name="connsiteY7" fmla="*/ 47300 h 280933"/>
              <a:gd name="connsiteX8" fmla="*/ 310063 w 600029"/>
              <a:gd name="connsiteY8" fmla="*/ 87433 h 280933"/>
              <a:gd name="connsiteX9" fmla="*/ 71774 w 600029"/>
              <a:gd name="connsiteY9" fmla="*/ 55900 h 280933"/>
              <a:gd name="connsiteX10" fmla="*/ 71774 w 600029"/>
              <a:gd name="connsiteY10" fmla="*/ 199233 h 280933"/>
              <a:gd name="connsiteX11" fmla="*/ 103355 w 600029"/>
              <a:gd name="connsiteY11" fmla="*/ 199233 h 280933"/>
              <a:gd name="connsiteX12" fmla="*/ 103355 w 600029"/>
              <a:gd name="connsiteY12" fmla="*/ 280933 h 280933"/>
              <a:gd name="connsiteX13" fmla="*/ 66032 w 600029"/>
              <a:gd name="connsiteY13" fmla="*/ 262300 h 280933"/>
              <a:gd name="connsiteX14" fmla="*/ 30145 w 600029"/>
              <a:gd name="connsiteY14" fmla="*/ 280933 h 280933"/>
              <a:gd name="connsiteX15" fmla="*/ 30145 w 600029"/>
              <a:gd name="connsiteY15" fmla="*/ 199233 h 280933"/>
              <a:gd name="connsiteX16" fmla="*/ 60290 w 600029"/>
              <a:gd name="connsiteY16" fmla="*/ 199233 h 280933"/>
              <a:gd name="connsiteX17" fmla="*/ 60290 w 600029"/>
              <a:gd name="connsiteY17" fmla="*/ 54467 h 280933"/>
              <a:gd name="connsiteX18" fmla="*/ 0 w 600029"/>
              <a:gd name="connsiteY18" fmla="*/ 47300 h 2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029" h="280933">
                <a:moveTo>
                  <a:pt x="131960" y="74486"/>
                </a:moveTo>
                <a:lnTo>
                  <a:pt x="308573" y="101710"/>
                </a:lnTo>
                <a:lnTo>
                  <a:pt x="470827" y="74486"/>
                </a:lnTo>
                <a:lnTo>
                  <a:pt x="470827" y="164755"/>
                </a:lnTo>
                <a:cubicBezTo>
                  <a:pt x="470827" y="164755"/>
                  <a:pt x="410520" y="197710"/>
                  <a:pt x="320060" y="197710"/>
                </a:cubicBezTo>
                <a:cubicBezTo>
                  <a:pt x="228164" y="197710"/>
                  <a:pt x="131960" y="169054"/>
                  <a:pt x="131960" y="169054"/>
                </a:cubicBezTo>
                <a:close/>
                <a:moveTo>
                  <a:pt x="297144" y="0"/>
                </a:moveTo>
                <a:lnTo>
                  <a:pt x="600029" y="47300"/>
                </a:lnTo>
                <a:lnTo>
                  <a:pt x="310063" y="87433"/>
                </a:lnTo>
                <a:lnTo>
                  <a:pt x="71774" y="55900"/>
                </a:lnTo>
                <a:lnTo>
                  <a:pt x="71774" y="199233"/>
                </a:lnTo>
                <a:lnTo>
                  <a:pt x="103355" y="199233"/>
                </a:lnTo>
                <a:lnTo>
                  <a:pt x="103355" y="280933"/>
                </a:lnTo>
                <a:lnTo>
                  <a:pt x="66032" y="262300"/>
                </a:lnTo>
                <a:lnTo>
                  <a:pt x="30145" y="280933"/>
                </a:lnTo>
                <a:lnTo>
                  <a:pt x="30145" y="199233"/>
                </a:lnTo>
                <a:lnTo>
                  <a:pt x="60290" y="199233"/>
                </a:lnTo>
                <a:lnTo>
                  <a:pt x="60290" y="54467"/>
                </a:lnTo>
                <a:lnTo>
                  <a:pt x="0" y="47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55" name="graduation-cap_43911">
            <a:extLst>
              <a:ext uri="{FF2B5EF4-FFF2-40B4-BE49-F238E27FC236}">
                <a16:creationId xmlns:a16="http://schemas.microsoft.com/office/drawing/2014/main" id="{9F3C824C-A9E0-41B2-99E2-40EE02C3FA7F}"/>
              </a:ext>
            </a:extLst>
          </p:cNvPr>
          <p:cNvSpPr/>
          <p:nvPr/>
        </p:nvSpPr>
        <p:spPr>
          <a:xfrm>
            <a:off x="2239445" y="5203794"/>
            <a:ext cx="361576" cy="270897"/>
          </a:xfrm>
          <a:custGeom>
            <a:avLst/>
            <a:gdLst>
              <a:gd name="connsiteX0" fmla="*/ 131960 w 600029"/>
              <a:gd name="connsiteY0" fmla="*/ 74486 h 280933"/>
              <a:gd name="connsiteX1" fmla="*/ 308573 w 600029"/>
              <a:gd name="connsiteY1" fmla="*/ 101710 h 280933"/>
              <a:gd name="connsiteX2" fmla="*/ 470827 w 600029"/>
              <a:gd name="connsiteY2" fmla="*/ 74486 h 280933"/>
              <a:gd name="connsiteX3" fmla="*/ 470827 w 600029"/>
              <a:gd name="connsiteY3" fmla="*/ 164755 h 280933"/>
              <a:gd name="connsiteX4" fmla="*/ 320060 w 600029"/>
              <a:gd name="connsiteY4" fmla="*/ 197710 h 280933"/>
              <a:gd name="connsiteX5" fmla="*/ 131960 w 600029"/>
              <a:gd name="connsiteY5" fmla="*/ 169054 h 280933"/>
              <a:gd name="connsiteX6" fmla="*/ 297144 w 600029"/>
              <a:gd name="connsiteY6" fmla="*/ 0 h 280933"/>
              <a:gd name="connsiteX7" fmla="*/ 600029 w 600029"/>
              <a:gd name="connsiteY7" fmla="*/ 47300 h 280933"/>
              <a:gd name="connsiteX8" fmla="*/ 310063 w 600029"/>
              <a:gd name="connsiteY8" fmla="*/ 87433 h 280933"/>
              <a:gd name="connsiteX9" fmla="*/ 71774 w 600029"/>
              <a:gd name="connsiteY9" fmla="*/ 55900 h 280933"/>
              <a:gd name="connsiteX10" fmla="*/ 71774 w 600029"/>
              <a:gd name="connsiteY10" fmla="*/ 199233 h 280933"/>
              <a:gd name="connsiteX11" fmla="*/ 103355 w 600029"/>
              <a:gd name="connsiteY11" fmla="*/ 199233 h 280933"/>
              <a:gd name="connsiteX12" fmla="*/ 103355 w 600029"/>
              <a:gd name="connsiteY12" fmla="*/ 280933 h 280933"/>
              <a:gd name="connsiteX13" fmla="*/ 66032 w 600029"/>
              <a:gd name="connsiteY13" fmla="*/ 262300 h 280933"/>
              <a:gd name="connsiteX14" fmla="*/ 30145 w 600029"/>
              <a:gd name="connsiteY14" fmla="*/ 280933 h 280933"/>
              <a:gd name="connsiteX15" fmla="*/ 30145 w 600029"/>
              <a:gd name="connsiteY15" fmla="*/ 199233 h 280933"/>
              <a:gd name="connsiteX16" fmla="*/ 60290 w 600029"/>
              <a:gd name="connsiteY16" fmla="*/ 199233 h 280933"/>
              <a:gd name="connsiteX17" fmla="*/ 60290 w 600029"/>
              <a:gd name="connsiteY17" fmla="*/ 54467 h 280933"/>
              <a:gd name="connsiteX18" fmla="*/ 0 w 600029"/>
              <a:gd name="connsiteY18" fmla="*/ 47300 h 2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029" h="280933">
                <a:moveTo>
                  <a:pt x="131960" y="74486"/>
                </a:moveTo>
                <a:lnTo>
                  <a:pt x="308573" y="101710"/>
                </a:lnTo>
                <a:lnTo>
                  <a:pt x="470827" y="74486"/>
                </a:lnTo>
                <a:lnTo>
                  <a:pt x="470827" y="164755"/>
                </a:lnTo>
                <a:cubicBezTo>
                  <a:pt x="470827" y="164755"/>
                  <a:pt x="410520" y="197710"/>
                  <a:pt x="320060" y="197710"/>
                </a:cubicBezTo>
                <a:cubicBezTo>
                  <a:pt x="228164" y="197710"/>
                  <a:pt x="131960" y="169054"/>
                  <a:pt x="131960" y="169054"/>
                </a:cubicBezTo>
                <a:close/>
                <a:moveTo>
                  <a:pt x="297144" y="0"/>
                </a:moveTo>
                <a:lnTo>
                  <a:pt x="600029" y="47300"/>
                </a:lnTo>
                <a:lnTo>
                  <a:pt x="310063" y="87433"/>
                </a:lnTo>
                <a:lnTo>
                  <a:pt x="71774" y="55900"/>
                </a:lnTo>
                <a:lnTo>
                  <a:pt x="71774" y="199233"/>
                </a:lnTo>
                <a:lnTo>
                  <a:pt x="103355" y="199233"/>
                </a:lnTo>
                <a:lnTo>
                  <a:pt x="103355" y="280933"/>
                </a:lnTo>
                <a:lnTo>
                  <a:pt x="66032" y="262300"/>
                </a:lnTo>
                <a:lnTo>
                  <a:pt x="30145" y="280933"/>
                </a:lnTo>
                <a:lnTo>
                  <a:pt x="30145" y="199233"/>
                </a:lnTo>
                <a:lnTo>
                  <a:pt x="60290" y="199233"/>
                </a:lnTo>
                <a:lnTo>
                  <a:pt x="60290" y="54467"/>
                </a:lnTo>
                <a:lnTo>
                  <a:pt x="0" y="47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56" name="graduation-cap_43911">
            <a:extLst>
              <a:ext uri="{FF2B5EF4-FFF2-40B4-BE49-F238E27FC236}">
                <a16:creationId xmlns:a16="http://schemas.microsoft.com/office/drawing/2014/main" id="{097D6D89-5A0A-42F4-8BC7-997D288590CA}"/>
              </a:ext>
            </a:extLst>
          </p:cNvPr>
          <p:cNvSpPr/>
          <p:nvPr/>
        </p:nvSpPr>
        <p:spPr>
          <a:xfrm>
            <a:off x="2666467" y="5203794"/>
            <a:ext cx="361576" cy="270897"/>
          </a:xfrm>
          <a:custGeom>
            <a:avLst/>
            <a:gdLst>
              <a:gd name="connsiteX0" fmla="*/ 131960 w 600029"/>
              <a:gd name="connsiteY0" fmla="*/ 74486 h 280933"/>
              <a:gd name="connsiteX1" fmla="*/ 308573 w 600029"/>
              <a:gd name="connsiteY1" fmla="*/ 101710 h 280933"/>
              <a:gd name="connsiteX2" fmla="*/ 470827 w 600029"/>
              <a:gd name="connsiteY2" fmla="*/ 74486 h 280933"/>
              <a:gd name="connsiteX3" fmla="*/ 470827 w 600029"/>
              <a:gd name="connsiteY3" fmla="*/ 164755 h 280933"/>
              <a:gd name="connsiteX4" fmla="*/ 320060 w 600029"/>
              <a:gd name="connsiteY4" fmla="*/ 197710 h 280933"/>
              <a:gd name="connsiteX5" fmla="*/ 131960 w 600029"/>
              <a:gd name="connsiteY5" fmla="*/ 169054 h 280933"/>
              <a:gd name="connsiteX6" fmla="*/ 297144 w 600029"/>
              <a:gd name="connsiteY6" fmla="*/ 0 h 280933"/>
              <a:gd name="connsiteX7" fmla="*/ 600029 w 600029"/>
              <a:gd name="connsiteY7" fmla="*/ 47300 h 280933"/>
              <a:gd name="connsiteX8" fmla="*/ 310063 w 600029"/>
              <a:gd name="connsiteY8" fmla="*/ 87433 h 280933"/>
              <a:gd name="connsiteX9" fmla="*/ 71774 w 600029"/>
              <a:gd name="connsiteY9" fmla="*/ 55900 h 280933"/>
              <a:gd name="connsiteX10" fmla="*/ 71774 w 600029"/>
              <a:gd name="connsiteY10" fmla="*/ 199233 h 280933"/>
              <a:gd name="connsiteX11" fmla="*/ 103355 w 600029"/>
              <a:gd name="connsiteY11" fmla="*/ 199233 h 280933"/>
              <a:gd name="connsiteX12" fmla="*/ 103355 w 600029"/>
              <a:gd name="connsiteY12" fmla="*/ 280933 h 280933"/>
              <a:gd name="connsiteX13" fmla="*/ 66032 w 600029"/>
              <a:gd name="connsiteY13" fmla="*/ 262300 h 280933"/>
              <a:gd name="connsiteX14" fmla="*/ 30145 w 600029"/>
              <a:gd name="connsiteY14" fmla="*/ 280933 h 280933"/>
              <a:gd name="connsiteX15" fmla="*/ 30145 w 600029"/>
              <a:gd name="connsiteY15" fmla="*/ 199233 h 280933"/>
              <a:gd name="connsiteX16" fmla="*/ 60290 w 600029"/>
              <a:gd name="connsiteY16" fmla="*/ 199233 h 280933"/>
              <a:gd name="connsiteX17" fmla="*/ 60290 w 600029"/>
              <a:gd name="connsiteY17" fmla="*/ 54467 h 280933"/>
              <a:gd name="connsiteX18" fmla="*/ 0 w 600029"/>
              <a:gd name="connsiteY18" fmla="*/ 47300 h 2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029" h="280933">
                <a:moveTo>
                  <a:pt x="131960" y="74486"/>
                </a:moveTo>
                <a:lnTo>
                  <a:pt x="308573" y="101710"/>
                </a:lnTo>
                <a:lnTo>
                  <a:pt x="470827" y="74486"/>
                </a:lnTo>
                <a:lnTo>
                  <a:pt x="470827" y="164755"/>
                </a:lnTo>
                <a:cubicBezTo>
                  <a:pt x="470827" y="164755"/>
                  <a:pt x="410520" y="197710"/>
                  <a:pt x="320060" y="197710"/>
                </a:cubicBezTo>
                <a:cubicBezTo>
                  <a:pt x="228164" y="197710"/>
                  <a:pt x="131960" y="169054"/>
                  <a:pt x="131960" y="169054"/>
                </a:cubicBezTo>
                <a:close/>
                <a:moveTo>
                  <a:pt x="297144" y="0"/>
                </a:moveTo>
                <a:lnTo>
                  <a:pt x="600029" y="47300"/>
                </a:lnTo>
                <a:lnTo>
                  <a:pt x="310063" y="87433"/>
                </a:lnTo>
                <a:lnTo>
                  <a:pt x="71774" y="55900"/>
                </a:lnTo>
                <a:lnTo>
                  <a:pt x="71774" y="199233"/>
                </a:lnTo>
                <a:lnTo>
                  <a:pt x="103355" y="199233"/>
                </a:lnTo>
                <a:lnTo>
                  <a:pt x="103355" y="280933"/>
                </a:lnTo>
                <a:lnTo>
                  <a:pt x="66032" y="262300"/>
                </a:lnTo>
                <a:lnTo>
                  <a:pt x="30145" y="280933"/>
                </a:lnTo>
                <a:lnTo>
                  <a:pt x="30145" y="199233"/>
                </a:lnTo>
                <a:lnTo>
                  <a:pt x="60290" y="199233"/>
                </a:lnTo>
                <a:lnTo>
                  <a:pt x="60290" y="54467"/>
                </a:lnTo>
                <a:lnTo>
                  <a:pt x="0" y="47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72" name="矩形: 圆角 71">
            <a:extLst>
              <a:ext uri="{FF2B5EF4-FFF2-40B4-BE49-F238E27FC236}">
                <a16:creationId xmlns:a16="http://schemas.microsoft.com/office/drawing/2014/main" id="{8783DEC9-31D2-4C64-BA86-4A5C5B1C0D4A}"/>
              </a:ext>
            </a:extLst>
          </p:cNvPr>
          <p:cNvSpPr/>
          <p:nvPr/>
        </p:nvSpPr>
        <p:spPr>
          <a:xfrm>
            <a:off x="3680627" y="2159119"/>
            <a:ext cx="2112796" cy="1906565"/>
          </a:xfrm>
          <a:prstGeom prst="roundRect">
            <a:avLst>
              <a:gd name="adj" fmla="val 3078"/>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bg1"/>
              </a:solidFill>
              <a:ea typeface="Microsoft YaHei" panose="020B0503020204020204" pitchFamily="34" charset="-122"/>
              <a:cs typeface="+mn-ea"/>
              <a:sym typeface="+mn-lt"/>
            </a:endParaRPr>
          </a:p>
        </p:txBody>
      </p:sp>
      <p:sp>
        <p:nvSpPr>
          <p:cNvPr id="74" name="文本框 73">
            <a:extLst>
              <a:ext uri="{FF2B5EF4-FFF2-40B4-BE49-F238E27FC236}">
                <a16:creationId xmlns:a16="http://schemas.microsoft.com/office/drawing/2014/main" id="{FFDF1A25-391F-4749-9786-F1AC754858E0}"/>
              </a:ext>
            </a:extLst>
          </p:cNvPr>
          <p:cNvSpPr txBox="1"/>
          <p:nvPr/>
        </p:nvSpPr>
        <p:spPr>
          <a:xfrm>
            <a:off x="3767356" y="2365634"/>
            <a:ext cx="1110429" cy="369332"/>
          </a:xfrm>
          <a:prstGeom prst="rect">
            <a:avLst/>
          </a:prstGeom>
          <a:noFill/>
        </p:spPr>
        <p:txBody>
          <a:bodyPr wrap="square" rtlCol="0">
            <a:noAutofit/>
          </a:bodyPr>
          <a:lstStyle/>
          <a:p>
            <a:r>
              <a:rPr lang="zh-CN" altLang="en-US" dirty="0">
                <a:ea typeface="Microsoft YaHei" panose="020B0503020204020204" pitchFamily="34" charset="-122"/>
                <a:cs typeface="+mn-ea"/>
                <a:sym typeface="+mn-lt"/>
              </a:rPr>
              <a:t>娱乐活动</a:t>
            </a:r>
          </a:p>
        </p:txBody>
      </p:sp>
      <p:sp>
        <p:nvSpPr>
          <p:cNvPr id="96" name="矩形: 圆角 95">
            <a:extLst>
              <a:ext uri="{FF2B5EF4-FFF2-40B4-BE49-F238E27FC236}">
                <a16:creationId xmlns:a16="http://schemas.microsoft.com/office/drawing/2014/main" id="{E6599B9C-68B7-4074-A14C-1A88169B64B3}"/>
              </a:ext>
            </a:extLst>
          </p:cNvPr>
          <p:cNvSpPr/>
          <p:nvPr/>
        </p:nvSpPr>
        <p:spPr>
          <a:xfrm>
            <a:off x="3861557" y="2785174"/>
            <a:ext cx="1218913" cy="220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97" name="矩形: 圆角 96">
            <a:extLst>
              <a:ext uri="{FF2B5EF4-FFF2-40B4-BE49-F238E27FC236}">
                <a16:creationId xmlns:a16="http://schemas.microsoft.com/office/drawing/2014/main" id="{0C68FE40-4114-45FC-9546-3861061DE1A6}"/>
              </a:ext>
            </a:extLst>
          </p:cNvPr>
          <p:cNvSpPr/>
          <p:nvPr/>
        </p:nvSpPr>
        <p:spPr>
          <a:xfrm>
            <a:off x="3878145" y="2807571"/>
            <a:ext cx="952059" cy="181585"/>
          </a:xfrm>
          <a:prstGeom prst="roundRect">
            <a:avLst>
              <a:gd name="adj" fmla="val 15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98" name="文本框 97">
            <a:extLst>
              <a:ext uri="{FF2B5EF4-FFF2-40B4-BE49-F238E27FC236}">
                <a16:creationId xmlns:a16="http://schemas.microsoft.com/office/drawing/2014/main" id="{C361C9CF-4AA6-4EF5-8D1F-3BDA9C881A1D}"/>
              </a:ext>
            </a:extLst>
          </p:cNvPr>
          <p:cNvSpPr txBox="1"/>
          <p:nvPr/>
        </p:nvSpPr>
        <p:spPr>
          <a:xfrm>
            <a:off x="4063015" y="2799270"/>
            <a:ext cx="520406" cy="215444"/>
          </a:xfrm>
          <a:prstGeom prst="rect">
            <a:avLst/>
          </a:prstGeom>
          <a:noFill/>
        </p:spPr>
        <p:txBody>
          <a:bodyPr wrap="square" lIns="0" tIns="0" rIns="0" bIns="0" rtlCol="0">
            <a:noAutofit/>
          </a:bodyPr>
          <a:lstStyle/>
          <a:p>
            <a:r>
              <a:rPr lang="en-US" altLang="zh-CN" sz="1400" dirty="0">
                <a:ea typeface="Microsoft YaHei" panose="020B0503020204020204" pitchFamily="34" charset="-122"/>
                <a:cs typeface="+mn-ea"/>
                <a:sym typeface="+mn-lt"/>
              </a:rPr>
              <a:t>72.4%</a:t>
            </a:r>
            <a:endParaRPr lang="zh-CN" altLang="en-US" sz="1400" dirty="0">
              <a:ea typeface="Microsoft YaHei" panose="020B0503020204020204" pitchFamily="34" charset="-122"/>
              <a:cs typeface="+mn-ea"/>
              <a:sym typeface="+mn-lt"/>
            </a:endParaRPr>
          </a:p>
        </p:txBody>
      </p:sp>
      <p:sp>
        <p:nvSpPr>
          <p:cNvPr id="95" name="文本框 94">
            <a:extLst>
              <a:ext uri="{FF2B5EF4-FFF2-40B4-BE49-F238E27FC236}">
                <a16:creationId xmlns:a16="http://schemas.microsoft.com/office/drawing/2014/main" id="{FA8AA0A6-1A37-400B-961A-A719D50D8A80}"/>
              </a:ext>
            </a:extLst>
          </p:cNvPr>
          <p:cNvSpPr txBox="1"/>
          <p:nvPr/>
        </p:nvSpPr>
        <p:spPr>
          <a:xfrm>
            <a:off x="5136749" y="2792222"/>
            <a:ext cx="569945" cy="215444"/>
          </a:xfrm>
          <a:prstGeom prst="rect">
            <a:avLst/>
          </a:prstGeom>
          <a:noFill/>
        </p:spPr>
        <p:txBody>
          <a:bodyPr wrap="square" lIns="0" tIns="0" rIns="0" bIns="0" rtlCol="0">
            <a:noAutofit/>
          </a:bodyPr>
          <a:lstStyle/>
          <a:p>
            <a:r>
              <a:rPr lang="zh-CN" altLang="en-US" sz="1400" dirty="0">
                <a:ea typeface="Microsoft YaHei" panose="020B0503020204020204" pitchFamily="34" charset="-122"/>
                <a:cs typeface="+mn-ea"/>
                <a:sym typeface="+mn-lt"/>
              </a:rPr>
              <a:t>刷手机</a:t>
            </a:r>
          </a:p>
        </p:txBody>
      </p:sp>
      <p:sp>
        <p:nvSpPr>
          <p:cNvPr id="93" name="touch-screen-mobile-device_18589">
            <a:extLst>
              <a:ext uri="{FF2B5EF4-FFF2-40B4-BE49-F238E27FC236}">
                <a16:creationId xmlns:a16="http://schemas.microsoft.com/office/drawing/2014/main" id="{FC6F27E3-6F67-4217-84E7-1D20A178581A}"/>
              </a:ext>
            </a:extLst>
          </p:cNvPr>
          <p:cNvSpPr/>
          <p:nvPr/>
        </p:nvSpPr>
        <p:spPr>
          <a:xfrm>
            <a:off x="4897235" y="2807571"/>
            <a:ext cx="100995" cy="181585"/>
          </a:xfrm>
          <a:custGeom>
            <a:avLst/>
            <a:gdLst>
              <a:gd name="connsiteX0" fmla="*/ 168661 w 337373"/>
              <a:gd name="connsiteY0" fmla="*/ 509205 h 606580"/>
              <a:gd name="connsiteX1" fmla="*/ 148933 w 337373"/>
              <a:gd name="connsiteY1" fmla="*/ 528898 h 606580"/>
              <a:gd name="connsiteX2" fmla="*/ 168661 w 337373"/>
              <a:gd name="connsiteY2" fmla="*/ 548499 h 606580"/>
              <a:gd name="connsiteX3" fmla="*/ 188299 w 337373"/>
              <a:gd name="connsiteY3" fmla="*/ 528898 h 606580"/>
              <a:gd name="connsiteX4" fmla="*/ 168661 w 337373"/>
              <a:gd name="connsiteY4" fmla="*/ 509205 h 606580"/>
              <a:gd name="connsiteX5" fmla="*/ 168661 w 337373"/>
              <a:gd name="connsiteY5" fmla="*/ 489512 h 606580"/>
              <a:gd name="connsiteX6" fmla="*/ 208027 w 337373"/>
              <a:gd name="connsiteY6" fmla="*/ 528898 h 606580"/>
              <a:gd name="connsiteX7" fmla="*/ 168661 w 337373"/>
              <a:gd name="connsiteY7" fmla="*/ 568192 h 606580"/>
              <a:gd name="connsiteX8" fmla="*/ 129205 w 337373"/>
              <a:gd name="connsiteY8" fmla="*/ 528898 h 606580"/>
              <a:gd name="connsiteX9" fmla="*/ 168661 w 337373"/>
              <a:gd name="connsiteY9" fmla="*/ 489512 h 606580"/>
              <a:gd name="connsiteX10" fmla="*/ 45548 w 337373"/>
              <a:gd name="connsiteY10" fmla="*/ 108181 h 606580"/>
              <a:gd name="connsiteX11" fmla="*/ 45548 w 337373"/>
              <a:gd name="connsiteY11" fmla="*/ 462270 h 606580"/>
              <a:gd name="connsiteX12" fmla="*/ 293469 w 337373"/>
              <a:gd name="connsiteY12" fmla="*/ 462270 h 606580"/>
              <a:gd name="connsiteX13" fmla="*/ 293469 w 337373"/>
              <a:gd name="connsiteY13" fmla="*/ 108181 h 606580"/>
              <a:gd name="connsiteX14" fmla="*/ 35733 w 337373"/>
              <a:gd name="connsiteY14" fmla="*/ 88489 h 606580"/>
              <a:gd name="connsiteX15" fmla="*/ 303284 w 337373"/>
              <a:gd name="connsiteY15" fmla="*/ 88489 h 606580"/>
              <a:gd name="connsiteX16" fmla="*/ 313099 w 337373"/>
              <a:gd name="connsiteY16" fmla="*/ 98380 h 606580"/>
              <a:gd name="connsiteX17" fmla="*/ 313099 w 337373"/>
              <a:gd name="connsiteY17" fmla="*/ 472071 h 606580"/>
              <a:gd name="connsiteX18" fmla="*/ 303284 w 337373"/>
              <a:gd name="connsiteY18" fmla="*/ 481962 h 606580"/>
              <a:gd name="connsiteX19" fmla="*/ 35733 w 337373"/>
              <a:gd name="connsiteY19" fmla="*/ 481962 h 606580"/>
              <a:gd name="connsiteX20" fmla="*/ 25827 w 337373"/>
              <a:gd name="connsiteY20" fmla="*/ 472071 h 606580"/>
              <a:gd name="connsiteX21" fmla="*/ 25827 w 337373"/>
              <a:gd name="connsiteY21" fmla="*/ 98380 h 606580"/>
              <a:gd name="connsiteX22" fmla="*/ 35733 w 337373"/>
              <a:gd name="connsiteY22" fmla="*/ 88489 h 606580"/>
              <a:gd name="connsiteX23" fmla="*/ 131685 w 337373"/>
              <a:gd name="connsiteY23" fmla="*/ 45938 h 606580"/>
              <a:gd name="connsiteX24" fmla="*/ 205597 w 337373"/>
              <a:gd name="connsiteY24" fmla="*/ 45938 h 606580"/>
              <a:gd name="connsiteX25" fmla="*/ 215506 w 337373"/>
              <a:gd name="connsiteY25" fmla="*/ 55746 h 606580"/>
              <a:gd name="connsiteX26" fmla="*/ 205597 w 337373"/>
              <a:gd name="connsiteY26" fmla="*/ 65555 h 606580"/>
              <a:gd name="connsiteX27" fmla="*/ 131685 w 337373"/>
              <a:gd name="connsiteY27" fmla="*/ 65555 h 606580"/>
              <a:gd name="connsiteX28" fmla="*/ 121866 w 337373"/>
              <a:gd name="connsiteY28" fmla="*/ 55746 h 606580"/>
              <a:gd name="connsiteX29" fmla="*/ 131685 w 337373"/>
              <a:gd name="connsiteY29" fmla="*/ 45938 h 606580"/>
              <a:gd name="connsiteX30" fmla="*/ 88864 w 337373"/>
              <a:gd name="connsiteY30" fmla="*/ 45938 h 606580"/>
              <a:gd name="connsiteX31" fmla="*/ 90866 w 337373"/>
              <a:gd name="connsiteY31" fmla="*/ 45938 h 606580"/>
              <a:gd name="connsiteX32" fmla="*/ 100697 w 337373"/>
              <a:gd name="connsiteY32" fmla="*/ 55746 h 606580"/>
              <a:gd name="connsiteX33" fmla="*/ 90866 w 337373"/>
              <a:gd name="connsiteY33" fmla="*/ 65555 h 606580"/>
              <a:gd name="connsiteX34" fmla="*/ 88864 w 337373"/>
              <a:gd name="connsiteY34" fmla="*/ 65555 h 606580"/>
              <a:gd name="connsiteX35" fmla="*/ 79033 w 337373"/>
              <a:gd name="connsiteY35" fmla="*/ 55746 h 606580"/>
              <a:gd name="connsiteX36" fmla="*/ 88864 w 337373"/>
              <a:gd name="connsiteY36" fmla="*/ 45938 h 606580"/>
              <a:gd name="connsiteX37" fmla="*/ 19723 w 337373"/>
              <a:gd name="connsiteY37" fmla="*/ 19693 h 606580"/>
              <a:gd name="connsiteX38" fmla="*/ 19723 w 337373"/>
              <a:gd name="connsiteY38" fmla="*/ 586887 h 606580"/>
              <a:gd name="connsiteX39" fmla="*/ 317650 w 337373"/>
              <a:gd name="connsiteY39" fmla="*/ 586887 h 606580"/>
              <a:gd name="connsiteX40" fmla="*/ 317650 w 337373"/>
              <a:gd name="connsiteY40" fmla="*/ 19693 h 606580"/>
              <a:gd name="connsiteX41" fmla="*/ 9816 w 337373"/>
              <a:gd name="connsiteY41" fmla="*/ 0 h 606580"/>
              <a:gd name="connsiteX42" fmla="*/ 327466 w 337373"/>
              <a:gd name="connsiteY42" fmla="*/ 0 h 606580"/>
              <a:gd name="connsiteX43" fmla="*/ 337373 w 337373"/>
              <a:gd name="connsiteY43" fmla="*/ 9801 h 606580"/>
              <a:gd name="connsiteX44" fmla="*/ 337373 w 337373"/>
              <a:gd name="connsiteY44" fmla="*/ 596688 h 606580"/>
              <a:gd name="connsiteX45" fmla="*/ 327466 w 337373"/>
              <a:gd name="connsiteY45" fmla="*/ 606580 h 606580"/>
              <a:gd name="connsiteX46" fmla="*/ 9816 w 337373"/>
              <a:gd name="connsiteY46" fmla="*/ 606580 h 606580"/>
              <a:gd name="connsiteX47" fmla="*/ 0 w 337373"/>
              <a:gd name="connsiteY47" fmla="*/ 596688 h 606580"/>
              <a:gd name="connsiteX48" fmla="*/ 0 w 337373"/>
              <a:gd name="connsiteY48" fmla="*/ 9801 h 606580"/>
              <a:gd name="connsiteX49" fmla="*/ 9816 w 337373"/>
              <a:gd name="connsiteY49"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7373" h="606580">
                <a:moveTo>
                  <a:pt x="168661" y="509205"/>
                </a:moveTo>
                <a:cubicBezTo>
                  <a:pt x="157752" y="509205"/>
                  <a:pt x="148933" y="518008"/>
                  <a:pt x="148933" y="528898"/>
                </a:cubicBezTo>
                <a:cubicBezTo>
                  <a:pt x="148933" y="539697"/>
                  <a:pt x="157752" y="548499"/>
                  <a:pt x="168661" y="548499"/>
                </a:cubicBezTo>
                <a:cubicBezTo>
                  <a:pt x="179480" y="548499"/>
                  <a:pt x="188299" y="539697"/>
                  <a:pt x="188299" y="528898"/>
                </a:cubicBezTo>
                <a:cubicBezTo>
                  <a:pt x="188299" y="518008"/>
                  <a:pt x="179480" y="509205"/>
                  <a:pt x="168661" y="509205"/>
                </a:cubicBezTo>
                <a:close/>
                <a:moveTo>
                  <a:pt x="168661" y="489512"/>
                </a:moveTo>
                <a:cubicBezTo>
                  <a:pt x="190390" y="489512"/>
                  <a:pt x="208027" y="507118"/>
                  <a:pt x="208027" y="528898"/>
                </a:cubicBezTo>
                <a:cubicBezTo>
                  <a:pt x="208027" y="550587"/>
                  <a:pt x="190390" y="568192"/>
                  <a:pt x="168661" y="568192"/>
                </a:cubicBezTo>
                <a:cubicBezTo>
                  <a:pt x="146933" y="568192"/>
                  <a:pt x="129205" y="550587"/>
                  <a:pt x="129205" y="528898"/>
                </a:cubicBezTo>
                <a:cubicBezTo>
                  <a:pt x="129205" y="507118"/>
                  <a:pt x="146933" y="489512"/>
                  <a:pt x="168661" y="489512"/>
                </a:cubicBezTo>
                <a:close/>
                <a:moveTo>
                  <a:pt x="45548" y="108181"/>
                </a:moveTo>
                <a:lnTo>
                  <a:pt x="45548" y="462270"/>
                </a:lnTo>
                <a:lnTo>
                  <a:pt x="293469" y="462270"/>
                </a:lnTo>
                <a:lnTo>
                  <a:pt x="293469" y="108181"/>
                </a:lnTo>
                <a:close/>
                <a:moveTo>
                  <a:pt x="35733" y="88489"/>
                </a:moveTo>
                <a:lnTo>
                  <a:pt x="303284" y="88489"/>
                </a:lnTo>
                <a:cubicBezTo>
                  <a:pt x="308737" y="88489"/>
                  <a:pt x="313099" y="92936"/>
                  <a:pt x="313099" y="98380"/>
                </a:cubicBezTo>
                <a:lnTo>
                  <a:pt x="313099" y="472071"/>
                </a:lnTo>
                <a:cubicBezTo>
                  <a:pt x="313099" y="477516"/>
                  <a:pt x="308737" y="481962"/>
                  <a:pt x="303284" y="481962"/>
                </a:cubicBezTo>
                <a:lnTo>
                  <a:pt x="35733" y="481962"/>
                </a:lnTo>
                <a:cubicBezTo>
                  <a:pt x="30280" y="481962"/>
                  <a:pt x="25827" y="477516"/>
                  <a:pt x="25827" y="472071"/>
                </a:cubicBezTo>
                <a:lnTo>
                  <a:pt x="25827" y="98380"/>
                </a:lnTo>
                <a:cubicBezTo>
                  <a:pt x="25827" y="92936"/>
                  <a:pt x="30280" y="88489"/>
                  <a:pt x="35733" y="88489"/>
                </a:cubicBezTo>
                <a:close/>
                <a:moveTo>
                  <a:pt x="131685" y="45938"/>
                </a:moveTo>
                <a:lnTo>
                  <a:pt x="205597" y="45938"/>
                </a:lnTo>
                <a:cubicBezTo>
                  <a:pt x="211051" y="45938"/>
                  <a:pt x="215506" y="50297"/>
                  <a:pt x="215506" y="55746"/>
                </a:cubicBezTo>
                <a:cubicBezTo>
                  <a:pt x="215506" y="61196"/>
                  <a:pt x="211051" y="65555"/>
                  <a:pt x="205597" y="65555"/>
                </a:cubicBezTo>
                <a:lnTo>
                  <a:pt x="131685" y="65555"/>
                </a:lnTo>
                <a:cubicBezTo>
                  <a:pt x="126230" y="65555"/>
                  <a:pt x="121866" y="61196"/>
                  <a:pt x="121866" y="55746"/>
                </a:cubicBezTo>
                <a:cubicBezTo>
                  <a:pt x="121866" y="50297"/>
                  <a:pt x="126321" y="45938"/>
                  <a:pt x="131685" y="45938"/>
                </a:cubicBezTo>
                <a:close/>
                <a:moveTo>
                  <a:pt x="88864" y="45938"/>
                </a:moveTo>
                <a:lnTo>
                  <a:pt x="90866" y="45938"/>
                </a:lnTo>
                <a:cubicBezTo>
                  <a:pt x="96237" y="45938"/>
                  <a:pt x="100697" y="50297"/>
                  <a:pt x="100697" y="55746"/>
                </a:cubicBezTo>
                <a:cubicBezTo>
                  <a:pt x="100697" y="61196"/>
                  <a:pt x="96237" y="65555"/>
                  <a:pt x="90866" y="65555"/>
                </a:cubicBezTo>
                <a:lnTo>
                  <a:pt x="88864" y="65555"/>
                </a:lnTo>
                <a:cubicBezTo>
                  <a:pt x="83402" y="65555"/>
                  <a:pt x="79033" y="61196"/>
                  <a:pt x="79033" y="55746"/>
                </a:cubicBezTo>
                <a:cubicBezTo>
                  <a:pt x="79033" y="50297"/>
                  <a:pt x="83402" y="45938"/>
                  <a:pt x="88864" y="45938"/>
                </a:cubicBezTo>
                <a:close/>
                <a:moveTo>
                  <a:pt x="19723" y="19693"/>
                </a:moveTo>
                <a:lnTo>
                  <a:pt x="19723" y="586887"/>
                </a:lnTo>
                <a:lnTo>
                  <a:pt x="317650" y="586887"/>
                </a:lnTo>
                <a:lnTo>
                  <a:pt x="317650" y="19693"/>
                </a:lnTo>
                <a:close/>
                <a:moveTo>
                  <a:pt x="9816" y="0"/>
                </a:moveTo>
                <a:lnTo>
                  <a:pt x="327466" y="0"/>
                </a:lnTo>
                <a:cubicBezTo>
                  <a:pt x="332920" y="0"/>
                  <a:pt x="337373" y="4356"/>
                  <a:pt x="337373" y="9801"/>
                </a:cubicBezTo>
                <a:lnTo>
                  <a:pt x="337373" y="596688"/>
                </a:lnTo>
                <a:cubicBezTo>
                  <a:pt x="337373" y="602133"/>
                  <a:pt x="332920" y="606580"/>
                  <a:pt x="327466" y="606580"/>
                </a:cubicBezTo>
                <a:lnTo>
                  <a:pt x="9816" y="606580"/>
                </a:lnTo>
                <a:cubicBezTo>
                  <a:pt x="4363" y="606580"/>
                  <a:pt x="0" y="602133"/>
                  <a:pt x="0" y="596688"/>
                </a:cubicBezTo>
                <a:lnTo>
                  <a:pt x="0" y="9801"/>
                </a:lnTo>
                <a:cubicBezTo>
                  <a:pt x="0" y="4447"/>
                  <a:pt x="4363" y="0"/>
                  <a:pt x="98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87" name="文本框 86">
            <a:extLst>
              <a:ext uri="{FF2B5EF4-FFF2-40B4-BE49-F238E27FC236}">
                <a16:creationId xmlns:a16="http://schemas.microsoft.com/office/drawing/2014/main" id="{12FA8A89-72CE-4208-B72C-0D5065B5B958}"/>
              </a:ext>
            </a:extLst>
          </p:cNvPr>
          <p:cNvSpPr txBox="1"/>
          <p:nvPr/>
        </p:nvSpPr>
        <p:spPr>
          <a:xfrm>
            <a:off x="5150697" y="3214449"/>
            <a:ext cx="542049" cy="215444"/>
          </a:xfrm>
          <a:prstGeom prst="rect">
            <a:avLst/>
          </a:prstGeom>
          <a:noFill/>
        </p:spPr>
        <p:txBody>
          <a:bodyPr wrap="square" lIns="0" tIns="0" rIns="0" bIns="0" rtlCol="0">
            <a:noAutofit/>
          </a:bodyPr>
          <a:lstStyle/>
          <a:p>
            <a:r>
              <a:rPr lang="zh-CN" altLang="en-US" sz="1400" dirty="0">
                <a:ea typeface="Microsoft YaHei" panose="020B0503020204020204" pitchFamily="34" charset="-122"/>
                <a:cs typeface="+mn-ea"/>
                <a:sym typeface="+mn-lt"/>
              </a:rPr>
              <a:t>看影视</a:t>
            </a:r>
          </a:p>
        </p:txBody>
      </p:sp>
      <p:sp>
        <p:nvSpPr>
          <p:cNvPr id="89" name="矩形: 圆角 88">
            <a:extLst>
              <a:ext uri="{FF2B5EF4-FFF2-40B4-BE49-F238E27FC236}">
                <a16:creationId xmlns:a16="http://schemas.microsoft.com/office/drawing/2014/main" id="{45475A01-1574-4879-9AC8-D0A8E794E155}"/>
              </a:ext>
            </a:extLst>
          </p:cNvPr>
          <p:cNvSpPr/>
          <p:nvPr/>
        </p:nvSpPr>
        <p:spPr>
          <a:xfrm>
            <a:off x="3861557" y="3207401"/>
            <a:ext cx="1218913" cy="220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90" name="矩形: 圆角 89">
            <a:extLst>
              <a:ext uri="{FF2B5EF4-FFF2-40B4-BE49-F238E27FC236}">
                <a16:creationId xmlns:a16="http://schemas.microsoft.com/office/drawing/2014/main" id="{190C568E-2680-4168-A78C-B2049DD0C7B5}"/>
              </a:ext>
            </a:extLst>
          </p:cNvPr>
          <p:cNvSpPr/>
          <p:nvPr/>
        </p:nvSpPr>
        <p:spPr>
          <a:xfrm>
            <a:off x="3878145" y="3229798"/>
            <a:ext cx="873299" cy="181585"/>
          </a:xfrm>
          <a:prstGeom prst="roundRect">
            <a:avLst>
              <a:gd name="adj" fmla="val 15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91" name="文本框 90">
            <a:extLst>
              <a:ext uri="{FF2B5EF4-FFF2-40B4-BE49-F238E27FC236}">
                <a16:creationId xmlns:a16="http://schemas.microsoft.com/office/drawing/2014/main" id="{22F71B9B-D4C2-44DC-9D1C-B8C50DBF39F4}"/>
              </a:ext>
            </a:extLst>
          </p:cNvPr>
          <p:cNvSpPr txBox="1"/>
          <p:nvPr/>
        </p:nvSpPr>
        <p:spPr>
          <a:xfrm>
            <a:off x="4063015" y="3221497"/>
            <a:ext cx="520406" cy="215444"/>
          </a:xfrm>
          <a:prstGeom prst="rect">
            <a:avLst/>
          </a:prstGeom>
          <a:noFill/>
        </p:spPr>
        <p:txBody>
          <a:bodyPr wrap="square" lIns="0" tIns="0" rIns="0" bIns="0" rtlCol="0">
            <a:noAutofit/>
          </a:bodyPr>
          <a:lstStyle/>
          <a:p>
            <a:r>
              <a:rPr lang="en-US" altLang="zh-CN" sz="1400" dirty="0">
                <a:ea typeface="Microsoft YaHei" panose="020B0503020204020204" pitchFamily="34" charset="-122"/>
                <a:cs typeface="+mn-ea"/>
                <a:sym typeface="+mn-lt"/>
              </a:rPr>
              <a:t>68.0%</a:t>
            </a:r>
            <a:endParaRPr lang="zh-CN" altLang="en-US" sz="1400" dirty="0">
              <a:ea typeface="Microsoft YaHei" panose="020B0503020204020204" pitchFamily="34" charset="-122"/>
              <a:cs typeface="+mn-ea"/>
              <a:sym typeface="+mn-lt"/>
            </a:endParaRPr>
          </a:p>
        </p:txBody>
      </p:sp>
      <p:sp>
        <p:nvSpPr>
          <p:cNvPr id="86" name="tv-monitor_20109">
            <a:extLst>
              <a:ext uri="{FF2B5EF4-FFF2-40B4-BE49-F238E27FC236}">
                <a16:creationId xmlns:a16="http://schemas.microsoft.com/office/drawing/2014/main" id="{5C86330D-1D7B-4BB1-A335-E256363ADC61}"/>
              </a:ext>
            </a:extLst>
          </p:cNvPr>
          <p:cNvSpPr/>
          <p:nvPr/>
        </p:nvSpPr>
        <p:spPr>
          <a:xfrm>
            <a:off x="4847581" y="3251716"/>
            <a:ext cx="166969" cy="132280"/>
          </a:xfrm>
          <a:custGeom>
            <a:avLst/>
            <a:gdLst>
              <a:gd name="connsiteX0" fmla="*/ 259539 w 607639"/>
              <a:gd name="connsiteY0" fmla="*/ 393063 h 481397"/>
              <a:gd name="connsiteX1" fmla="*/ 259539 w 607639"/>
              <a:gd name="connsiteY1" fmla="*/ 452871 h 481397"/>
              <a:gd name="connsiteX2" fmla="*/ 348011 w 607639"/>
              <a:gd name="connsiteY2" fmla="*/ 452871 h 481397"/>
              <a:gd name="connsiteX3" fmla="*/ 348011 w 607639"/>
              <a:gd name="connsiteY3" fmla="*/ 393063 h 481397"/>
              <a:gd name="connsiteX4" fmla="*/ 266747 w 607639"/>
              <a:gd name="connsiteY4" fmla="*/ 317615 h 481397"/>
              <a:gd name="connsiteX5" fmla="*/ 340911 w 607639"/>
              <a:gd name="connsiteY5" fmla="*/ 317615 h 481397"/>
              <a:gd name="connsiteX6" fmla="*/ 355156 w 607639"/>
              <a:gd name="connsiteY6" fmla="*/ 331834 h 481397"/>
              <a:gd name="connsiteX7" fmla="*/ 340911 w 607639"/>
              <a:gd name="connsiteY7" fmla="*/ 346053 h 481397"/>
              <a:gd name="connsiteX8" fmla="*/ 266747 w 607639"/>
              <a:gd name="connsiteY8" fmla="*/ 346053 h 481397"/>
              <a:gd name="connsiteX9" fmla="*/ 252413 w 607639"/>
              <a:gd name="connsiteY9" fmla="*/ 331834 h 481397"/>
              <a:gd name="connsiteX10" fmla="*/ 266747 w 607639"/>
              <a:gd name="connsiteY10" fmla="*/ 317615 h 481397"/>
              <a:gd name="connsiteX11" fmla="*/ 495668 w 607639"/>
              <a:gd name="connsiteY11" fmla="*/ 276334 h 481397"/>
              <a:gd name="connsiteX12" fmla="*/ 497983 w 607639"/>
              <a:gd name="connsiteY12" fmla="*/ 276334 h 481397"/>
              <a:gd name="connsiteX13" fmla="*/ 512235 w 607639"/>
              <a:gd name="connsiteY13" fmla="*/ 290543 h 481397"/>
              <a:gd name="connsiteX14" fmla="*/ 497983 w 607639"/>
              <a:gd name="connsiteY14" fmla="*/ 304842 h 481397"/>
              <a:gd name="connsiteX15" fmla="*/ 495668 w 607639"/>
              <a:gd name="connsiteY15" fmla="*/ 304842 h 481397"/>
              <a:gd name="connsiteX16" fmla="*/ 481327 w 607639"/>
              <a:gd name="connsiteY16" fmla="*/ 290632 h 481397"/>
              <a:gd name="connsiteX17" fmla="*/ 495668 w 607639"/>
              <a:gd name="connsiteY17" fmla="*/ 276334 h 481397"/>
              <a:gd name="connsiteX18" fmla="*/ 28482 w 607639"/>
              <a:gd name="connsiteY18" fmla="*/ 28437 h 481397"/>
              <a:gd name="connsiteX19" fmla="*/ 28482 w 607639"/>
              <a:gd name="connsiteY19" fmla="*/ 276290 h 481397"/>
              <a:gd name="connsiteX20" fmla="*/ 450723 w 607639"/>
              <a:gd name="connsiteY20" fmla="*/ 276290 h 481397"/>
              <a:gd name="connsiteX21" fmla="*/ 464964 w 607639"/>
              <a:gd name="connsiteY21" fmla="*/ 290509 h 481397"/>
              <a:gd name="connsiteX22" fmla="*/ 450723 w 607639"/>
              <a:gd name="connsiteY22" fmla="*/ 304816 h 481397"/>
              <a:gd name="connsiteX23" fmla="*/ 28482 w 607639"/>
              <a:gd name="connsiteY23" fmla="*/ 304816 h 481397"/>
              <a:gd name="connsiteX24" fmla="*/ 28482 w 607639"/>
              <a:gd name="connsiteY24" fmla="*/ 364536 h 481397"/>
              <a:gd name="connsiteX25" fmla="*/ 245299 w 607639"/>
              <a:gd name="connsiteY25" fmla="*/ 364536 h 481397"/>
              <a:gd name="connsiteX26" fmla="*/ 362251 w 607639"/>
              <a:gd name="connsiteY26" fmla="*/ 364536 h 481397"/>
              <a:gd name="connsiteX27" fmla="*/ 579068 w 607639"/>
              <a:gd name="connsiteY27" fmla="*/ 364536 h 481397"/>
              <a:gd name="connsiteX28" fmla="*/ 579068 w 607639"/>
              <a:gd name="connsiteY28" fmla="*/ 304816 h 481397"/>
              <a:gd name="connsiteX29" fmla="*/ 543733 w 607639"/>
              <a:gd name="connsiteY29" fmla="*/ 304816 h 481397"/>
              <a:gd name="connsiteX30" fmla="*/ 529492 w 607639"/>
              <a:gd name="connsiteY30" fmla="*/ 290598 h 481397"/>
              <a:gd name="connsiteX31" fmla="*/ 543733 w 607639"/>
              <a:gd name="connsiteY31" fmla="*/ 276290 h 481397"/>
              <a:gd name="connsiteX32" fmla="*/ 579068 w 607639"/>
              <a:gd name="connsiteY32" fmla="*/ 276290 h 481397"/>
              <a:gd name="connsiteX33" fmla="*/ 579068 w 607639"/>
              <a:gd name="connsiteY33" fmla="*/ 28437 h 481397"/>
              <a:gd name="connsiteX34" fmla="*/ 14241 w 607639"/>
              <a:gd name="connsiteY34" fmla="*/ 0 h 481397"/>
              <a:gd name="connsiteX35" fmla="*/ 593309 w 607639"/>
              <a:gd name="connsiteY35" fmla="*/ 0 h 481397"/>
              <a:gd name="connsiteX36" fmla="*/ 607639 w 607639"/>
              <a:gd name="connsiteY36" fmla="*/ 14219 h 481397"/>
              <a:gd name="connsiteX37" fmla="*/ 607639 w 607639"/>
              <a:gd name="connsiteY37" fmla="*/ 378755 h 481397"/>
              <a:gd name="connsiteX38" fmla="*/ 593309 w 607639"/>
              <a:gd name="connsiteY38" fmla="*/ 393063 h 481397"/>
              <a:gd name="connsiteX39" fmla="*/ 376581 w 607639"/>
              <a:gd name="connsiteY39" fmla="*/ 393063 h 481397"/>
              <a:gd name="connsiteX40" fmla="*/ 376581 w 607639"/>
              <a:gd name="connsiteY40" fmla="*/ 452871 h 481397"/>
              <a:gd name="connsiteX41" fmla="*/ 402215 w 607639"/>
              <a:gd name="connsiteY41" fmla="*/ 452871 h 481397"/>
              <a:gd name="connsiteX42" fmla="*/ 416456 w 607639"/>
              <a:gd name="connsiteY42" fmla="*/ 467178 h 481397"/>
              <a:gd name="connsiteX43" fmla="*/ 402215 w 607639"/>
              <a:gd name="connsiteY43" fmla="*/ 481397 h 481397"/>
              <a:gd name="connsiteX44" fmla="*/ 205424 w 607639"/>
              <a:gd name="connsiteY44" fmla="*/ 481397 h 481397"/>
              <a:gd name="connsiteX45" fmla="*/ 191094 w 607639"/>
              <a:gd name="connsiteY45" fmla="*/ 467178 h 481397"/>
              <a:gd name="connsiteX46" fmla="*/ 205424 w 607639"/>
              <a:gd name="connsiteY46" fmla="*/ 452871 h 481397"/>
              <a:gd name="connsiteX47" fmla="*/ 231058 w 607639"/>
              <a:gd name="connsiteY47" fmla="*/ 452871 h 481397"/>
              <a:gd name="connsiteX48" fmla="*/ 231058 w 607639"/>
              <a:gd name="connsiteY48" fmla="*/ 393063 h 481397"/>
              <a:gd name="connsiteX49" fmla="*/ 14241 w 607639"/>
              <a:gd name="connsiteY49" fmla="*/ 393063 h 481397"/>
              <a:gd name="connsiteX50" fmla="*/ 0 w 607639"/>
              <a:gd name="connsiteY50" fmla="*/ 378755 h 481397"/>
              <a:gd name="connsiteX51" fmla="*/ 0 w 607639"/>
              <a:gd name="connsiteY51" fmla="*/ 14219 h 481397"/>
              <a:gd name="connsiteX52" fmla="*/ 14241 w 607639"/>
              <a:gd name="connsiteY52" fmla="*/ 0 h 48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7639" h="481397">
                <a:moveTo>
                  <a:pt x="259539" y="393063"/>
                </a:moveTo>
                <a:lnTo>
                  <a:pt x="259539" y="452871"/>
                </a:lnTo>
                <a:lnTo>
                  <a:pt x="348011" y="452871"/>
                </a:lnTo>
                <a:lnTo>
                  <a:pt x="348011" y="393063"/>
                </a:lnTo>
                <a:close/>
                <a:moveTo>
                  <a:pt x="266747" y="317615"/>
                </a:moveTo>
                <a:lnTo>
                  <a:pt x="340911" y="317615"/>
                </a:lnTo>
                <a:cubicBezTo>
                  <a:pt x="348746" y="317615"/>
                  <a:pt x="355156" y="324014"/>
                  <a:pt x="355156" y="331834"/>
                </a:cubicBezTo>
                <a:cubicBezTo>
                  <a:pt x="355156" y="339744"/>
                  <a:pt x="348746" y="346053"/>
                  <a:pt x="340911" y="346053"/>
                </a:cubicBezTo>
                <a:lnTo>
                  <a:pt x="266747" y="346053"/>
                </a:lnTo>
                <a:cubicBezTo>
                  <a:pt x="258823" y="346053"/>
                  <a:pt x="252413" y="339744"/>
                  <a:pt x="252413" y="331834"/>
                </a:cubicBezTo>
                <a:cubicBezTo>
                  <a:pt x="252413" y="324014"/>
                  <a:pt x="258823" y="317615"/>
                  <a:pt x="266747" y="317615"/>
                </a:cubicBezTo>
                <a:close/>
                <a:moveTo>
                  <a:pt x="495668" y="276334"/>
                </a:moveTo>
                <a:lnTo>
                  <a:pt x="497983" y="276334"/>
                </a:lnTo>
                <a:cubicBezTo>
                  <a:pt x="505822" y="276334"/>
                  <a:pt x="512235" y="282728"/>
                  <a:pt x="512235" y="290543"/>
                </a:cubicBezTo>
                <a:cubicBezTo>
                  <a:pt x="512235" y="298447"/>
                  <a:pt x="505822" y="304842"/>
                  <a:pt x="497983" y="304842"/>
                </a:cubicBezTo>
                <a:lnTo>
                  <a:pt x="495668" y="304842"/>
                </a:lnTo>
                <a:cubicBezTo>
                  <a:pt x="487740" y="304842"/>
                  <a:pt x="481327" y="298447"/>
                  <a:pt x="481327" y="290632"/>
                </a:cubicBezTo>
                <a:cubicBezTo>
                  <a:pt x="481327" y="282728"/>
                  <a:pt x="487740" y="276334"/>
                  <a:pt x="495668" y="276334"/>
                </a:cubicBezTo>
                <a:close/>
                <a:moveTo>
                  <a:pt x="28482" y="28437"/>
                </a:moveTo>
                <a:lnTo>
                  <a:pt x="28482" y="276290"/>
                </a:lnTo>
                <a:lnTo>
                  <a:pt x="450723" y="276290"/>
                </a:lnTo>
                <a:cubicBezTo>
                  <a:pt x="458555" y="276290"/>
                  <a:pt x="464964" y="282688"/>
                  <a:pt x="464964" y="290509"/>
                </a:cubicBezTo>
                <a:cubicBezTo>
                  <a:pt x="464964" y="298418"/>
                  <a:pt x="458555" y="304816"/>
                  <a:pt x="450723" y="304816"/>
                </a:cubicBezTo>
                <a:lnTo>
                  <a:pt x="28482" y="304816"/>
                </a:lnTo>
                <a:lnTo>
                  <a:pt x="28482" y="364536"/>
                </a:lnTo>
                <a:lnTo>
                  <a:pt x="245299" y="364536"/>
                </a:lnTo>
                <a:lnTo>
                  <a:pt x="362251" y="364536"/>
                </a:lnTo>
                <a:lnTo>
                  <a:pt x="579068" y="364536"/>
                </a:lnTo>
                <a:lnTo>
                  <a:pt x="579068" y="304816"/>
                </a:lnTo>
                <a:lnTo>
                  <a:pt x="543733" y="304816"/>
                </a:lnTo>
                <a:cubicBezTo>
                  <a:pt x="535901" y="304816"/>
                  <a:pt x="529492" y="298418"/>
                  <a:pt x="529492" y="290598"/>
                </a:cubicBezTo>
                <a:cubicBezTo>
                  <a:pt x="529492" y="282688"/>
                  <a:pt x="535901" y="276290"/>
                  <a:pt x="543733" y="276290"/>
                </a:cubicBezTo>
                <a:lnTo>
                  <a:pt x="579068" y="276290"/>
                </a:lnTo>
                <a:lnTo>
                  <a:pt x="579068" y="28437"/>
                </a:lnTo>
                <a:close/>
                <a:moveTo>
                  <a:pt x="14241" y="0"/>
                </a:moveTo>
                <a:lnTo>
                  <a:pt x="593309" y="0"/>
                </a:lnTo>
                <a:cubicBezTo>
                  <a:pt x="601231" y="0"/>
                  <a:pt x="607639" y="6398"/>
                  <a:pt x="607639" y="14219"/>
                </a:cubicBezTo>
                <a:lnTo>
                  <a:pt x="607639" y="378755"/>
                </a:lnTo>
                <a:cubicBezTo>
                  <a:pt x="607639" y="386664"/>
                  <a:pt x="601231" y="393063"/>
                  <a:pt x="593309" y="393063"/>
                </a:cubicBezTo>
                <a:lnTo>
                  <a:pt x="376581" y="393063"/>
                </a:lnTo>
                <a:lnTo>
                  <a:pt x="376581" y="452871"/>
                </a:lnTo>
                <a:lnTo>
                  <a:pt x="402215" y="452871"/>
                </a:lnTo>
                <a:cubicBezTo>
                  <a:pt x="410047" y="452871"/>
                  <a:pt x="416456" y="459269"/>
                  <a:pt x="416456" y="467178"/>
                </a:cubicBezTo>
                <a:cubicBezTo>
                  <a:pt x="416456" y="474999"/>
                  <a:pt x="410047" y="481397"/>
                  <a:pt x="402215" y="481397"/>
                </a:cubicBezTo>
                <a:lnTo>
                  <a:pt x="205424" y="481397"/>
                </a:lnTo>
                <a:cubicBezTo>
                  <a:pt x="197503" y="481397"/>
                  <a:pt x="191094" y="474999"/>
                  <a:pt x="191094" y="467178"/>
                </a:cubicBezTo>
                <a:cubicBezTo>
                  <a:pt x="191094" y="459269"/>
                  <a:pt x="197503" y="452871"/>
                  <a:pt x="205424" y="452871"/>
                </a:cubicBezTo>
                <a:lnTo>
                  <a:pt x="231058" y="452871"/>
                </a:lnTo>
                <a:lnTo>
                  <a:pt x="231058" y="393063"/>
                </a:lnTo>
                <a:lnTo>
                  <a:pt x="14241" y="393063"/>
                </a:lnTo>
                <a:cubicBezTo>
                  <a:pt x="6408" y="393063"/>
                  <a:pt x="0" y="386664"/>
                  <a:pt x="0" y="378755"/>
                </a:cubicBezTo>
                <a:lnTo>
                  <a:pt x="0" y="14219"/>
                </a:lnTo>
                <a:cubicBezTo>
                  <a:pt x="0" y="6398"/>
                  <a:pt x="6408" y="0"/>
                  <a:pt x="142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SG"/>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a typeface="Microsoft YaHei" panose="020B0503020204020204" pitchFamily="34" charset="-122"/>
              <a:cs typeface="+mn-ea"/>
              <a:sym typeface="+mn-lt"/>
            </a:endParaRPr>
          </a:p>
        </p:txBody>
      </p:sp>
      <p:sp>
        <p:nvSpPr>
          <p:cNvPr id="80" name="文本框 79">
            <a:extLst>
              <a:ext uri="{FF2B5EF4-FFF2-40B4-BE49-F238E27FC236}">
                <a16:creationId xmlns:a16="http://schemas.microsoft.com/office/drawing/2014/main" id="{77189686-4BB3-47E7-96BC-493BF6C64DE3}"/>
              </a:ext>
            </a:extLst>
          </p:cNvPr>
          <p:cNvSpPr txBox="1"/>
          <p:nvPr/>
        </p:nvSpPr>
        <p:spPr>
          <a:xfrm>
            <a:off x="5150697" y="3636676"/>
            <a:ext cx="542049" cy="215444"/>
          </a:xfrm>
          <a:prstGeom prst="rect">
            <a:avLst/>
          </a:prstGeom>
          <a:noFill/>
        </p:spPr>
        <p:txBody>
          <a:bodyPr wrap="square" lIns="0" tIns="0" rIns="0" bIns="0" rtlCol="0">
            <a:noAutofit/>
          </a:bodyPr>
          <a:lstStyle/>
          <a:p>
            <a:r>
              <a:rPr lang="zh-CN" altLang="en-US" sz="1400" dirty="0">
                <a:ea typeface="Microsoft YaHei" panose="020B0503020204020204" pitchFamily="34" charset="-122"/>
                <a:cs typeface="+mn-ea"/>
                <a:sym typeface="+mn-lt"/>
              </a:rPr>
              <a:t>做美食</a:t>
            </a:r>
          </a:p>
        </p:txBody>
      </p:sp>
      <p:sp>
        <p:nvSpPr>
          <p:cNvPr id="82" name="矩形: 圆角 81">
            <a:extLst>
              <a:ext uri="{FF2B5EF4-FFF2-40B4-BE49-F238E27FC236}">
                <a16:creationId xmlns:a16="http://schemas.microsoft.com/office/drawing/2014/main" id="{3D2F2B7A-4845-4954-A7B0-7A30D17C41F4}"/>
              </a:ext>
            </a:extLst>
          </p:cNvPr>
          <p:cNvSpPr/>
          <p:nvPr/>
        </p:nvSpPr>
        <p:spPr>
          <a:xfrm>
            <a:off x="3861557" y="3629628"/>
            <a:ext cx="1218913" cy="220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83" name="矩形: 圆角 82">
            <a:extLst>
              <a:ext uri="{FF2B5EF4-FFF2-40B4-BE49-F238E27FC236}">
                <a16:creationId xmlns:a16="http://schemas.microsoft.com/office/drawing/2014/main" id="{D6D279CE-3871-4E18-985D-24C5A937EEB8}"/>
              </a:ext>
            </a:extLst>
          </p:cNvPr>
          <p:cNvSpPr/>
          <p:nvPr/>
        </p:nvSpPr>
        <p:spPr>
          <a:xfrm>
            <a:off x="3878146" y="3652025"/>
            <a:ext cx="759619" cy="181585"/>
          </a:xfrm>
          <a:prstGeom prst="roundRect">
            <a:avLst>
              <a:gd name="adj" fmla="val 15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84" name="文本框 83">
            <a:extLst>
              <a:ext uri="{FF2B5EF4-FFF2-40B4-BE49-F238E27FC236}">
                <a16:creationId xmlns:a16="http://schemas.microsoft.com/office/drawing/2014/main" id="{B48D088A-0647-4616-B3AD-BFAF1773A3E1}"/>
              </a:ext>
            </a:extLst>
          </p:cNvPr>
          <p:cNvSpPr txBox="1"/>
          <p:nvPr/>
        </p:nvSpPr>
        <p:spPr>
          <a:xfrm>
            <a:off x="3999515" y="3643724"/>
            <a:ext cx="520406" cy="215444"/>
          </a:xfrm>
          <a:prstGeom prst="rect">
            <a:avLst/>
          </a:prstGeom>
          <a:noFill/>
        </p:spPr>
        <p:txBody>
          <a:bodyPr wrap="square" lIns="0" tIns="0" rIns="0" bIns="0" rtlCol="0">
            <a:noAutofit/>
          </a:bodyPr>
          <a:lstStyle/>
          <a:p>
            <a:r>
              <a:rPr lang="en-US" altLang="zh-CN" sz="1400" dirty="0">
                <a:ea typeface="Microsoft YaHei" panose="020B0503020204020204" pitchFamily="34" charset="-122"/>
                <a:cs typeface="+mn-ea"/>
                <a:sym typeface="+mn-lt"/>
              </a:rPr>
              <a:t>53.8%</a:t>
            </a:r>
            <a:endParaRPr lang="zh-CN" altLang="en-US" sz="1400" dirty="0">
              <a:ea typeface="Microsoft YaHei" panose="020B0503020204020204" pitchFamily="34" charset="-122"/>
              <a:cs typeface="+mn-ea"/>
              <a:sym typeface="+mn-lt"/>
            </a:endParaRPr>
          </a:p>
        </p:txBody>
      </p:sp>
      <p:sp>
        <p:nvSpPr>
          <p:cNvPr id="79" name="iconfont-11815-5643355">
            <a:extLst>
              <a:ext uri="{FF2B5EF4-FFF2-40B4-BE49-F238E27FC236}">
                <a16:creationId xmlns:a16="http://schemas.microsoft.com/office/drawing/2014/main" id="{5AEFFA02-0F8E-4D43-896B-9A5D089D71E5}"/>
              </a:ext>
            </a:extLst>
          </p:cNvPr>
          <p:cNvSpPr/>
          <p:nvPr/>
        </p:nvSpPr>
        <p:spPr>
          <a:xfrm>
            <a:off x="4830204" y="3666065"/>
            <a:ext cx="201723" cy="153700"/>
          </a:xfrm>
          <a:custGeom>
            <a:avLst/>
            <a:gdLst>
              <a:gd name="connsiteX0" fmla="*/ 50481 w 609005"/>
              <a:gd name="connsiteY0" fmla="*/ 349552 h 464022"/>
              <a:gd name="connsiteX1" fmla="*/ 44250 w 609005"/>
              <a:gd name="connsiteY1" fmla="*/ 377032 h 464022"/>
              <a:gd name="connsiteX2" fmla="*/ 58000 w 609005"/>
              <a:gd name="connsiteY2" fmla="*/ 377032 h 464022"/>
              <a:gd name="connsiteX3" fmla="*/ 29000 w 609005"/>
              <a:gd name="connsiteY3" fmla="*/ 406029 h 464022"/>
              <a:gd name="connsiteX4" fmla="*/ 58000 w 609005"/>
              <a:gd name="connsiteY4" fmla="*/ 435025 h 464022"/>
              <a:gd name="connsiteX5" fmla="*/ 551005 w 609005"/>
              <a:gd name="connsiteY5" fmla="*/ 435025 h 464022"/>
              <a:gd name="connsiteX6" fmla="*/ 580005 w 609005"/>
              <a:gd name="connsiteY6" fmla="*/ 406029 h 464022"/>
              <a:gd name="connsiteX7" fmla="*/ 551005 w 609005"/>
              <a:gd name="connsiteY7" fmla="*/ 377032 h 464022"/>
              <a:gd name="connsiteX8" fmla="*/ 564755 w 609005"/>
              <a:gd name="connsiteY8" fmla="*/ 377032 h 464022"/>
              <a:gd name="connsiteX9" fmla="*/ 558524 w 609005"/>
              <a:gd name="connsiteY9" fmla="*/ 349552 h 464022"/>
              <a:gd name="connsiteX10" fmla="*/ 573586 w 609005"/>
              <a:gd name="connsiteY10" fmla="*/ 352591 h 464022"/>
              <a:gd name="connsiteX11" fmla="*/ 609005 w 609005"/>
              <a:gd name="connsiteY11" fmla="*/ 406029 h 464022"/>
              <a:gd name="connsiteX12" fmla="*/ 551005 w 609005"/>
              <a:gd name="connsiteY12" fmla="*/ 464022 h 464022"/>
              <a:gd name="connsiteX13" fmla="*/ 58000 w 609005"/>
              <a:gd name="connsiteY13" fmla="*/ 464022 h 464022"/>
              <a:gd name="connsiteX14" fmla="*/ 0 w 609005"/>
              <a:gd name="connsiteY14" fmla="*/ 406029 h 464022"/>
              <a:gd name="connsiteX15" fmla="*/ 35419 w 609005"/>
              <a:gd name="connsiteY15" fmla="*/ 352591 h 464022"/>
              <a:gd name="connsiteX16" fmla="*/ 333506 w 609005"/>
              <a:gd name="connsiteY16" fmla="*/ 202977 h 464022"/>
              <a:gd name="connsiteX17" fmla="*/ 446610 w 609005"/>
              <a:gd name="connsiteY17" fmla="*/ 266770 h 464022"/>
              <a:gd name="connsiteX18" fmla="*/ 435046 w 609005"/>
              <a:gd name="connsiteY18" fmla="*/ 289967 h 464022"/>
              <a:gd name="connsiteX19" fmla="*/ 435010 w 609005"/>
              <a:gd name="connsiteY19" fmla="*/ 289967 h 464022"/>
              <a:gd name="connsiteX20" fmla="*/ 423409 w 609005"/>
              <a:gd name="connsiteY20" fmla="*/ 284168 h 464022"/>
              <a:gd name="connsiteX21" fmla="*/ 333433 w 609005"/>
              <a:gd name="connsiteY21" fmla="*/ 231974 h 464022"/>
              <a:gd name="connsiteX22" fmla="*/ 318969 w 609005"/>
              <a:gd name="connsiteY22" fmla="*/ 217439 h 464022"/>
              <a:gd name="connsiteX23" fmla="*/ 333506 w 609005"/>
              <a:gd name="connsiteY23" fmla="*/ 202977 h 464022"/>
              <a:gd name="connsiteX24" fmla="*/ 304503 w 609005"/>
              <a:gd name="connsiteY24" fmla="*/ 159491 h 464022"/>
              <a:gd name="connsiteX25" fmla="*/ 76945 w 609005"/>
              <a:gd name="connsiteY25" fmla="*/ 348027 h 464022"/>
              <a:gd name="connsiteX26" fmla="*/ 532060 w 609005"/>
              <a:gd name="connsiteY26" fmla="*/ 348027 h 464022"/>
              <a:gd name="connsiteX27" fmla="*/ 304503 w 609005"/>
              <a:gd name="connsiteY27" fmla="*/ 159491 h 464022"/>
              <a:gd name="connsiteX28" fmla="*/ 271821 w 609005"/>
              <a:gd name="connsiteY28" fmla="*/ 133673 h 464022"/>
              <a:gd name="connsiteX29" fmla="*/ 290362 w 609005"/>
              <a:gd name="connsiteY29" fmla="*/ 143584 h 464022"/>
              <a:gd name="connsiteX30" fmla="*/ 332237 w 609005"/>
              <a:gd name="connsiteY30" fmla="*/ 139474 h 464022"/>
              <a:gd name="connsiteX31" fmla="*/ 339082 w 609005"/>
              <a:gd name="connsiteY31" fmla="*/ 133858 h 464022"/>
              <a:gd name="connsiteX32" fmla="*/ 355347 w 609005"/>
              <a:gd name="connsiteY32" fmla="*/ 135444 h 464022"/>
              <a:gd name="connsiteX33" fmla="*/ 545423 w 609005"/>
              <a:gd name="connsiteY33" fmla="*/ 291775 h 464022"/>
              <a:gd name="connsiteX34" fmla="*/ 558524 w 609005"/>
              <a:gd name="connsiteY34" fmla="*/ 349552 h 464022"/>
              <a:gd name="connsiteX35" fmla="*/ 551005 w 609005"/>
              <a:gd name="connsiteY35" fmla="*/ 348035 h 464022"/>
              <a:gd name="connsiteX36" fmla="*/ 58000 w 609005"/>
              <a:gd name="connsiteY36" fmla="*/ 348035 h 464022"/>
              <a:gd name="connsiteX37" fmla="*/ 50481 w 609005"/>
              <a:gd name="connsiteY37" fmla="*/ 349552 h 464022"/>
              <a:gd name="connsiteX38" fmla="*/ 63582 w 609005"/>
              <a:gd name="connsiteY38" fmla="*/ 291775 h 464022"/>
              <a:gd name="connsiteX39" fmla="*/ 253658 w 609005"/>
              <a:gd name="connsiteY39" fmla="*/ 135444 h 464022"/>
              <a:gd name="connsiteX40" fmla="*/ 304505 w 609005"/>
              <a:gd name="connsiteY40" fmla="*/ 28997 h 464022"/>
              <a:gd name="connsiteX41" fmla="*/ 261003 w 609005"/>
              <a:gd name="connsiteY41" fmla="*/ 72492 h 464022"/>
              <a:gd name="connsiteX42" fmla="*/ 287865 w 609005"/>
              <a:gd name="connsiteY42" fmla="*/ 112689 h 464022"/>
              <a:gd name="connsiteX43" fmla="*/ 335246 w 609005"/>
              <a:gd name="connsiteY43" fmla="*/ 103228 h 464022"/>
              <a:gd name="connsiteX44" fmla="*/ 344707 w 609005"/>
              <a:gd name="connsiteY44" fmla="*/ 55855 h 464022"/>
              <a:gd name="connsiteX45" fmla="*/ 304505 w 609005"/>
              <a:gd name="connsiteY45" fmla="*/ 28997 h 464022"/>
              <a:gd name="connsiteX46" fmla="*/ 304505 w 609005"/>
              <a:gd name="connsiteY46" fmla="*/ 0 h 464022"/>
              <a:gd name="connsiteX47" fmla="*/ 377008 w 609005"/>
              <a:gd name="connsiteY47" fmla="*/ 72492 h 464022"/>
              <a:gd name="connsiteX48" fmla="*/ 364791 w 609005"/>
              <a:gd name="connsiteY48" fmla="*/ 112766 h 464022"/>
              <a:gd name="connsiteX49" fmla="*/ 339082 w 609005"/>
              <a:gd name="connsiteY49" fmla="*/ 133858 h 464022"/>
              <a:gd name="connsiteX50" fmla="*/ 304503 w 609005"/>
              <a:gd name="connsiteY50" fmla="*/ 130485 h 464022"/>
              <a:gd name="connsiteX51" fmla="*/ 271821 w 609005"/>
              <a:gd name="connsiteY51" fmla="*/ 133673 h 464022"/>
              <a:gd name="connsiteX52" fmla="*/ 253245 w 609005"/>
              <a:gd name="connsiteY52" fmla="*/ 123744 h 464022"/>
              <a:gd name="connsiteX53" fmla="*/ 237512 w 609005"/>
              <a:gd name="connsiteY53" fmla="*/ 44764 h 464022"/>
              <a:gd name="connsiteX54" fmla="*/ 304505 w 609005"/>
              <a:gd name="connsiteY54" fmla="*/ 0 h 4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9005" h="464022">
                <a:moveTo>
                  <a:pt x="50481" y="349552"/>
                </a:moveTo>
                <a:lnTo>
                  <a:pt x="44250" y="377032"/>
                </a:lnTo>
                <a:lnTo>
                  <a:pt x="58000" y="377032"/>
                </a:lnTo>
                <a:cubicBezTo>
                  <a:pt x="41978" y="377032"/>
                  <a:pt x="29000" y="390008"/>
                  <a:pt x="29000" y="406029"/>
                </a:cubicBezTo>
                <a:cubicBezTo>
                  <a:pt x="29000" y="422049"/>
                  <a:pt x="41978" y="435025"/>
                  <a:pt x="58000" y="435025"/>
                </a:cubicBezTo>
                <a:lnTo>
                  <a:pt x="551005" y="435025"/>
                </a:lnTo>
                <a:cubicBezTo>
                  <a:pt x="567027" y="435025"/>
                  <a:pt x="580005" y="422049"/>
                  <a:pt x="580005" y="406029"/>
                </a:cubicBezTo>
                <a:cubicBezTo>
                  <a:pt x="580005" y="390008"/>
                  <a:pt x="567027" y="377032"/>
                  <a:pt x="551005" y="377032"/>
                </a:cubicBezTo>
                <a:lnTo>
                  <a:pt x="564755" y="377032"/>
                </a:lnTo>
                <a:lnTo>
                  <a:pt x="558524" y="349552"/>
                </a:lnTo>
                <a:lnTo>
                  <a:pt x="573586" y="352591"/>
                </a:lnTo>
                <a:cubicBezTo>
                  <a:pt x="594405" y="361392"/>
                  <a:pt x="609005" y="381998"/>
                  <a:pt x="609005" y="406029"/>
                </a:cubicBezTo>
                <a:cubicBezTo>
                  <a:pt x="609005" y="438070"/>
                  <a:pt x="583050" y="464022"/>
                  <a:pt x="551005" y="464022"/>
                </a:cubicBezTo>
                <a:lnTo>
                  <a:pt x="58000" y="464022"/>
                </a:lnTo>
                <a:cubicBezTo>
                  <a:pt x="25955" y="464022"/>
                  <a:pt x="0" y="438070"/>
                  <a:pt x="0" y="406029"/>
                </a:cubicBezTo>
                <a:cubicBezTo>
                  <a:pt x="0" y="381998"/>
                  <a:pt x="14600" y="361392"/>
                  <a:pt x="35419" y="352591"/>
                </a:cubicBezTo>
                <a:close/>
                <a:moveTo>
                  <a:pt x="333506" y="202977"/>
                </a:moveTo>
                <a:cubicBezTo>
                  <a:pt x="336152" y="202977"/>
                  <a:pt x="399302" y="203702"/>
                  <a:pt x="446610" y="266770"/>
                </a:cubicBezTo>
                <a:cubicBezTo>
                  <a:pt x="453752" y="276303"/>
                  <a:pt x="446973" y="289931"/>
                  <a:pt x="435046" y="289967"/>
                </a:cubicBezTo>
                <a:lnTo>
                  <a:pt x="435010" y="289967"/>
                </a:lnTo>
                <a:cubicBezTo>
                  <a:pt x="430442" y="289967"/>
                  <a:pt x="426165" y="287829"/>
                  <a:pt x="423409" y="284168"/>
                </a:cubicBezTo>
                <a:cubicBezTo>
                  <a:pt x="385128" y="233134"/>
                  <a:pt x="335500" y="231974"/>
                  <a:pt x="333433" y="231974"/>
                </a:cubicBezTo>
                <a:cubicBezTo>
                  <a:pt x="325422" y="231938"/>
                  <a:pt x="318933" y="225450"/>
                  <a:pt x="318969" y="217439"/>
                </a:cubicBezTo>
                <a:cubicBezTo>
                  <a:pt x="318969" y="209429"/>
                  <a:pt x="325494" y="202941"/>
                  <a:pt x="333506" y="202977"/>
                </a:cubicBezTo>
                <a:close/>
                <a:moveTo>
                  <a:pt x="304503" y="159491"/>
                </a:moveTo>
                <a:cubicBezTo>
                  <a:pt x="191956" y="159491"/>
                  <a:pt x="97352" y="240126"/>
                  <a:pt x="76945" y="348027"/>
                </a:cubicBezTo>
                <a:lnTo>
                  <a:pt x="532060" y="348027"/>
                </a:lnTo>
                <a:cubicBezTo>
                  <a:pt x="511653" y="240126"/>
                  <a:pt x="417013" y="159491"/>
                  <a:pt x="304503" y="159491"/>
                </a:cubicBezTo>
                <a:close/>
                <a:moveTo>
                  <a:pt x="271821" y="133673"/>
                </a:moveTo>
                <a:lnTo>
                  <a:pt x="290362" y="143584"/>
                </a:lnTo>
                <a:cubicBezTo>
                  <a:pt x="304133" y="146325"/>
                  <a:pt x="318697" y="145074"/>
                  <a:pt x="332237" y="139474"/>
                </a:cubicBezTo>
                <a:lnTo>
                  <a:pt x="339082" y="133858"/>
                </a:lnTo>
                <a:lnTo>
                  <a:pt x="355347" y="135444"/>
                </a:lnTo>
                <a:cubicBezTo>
                  <a:pt x="441664" y="152525"/>
                  <a:pt x="512569" y="212262"/>
                  <a:pt x="545423" y="291775"/>
                </a:cubicBezTo>
                <a:lnTo>
                  <a:pt x="558524" y="349552"/>
                </a:lnTo>
                <a:lnTo>
                  <a:pt x="551005" y="348035"/>
                </a:lnTo>
                <a:lnTo>
                  <a:pt x="58000" y="348035"/>
                </a:lnTo>
                <a:lnTo>
                  <a:pt x="50481" y="349552"/>
                </a:lnTo>
                <a:lnTo>
                  <a:pt x="63582" y="291775"/>
                </a:lnTo>
                <a:cubicBezTo>
                  <a:pt x="96436" y="212262"/>
                  <a:pt x="167341" y="152525"/>
                  <a:pt x="253658" y="135444"/>
                </a:cubicBezTo>
                <a:close/>
                <a:moveTo>
                  <a:pt x="304505" y="28997"/>
                </a:moveTo>
                <a:cubicBezTo>
                  <a:pt x="280506" y="29033"/>
                  <a:pt x="261039" y="48497"/>
                  <a:pt x="261003" y="72492"/>
                </a:cubicBezTo>
                <a:cubicBezTo>
                  <a:pt x="261003" y="90071"/>
                  <a:pt x="271588" y="105947"/>
                  <a:pt x="287865" y="112689"/>
                </a:cubicBezTo>
                <a:cubicBezTo>
                  <a:pt x="304106" y="119394"/>
                  <a:pt x="322812" y="115697"/>
                  <a:pt x="335246" y="103228"/>
                </a:cubicBezTo>
                <a:cubicBezTo>
                  <a:pt x="347716" y="90796"/>
                  <a:pt x="351414" y="72093"/>
                  <a:pt x="344707" y="55855"/>
                </a:cubicBezTo>
                <a:cubicBezTo>
                  <a:pt x="337965" y="39581"/>
                  <a:pt x="322087" y="28997"/>
                  <a:pt x="304505" y="28997"/>
                </a:cubicBezTo>
                <a:close/>
                <a:moveTo>
                  <a:pt x="304505" y="0"/>
                </a:moveTo>
                <a:cubicBezTo>
                  <a:pt x="344562" y="0"/>
                  <a:pt x="377008" y="32440"/>
                  <a:pt x="377008" y="72492"/>
                </a:cubicBezTo>
                <a:cubicBezTo>
                  <a:pt x="377008" y="87154"/>
                  <a:pt x="372594" y="101090"/>
                  <a:pt x="364791" y="112766"/>
                </a:cubicBezTo>
                <a:lnTo>
                  <a:pt x="339082" y="133858"/>
                </a:lnTo>
                <a:lnTo>
                  <a:pt x="304503" y="130485"/>
                </a:lnTo>
                <a:lnTo>
                  <a:pt x="271821" y="133673"/>
                </a:lnTo>
                <a:lnTo>
                  <a:pt x="253245" y="123744"/>
                </a:lnTo>
                <a:cubicBezTo>
                  <a:pt x="232509" y="103011"/>
                  <a:pt x="226310" y="71840"/>
                  <a:pt x="237512" y="44764"/>
                </a:cubicBezTo>
                <a:cubicBezTo>
                  <a:pt x="248750" y="17652"/>
                  <a:pt x="275177" y="0"/>
                  <a:pt x="30450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99" name="矩形: 圆角 98">
            <a:extLst>
              <a:ext uri="{FF2B5EF4-FFF2-40B4-BE49-F238E27FC236}">
                <a16:creationId xmlns:a16="http://schemas.microsoft.com/office/drawing/2014/main" id="{D03BDD2E-854B-4CCD-BDDC-2BA509F6FA1F}"/>
              </a:ext>
            </a:extLst>
          </p:cNvPr>
          <p:cNvSpPr/>
          <p:nvPr/>
        </p:nvSpPr>
        <p:spPr>
          <a:xfrm>
            <a:off x="3680627" y="4360384"/>
            <a:ext cx="2112796" cy="1284495"/>
          </a:xfrm>
          <a:prstGeom prst="roundRect">
            <a:avLst>
              <a:gd name="adj" fmla="val 3078"/>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bg1"/>
              </a:solidFill>
              <a:ea typeface="Microsoft YaHei" panose="020B0503020204020204" pitchFamily="34" charset="-122"/>
              <a:cs typeface="+mn-ea"/>
              <a:sym typeface="+mn-lt"/>
            </a:endParaRPr>
          </a:p>
        </p:txBody>
      </p:sp>
      <p:sp>
        <p:nvSpPr>
          <p:cNvPr id="101" name="文本框 100">
            <a:extLst>
              <a:ext uri="{FF2B5EF4-FFF2-40B4-BE49-F238E27FC236}">
                <a16:creationId xmlns:a16="http://schemas.microsoft.com/office/drawing/2014/main" id="{3113A04F-B01E-4065-A4AF-70E273AE586D}"/>
              </a:ext>
            </a:extLst>
          </p:cNvPr>
          <p:cNvSpPr txBox="1"/>
          <p:nvPr/>
        </p:nvSpPr>
        <p:spPr>
          <a:xfrm>
            <a:off x="3767356" y="4515773"/>
            <a:ext cx="1110429" cy="369332"/>
          </a:xfrm>
          <a:prstGeom prst="rect">
            <a:avLst/>
          </a:prstGeom>
          <a:noFill/>
        </p:spPr>
        <p:txBody>
          <a:bodyPr wrap="square" rtlCol="0">
            <a:noAutofit/>
          </a:bodyPr>
          <a:lstStyle/>
          <a:p>
            <a:r>
              <a:rPr lang="zh-CN" altLang="en-US" dirty="0">
                <a:ea typeface="Microsoft YaHei" panose="020B0503020204020204" pitchFamily="34" charset="-122"/>
                <a:cs typeface="+mn-ea"/>
                <a:sym typeface="+mn-lt"/>
              </a:rPr>
              <a:t>房型偏好</a:t>
            </a:r>
          </a:p>
        </p:txBody>
      </p:sp>
      <p:sp>
        <p:nvSpPr>
          <p:cNvPr id="111" name="文本框 110">
            <a:extLst>
              <a:ext uri="{FF2B5EF4-FFF2-40B4-BE49-F238E27FC236}">
                <a16:creationId xmlns:a16="http://schemas.microsoft.com/office/drawing/2014/main" id="{E7195035-08DA-47F1-8D24-DB5C0B1CEDDE}"/>
              </a:ext>
            </a:extLst>
          </p:cNvPr>
          <p:cNvSpPr txBox="1"/>
          <p:nvPr/>
        </p:nvSpPr>
        <p:spPr>
          <a:xfrm>
            <a:off x="5150697" y="5266997"/>
            <a:ext cx="542049" cy="215444"/>
          </a:xfrm>
          <a:prstGeom prst="rect">
            <a:avLst/>
          </a:prstGeom>
          <a:noFill/>
        </p:spPr>
        <p:txBody>
          <a:bodyPr wrap="square" lIns="0" tIns="0" rIns="0" bIns="0" rtlCol="0">
            <a:noAutofit/>
          </a:bodyPr>
          <a:lstStyle/>
          <a:p>
            <a:r>
              <a:rPr lang="zh-CN" altLang="en-US" sz="1400" dirty="0">
                <a:ea typeface="Microsoft YaHei" panose="020B0503020204020204" pitchFamily="34" charset="-122"/>
                <a:cs typeface="+mn-ea"/>
                <a:sym typeface="+mn-lt"/>
              </a:rPr>
              <a:t>精装房</a:t>
            </a:r>
          </a:p>
        </p:txBody>
      </p:sp>
      <p:sp>
        <p:nvSpPr>
          <p:cNvPr id="114" name="矩形: 圆角 113">
            <a:extLst>
              <a:ext uri="{FF2B5EF4-FFF2-40B4-BE49-F238E27FC236}">
                <a16:creationId xmlns:a16="http://schemas.microsoft.com/office/drawing/2014/main" id="{86836348-1CD0-44BF-B2E5-686694C7DFF8}"/>
              </a:ext>
            </a:extLst>
          </p:cNvPr>
          <p:cNvSpPr/>
          <p:nvPr/>
        </p:nvSpPr>
        <p:spPr>
          <a:xfrm>
            <a:off x="3861557" y="5259949"/>
            <a:ext cx="1218913" cy="220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15" name="矩形: 圆角 114">
            <a:extLst>
              <a:ext uri="{FF2B5EF4-FFF2-40B4-BE49-F238E27FC236}">
                <a16:creationId xmlns:a16="http://schemas.microsoft.com/office/drawing/2014/main" id="{DA5AE0FB-493E-4A6A-B20A-3DC92BAF2593}"/>
              </a:ext>
            </a:extLst>
          </p:cNvPr>
          <p:cNvSpPr/>
          <p:nvPr/>
        </p:nvSpPr>
        <p:spPr>
          <a:xfrm>
            <a:off x="3878146" y="5282346"/>
            <a:ext cx="638592" cy="181585"/>
          </a:xfrm>
          <a:prstGeom prst="roundRect">
            <a:avLst>
              <a:gd name="adj" fmla="val 15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16" name="文本框 115">
            <a:extLst>
              <a:ext uri="{FF2B5EF4-FFF2-40B4-BE49-F238E27FC236}">
                <a16:creationId xmlns:a16="http://schemas.microsoft.com/office/drawing/2014/main" id="{E8EBA8BB-D679-4225-A0A4-D6934E210E06}"/>
              </a:ext>
            </a:extLst>
          </p:cNvPr>
          <p:cNvSpPr txBox="1"/>
          <p:nvPr/>
        </p:nvSpPr>
        <p:spPr>
          <a:xfrm>
            <a:off x="3934424" y="5274045"/>
            <a:ext cx="520406" cy="215444"/>
          </a:xfrm>
          <a:prstGeom prst="rect">
            <a:avLst/>
          </a:prstGeom>
          <a:noFill/>
        </p:spPr>
        <p:txBody>
          <a:bodyPr wrap="square" lIns="0" tIns="0" rIns="0" bIns="0" rtlCol="0">
            <a:noAutofit/>
          </a:bodyPr>
          <a:lstStyle/>
          <a:p>
            <a:r>
              <a:rPr lang="en-US" altLang="zh-CN" sz="1400" dirty="0">
                <a:ea typeface="Microsoft YaHei" panose="020B0503020204020204" pitchFamily="34" charset="-122"/>
                <a:cs typeface="+mn-ea"/>
                <a:sym typeface="+mn-lt"/>
              </a:rPr>
              <a:t>40.8%</a:t>
            </a:r>
            <a:endParaRPr lang="zh-CN" altLang="en-US" sz="1400" dirty="0">
              <a:ea typeface="Microsoft YaHei" panose="020B0503020204020204" pitchFamily="34" charset="-122"/>
              <a:cs typeface="+mn-ea"/>
              <a:sym typeface="+mn-lt"/>
            </a:endParaRPr>
          </a:p>
        </p:txBody>
      </p:sp>
      <p:sp>
        <p:nvSpPr>
          <p:cNvPr id="113" name="iconfont-1150-853083">
            <a:extLst>
              <a:ext uri="{FF2B5EF4-FFF2-40B4-BE49-F238E27FC236}">
                <a16:creationId xmlns:a16="http://schemas.microsoft.com/office/drawing/2014/main" id="{23740486-7984-44F5-A666-7557C9E4379C}"/>
              </a:ext>
            </a:extLst>
          </p:cNvPr>
          <p:cNvSpPr/>
          <p:nvPr/>
        </p:nvSpPr>
        <p:spPr>
          <a:xfrm>
            <a:off x="4739739" y="5274797"/>
            <a:ext cx="231779" cy="191515"/>
          </a:xfrm>
          <a:custGeom>
            <a:avLst/>
            <a:gdLst>
              <a:gd name="T0" fmla="*/ 11085 w 11177"/>
              <a:gd name="T1" fmla="*/ 5289 h 9235"/>
              <a:gd name="T2" fmla="*/ 5920 w 11177"/>
              <a:gd name="T3" fmla="*/ 181 h 9235"/>
              <a:gd name="T4" fmla="*/ 5257 w 11177"/>
              <a:gd name="T5" fmla="*/ 181 h 9235"/>
              <a:gd name="T6" fmla="*/ 93 w 11177"/>
              <a:gd name="T7" fmla="*/ 5289 h 9235"/>
              <a:gd name="T8" fmla="*/ 91 w 11177"/>
              <a:gd name="T9" fmla="*/ 5621 h 9235"/>
              <a:gd name="T10" fmla="*/ 411 w 11177"/>
              <a:gd name="T11" fmla="*/ 5623 h 9235"/>
              <a:gd name="T12" fmla="*/ 1510 w 11177"/>
              <a:gd name="T13" fmla="*/ 4525 h 9235"/>
              <a:gd name="T14" fmla="*/ 1510 w 11177"/>
              <a:gd name="T15" fmla="*/ 8854 h 9235"/>
              <a:gd name="T16" fmla="*/ 2057 w 11177"/>
              <a:gd name="T17" fmla="*/ 9235 h 9235"/>
              <a:gd name="T18" fmla="*/ 4166 w 11177"/>
              <a:gd name="T19" fmla="*/ 9235 h 9235"/>
              <a:gd name="T20" fmla="*/ 4554 w 11177"/>
              <a:gd name="T21" fmla="*/ 8854 h 9235"/>
              <a:gd name="T22" fmla="*/ 4554 w 11177"/>
              <a:gd name="T23" fmla="*/ 6279 h 9235"/>
              <a:gd name="T24" fmla="*/ 4635 w 11177"/>
              <a:gd name="T25" fmla="*/ 6190 h 9235"/>
              <a:gd name="T26" fmla="*/ 6450 w 11177"/>
              <a:gd name="T27" fmla="*/ 6190 h 9235"/>
              <a:gd name="T28" fmla="*/ 6435 w 11177"/>
              <a:gd name="T29" fmla="*/ 6267 h 9235"/>
              <a:gd name="T30" fmla="*/ 6435 w 11177"/>
              <a:gd name="T31" fmla="*/ 8854 h 9235"/>
              <a:gd name="T32" fmla="*/ 6978 w 11177"/>
              <a:gd name="T33" fmla="*/ 9235 h 9235"/>
              <a:gd name="T34" fmla="*/ 9087 w 11177"/>
              <a:gd name="T35" fmla="*/ 9235 h 9235"/>
              <a:gd name="T36" fmla="*/ 9479 w 11177"/>
              <a:gd name="T37" fmla="*/ 8854 h 9235"/>
              <a:gd name="T38" fmla="*/ 9479 w 11177"/>
              <a:gd name="T39" fmla="*/ 4381 h 9235"/>
              <a:gd name="T40" fmla="*/ 10745 w 11177"/>
              <a:gd name="T41" fmla="*/ 5623 h 9235"/>
              <a:gd name="T42" fmla="*/ 10915 w 11177"/>
              <a:gd name="T43" fmla="*/ 5690 h 9235"/>
              <a:gd name="T44" fmla="*/ 11084 w 11177"/>
              <a:gd name="T45" fmla="*/ 5621 h 9235"/>
              <a:gd name="T46" fmla="*/ 11085 w 11177"/>
              <a:gd name="T47" fmla="*/ 5289 h 9235"/>
              <a:gd name="T48" fmla="*/ 9006 w 11177"/>
              <a:gd name="T49" fmla="*/ 8761 h 9235"/>
              <a:gd name="T50" fmla="*/ 6978 w 11177"/>
              <a:gd name="T51" fmla="*/ 8761 h 9235"/>
              <a:gd name="T52" fmla="*/ 6895 w 11177"/>
              <a:gd name="T53" fmla="*/ 8797 h 9235"/>
              <a:gd name="T54" fmla="*/ 6895 w 11177"/>
              <a:gd name="T55" fmla="*/ 6267 h 9235"/>
              <a:gd name="T56" fmla="*/ 6509 w 11177"/>
              <a:gd name="T57" fmla="*/ 5717 h 9235"/>
              <a:gd name="T58" fmla="*/ 4635 w 11177"/>
              <a:gd name="T59" fmla="*/ 5717 h 9235"/>
              <a:gd name="T60" fmla="*/ 4081 w 11177"/>
              <a:gd name="T61" fmla="*/ 6267 h 9235"/>
              <a:gd name="T62" fmla="*/ 4081 w 11177"/>
              <a:gd name="T63" fmla="*/ 8761 h 9235"/>
              <a:gd name="T64" fmla="*/ 2057 w 11177"/>
              <a:gd name="T65" fmla="*/ 8761 h 9235"/>
              <a:gd name="T66" fmla="*/ 1983 w 11177"/>
              <a:gd name="T67" fmla="*/ 8797 h 9235"/>
              <a:gd name="T68" fmla="*/ 1983 w 11177"/>
              <a:gd name="T69" fmla="*/ 4062 h 9235"/>
              <a:gd name="T70" fmla="*/ 5569 w 11177"/>
              <a:gd name="T71" fmla="*/ 514 h 9235"/>
              <a:gd name="T72" fmla="*/ 9006 w 11177"/>
              <a:gd name="T73" fmla="*/ 3917 h 9235"/>
              <a:gd name="T74" fmla="*/ 9006 w 11177"/>
              <a:gd name="T75" fmla="*/ 8761 h 9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77" h="9235">
                <a:moveTo>
                  <a:pt x="11085" y="5289"/>
                </a:moveTo>
                <a:lnTo>
                  <a:pt x="5920" y="181"/>
                </a:lnTo>
                <a:cubicBezTo>
                  <a:pt x="5737" y="0"/>
                  <a:pt x="5440" y="0"/>
                  <a:pt x="5257" y="181"/>
                </a:cubicBezTo>
                <a:lnTo>
                  <a:pt x="93" y="5289"/>
                </a:lnTo>
                <a:cubicBezTo>
                  <a:pt x="1" y="5380"/>
                  <a:pt x="0" y="5529"/>
                  <a:pt x="91" y="5621"/>
                </a:cubicBezTo>
                <a:cubicBezTo>
                  <a:pt x="182" y="5713"/>
                  <a:pt x="319" y="5714"/>
                  <a:pt x="411" y="5623"/>
                </a:cubicBezTo>
                <a:lnTo>
                  <a:pt x="1510" y="4525"/>
                </a:lnTo>
                <a:lnTo>
                  <a:pt x="1510" y="8854"/>
                </a:lnTo>
                <a:cubicBezTo>
                  <a:pt x="1510" y="9096"/>
                  <a:pt x="1753" y="9235"/>
                  <a:pt x="2057" y="9235"/>
                </a:cubicBezTo>
                <a:lnTo>
                  <a:pt x="4166" y="9235"/>
                </a:lnTo>
                <a:cubicBezTo>
                  <a:pt x="4421" y="9235"/>
                  <a:pt x="4554" y="9112"/>
                  <a:pt x="4554" y="8854"/>
                </a:cubicBezTo>
                <a:lnTo>
                  <a:pt x="4554" y="6279"/>
                </a:lnTo>
                <a:cubicBezTo>
                  <a:pt x="4669" y="6259"/>
                  <a:pt x="4623" y="6190"/>
                  <a:pt x="4635" y="6190"/>
                </a:cubicBezTo>
                <a:lnTo>
                  <a:pt x="6450" y="6190"/>
                </a:lnTo>
                <a:cubicBezTo>
                  <a:pt x="6452" y="6306"/>
                  <a:pt x="6435" y="6251"/>
                  <a:pt x="6435" y="6267"/>
                </a:cubicBezTo>
                <a:lnTo>
                  <a:pt x="6435" y="8854"/>
                </a:lnTo>
                <a:cubicBezTo>
                  <a:pt x="6435" y="9096"/>
                  <a:pt x="6674" y="9235"/>
                  <a:pt x="6978" y="9235"/>
                </a:cubicBezTo>
                <a:lnTo>
                  <a:pt x="9087" y="9235"/>
                </a:lnTo>
                <a:cubicBezTo>
                  <a:pt x="9341" y="9235"/>
                  <a:pt x="9479" y="9112"/>
                  <a:pt x="9479" y="8854"/>
                </a:cubicBezTo>
                <a:lnTo>
                  <a:pt x="9479" y="4381"/>
                </a:lnTo>
                <a:lnTo>
                  <a:pt x="10745" y="5623"/>
                </a:lnTo>
                <a:cubicBezTo>
                  <a:pt x="10790" y="5668"/>
                  <a:pt x="10855" y="5690"/>
                  <a:pt x="10915" y="5690"/>
                </a:cubicBezTo>
                <a:cubicBezTo>
                  <a:pt x="10975" y="5690"/>
                  <a:pt x="11038" y="5667"/>
                  <a:pt x="11084" y="5621"/>
                </a:cubicBezTo>
                <a:cubicBezTo>
                  <a:pt x="11175" y="5529"/>
                  <a:pt x="11177" y="5380"/>
                  <a:pt x="11085" y="5289"/>
                </a:cubicBezTo>
                <a:close/>
                <a:moveTo>
                  <a:pt x="9006" y="8761"/>
                </a:moveTo>
                <a:lnTo>
                  <a:pt x="6978" y="8761"/>
                </a:lnTo>
                <a:cubicBezTo>
                  <a:pt x="6957" y="8761"/>
                  <a:pt x="7010" y="8800"/>
                  <a:pt x="6895" y="8797"/>
                </a:cubicBezTo>
                <a:lnTo>
                  <a:pt x="6895" y="6267"/>
                </a:lnTo>
                <a:cubicBezTo>
                  <a:pt x="6895" y="5967"/>
                  <a:pt x="6752" y="5717"/>
                  <a:pt x="6509" y="5717"/>
                </a:cubicBezTo>
                <a:lnTo>
                  <a:pt x="4635" y="5717"/>
                </a:lnTo>
                <a:cubicBezTo>
                  <a:pt x="4375" y="5717"/>
                  <a:pt x="4081" y="6015"/>
                  <a:pt x="4081" y="6267"/>
                </a:cubicBezTo>
                <a:lnTo>
                  <a:pt x="4081" y="8761"/>
                </a:lnTo>
                <a:lnTo>
                  <a:pt x="2057" y="8761"/>
                </a:lnTo>
                <a:cubicBezTo>
                  <a:pt x="2036" y="8761"/>
                  <a:pt x="2098" y="8800"/>
                  <a:pt x="1983" y="8797"/>
                </a:cubicBezTo>
                <a:lnTo>
                  <a:pt x="1983" y="4062"/>
                </a:lnTo>
                <a:lnTo>
                  <a:pt x="5569" y="514"/>
                </a:lnTo>
                <a:lnTo>
                  <a:pt x="9006" y="3917"/>
                </a:lnTo>
                <a:lnTo>
                  <a:pt x="9006" y="876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108" name="矩形: 圆角 107">
            <a:extLst>
              <a:ext uri="{FF2B5EF4-FFF2-40B4-BE49-F238E27FC236}">
                <a16:creationId xmlns:a16="http://schemas.microsoft.com/office/drawing/2014/main" id="{5EA4B5D9-F175-4942-AFA7-0F87BFC8A726}"/>
              </a:ext>
            </a:extLst>
          </p:cNvPr>
          <p:cNvSpPr/>
          <p:nvPr/>
        </p:nvSpPr>
        <p:spPr>
          <a:xfrm>
            <a:off x="3861557" y="4893710"/>
            <a:ext cx="1218913" cy="220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09" name="矩形: 圆角 108">
            <a:extLst>
              <a:ext uri="{FF2B5EF4-FFF2-40B4-BE49-F238E27FC236}">
                <a16:creationId xmlns:a16="http://schemas.microsoft.com/office/drawing/2014/main" id="{E19B32AD-5EFE-4413-B125-5F25EB24AF3B}"/>
              </a:ext>
            </a:extLst>
          </p:cNvPr>
          <p:cNvSpPr/>
          <p:nvPr/>
        </p:nvSpPr>
        <p:spPr>
          <a:xfrm>
            <a:off x="3878146" y="4916107"/>
            <a:ext cx="781666" cy="181585"/>
          </a:xfrm>
          <a:prstGeom prst="roundRect">
            <a:avLst>
              <a:gd name="adj" fmla="val 15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10" name="文本框 109">
            <a:extLst>
              <a:ext uri="{FF2B5EF4-FFF2-40B4-BE49-F238E27FC236}">
                <a16:creationId xmlns:a16="http://schemas.microsoft.com/office/drawing/2014/main" id="{034F4DC9-DFE4-4995-BE18-A3EEC8572480}"/>
              </a:ext>
            </a:extLst>
          </p:cNvPr>
          <p:cNvSpPr txBox="1"/>
          <p:nvPr/>
        </p:nvSpPr>
        <p:spPr>
          <a:xfrm>
            <a:off x="4020152" y="4907806"/>
            <a:ext cx="520406" cy="215444"/>
          </a:xfrm>
          <a:prstGeom prst="rect">
            <a:avLst/>
          </a:prstGeom>
          <a:noFill/>
        </p:spPr>
        <p:txBody>
          <a:bodyPr wrap="square" lIns="0" tIns="0" rIns="0" bIns="0" rtlCol="0">
            <a:noAutofit/>
          </a:bodyPr>
          <a:lstStyle/>
          <a:p>
            <a:r>
              <a:rPr lang="en-US" altLang="zh-CN" sz="1400" dirty="0">
                <a:ea typeface="Microsoft YaHei" panose="020B0503020204020204" pitchFamily="34" charset="-122"/>
                <a:cs typeface="+mn-ea"/>
                <a:sym typeface="+mn-lt"/>
              </a:rPr>
              <a:t>63.7%</a:t>
            </a:r>
            <a:endParaRPr lang="zh-CN" altLang="en-US" sz="1400" dirty="0">
              <a:ea typeface="Microsoft YaHei" panose="020B0503020204020204" pitchFamily="34" charset="-122"/>
              <a:cs typeface="+mn-ea"/>
              <a:sym typeface="+mn-lt"/>
            </a:endParaRPr>
          </a:p>
        </p:txBody>
      </p:sp>
      <p:sp>
        <p:nvSpPr>
          <p:cNvPr id="106" name="文本框 105">
            <a:extLst>
              <a:ext uri="{FF2B5EF4-FFF2-40B4-BE49-F238E27FC236}">
                <a16:creationId xmlns:a16="http://schemas.microsoft.com/office/drawing/2014/main" id="{87574B5E-00BC-4F04-879E-7DA95A9AD731}"/>
              </a:ext>
            </a:extLst>
          </p:cNvPr>
          <p:cNvSpPr txBox="1"/>
          <p:nvPr/>
        </p:nvSpPr>
        <p:spPr>
          <a:xfrm>
            <a:off x="5136749" y="4900758"/>
            <a:ext cx="569945" cy="215444"/>
          </a:xfrm>
          <a:prstGeom prst="rect">
            <a:avLst/>
          </a:prstGeom>
          <a:noFill/>
        </p:spPr>
        <p:txBody>
          <a:bodyPr wrap="square" lIns="0" tIns="0" rIns="0" bIns="0" rtlCol="0">
            <a:noAutofit/>
          </a:bodyPr>
          <a:lstStyle/>
          <a:p>
            <a:r>
              <a:rPr lang="zh-CN" altLang="en-US" sz="1400" dirty="0">
                <a:ea typeface="Microsoft YaHei" panose="020B0503020204020204" pitchFamily="34" charset="-122"/>
                <a:cs typeface="+mn-ea"/>
                <a:sym typeface="+mn-lt"/>
              </a:rPr>
              <a:t>精装房</a:t>
            </a:r>
          </a:p>
        </p:txBody>
      </p:sp>
      <p:sp>
        <p:nvSpPr>
          <p:cNvPr id="107" name="cabin-house-outline_25483">
            <a:extLst>
              <a:ext uri="{FF2B5EF4-FFF2-40B4-BE49-F238E27FC236}">
                <a16:creationId xmlns:a16="http://schemas.microsoft.com/office/drawing/2014/main" id="{184DBF0E-14A4-4155-8704-6B72F4F6BA6C}"/>
              </a:ext>
            </a:extLst>
          </p:cNvPr>
          <p:cNvSpPr/>
          <p:nvPr/>
        </p:nvSpPr>
        <p:spPr>
          <a:xfrm>
            <a:off x="4768922" y="4909008"/>
            <a:ext cx="175777" cy="181585"/>
          </a:xfrm>
          <a:custGeom>
            <a:avLst/>
            <a:gdLst>
              <a:gd name="connsiteX0" fmla="*/ 370326 w 587316"/>
              <a:gd name="connsiteY0" fmla="*/ 540336 h 606722"/>
              <a:gd name="connsiteX1" fmla="*/ 370326 w 587316"/>
              <a:gd name="connsiteY1" fmla="*/ 588681 h 606722"/>
              <a:gd name="connsiteX2" fmla="*/ 526065 w 587316"/>
              <a:gd name="connsiteY2" fmla="*/ 588681 h 606722"/>
              <a:gd name="connsiteX3" fmla="*/ 526065 w 587316"/>
              <a:gd name="connsiteY3" fmla="*/ 540336 h 606722"/>
              <a:gd name="connsiteX4" fmla="*/ 61251 w 587316"/>
              <a:gd name="connsiteY4" fmla="*/ 540336 h 606722"/>
              <a:gd name="connsiteX5" fmla="*/ 61251 w 587316"/>
              <a:gd name="connsiteY5" fmla="*/ 588681 h 606722"/>
              <a:gd name="connsiteX6" fmla="*/ 216990 w 587316"/>
              <a:gd name="connsiteY6" fmla="*/ 588681 h 606722"/>
              <a:gd name="connsiteX7" fmla="*/ 216990 w 587316"/>
              <a:gd name="connsiteY7" fmla="*/ 540336 h 606722"/>
              <a:gd name="connsiteX8" fmla="*/ 370326 w 587316"/>
              <a:gd name="connsiteY8" fmla="*/ 474039 h 606722"/>
              <a:gd name="connsiteX9" fmla="*/ 370326 w 587316"/>
              <a:gd name="connsiteY9" fmla="*/ 522295 h 606722"/>
              <a:gd name="connsiteX10" fmla="*/ 526065 w 587316"/>
              <a:gd name="connsiteY10" fmla="*/ 522295 h 606722"/>
              <a:gd name="connsiteX11" fmla="*/ 526065 w 587316"/>
              <a:gd name="connsiteY11" fmla="*/ 474039 h 606722"/>
              <a:gd name="connsiteX12" fmla="*/ 61251 w 587316"/>
              <a:gd name="connsiteY12" fmla="*/ 474039 h 606722"/>
              <a:gd name="connsiteX13" fmla="*/ 61251 w 587316"/>
              <a:gd name="connsiteY13" fmla="*/ 522295 h 606722"/>
              <a:gd name="connsiteX14" fmla="*/ 216990 w 587316"/>
              <a:gd name="connsiteY14" fmla="*/ 522295 h 606722"/>
              <a:gd name="connsiteX15" fmla="*/ 216990 w 587316"/>
              <a:gd name="connsiteY15" fmla="*/ 474039 h 606722"/>
              <a:gd name="connsiteX16" fmla="*/ 370326 w 587316"/>
              <a:gd name="connsiteY16" fmla="*/ 407652 h 606722"/>
              <a:gd name="connsiteX17" fmla="*/ 370326 w 587316"/>
              <a:gd name="connsiteY17" fmla="*/ 455998 h 606722"/>
              <a:gd name="connsiteX18" fmla="*/ 526065 w 587316"/>
              <a:gd name="connsiteY18" fmla="*/ 455998 h 606722"/>
              <a:gd name="connsiteX19" fmla="*/ 526065 w 587316"/>
              <a:gd name="connsiteY19" fmla="*/ 407652 h 606722"/>
              <a:gd name="connsiteX20" fmla="*/ 61251 w 587316"/>
              <a:gd name="connsiteY20" fmla="*/ 407652 h 606722"/>
              <a:gd name="connsiteX21" fmla="*/ 61251 w 587316"/>
              <a:gd name="connsiteY21" fmla="*/ 455998 h 606722"/>
              <a:gd name="connsiteX22" fmla="*/ 216990 w 587316"/>
              <a:gd name="connsiteY22" fmla="*/ 455998 h 606722"/>
              <a:gd name="connsiteX23" fmla="*/ 216990 w 587316"/>
              <a:gd name="connsiteY23" fmla="*/ 407652 h 606722"/>
              <a:gd name="connsiteX24" fmla="*/ 370326 w 587316"/>
              <a:gd name="connsiteY24" fmla="*/ 341355 h 606722"/>
              <a:gd name="connsiteX25" fmla="*/ 370326 w 587316"/>
              <a:gd name="connsiteY25" fmla="*/ 389612 h 606722"/>
              <a:gd name="connsiteX26" fmla="*/ 526065 w 587316"/>
              <a:gd name="connsiteY26" fmla="*/ 389612 h 606722"/>
              <a:gd name="connsiteX27" fmla="*/ 526065 w 587316"/>
              <a:gd name="connsiteY27" fmla="*/ 341355 h 606722"/>
              <a:gd name="connsiteX28" fmla="*/ 235056 w 587316"/>
              <a:gd name="connsiteY28" fmla="*/ 341355 h 606722"/>
              <a:gd name="connsiteX29" fmla="*/ 235056 w 587316"/>
              <a:gd name="connsiteY29" fmla="*/ 588681 h 606722"/>
              <a:gd name="connsiteX30" fmla="*/ 352171 w 587316"/>
              <a:gd name="connsiteY30" fmla="*/ 588681 h 606722"/>
              <a:gd name="connsiteX31" fmla="*/ 352171 w 587316"/>
              <a:gd name="connsiteY31" fmla="*/ 341355 h 606722"/>
              <a:gd name="connsiteX32" fmla="*/ 61251 w 587316"/>
              <a:gd name="connsiteY32" fmla="*/ 341355 h 606722"/>
              <a:gd name="connsiteX33" fmla="*/ 61251 w 587316"/>
              <a:gd name="connsiteY33" fmla="*/ 389612 h 606722"/>
              <a:gd name="connsiteX34" fmla="*/ 216990 w 587316"/>
              <a:gd name="connsiteY34" fmla="*/ 389612 h 606722"/>
              <a:gd name="connsiteX35" fmla="*/ 216990 w 587316"/>
              <a:gd name="connsiteY35" fmla="*/ 341355 h 606722"/>
              <a:gd name="connsiteX36" fmla="*/ 61251 w 587316"/>
              <a:gd name="connsiteY36" fmla="*/ 275058 h 606722"/>
              <a:gd name="connsiteX37" fmla="*/ 61251 w 587316"/>
              <a:gd name="connsiteY37" fmla="*/ 323314 h 606722"/>
              <a:gd name="connsiteX38" fmla="*/ 216990 w 587316"/>
              <a:gd name="connsiteY38" fmla="*/ 323314 h 606722"/>
              <a:gd name="connsiteX39" fmla="*/ 370326 w 587316"/>
              <a:gd name="connsiteY39" fmla="*/ 323314 h 606722"/>
              <a:gd name="connsiteX40" fmla="*/ 526065 w 587316"/>
              <a:gd name="connsiteY40" fmla="*/ 323314 h 606722"/>
              <a:gd name="connsiteX41" fmla="*/ 526065 w 587316"/>
              <a:gd name="connsiteY41" fmla="*/ 275058 h 606722"/>
              <a:gd name="connsiteX42" fmla="*/ 343895 w 587316"/>
              <a:gd name="connsiteY42" fmla="*/ 275058 h 606722"/>
              <a:gd name="connsiteX43" fmla="*/ 293614 w 587316"/>
              <a:gd name="connsiteY43" fmla="*/ 298431 h 606722"/>
              <a:gd name="connsiteX44" fmla="*/ 243332 w 587316"/>
              <a:gd name="connsiteY44" fmla="*/ 275058 h 606722"/>
              <a:gd name="connsiteX45" fmla="*/ 354752 w 587316"/>
              <a:gd name="connsiteY45" fmla="*/ 208672 h 606722"/>
              <a:gd name="connsiteX46" fmla="*/ 359380 w 587316"/>
              <a:gd name="connsiteY46" fmla="*/ 232844 h 606722"/>
              <a:gd name="connsiteX47" fmla="*/ 354752 w 587316"/>
              <a:gd name="connsiteY47" fmla="*/ 256928 h 606722"/>
              <a:gd name="connsiteX48" fmla="*/ 526065 w 587316"/>
              <a:gd name="connsiteY48" fmla="*/ 256928 h 606722"/>
              <a:gd name="connsiteX49" fmla="*/ 526065 w 587316"/>
              <a:gd name="connsiteY49" fmla="*/ 231067 h 606722"/>
              <a:gd name="connsiteX50" fmla="*/ 492069 w 587316"/>
              <a:gd name="connsiteY50" fmla="*/ 208672 h 606722"/>
              <a:gd name="connsiteX51" fmla="*/ 95247 w 587316"/>
              <a:gd name="connsiteY51" fmla="*/ 208672 h 606722"/>
              <a:gd name="connsiteX52" fmla="*/ 61251 w 587316"/>
              <a:gd name="connsiteY52" fmla="*/ 231067 h 606722"/>
              <a:gd name="connsiteX53" fmla="*/ 61251 w 587316"/>
              <a:gd name="connsiteY53" fmla="*/ 256928 h 606722"/>
              <a:gd name="connsiteX54" fmla="*/ 232564 w 587316"/>
              <a:gd name="connsiteY54" fmla="*/ 256928 h 606722"/>
              <a:gd name="connsiteX55" fmla="*/ 227937 w 587316"/>
              <a:gd name="connsiteY55" fmla="*/ 232844 h 606722"/>
              <a:gd name="connsiteX56" fmla="*/ 232564 w 587316"/>
              <a:gd name="connsiteY56" fmla="*/ 208672 h 606722"/>
              <a:gd name="connsiteX57" fmla="*/ 293614 w 587316"/>
              <a:gd name="connsiteY57" fmla="*/ 185210 h 606722"/>
              <a:gd name="connsiteX58" fmla="*/ 246002 w 587316"/>
              <a:gd name="connsiteY58" fmla="*/ 232844 h 606722"/>
              <a:gd name="connsiteX59" fmla="*/ 293614 w 587316"/>
              <a:gd name="connsiteY59" fmla="*/ 280390 h 606722"/>
              <a:gd name="connsiteX60" fmla="*/ 341314 w 587316"/>
              <a:gd name="connsiteY60" fmla="*/ 232844 h 606722"/>
              <a:gd name="connsiteX61" fmla="*/ 293614 w 587316"/>
              <a:gd name="connsiteY61" fmla="*/ 185210 h 606722"/>
              <a:gd name="connsiteX62" fmla="*/ 195810 w 587316"/>
              <a:gd name="connsiteY62" fmla="*/ 142374 h 606722"/>
              <a:gd name="connsiteX63" fmla="*/ 122568 w 587316"/>
              <a:gd name="connsiteY63" fmla="*/ 190631 h 606722"/>
              <a:gd name="connsiteX64" fmla="*/ 243332 w 587316"/>
              <a:gd name="connsiteY64" fmla="*/ 190631 h 606722"/>
              <a:gd name="connsiteX65" fmla="*/ 293614 w 587316"/>
              <a:gd name="connsiteY65" fmla="*/ 167169 h 606722"/>
              <a:gd name="connsiteX66" fmla="*/ 343895 w 587316"/>
              <a:gd name="connsiteY66" fmla="*/ 190631 h 606722"/>
              <a:gd name="connsiteX67" fmla="*/ 464659 w 587316"/>
              <a:gd name="connsiteY67" fmla="*/ 190631 h 606722"/>
              <a:gd name="connsiteX68" fmla="*/ 391507 w 587316"/>
              <a:gd name="connsiteY68" fmla="*/ 142374 h 606722"/>
              <a:gd name="connsiteX69" fmla="*/ 432622 w 587316"/>
              <a:gd name="connsiteY69" fmla="*/ 106130 h 606722"/>
              <a:gd name="connsiteX70" fmla="*/ 587316 w 587316"/>
              <a:gd name="connsiteY70" fmla="*/ 211370 h 606722"/>
              <a:gd name="connsiteX71" fmla="*/ 577080 w 587316"/>
              <a:gd name="connsiteY71" fmla="*/ 226303 h 606722"/>
              <a:gd name="connsiteX72" fmla="*/ 422475 w 587316"/>
              <a:gd name="connsiteY72" fmla="*/ 120974 h 606722"/>
              <a:gd name="connsiteX73" fmla="*/ 293614 w 587316"/>
              <a:gd name="connsiteY73" fmla="*/ 77766 h 606722"/>
              <a:gd name="connsiteX74" fmla="*/ 223131 w 587316"/>
              <a:gd name="connsiteY74" fmla="*/ 124334 h 606722"/>
              <a:gd name="connsiteX75" fmla="*/ 364097 w 587316"/>
              <a:gd name="connsiteY75" fmla="*/ 124334 h 606722"/>
              <a:gd name="connsiteX76" fmla="*/ 105643 w 587316"/>
              <a:gd name="connsiteY76" fmla="*/ 58016 h 606722"/>
              <a:gd name="connsiteX77" fmla="*/ 105643 w 587316"/>
              <a:gd name="connsiteY77" fmla="*/ 139360 h 606722"/>
              <a:gd name="connsiteX78" fmla="*/ 145515 w 587316"/>
              <a:gd name="connsiteY78" fmla="*/ 112334 h 606722"/>
              <a:gd name="connsiteX79" fmla="*/ 145515 w 587316"/>
              <a:gd name="connsiteY79" fmla="*/ 58016 h 606722"/>
              <a:gd name="connsiteX80" fmla="*/ 293614 w 587316"/>
              <a:gd name="connsiteY80" fmla="*/ 56170 h 606722"/>
              <a:gd name="connsiteX81" fmla="*/ 544130 w 587316"/>
              <a:gd name="connsiteY81" fmla="*/ 221380 h 606722"/>
              <a:gd name="connsiteX82" fmla="*/ 544130 w 587316"/>
              <a:gd name="connsiteY82" fmla="*/ 606722 h 606722"/>
              <a:gd name="connsiteX83" fmla="*/ 370326 w 587316"/>
              <a:gd name="connsiteY83" fmla="*/ 606722 h 606722"/>
              <a:gd name="connsiteX84" fmla="*/ 216990 w 587316"/>
              <a:gd name="connsiteY84" fmla="*/ 606722 h 606722"/>
              <a:gd name="connsiteX85" fmla="*/ 43186 w 587316"/>
              <a:gd name="connsiteY85" fmla="*/ 606722 h 606722"/>
              <a:gd name="connsiteX86" fmla="*/ 43186 w 587316"/>
              <a:gd name="connsiteY86" fmla="*/ 221380 h 606722"/>
              <a:gd name="connsiteX87" fmla="*/ 293611 w 587316"/>
              <a:gd name="connsiteY87" fmla="*/ 11432 h 606722"/>
              <a:gd name="connsiteX88" fmla="*/ 409844 w 587316"/>
              <a:gd name="connsiteY88" fmla="*/ 90553 h 606722"/>
              <a:gd name="connsiteX89" fmla="*/ 399698 w 587316"/>
              <a:gd name="connsiteY89" fmla="*/ 105489 h 606722"/>
              <a:gd name="connsiteX90" fmla="*/ 293611 w 587316"/>
              <a:gd name="connsiteY90" fmla="*/ 33301 h 606722"/>
              <a:gd name="connsiteX91" fmla="*/ 10146 w 587316"/>
              <a:gd name="connsiteY91" fmla="*/ 226304 h 606722"/>
              <a:gd name="connsiteX92" fmla="*/ 0 w 587316"/>
              <a:gd name="connsiteY92" fmla="*/ 211369 h 606722"/>
              <a:gd name="connsiteX93" fmla="*/ 87576 w 587316"/>
              <a:gd name="connsiteY93" fmla="*/ 151717 h 606722"/>
              <a:gd name="connsiteX94" fmla="*/ 87576 w 587316"/>
              <a:gd name="connsiteY94" fmla="*/ 39969 h 606722"/>
              <a:gd name="connsiteX95" fmla="*/ 163582 w 587316"/>
              <a:gd name="connsiteY95" fmla="*/ 39969 h 606722"/>
              <a:gd name="connsiteX96" fmla="*/ 163582 w 587316"/>
              <a:gd name="connsiteY96" fmla="*/ 99977 h 606722"/>
              <a:gd name="connsiteX97" fmla="*/ 87572 w 587316"/>
              <a:gd name="connsiteY97" fmla="*/ 0 h 606722"/>
              <a:gd name="connsiteX98" fmla="*/ 163571 w 587316"/>
              <a:gd name="connsiteY98" fmla="*/ 0 h 606722"/>
              <a:gd name="connsiteX99" fmla="*/ 163571 w 587316"/>
              <a:gd name="connsiteY99" fmla="*/ 18065 h 606722"/>
              <a:gd name="connsiteX100" fmla="*/ 87572 w 587316"/>
              <a:gd name="connsiteY100" fmla="*/ 18065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87316" h="606722">
                <a:moveTo>
                  <a:pt x="370326" y="540336"/>
                </a:moveTo>
                <a:lnTo>
                  <a:pt x="370326" y="588681"/>
                </a:lnTo>
                <a:lnTo>
                  <a:pt x="526065" y="588681"/>
                </a:lnTo>
                <a:lnTo>
                  <a:pt x="526065" y="540336"/>
                </a:lnTo>
                <a:close/>
                <a:moveTo>
                  <a:pt x="61251" y="540336"/>
                </a:moveTo>
                <a:lnTo>
                  <a:pt x="61251" y="588681"/>
                </a:lnTo>
                <a:lnTo>
                  <a:pt x="216990" y="588681"/>
                </a:lnTo>
                <a:lnTo>
                  <a:pt x="216990" y="540336"/>
                </a:lnTo>
                <a:close/>
                <a:moveTo>
                  <a:pt x="370326" y="474039"/>
                </a:moveTo>
                <a:lnTo>
                  <a:pt x="370326" y="522295"/>
                </a:lnTo>
                <a:lnTo>
                  <a:pt x="526065" y="522295"/>
                </a:lnTo>
                <a:lnTo>
                  <a:pt x="526065" y="474039"/>
                </a:lnTo>
                <a:close/>
                <a:moveTo>
                  <a:pt x="61251" y="474039"/>
                </a:moveTo>
                <a:lnTo>
                  <a:pt x="61251" y="522295"/>
                </a:lnTo>
                <a:lnTo>
                  <a:pt x="216990" y="522295"/>
                </a:lnTo>
                <a:lnTo>
                  <a:pt x="216990" y="474039"/>
                </a:lnTo>
                <a:close/>
                <a:moveTo>
                  <a:pt x="370326" y="407652"/>
                </a:moveTo>
                <a:lnTo>
                  <a:pt x="370326" y="455998"/>
                </a:lnTo>
                <a:lnTo>
                  <a:pt x="526065" y="455998"/>
                </a:lnTo>
                <a:lnTo>
                  <a:pt x="526065" y="407652"/>
                </a:lnTo>
                <a:close/>
                <a:moveTo>
                  <a:pt x="61251" y="407652"/>
                </a:moveTo>
                <a:lnTo>
                  <a:pt x="61251" y="455998"/>
                </a:lnTo>
                <a:lnTo>
                  <a:pt x="216990" y="455998"/>
                </a:lnTo>
                <a:lnTo>
                  <a:pt x="216990" y="407652"/>
                </a:lnTo>
                <a:close/>
                <a:moveTo>
                  <a:pt x="370326" y="341355"/>
                </a:moveTo>
                <a:lnTo>
                  <a:pt x="370326" y="389612"/>
                </a:lnTo>
                <a:lnTo>
                  <a:pt x="526065" y="389612"/>
                </a:lnTo>
                <a:lnTo>
                  <a:pt x="526065" y="341355"/>
                </a:lnTo>
                <a:close/>
                <a:moveTo>
                  <a:pt x="235056" y="341355"/>
                </a:moveTo>
                <a:lnTo>
                  <a:pt x="235056" y="588681"/>
                </a:lnTo>
                <a:lnTo>
                  <a:pt x="352171" y="588681"/>
                </a:lnTo>
                <a:lnTo>
                  <a:pt x="352171" y="341355"/>
                </a:lnTo>
                <a:close/>
                <a:moveTo>
                  <a:pt x="61251" y="341355"/>
                </a:moveTo>
                <a:lnTo>
                  <a:pt x="61251" y="389612"/>
                </a:lnTo>
                <a:lnTo>
                  <a:pt x="216990" y="389612"/>
                </a:lnTo>
                <a:lnTo>
                  <a:pt x="216990" y="341355"/>
                </a:lnTo>
                <a:close/>
                <a:moveTo>
                  <a:pt x="61251" y="275058"/>
                </a:moveTo>
                <a:lnTo>
                  <a:pt x="61251" y="323314"/>
                </a:lnTo>
                <a:lnTo>
                  <a:pt x="216990" y="323314"/>
                </a:lnTo>
                <a:lnTo>
                  <a:pt x="370326" y="323314"/>
                </a:lnTo>
                <a:lnTo>
                  <a:pt x="526065" y="323314"/>
                </a:lnTo>
                <a:lnTo>
                  <a:pt x="526065" y="275058"/>
                </a:lnTo>
                <a:lnTo>
                  <a:pt x="343895" y="275058"/>
                </a:lnTo>
                <a:cubicBezTo>
                  <a:pt x="331881" y="289366"/>
                  <a:pt x="313815" y="298431"/>
                  <a:pt x="293614" y="298431"/>
                </a:cubicBezTo>
                <a:cubicBezTo>
                  <a:pt x="273501" y="298431"/>
                  <a:pt x="255436" y="289366"/>
                  <a:pt x="243332" y="275058"/>
                </a:cubicBezTo>
                <a:close/>
                <a:moveTo>
                  <a:pt x="354752" y="208672"/>
                </a:moveTo>
                <a:cubicBezTo>
                  <a:pt x="357689" y="216137"/>
                  <a:pt x="359380" y="224313"/>
                  <a:pt x="359380" y="232844"/>
                </a:cubicBezTo>
                <a:cubicBezTo>
                  <a:pt x="359380" y="241376"/>
                  <a:pt x="357689" y="249463"/>
                  <a:pt x="354752" y="256928"/>
                </a:cubicBezTo>
                <a:lnTo>
                  <a:pt x="526065" y="256928"/>
                </a:lnTo>
                <a:lnTo>
                  <a:pt x="526065" y="231067"/>
                </a:lnTo>
                <a:lnTo>
                  <a:pt x="492069" y="208672"/>
                </a:lnTo>
                <a:close/>
                <a:moveTo>
                  <a:pt x="95247" y="208672"/>
                </a:moveTo>
                <a:lnTo>
                  <a:pt x="61251" y="231067"/>
                </a:lnTo>
                <a:lnTo>
                  <a:pt x="61251" y="256928"/>
                </a:lnTo>
                <a:lnTo>
                  <a:pt x="232564" y="256928"/>
                </a:lnTo>
                <a:cubicBezTo>
                  <a:pt x="229538" y="249463"/>
                  <a:pt x="227937" y="241376"/>
                  <a:pt x="227937" y="232844"/>
                </a:cubicBezTo>
                <a:cubicBezTo>
                  <a:pt x="227937" y="224313"/>
                  <a:pt x="229538" y="216137"/>
                  <a:pt x="232564" y="208672"/>
                </a:cubicBezTo>
                <a:close/>
                <a:moveTo>
                  <a:pt x="293614" y="185210"/>
                </a:moveTo>
                <a:cubicBezTo>
                  <a:pt x="267361" y="185210"/>
                  <a:pt x="246002" y="206628"/>
                  <a:pt x="246002" y="232844"/>
                </a:cubicBezTo>
                <a:cubicBezTo>
                  <a:pt x="246002" y="259061"/>
                  <a:pt x="267361" y="280390"/>
                  <a:pt x="293614" y="280390"/>
                </a:cubicBezTo>
                <a:cubicBezTo>
                  <a:pt x="319956" y="280390"/>
                  <a:pt x="341314" y="259061"/>
                  <a:pt x="341314" y="232844"/>
                </a:cubicBezTo>
                <a:cubicBezTo>
                  <a:pt x="341314" y="206628"/>
                  <a:pt x="319956" y="185210"/>
                  <a:pt x="293614" y="185210"/>
                </a:cubicBezTo>
                <a:close/>
                <a:moveTo>
                  <a:pt x="195810" y="142374"/>
                </a:moveTo>
                <a:lnTo>
                  <a:pt x="122568" y="190631"/>
                </a:lnTo>
                <a:lnTo>
                  <a:pt x="243332" y="190631"/>
                </a:lnTo>
                <a:cubicBezTo>
                  <a:pt x="255436" y="176323"/>
                  <a:pt x="273501" y="167169"/>
                  <a:pt x="293614" y="167169"/>
                </a:cubicBezTo>
                <a:cubicBezTo>
                  <a:pt x="313815" y="167169"/>
                  <a:pt x="331881" y="176323"/>
                  <a:pt x="343895" y="190631"/>
                </a:cubicBezTo>
                <a:lnTo>
                  <a:pt x="464659" y="190631"/>
                </a:lnTo>
                <a:lnTo>
                  <a:pt x="391507" y="142374"/>
                </a:lnTo>
                <a:close/>
                <a:moveTo>
                  <a:pt x="432622" y="106130"/>
                </a:moveTo>
                <a:lnTo>
                  <a:pt x="587316" y="211370"/>
                </a:lnTo>
                <a:lnTo>
                  <a:pt x="577080" y="226303"/>
                </a:lnTo>
                <a:lnTo>
                  <a:pt x="422475" y="120974"/>
                </a:lnTo>
                <a:close/>
                <a:moveTo>
                  <a:pt x="293614" y="77766"/>
                </a:moveTo>
                <a:lnTo>
                  <a:pt x="223131" y="124334"/>
                </a:lnTo>
                <a:lnTo>
                  <a:pt x="364097" y="124334"/>
                </a:lnTo>
                <a:close/>
                <a:moveTo>
                  <a:pt x="105643" y="58016"/>
                </a:moveTo>
                <a:lnTo>
                  <a:pt x="105643" y="139360"/>
                </a:lnTo>
                <a:lnTo>
                  <a:pt x="145515" y="112334"/>
                </a:lnTo>
                <a:lnTo>
                  <a:pt x="145515" y="58016"/>
                </a:lnTo>
                <a:close/>
                <a:moveTo>
                  <a:pt x="293614" y="56170"/>
                </a:moveTo>
                <a:lnTo>
                  <a:pt x="544130" y="221380"/>
                </a:lnTo>
                <a:lnTo>
                  <a:pt x="544130" y="606722"/>
                </a:lnTo>
                <a:lnTo>
                  <a:pt x="370326" y="606722"/>
                </a:lnTo>
                <a:lnTo>
                  <a:pt x="216990" y="606722"/>
                </a:lnTo>
                <a:lnTo>
                  <a:pt x="43186" y="606722"/>
                </a:lnTo>
                <a:lnTo>
                  <a:pt x="43186" y="221380"/>
                </a:lnTo>
                <a:close/>
                <a:moveTo>
                  <a:pt x="293611" y="11432"/>
                </a:moveTo>
                <a:lnTo>
                  <a:pt x="409844" y="90553"/>
                </a:lnTo>
                <a:lnTo>
                  <a:pt x="399698" y="105489"/>
                </a:lnTo>
                <a:lnTo>
                  <a:pt x="293611" y="33301"/>
                </a:lnTo>
                <a:lnTo>
                  <a:pt x="10146" y="226304"/>
                </a:lnTo>
                <a:lnTo>
                  <a:pt x="0" y="211369"/>
                </a:lnTo>
                <a:lnTo>
                  <a:pt x="87576" y="151717"/>
                </a:lnTo>
                <a:lnTo>
                  <a:pt x="87576" y="39969"/>
                </a:lnTo>
                <a:lnTo>
                  <a:pt x="163582" y="39969"/>
                </a:lnTo>
                <a:lnTo>
                  <a:pt x="163582" y="99977"/>
                </a:lnTo>
                <a:close/>
                <a:moveTo>
                  <a:pt x="87572" y="0"/>
                </a:moveTo>
                <a:lnTo>
                  <a:pt x="163571" y="0"/>
                </a:lnTo>
                <a:lnTo>
                  <a:pt x="163571" y="18065"/>
                </a:lnTo>
                <a:lnTo>
                  <a:pt x="87572" y="180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SG"/>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a typeface="Microsoft YaHei" panose="020B0503020204020204" pitchFamily="34" charset="-122"/>
              <a:cs typeface="+mn-ea"/>
              <a:sym typeface="+mn-lt"/>
            </a:endParaRPr>
          </a:p>
        </p:txBody>
      </p:sp>
      <p:sp>
        <p:nvSpPr>
          <p:cNvPr id="117" name="矩形 116">
            <a:extLst>
              <a:ext uri="{FF2B5EF4-FFF2-40B4-BE49-F238E27FC236}">
                <a16:creationId xmlns:a16="http://schemas.microsoft.com/office/drawing/2014/main" id="{9355369C-4BE6-49BF-B8E7-8E32571E5CD0}"/>
              </a:ext>
            </a:extLst>
          </p:cNvPr>
          <p:cNvSpPr/>
          <p:nvPr/>
        </p:nvSpPr>
        <p:spPr>
          <a:xfrm flipH="1">
            <a:off x="507493" y="1704238"/>
            <a:ext cx="90315" cy="4241786"/>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18" name="矩形 117">
            <a:extLst>
              <a:ext uri="{FF2B5EF4-FFF2-40B4-BE49-F238E27FC236}">
                <a16:creationId xmlns:a16="http://schemas.microsoft.com/office/drawing/2014/main" id="{073E4C8E-E3DD-403E-9211-8B49FE725686}"/>
              </a:ext>
            </a:extLst>
          </p:cNvPr>
          <p:cNvSpPr/>
          <p:nvPr/>
        </p:nvSpPr>
        <p:spPr>
          <a:xfrm flipH="1">
            <a:off x="11594194" y="1704238"/>
            <a:ext cx="90315" cy="4241786"/>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86868" tIns="43434" rIns="86868" bIns="43434"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1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20" name="文本框 119">
            <a:extLst>
              <a:ext uri="{FF2B5EF4-FFF2-40B4-BE49-F238E27FC236}">
                <a16:creationId xmlns:a16="http://schemas.microsoft.com/office/drawing/2014/main" id="{2465BD2A-0FB3-D40A-FCA0-68BFD93D7B38}"/>
              </a:ext>
            </a:extLst>
          </p:cNvPr>
          <p:cNvSpPr txBox="1"/>
          <p:nvPr>
            <p:custDataLst>
              <p:tags r:id="rId7"/>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科研合作</a:t>
            </a:r>
          </a:p>
        </p:txBody>
      </p:sp>
    </p:spTree>
    <p:extLst>
      <p:ext uri="{BB962C8B-B14F-4D97-AF65-F5344CB8AC3E}">
        <p14:creationId xmlns:p14="http://schemas.microsoft.com/office/powerpoint/2010/main" val="369877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等腰三角形 77">
            <a:extLst>
              <a:ext uri="{FF2B5EF4-FFF2-40B4-BE49-F238E27FC236}">
                <a16:creationId xmlns:a16="http://schemas.microsoft.com/office/drawing/2014/main" id="{C5617E05-5EC3-4DFB-8CD3-77500DF24F8F}"/>
              </a:ext>
            </a:extLst>
          </p:cNvPr>
          <p:cNvSpPr/>
          <p:nvPr/>
        </p:nvSpPr>
        <p:spPr>
          <a:xfrm rot="16200000" flipH="1">
            <a:off x="5679581" y="1897811"/>
            <a:ext cx="4395258" cy="3789016"/>
          </a:xfrm>
          <a:prstGeom prst="triangle">
            <a:avLst/>
          </a:prstGeom>
          <a:gradFill>
            <a:gsLst>
              <a:gs pos="0">
                <a:schemeClr val="accent1">
                  <a:alpha val="16000"/>
                </a:schemeClr>
              </a:gs>
              <a:gs pos="100000">
                <a:schemeClr val="accent1">
                  <a:alpha val="0"/>
                </a:schemeClr>
              </a:gs>
            </a:gsLst>
            <a:lin ang="5400000" scaled="1"/>
          </a:gradFill>
          <a:ln w="127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dirty="0">
              <a:solidFill>
                <a:schemeClr val="bg1"/>
              </a:solidFill>
              <a:ea typeface="Microsoft YaHei" panose="020B0503020204020204" pitchFamily="34" charset="-122"/>
              <a:cs typeface="+mn-ea"/>
              <a:sym typeface="+mn-lt"/>
            </a:endParaRPr>
          </a:p>
        </p:txBody>
      </p:sp>
      <p:sp>
        <p:nvSpPr>
          <p:cNvPr id="79" name="等腰三角形 78">
            <a:extLst>
              <a:ext uri="{FF2B5EF4-FFF2-40B4-BE49-F238E27FC236}">
                <a16:creationId xmlns:a16="http://schemas.microsoft.com/office/drawing/2014/main" id="{91C578A9-E859-4DCE-8133-F83DB95888C7}"/>
              </a:ext>
            </a:extLst>
          </p:cNvPr>
          <p:cNvSpPr/>
          <p:nvPr/>
        </p:nvSpPr>
        <p:spPr>
          <a:xfrm rot="5400000">
            <a:off x="2023915" y="1897811"/>
            <a:ext cx="4395258" cy="3789016"/>
          </a:xfrm>
          <a:prstGeom prst="triangle">
            <a:avLst/>
          </a:prstGeom>
          <a:gradFill>
            <a:gsLst>
              <a:gs pos="0">
                <a:schemeClr val="accent1">
                  <a:alpha val="16000"/>
                </a:schemeClr>
              </a:gs>
              <a:gs pos="100000">
                <a:schemeClr val="accent1">
                  <a:alpha val="0"/>
                </a:schemeClr>
              </a:gs>
            </a:gsLst>
            <a:lin ang="5400000" scaled="1"/>
          </a:gradFill>
          <a:ln w="127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600" dirty="0">
              <a:solidFill>
                <a:schemeClr val="bg1"/>
              </a:solidFill>
              <a:ea typeface="Microsoft YaHei" panose="020B0503020204020204" pitchFamily="34" charset="-122"/>
              <a:cs typeface="+mn-ea"/>
              <a:sym typeface="+mn-lt"/>
            </a:endParaRPr>
          </a:p>
        </p:txBody>
      </p:sp>
      <p:sp>
        <p:nvSpPr>
          <p:cNvPr id="81" name="梯形 80">
            <a:extLst>
              <a:ext uri="{FF2B5EF4-FFF2-40B4-BE49-F238E27FC236}">
                <a16:creationId xmlns:a16="http://schemas.microsoft.com/office/drawing/2014/main" id="{87CE0A0A-AA28-4A25-A3FC-49BCBB9F3A8E}"/>
              </a:ext>
            </a:extLst>
          </p:cNvPr>
          <p:cNvSpPr/>
          <p:nvPr/>
        </p:nvSpPr>
        <p:spPr>
          <a:xfrm>
            <a:off x="2773114" y="3684632"/>
            <a:ext cx="1942808"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82" name="文本框 66">
            <a:extLst>
              <a:ext uri="{FF2B5EF4-FFF2-40B4-BE49-F238E27FC236}">
                <a16:creationId xmlns:a16="http://schemas.microsoft.com/office/drawing/2014/main" id="{E0EE8A80-4B3B-4C81-B6F2-C4B46736BEB3}"/>
              </a:ext>
            </a:extLst>
          </p:cNvPr>
          <p:cNvSpPr txBox="1"/>
          <p:nvPr/>
        </p:nvSpPr>
        <p:spPr>
          <a:xfrm>
            <a:off x="2975084" y="3472105"/>
            <a:ext cx="1538883"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ea typeface="Microsoft YaHei" panose="020B0503020204020204" pitchFamily="34" charset="-122"/>
                <a:cs typeface="+mn-ea"/>
                <a:sym typeface="+mn-lt"/>
              </a:rPr>
              <a:t>科研建设点</a:t>
            </a:r>
          </a:p>
        </p:txBody>
      </p:sp>
      <p:sp>
        <p:nvSpPr>
          <p:cNvPr id="84" name="梯形 83">
            <a:extLst>
              <a:ext uri="{FF2B5EF4-FFF2-40B4-BE49-F238E27FC236}">
                <a16:creationId xmlns:a16="http://schemas.microsoft.com/office/drawing/2014/main" id="{CF6E5FC4-8588-45A4-B39D-1DA105F8BCE1}"/>
              </a:ext>
            </a:extLst>
          </p:cNvPr>
          <p:cNvSpPr/>
          <p:nvPr/>
        </p:nvSpPr>
        <p:spPr>
          <a:xfrm>
            <a:off x="7470890" y="3684632"/>
            <a:ext cx="1999854"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85" name="文本框 70">
            <a:extLst>
              <a:ext uri="{FF2B5EF4-FFF2-40B4-BE49-F238E27FC236}">
                <a16:creationId xmlns:a16="http://schemas.microsoft.com/office/drawing/2014/main" id="{553FFB8D-08FC-4079-B38D-25A765885411}"/>
              </a:ext>
            </a:extLst>
          </p:cNvPr>
          <p:cNvSpPr txBox="1"/>
          <p:nvPr/>
        </p:nvSpPr>
        <p:spPr>
          <a:xfrm>
            <a:off x="7547492" y="3472105"/>
            <a:ext cx="1846659" cy="369332"/>
          </a:xfrm>
          <a:prstGeom prst="rect">
            <a:avLst/>
          </a:prstGeom>
          <a:noFill/>
        </p:spPr>
        <p:txBody>
          <a:bodyPr wrap="non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accent1"/>
                </a:solidFill>
                <a:ea typeface="Microsoft YaHei" panose="020B0503020204020204" pitchFamily="34" charset="-122"/>
                <a:cs typeface="+mn-ea"/>
                <a:sym typeface="+mn-lt"/>
              </a:rPr>
              <a:t>科研示范专业</a:t>
            </a:r>
          </a:p>
        </p:txBody>
      </p:sp>
      <p:sp>
        <p:nvSpPr>
          <p:cNvPr id="87" name="椭圆 86">
            <a:extLst>
              <a:ext uri="{FF2B5EF4-FFF2-40B4-BE49-F238E27FC236}">
                <a16:creationId xmlns:a16="http://schemas.microsoft.com/office/drawing/2014/main" id="{9070F0E3-6BB5-4F93-AE95-B53CBC6FE258}"/>
              </a:ext>
            </a:extLst>
          </p:cNvPr>
          <p:cNvSpPr/>
          <p:nvPr/>
        </p:nvSpPr>
        <p:spPr>
          <a:xfrm>
            <a:off x="5163417" y="2846490"/>
            <a:ext cx="1783080" cy="1783080"/>
          </a:xfrm>
          <a:prstGeom prst="ellipse">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88" name="文本框 62">
            <a:extLst>
              <a:ext uri="{FF2B5EF4-FFF2-40B4-BE49-F238E27FC236}">
                <a16:creationId xmlns:a16="http://schemas.microsoft.com/office/drawing/2014/main" id="{60289920-1D7F-4697-B4DB-3A0491A6801F}"/>
              </a:ext>
            </a:extLst>
          </p:cNvPr>
          <p:cNvSpPr txBox="1"/>
          <p:nvPr/>
        </p:nvSpPr>
        <p:spPr>
          <a:xfrm>
            <a:off x="5239915" y="3917063"/>
            <a:ext cx="1635440" cy="295466"/>
          </a:xfrm>
          <a:prstGeom prst="rect">
            <a:avLst/>
          </a:prstGeom>
          <a:noFill/>
          <a:effectLst/>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920" b="1" dirty="0">
                <a:solidFill>
                  <a:schemeClr val="bg1"/>
                </a:solidFill>
                <a:ea typeface="Microsoft YaHei" panose="020B0503020204020204" pitchFamily="34" charset="-122"/>
                <a:cs typeface="+mn-ea"/>
                <a:sym typeface="+mn-lt"/>
              </a:rPr>
              <a:t>科研水平</a:t>
            </a:r>
          </a:p>
        </p:txBody>
      </p:sp>
      <p:sp>
        <p:nvSpPr>
          <p:cNvPr id="89" name="椭圆 88">
            <a:extLst>
              <a:ext uri="{FF2B5EF4-FFF2-40B4-BE49-F238E27FC236}">
                <a16:creationId xmlns:a16="http://schemas.microsoft.com/office/drawing/2014/main" id="{BE55B3F3-31BF-402F-B748-5E01E8300AD9}"/>
              </a:ext>
            </a:extLst>
          </p:cNvPr>
          <p:cNvSpPr/>
          <p:nvPr/>
        </p:nvSpPr>
        <p:spPr>
          <a:xfrm>
            <a:off x="4956132" y="2625057"/>
            <a:ext cx="2248834" cy="2248834"/>
          </a:xfrm>
          <a:prstGeom prst="ellipse">
            <a:avLst/>
          </a:prstGeom>
          <a:noFill/>
          <a:ln w="10160">
            <a:solidFill>
              <a:schemeClr val="accent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280" dirty="0">
              <a:solidFill>
                <a:schemeClr val="bg1"/>
              </a:solidFill>
              <a:ea typeface="Microsoft YaHei" panose="020B0503020204020204" pitchFamily="34" charset="-122"/>
              <a:cs typeface="+mn-ea"/>
              <a:sym typeface="+mn-lt"/>
            </a:endParaRPr>
          </a:p>
        </p:txBody>
      </p:sp>
      <p:grpSp>
        <p:nvGrpSpPr>
          <p:cNvPr id="90" name="组合 89">
            <a:extLst>
              <a:ext uri="{FF2B5EF4-FFF2-40B4-BE49-F238E27FC236}">
                <a16:creationId xmlns:a16="http://schemas.microsoft.com/office/drawing/2014/main" id="{92E355AF-7806-498C-A511-A1AFB03AF23C}"/>
              </a:ext>
            </a:extLst>
          </p:cNvPr>
          <p:cNvGrpSpPr/>
          <p:nvPr/>
        </p:nvGrpSpPr>
        <p:grpSpPr>
          <a:xfrm rot="5400000">
            <a:off x="4812437" y="3571544"/>
            <a:ext cx="281912" cy="281912"/>
            <a:chOff x="5913678" y="2267485"/>
            <a:chExt cx="390142" cy="390142"/>
          </a:xfrm>
        </p:grpSpPr>
        <p:sp>
          <p:nvSpPr>
            <p:cNvPr id="95" name="椭圆 94">
              <a:extLst>
                <a:ext uri="{FF2B5EF4-FFF2-40B4-BE49-F238E27FC236}">
                  <a16:creationId xmlns:a16="http://schemas.microsoft.com/office/drawing/2014/main" id="{F82B47AB-AF3C-4507-A14D-741C6706E07B}"/>
                </a:ext>
              </a:extLst>
            </p:cNvPr>
            <p:cNvSpPr/>
            <p:nvPr/>
          </p:nvSpPr>
          <p:spPr>
            <a:xfrm>
              <a:off x="5913678" y="2267485"/>
              <a:ext cx="390142" cy="390142"/>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280" dirty="0">
                <a:solidFill>
                  <a:schemeClr val="bg1"/>
                </a:solidFill>
                <a:ea typeface="Microsoft YaHei" panose="020B0503020204020204" pitchFamily="34" charset="-122"/>
                <a:cs typeface="+mn-ea"/>
                <a:sym typeface="+mn-lt"/>
              </a:endParaRPr>
            </a:p>
          </p:txBody>
        </p:sp>
        <p:sp>
          <p:nvSpPr>
            <p:cNvPr id="96" name="箭头: V 形 95">
              <a:extLst>
                <a:ext uri="{FF2B5EF4-FFF2-40B4-BE49-F238E27FC236}">
                  <a16:creationId xmlns:a16="http://schemas.microsoft.com/office/drawing/2014/main" id="{8C8F8D1D-2A87-428C-A7DF-0DC7C556DB5E}"/>
                </a:ext>
              </a:extLst>
            </p:cNvPr>
            <p:cNvSpPr/>
            <p:nvPr/>
          </p:nvSpPr>
          <p:spPr>
            <a:xfrm rot="5400000">
              <a:off x="6013652" y="2367459"/>
              <a:ext cx="195071" cy="195071"/>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280" dirty="0">
                <a:solidFill>
                  <a:schemeClr val="bg1"/>
                </a:solidFill>
                <a:ea typeface="Microsoft YaHei" panose="020B0503020204020204" pitchFamily="34" charset="-122"/>
                <a:cs typeface="+mn-ea"/>
                <a:sym typeface="+mn-lt"/>
              </a:endParaRPr>
            </a:p>
          </p:txBody>
        </p:sp>
      </p:grpSp>
      <p:grpSp>
        <p:nvGrpSpPr>
          <p:cNvPr id="91" name="组合 90">
            <a:extLst>
              <a:ext uri="{FF2B5EF4-FFF2-40B4-BE49-F238E27FC236}">
                <a16:creationId xmlns:a16="http://schemas.microsoft.com/office/drawing/2014/main" id="{B3BF70E3-A159-4010-8984-D76022A64239}"/>
              </a:ext>
            </a:extLst>
          </p:cNvPr>
          <p:cNvGrpSpPr/>
          <p:nvPr/>
        </p:nvGrpSpPr>
        <p:grpSpPr>
          <a:xfrm rot="16200000" flipH="1">
            <a:off x="7063726" y="3575068"/>
            <a:ext cx="281912" cy="281912"/>
            <a:chOff x="5918570" y="2272362"/>
            <a:chExt cx="390142" cy="390142"/>
          </a:xfrm>
        </p:grpSpPr>
        <p:sp>
          <p:nvSpPr>
            <p:cNvPr id="93" name="椭圆 92">
              <a:extLst>
                <a:ext uri="{FF2B5EF4-FFF2-40B4-BE49-F238E27FC236}">
                  <a16:creationId xmlns:a16="http://schemas.microsoft.com/office/drawing/2014/main" id="{BAD153FF-555C-4F94-A1BF-F9CD1FB4FD23}"/>
                </a:ext>
              </a:extLst>
            </p:cNvPr>
            <p:cNvSpPr/>
            <p:nvPr/>
          </p:nvSpPr>
          <p:spPr>
            <a:xfrm>
              <a:off x="5918570" y="2272362"/>
              <a:ext cx="390142" cy="390142"/>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280" dirty="0">
                <a:solidFill>
                  <a:schemeClr val="bg1"/>
                </a:solidFill>
                <a:ea typeface="Microsoft YaHei" panose="020B0503020204020204" pitchFamily="34" charset="-122"/>
                <a:cs typeface="+mn-ea"/>
                <a:sym typeface="+mn-lt"/>
              </a:endParaRPr>
            </a:p>
          </p:txBody>
        </p:sp>
        <p:sp>
          <p:nvSpPr>
            <p:cNvPr id="94" name="箭头: V 形 93">
              <a:extLst>
                <a:ext uri="{FF2B5EF4-FFF2-40B4-BE49-F238E27FC236}">
                  <a16:creationId xmlns:a16="http://schemas.microsoft.com/office/drawing/2014/main" id="{160A2E1C-3D8C-4977-9B9A-C7098152FD53}"/>
                </a:ext>
              </a:extLst>
            </p:cNvPr>
            <p:cNvSpPr/>
            <p:nvPr/>
          </p:nvSpPr>
          <p:spPr>
            <a:xfrm rot="5400000">
              <a:off x="6013667" y="2372336"/>
              <a:ext cx="195071" cy="195071"/>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zh-CN" altLang="en-US" sz="1280" dirty="0">
                <a:solidFill>
                  <a:schemeClr val="bg1"/>
                </a:solidFill>
                <a:ea typeface="Microsoft YaHei" panose="020B0503020204020204" pitchFamily="34" charset="-122"/>
                <a:cs typeface="+mn-ea"/>
                <a:sym typeface="+mn-lt"/>
              </a:endParaRPr>
            </a:p>
          </p:txBody>
        </p:sp>
      </p:grpSp>
      <p:pic>
        <p:nvPicPr>
          <p:cNvPr id="92" name="图形 7">
            <a:extLst>
              <a:ext uri="{FF2B5EF4-FFF2-40B4-BE49-F238E27FC236}">
                <a16:creationId xmlns:a16="http://schemas.microsoft.com/office/drawing/2014/main" id="{5E0D1A6D-D5F7-4526-AD96-EE10EBE326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5035" y="3194414"/>
            <a:ext cx="665202" cy="665202"/>
          </a:xfrm>
          <a:prstGeom prst="rect">
            <a:avLst/>
          </a:prstGeom>
          <a:effectLst/>
        </p:spPr>
      </p:pic>
      <p:grpSp>
        <p:nvGrpSpPr>
          <p:cNvPr id="98" name="组合 97">
            <a:extLst>
              <a:ext uri="{FF2B5EF4-FFF2-40B4-BE49-F238E27FC236}">
                <a16:creationId xmlns:a16="http://schemas.microsoft.com/office/drawing/2014/main" id="{3ABBE466-A268-484B-B3DE-A8D175434DB6}"/>
              </a:ext>
            </a:extLst>
          </p:cNvPr>
          <p:cNvGrpSpPr/>
          <p:nvPr/>
        </p:nvGrpSpPr>
        <p:grpSpPr>
          <a:xfrm>
            <a:off x="534874" y="2111817"/>
            <a:ext cx="1956916" cy="1544954"/>
            <a:chOff x="414810" y="1634198"/>
            <a:chExt cx="2290290" cy="1544954"/>
          </a:xfrm>
        </p:grpSpPr>
        <p:sp>
          <p:nvSpPr>
            <p:cNvPr id="101" name="圆角矩形 59">
              <a:extLst>
                <a:ext uri="{FF2B5EF4-FFF2-40B4-BE49-F238E27FC236}">
                  <a16:creationId xmlns:a16="http://schemas.microsoft.com/office/drawing/2014/main" id="{EA2694A1-90BF-4FD1-8A30-0E4C49C3DF32}"/>
                </a:ext>
              </a:extLst>
            </p:cNvPr>
            <p:cNvSpPr/>
            <p:nvPr/>
          </p:nvSpPr>
          <p:spPr>
            <a:xfrm>
              <a:off x="414810" y="1634198"/>
              <a:ext cx="2290290" cy="1544954"/>
            </a:xfrm>
            <a:prstGeom prst="roundRect">
              <a:avLst>
                <a:gd name="adj" fmla="val 697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102" name="圆角矩形 60">
              <a:extLst>
                <a:ext uri="{FF2B5EF4-FFF2-40B4-BE49-F238E27FC236}">
                  <a16:creationId xmlns:a16="http://schemas.microsoft.com/office/drawing/2014/main" id="{AE878B54-ADF1-49E5-B0CA-E9BF55FE083A}"/>
                </a:ext>
              </a:extLst>
            </p:cNvPr>
            <p:cNvSpPr/>
            <p:nvPr/>
          </p:nvSpPr>
          <p:spPr>
            <a:xfrm>
              <a:off x="414810" y="2037087"/>
              <a:ext cx="2290290" cy="1142062"/>
            </a:xfrm>
            <a:prstGeom prst="roundRect">
              <a:avLst>
                <a:gd name="adj" fmla="val 6970"/>
              </a:avLst>
            </a:prstGeom>
            <a:solidFill>
              <a:sysClr val="window" lastClr="FFFFFF"/>
            </a:solidFill>
            <a:ln w="12700" cap="flat" cmpd="sng" algn="ctr">
              <a:noFill/>
              <a:prstDash val="solid"/>
              <a:miter lim="800000"/>
            </a:ln>
            <a:effectLst/>
          </p:spPr>
          <p:txBody>
            <a:bodyPr lIns="95105" tIns="47552" rIns="95105" bIns="4755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buClrTx/>
                <a:buSzTx/>
                <a:buFontTx/>
                <a:buNone/>
                <a:defRPr/>
              </a:pPr>
              <a:endParaRPr kumimoji="0" lang="zh-CN" altLang="en-US" sz="187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grpSp>
      <p:sp>
        <p:nvSpPr>
          <p:cNvPr id="99" name="矩形 98">
            <a:extLst>
              <a:ext uri="{FF2B5EF4-FFF2-40B4-BE49-F238E27FC236}">
                <a16:creationId xmlns:a16="http://schemas.microsoft.com/office/drawing/2014/main" id="{6EA679E2-45F7-4610-9144-0CEF3A6749ED}"/>
              </a:ext>
            </a:extLst>
          </p:cNvPr>
          <p:cNvSpPr/>
          <p:nvPr/>
        </p:nvSpPr>
        <p:spPr>
          <a:xfrm>
            <a:off x="1032432" y="2180471"/>
            <a:ext cx="961802" cy="287771"/>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defRPr/>
            </a:pPr>
            <a:r>
              <a:rPr lang="zh-CN" altLang="en-US" sz="1870" dirty="0">
                <a:solidFill>
                  <a:prstClr val="white"/>
                </a:solidFill>
                <a:ea typeface="Microsoft YaHei" panose="020B0503020204020204" pitchFamily="34" charset="-122"/>
                <a:cs typeface="+mn-ea"/>
                <a:sym typeface="+mn-lt"/>
              </a:rPr>
              <a:t>科研水平</a:t>
            </a:r>
            <a:endParaRPr kumimoji="0" lang="zh-CN" altLang="en-US" sz="187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00" name="文本框 86">
            <a:extLst>
              <a:ext uri="{FF2B5EF4-FFF2-40B4-BE49-F238E27FC236}">
                <a16:creationId xmlns:a16="http://schemas.microsoft.com/office/drawing/2014/main" id="{92A01B25-1756-4D95-A582-5ABA954CB98D}"/>
              </a:ext>
            </a:extLst>
          </p:cNvPr>
          <p:cNvSpPr txBox="1"/>
          <p:nvPr/>
        </p:nvSpPr>
        <p:spPr>
          <a:xfrm>
            <a:off x="672987" y="2617018"/>
            <a:ext cx="1680690" cy="936860"/>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defRPr/>
            </a:pPr>
            <a:r>
              <a:rPr lang="zh-CN" altLang="en-US" sz="1200" b="0" i="0" dirty="0">
                <a:solidFill>
                  <a:srgbClr val="333333"/>
                </a:solidFill>
                <a:effectLst/>
                <a:ea typeface="Microsoft YaHei" panose="020B0503020204020204" pitchFamily="34" charset="-122"/>
                <a:cs typeface="+mn-ea"/>
                <a:sym typeface="+mn-lt"/>
              </a:rPr>
              <a:t>学</a:t>
            </a:r>
            <a:r>
              <a:rPr lang="zh-CN" altLang="en-US" sz="1145" dirty="0">
                <a:solidFill>
                  <a:srgbClr val="E7E6E6">
                    <a:lumMod val="25000"/>
                  </a:srgbClr>
                </a:solidFill>
                <a:ea typeface="Microsoft YaHei" panose="020B0503020204020204" pitchFamily="34" charset="-122"/>
                <a:cs typeface="+mn-ea"/>
                <a:sym typeface="+mn-lt"/>
              </a:rPr>
              <a:t>校下设</a:t>
            </a:r>
            <a:r>
              <a:rPr lang="en-US" altLang="zh-CN" sz="1145" dirty="0">
                <a:solidFill>
                  <a:srgbClr val="E7E6E6">
                    <a:lumMod val="25000"/>
                  </a:srgbClr>
                </a:solidFill>
                <a:ea typeface="Microsoft YaHei" panose="020B0503020204020204" pitchFamily="34" charset="-122"/>
                <a:cs typeface="+mn-ea"/>
                <a:sym typeface="+mn-lt"/>
              </a:rPr>
              <a:t>26</a:t>
            </a:r>
            <a:r>
              <a:rPr lang="zh-CN" altLang="en-US" sz="1145" dirty="0">
                <a:solidFill>
                  <a:srgbClr val="E7E6E6">
                    <a:lumMod val="25000"/>
                  </a:srgbClr>
                </a:solidFill>
                <a:ea typeface="Microsoft YaHei" panose="020B0503020204020204" pitchFamily="34" charset="-122"/>
                <a:cs typeface="+mn-ea"/>
                <a:sym typeface="+mn-lt"/>
              </a:rPr>
              <a:t>个教学、科研单位。</a:t>
            </a:r>
            <a:r>
              <a:rPr lang="zh-CN" altLang="en-US" sz="1200" dirty="0">
                <a:solidFill>
                  <a:srgbClr val="333333"/>
                </a:solidFill>
                <a:ea typeface="Microsoft YaHei" panose="020B0503020204020204" pitchFamily="34" charset="-122"/>
                <a:cs typeface="+mn-ea"/>
                <a:sym typeface="+mn-lt"/>
              </a:rPr>
              <a:t>现有</a:t>
            </a:r>
            <a:r>
              <a:rPr lang="en-US" altLang="zh-CN" sz="1200" dirty="0">
                <a:solidFill>
                  <a:srgbClr val="333333"/>
                </a:solidFill>
                <a:ea typeface="Microsoft YaHei" panose="020B0503020204020204" pitchFamily="34" charset="-122"/>
                <a:cs typeface="+mn-ea"/>
                <a:sym typeface="+mn-lt"/>
              </a:rPr>
              <a:t>52</a:t>
            </a:r>
            <a:r>
              <a:rPr lang="zh-CN" altLang="en-US" sz="1200" dirty="0">
                <a:solidFill>
                  <a:srgbClr val="333333"/>
                </a:solidFill>
                <a:ea typeface="Microsoft YaHei" panose="020B0503020204020204" pitchFamily="34" charset="-122"/>
                <a:cs typeface="+mn-ea"/>
                <a:sym typeface="+mn-lt"/>
              </a:rPr>
              <a:t>个本科招生专业，其中国家级一流本科专业建设点</a:t>
            </a:r>
            <a:r>
              <a:rPr lang="en-US" altLang="zh-CN" sz="1200" dirty="0">
                <a:solidFill>
                  <a:srgbClr val="333333"/>
                </a:solidFill>
                <a:ea typeface="Microsoft YaHei" panose="020B0503020204020204" pitchFamily="34" charset="-122"/>
                <a:cs typeface="+mn-ea"/>
                <a:sym typeface="+mn-lt"/>
              </a:rPr>
              <a:t>13</a:t>
            </a:r>
            <a:r>
              <a:rPr lang="zh-CN" altLang="en-US" sz="1200" dirty="0">
                <a:solidFill>
                  <a:srgbClr val="333333"/>
                </a:solidFill>
                <a:ea typeface="Microsoft YaHei" panose="020B0503020204020204" pitchFamily="34" charset="-122"/>
                <a:cs typeface="+mn-ea"/>
                <a:sym typeface="+mn-lt"/>
              </a:rPr>
              <a:t>个</a:t>
            </a:r>
          </a:p>
        </p:txBody>
      </p:sp>
      <p:grpSp>
        <p:nvGrpSpPr>
          <p:cNvPr id="104" name="组合 103">
            <a:extLst>
              <a:ext uri="{FF2B5EF4-FFF2-40B4-BE49-F238E27FC236}">
                <a16:creationId xmlns:a16="http://schemas.microsoft.com/office/drawing/2014/main" id="{B73A6A2C-C255-481B-B40A-AD879BA065E4}"/>
              </a:ext>
            </a:extLst>
          </p:cNvPr>
          <p:cNvGrpSpPr/>
          <p:nvPr/>
        </p:nvGrpSpPr>
        <p:grpSpPr>
          <a:xfrm>
            <a:off x="534874" y="4178742"/>
            <a:ext cx="1956916" cy="1544954"/>
            <a:chOff x="414810" y="1634198"/>
            <a:chExt cx="2290290" cy="1544954"/>
          </a:xfrm>
        </p:grpSpPr>
        <p:sp>
          <p:nvSpPr>
            <p:cNvPr id="107" name="圆角矩形 59">
              <a:extLst>
                <a:ext uri="{FF2B5EF4-FFF2-40B4-BE49-F238E27FC236}">
                  <a16:creationId xmlns:a16="http://schemas.microsoft.com/office/drawing/2014/main" id="{D5894A03-637B-4654-9CE7-1BE96F0F5B8F}"/>
                </a:ext>
              </a:extLst>
            </p:cNvPr>
            <p:cNvSpPr/>
            <p:nvPr/>
          </p:nvSpPr>
          <p:spPr>
            <a:xfrm>
              <a:off x="414810" y="1634198"/>
              <a:ext cx="2290290" cy="1544954"/>
            </a:xfrm>
            <a:prstGeom prst="roundRect">
              <a:avLst>
                <a:gd name="adj" fmla="val 697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108" name="圆角矩形 60">
              <a:extLst>
                <a:ext uri="{FF2B5EF4-FFF2-40B4-BE49-F238E27FC236}">
                  <a16:creationId xmlns:a16="http://schemas.microsoft.com/office/drawing/2014/main" id="{84D93E43-D263-4FD8-96BD-9AE2A4B7C5A2}"/>
                </a:ext>
              </a:extLst>
            </p:cNvPr>
            <p:cNvSpPr/>
            <p:nvPr/>
          </p:nvSpPr>
          <p:spPr>
            <a:xfrm>
              <a:off x="414810" y="2037087"/>
              <a:ext cx="2290290" cy="1142062"/>
            </a:xfrm>
            <a:prstGeom prst="roundRect">
              <a:avLst>
                <a:gd name="adj" fmla="val 6970"/>
              </a:avLst>
            </a:prstGeom>
            <a:solidFill>
              <a:sysClr val="window" lastClr="FFFFFF"/>
            </a:solidFill>
            <a:ln w="12700" cap="flat" cmpd="sng" algn="ctr">
              <a:noFill/>
              <a:prstDash val="solid"/>
              <a:miter lim="800000"/>
            </a:ln>
            <a:effectLst/>
          </p:spPr>
          <p:txBody>
            <a:bodyPr lIns="95105" tIns="47552" rIns="95105" bIns="4755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buClrTx/>
                <a:buSzTx/>
                <a:buFontTx/>
                <a:buNone/>
                <a:defRPr/>
              </a:pPr>
              <a:endParaRPr kumimoji="0" lang="zh-CN" altLang="en-US" sz="187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grpSp>
      <p:sp>
        <p:nvSpPr>
          <p:cNvPr id="105" name="矩形 104">
            <a:extLst>
              <a:ext uri="{FF2B5EF4-FFF2-40B4-BE49-F238E27FC236}">
                <a16:creationId xmlns:a16="http://schemas.microsoft.com/office/drawing/2014/main" id="{52133543-5743-4823-9B09-1A59DB7E33B2}"/>
              </a:ext>
            </a:extLst>
          </p:cNvPr>
          <p:cNvSpPr/>
          <p:nvPr/>
        </p:nvSpPr>
        <p:spPr>
          <a:xfrm>
            <a:off x="1032430" y="4247396"/>
            <a:ext cx="961802" cy="287771"/>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defRPr/>
            </a:pPr>
            <a:r>
              <a:rPr lang="zh-CN" altLang="en-US" sz="1870" dirty="0">
                <a:solidFill>
                  <a:prstClr val="white"/>
                </a:solidFill>
                <a:ea typeface="Microsoft YaHei" panose="020B0503020204020204" pitchFamily="34" charset="-122"/>
                <a:cs typeface="+mn-ea"/>
                <a:sym typeface="+mn-lt"/>
              </a:rPr>
              <a:t>科研水平</a:t>
            </a:r>
            <a:endParaRPr kumimoji="0" lang="zh-CN" altLang="en-US" sz="187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06" name="文本框 90">
            <a:extLst>
              <a:ext uri="{FF2B5EF4-FFF2-40B4-BE49-F238E27FC236}">
                <a16:creationId xmlns:a16="http://schemas.microsoft.com/office/drawing/2014/main" id="{1AC06D04-B56C-47C1-8AE0-952C9885070B}"/>
              </a:ext>
            </a:extLst>
          </p:cNvPr>
          <p:cNvSpPr txBox="1"/>
          <p:nvPr/>
        </p:nvSpPr>
        <p:spPr>
          <a:xfrm>
            <a:off x="672987" y="4738807"/>
            <a:ext cx="1680690" cy="703013"/>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defRPr/>
            </a:pPr>
            <a:r>
              <a:rPr lang="zh-CN" altLang="en-US" sz="1200" dirty="0">
                <a:solidFill>
                  <a:srgbClr val="333333"/>
                </a:solidFill>
                <a:ea typeface="Microsoft YaHei" panose="020B0503020204020204" pitchFamily="34" charset="-122"/>
                <a:cs typeface="+mn-ea"/>
                <a:sym typeface="+mn-lt"/>
              </a:rPr>
              <a:t>国家级综合改革试点专业</a:t>
            </a:r>
            <a:r>
              <a:rPr lang="en-US" altLang="zh-CN" sz="1200" dirty="0">
                <a:solidFill>
                  <a:srgbClr val="333333"/>
                </a:solidFill>
                <a:ea typeface="Microsoft YaHei" panose="020B0503020204020204" pitchFamily="34" charset="-122"/>
                <a:cs typeface="+mn-ea"/>
                <a:sym typeface="+mn-lt"/>
              </a:rPr>
              <a:t>1</a:t>
            </a:r>
            <a:r>
              <a:rPr lang="zh-CN" altLang="en-US" sz="1200" dirty="0">
                <a:solidFill>
                  <a:srgbClr val="333333"/>
                </a:solidFill>
                <a:ea typeface="Microsoft YaHei" panose="020B0503020204020204" pitchFamily="34" charset="-122"/>
                <a:cs typeface="+mn-ea"/>
                <a:sym typeface="+mn-lt"/>
              </a:rPr>
              <a:t>个，</a:t>
            </a:r>
            <a:r>
              <a:rPr lang="en-US" altLang="zh-CN" sz="1200" dirty="0">
                <a:solidFill>
                  <a:srgbClr val="333333"/>
                </a:solidFill>
                <a:ea typeface="Microsoft YaHei" panose="020B0503020204020204" pitchFamily="34" charset="-122"/>
                <a:cs typeface="+mn-ea"/>
                <a:sym typeface="+mn-lt"/>
              </a:rPr>
              <a:t>7</a:t>
            </a:r>
            <a:r>
              <a:rPr lang="zh-CN" altLang="en-US" sz="1200" dirty="0">
                <a:solidFill>
                  <a:srgbClr val="333333"/>
                </a:solidFill>
                <a:ea typeface="Microsoft YaHei" panose="020B0503020204020204" pitchFamily="34" charset="-122"/>
                <a:cs typeface="+mn-ea"/>
                <a:sym typeface="+mn-lt"/>
              </a:rPr>
              <a:t>个专业通过教育部工程教育专业认证</a:t>
            </a:r>
            <a:endParaRPr kumimoji="0" lang="zh-CN" altLang="en-US" sz="1145"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p:txBody>
      </p:sp>
      <p:grpSp>
        <p:nvGrpSpPr>
          <p:cNvPr id="110" name="组合 109">
            <a:extLst>
              <a:ext uri="{FF2B5EF4-FFF2-40B4-BE49-F238E27FC236}">
                <a16:creationId xmlns:a16="http://schemas.microsoft.com/office/drawing/2014/main" id="{6603D732-98F8-4A1D-B61B-6AB51D8470A3}"/>
              </a:ext>
            </a:extLst>
          </p:cNvPr>
          <p:cNvGrpSpPr/>
          <p:nvPr/>
        </p:nvGrpSpPr>
        <p:grpSpPr>
          <a:xfrm>
            <a:off x="9755074" y="2111817"/>
            <a:ext cx="1956916" cy="1544954"/>
            <a:chOff x="414810" y="1634198"/>
            <a:chExt cx="2290290" cy="1544954"/>
          </a:xfrm>
        </p:grpSpPr>
        <p:sp>
          <p:nvSpPr>
            <p:cNvPr id="113" name="圆角矩形 59">
              <a:extLst>
                <a:ext uri="{FF2B5EF4-FFF2-40B4-BE49-F238E27FC236}">
                  <a16:creationId xmlns:a16="http://schemas.microsoft.com/office/drawing/2014/main" id="{35B50FCD-E906-4F71-B462-66835A08D55A}"/>
                </a:ext>
              </a:extLst>
            </p:cNvPr>
            <p:cNvSpPr/>
            <p:nvPr/>
          </p:nvSpPr>
          <p:spPr>
            <a:xfrm>
              <a:off x="414810" y="1634198"/>
              <a:ext cx="2290290" cy="1544954"/>
            </a:xfrm>
            <a:prstGeom prst="roundRect">
              <a:avLst>
                <a:gd name="adj" fmla="val 697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114" name="圆角矩形 60">
              <a:extLst>
                <a:ext uri="{FF2B5EF4-FFF2-40B4-BE49-F238E27FC236}">
                  <a16:creationId xmlns:a16="http://schemas.microsoft.com/office/drawing/2014/main" id="{50561AD7-F1B9-4D10-8735-D4AED608EE08}"/>
                </a:ext>
              </a:extLst>
            </p:cNvPr>
            <p:cNvSpPr/>
            <p:nvPr/>
          </p:nvSpPr>
          <p:spPr>
            <a:xfrm>
              <a:off x="414810" y="2037087"/>
              <a:ext cx="2290290" cy="1142062"/>
            </a:xfrm>
            <a:prstGeom prst="roundRect">
              <a:avLst>
                <a:gd name="adj" fmla="val 6970"/>
              </a:avLst>
            </a:prstGeom>
            <a:solidFill>
              <a:sysClr val="window" lastClr="FFFFFF"/>
            </a:solidFill>
            <a:ln w="12700" cap="flat" cmpd="sng" algn="ctr">
              <a:noFill/>
              <a:prstDash val="solid"/>
              <a:miter lim="800000"/>
            </a:ln>
            <a:effectLst/>
          </p:spPr>
          <p:txBody>
            <a:bodyPr lIns="95105" tIns="47552" rIns="95105" bIns="4755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buClrTx/>
                <a:buSzTx/>
                <a:buFontTx/>
                <a:buNone/>
                <a:defRPr/>
              </a:pPr>
              <a:endParaRPr kumimoji="0" lang="zh-CN" altLang="en-US" sz="187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grpSp>
      <p:sp>
        <p:nvSpPr>
          <p:cNvPr id="111" name="矩形 110">
            <a:extLst>
              <a:ext uri="{FF2B5EF4-FFF2-40B4-BE49-F238E27FC236}">
                <a16:creationId xmlns:a16="http://schemas.microsoft.com/office/drawing/2014/main" id="{0E72EB18-CD47-4411-9335-B058199BCA62}"/>
              </a:ext>
            </a:extLst>
          </p:cNvPr>
          <p:cNvSpPr/>
          <p:nvPr/>
        </p:nvSpPr>
        <p:spPr>
          <a:xfrm>
            <a:off x="10252630" y="2180471"/>
            <a:ext cx="961802" cy="287771"/>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defRPr/>
            </a:pPr>
            <a:r>
              <a:rPr lang="zh-CN" altLang="en-US" sz="1870" dirty="0">
                <a:solidFill>
                  <a:prstClr val="white"/>
                </a:solidFill>
                <a:ea typeface="Microsoft YaHei" panose="020B0503020204020204" pitchFamily="34" charset="-122"/>
                <a:cs typeface="+mn-ea"/>
                <a:sym typeface="+mn-lt"/>
              </a:rPr>
              <a:t>科研水平</a:t>
            </a:r>
            <a:endParaRPr kumimoji="0" lang="zh-CN" altLang="en-US" sz="187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12" name="文本框 96">
            <a:extLst>
              <a:ext uri="{FF2B5EF4-FFF2-40B4-BE49-F238E27FC236}">
                <a16:creationId xmlns:a16="http://schemas.microsoft.com/office/drawing/2014/main" id="{3A6542FE-3509-4841-9073-868EF3D23786}"/>
              </a:ext>
            </a:extLst>
          </p:cNvPr>
          <p:cNvSpPr txBox="1"/>
          <p:nvPr/>
        </p:nvSpPr>
        <p:spPr>
          <a:xfrm>
            <a:off x="9893187" y="2671882"/>
            <a:ext cx="1680690" cy="644407"/>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defRPr/>
            </a:pPr>
            <a:r>
              <a:rPr lang="zh-CN" altLang="en-US" sz="1100" dirty="0">
                <a:solidFill>
                  <a:srgbClr val="333333"/>
                </a:solidFill>
                <a:ea typeface="Microsoft YaHei" panose="020B0503020204020204" pitchFamily="34" charset="-122"/>
                <a:cs typeface="+mn-ea"/>
                <a:sym typeface="+mn-lt"/>
              </a:rPr>
              <a:t>国家卓越工程师教育培养计划</a:t>
            </a:r>
            <a:r>
              <a:rPr lang="en-US" altLang="zh-CN" sz="1100" dirty="0">
                <a:solidFill>
                  <a:srgbClr val="333333"/>
                </a:solidFill>
                <a:ea typeface="Microsoft YaHei" panose="020B0503020204020204" pitchFamily="34" charset="-122"/>
                <a:cs typeface="+mn-ea"/>
                <a:sym typeface="+mn-lt"/>
              </a:rPr>
              <a:t>3</a:t>
            </a:r>
            <a:r>
              <a:rPr lang="zh-CN" altLang="en-US" sz="1100" dirty="0">
                <a:solidFill>
                  <a:srgbClr val="333333"/>
                </a:solidFill>
                <a:ea typeface="Microsoft YaHei" panose="020B0503020204020204" pitchFamily="34" charset="-122"/>
                <a:cs typeface="+mn-ea"/>
                <a:sym typeface="+mn-lt"/>
              </a:rPr>
              <a:t>个，国防科工局国防重点专业和国防紧缺专业</a:t>
            </a:r>
            <a:r>
              <a:rPr lang="en-US" altLang="zh-CN" sz="1100" dirty="0">
                <a:solidFill>
                  <a:srgbClr val="333333"/>
                </a:solidFill>
                <a:ea typeface="Microsoft YaHei" panose="020B0503020204020204" pitchFamily="34" charset="-122"/>
                <a:cs typeface="+mn-ea"/>
                <a:sym typeface="+mn-lt"/>
              </a:rPr>
              <a:t>2</a:t>
            </a:r>
            <a:r>
              <a:rPr lang="zh-CN" altLang="en-US" sz="1100" dirty="0">
                <a:solidFill>
                  <a:srgbClr val="333333"/>
                </a:solidFill>
                <a:ea typeface="Microsoft YaHei" panose="020B0503020204020204" pitchFamily="34" charset="-122"/>
                <a:cs typeface="+mn-ea"/>
                <a:sym typeface="+mn-lt"/>
              </a:rPr>
              <a:t>个</a:t>
            </a:r>
            <a:endParaRPr kumimoji="0" lang="zh-CN" altLang="en-US" sz="1145"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p:txBody>
      </p:sp>
      <p:grpSp>
        <p:nvGrpSpPr>
          <p:cNvPr id="116" name="组合 115">
            <a:extLst>
              <a:ext uri="{FF2B5EF4-FFF2-40B4-BE49-F238E27FC236}">
                <a16:creationId xmlns:a16="http://schemas.microsoft.com/office/drawing/2014/main" id="{A3BC6A2A-CEBF-4104-A191-E45D7433C5FF}"/>
              </a:ext>
            </a:extLst>
          </p:cNvPr>
          <p:cNvGrpSpPr/>
          <p:nvPr/>
        </p:nvGrpSpPr>
        <p:grpSpPr>
          <a:xfrm>
            <a:off x="9755074" y="4178742"/>
            <a:ext cx="1956916" cy="1544954"/>
            <a:chOff x="414810" y="1634198"/>
            <a:chExt cx="2290290" cy="1544954"/>
          </a:xfrm>
        </p:grpSpPr>
        <p:sp>
          <p:nvSpPr>
            <p:cNvPr id="119" name="圆角矩形 59">
              <a:extLst>
                <a:ext uri="{FF2B5EF4-FFF2-40B4-BE49-F238E27FC236}">
                  <a16:creationId xmlns:a16="http://schemas.microsoft.com/office/drawing/2014/main" id="{BC4D3C1F-1798-4C30-A274-1CDDF7FCA36D}"/>
                </a:ext>
              </a:extLst>
            </p:cNvPr>
            <p:cNvSpPr/>
            <p:nvPr/>
          </p:nvSpPr>
          <p:spPr>
            <a:xfrm>
              <a:off x="414810" y="1634198"/>
              <a:ext cx="2290290" cy="1544954"/>
            </a:xfrm>
            <a:prstGeom prst="roundRect">
              <a:avLst>
                <a:gd name="adj" fmla="val 697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20000"/>
                </a:spcBef>
                <a:buChar char="•"/>
              </a:pPr>
              <a:endParaRPr lang="zh-CN" altLang="en-US" sz="1440" dirty="0">
                <a:solidFill>
                  <a:schemeClr val="bg1"/>
                </a:solidFill>
                <a:ea typeface="Microsoft YaHei" panose="020B0503020204020204" pitchFamily="34" charset="-122"/>
                <a:cs typeface="+mn-ea"/>
                <a:sym typeface="+mn-lt"/>
              </a:endParaRPr>
            </a:p>
          </p:txBody>
        </p:sp>
        <p:sp>
          <p:nvSpPr>
            <p:cNvPr id="120" name="圆角矩形 60">
              <a:extLst>
                <a:ext uri="{FF2B5EF4-FFF2-40B4-BE49-F238E27FC236}">
                  <a16:creationId xmlns:a16="http://schemas.microsoft.com/office/drawing/2014/main" id="{45953029-29BB-4CA7-94AB-933206A4A494}"/>
                </a:ext>
              </a:extLst>
            </p:cNvPr>
            <p:cNvSpPr/>
            <p:nvPr/>
          </p:nvSpPr>
          <p:spPr>
            <a:xfrm>
              <a:off x="414810" y="2037087"/>
              <a:ext cx="2290290" cy="1142062"/>
            </a:xfrm>
            <a:prstGeom prst="roundRect">
              <a:avLst>
                <a:gd name="adj" fmla="val 6970"/>
              </a:avLst>
            </a:prstGeom>
            <a:solidFill>
              <a:sysClr val="window" lastClr="FFFFFF"/>
            </a:solidFill>
            <a:ln w="12700" cap="flat" cmpd="sng" algn="ctr">
              <a:noFill/>
              <a:prstDash val="solid"/>
              <a:miter lim="800000"/>
            </a:ln>
            <a:effectLst/>
          </p:spPr>
          <p:txBody>
            <a:bodyPr lIns="95105" tIns="47552" rIns="95105" bIns="4755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buClrTx/>
                <a:buSzTx/>
                <a:buFontTx/>
                <a:buNone/>
                <a:defRPr/>
              </a:pPr>
              <a:endParaRPr kumimoji="0" lang="zh-CN" altLang="en-US" sz="1870" b="0" i="0" u="none" strike="noStrike" kern="0" cap="none" spc="0" normalizeH="0" baseline="0" noProof="0" dirty="0">
                <a:ln>
                  <a:noFill/>
                </a:ln>
                <a:solidFill>
                  <a:prstClr val="white"/>
                </a:solidFill>
                <a:effectLst/>
                <a:uLnTx/>
                <a:uFillTx/>
                <a:ea typeface="Microsoft YaHei" panose="020B0503020204020204" pitchFamily="34" charset="-122"/>
                <a:cs typeface="+mn-ea"/>
                <a:sym typeface="+mn-lt"/>
              </a:endParaRPr>
            </a:p>
          </p:txBody>
        </p:sp>
      </p:grpSp>
      <p:sp>
        <p:nvSpPr>
          <p:cNvPr id="117" name="矩形 116">
            <a:extLst>
              <a:ext uri="{FF2B5EF4-FFF2-40B4-BE49-F238E27FC236}">
                <a16:creationId xmlns:a16="http://schemas.microsoft.com/office/drawing/2014/main" id="{38E4BA1A-0BC4-40CB-9BB0-EA793A13277A}"/>
              </a:ext>
            </a:extLst>
          </p:cNvPr>
          <p:cNvSpPr/>
          <p:nvPr/>
        </p:nvSpPr>
        <p:spPr>
          <a:xfrm>
            <a:off x="10252631" y="4247396"/>
            <a:ext cx="961802" cy="287771"/>
          </a:xfrm>
          <a:prstGeom prst="rect">
            <a:avLst/>
          </a:prstGeom>
          <a:ln w="19050">
            <a:noFill/>
          </a:ln>
          <a:effectLst/>
        </p:spPr>
        <p:txBody>
          <a:bodyPr wrap="none" lIns="0" tIns="0" rIns="0" bIns="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buClrTx/>
              <a:buSzTx/>
              <a:buFontTx/>
              <a:buNone/>
              <a:defRPr/>
            </a:pPr>
            <a:r>
              <a:rPr lang="zh-CN" altLang="en-US" sz="1870" dirty="0">
                <a:solidFill>
                  <a:prstClr val="white"/>
                </a:solidFill>
                <a:ea typeface="Microsoft YaHei" panose="020B0503020204020204" pitchFamily="34" charset="-122"/>
                <a:cs typeface="+mn-ea"/>
                <a:sym typeface="+mn-lt"/>
              </a:rPr>
              <a:t>科研水平</a:t>
            </a:r>
            <a:endParaRPr kumimoji="0" lang="zh-CN" altLang="en-US" sz="187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18" name="文本框 102">
            <a:extLst>
              <a:ext uri="{FF2B5EF4-FFF2-40B4-BE49-F238E27FC236}">
                <a16:creationId xmlns:a16="http://schemas.microsoft.com/office/drawing/2014/main" id="{CCC50288-0157-4F3F-B6AF-153A55C30C24}"/>
              </a:ext>
            </a:extLst>
          </p:cNvPr>
          <p:cNvSpPr txBox="1"/>
          <p:nvPr/>
        </p:nvSpPr>
        <p:spPr>
          <a:xfrm>
            <a:off x="9893187" y="4738807"/>
            <a:ext cx="1680690" cy="672492"/>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defRPr/>
            </a:pPr>
            <a:r>
              <a:rPr lang="zh-CN" altLang="en-US" sz="1145" dirty="0">
                <a:solidFill>
                  <a:srgbClr val="E7E6E6">
                    <a:lumMod val="25000"/>
                  </a:srgbClr>
                </a:solidFill>
                <a:ea typeface="Microsoft YaHei" panose="020B0503020204020204" pitchFamily="34" charset="-122"/>
                <a:cs typeface="+mn-ea"/>
                <a:sym typeface="+mn-lt"/>
              </a:rPr>
              <a:t>拥有省级一流本科教育示范专业</a:t>
            </a:r>
            <a:r>
              <a:rPr lang="en-US" altLang="zh-CN" sz="1145" dirty="0">
                <a:solidFill>
                  <a:srgbClr val="E7E6E6">
                    <a:lumMod val="25000"/>
                  </a:srgbClr>
                </a:solidFill>
                <a:ea typeface="Microsoft YaHei" panose="020B0503020204020204" pitchFamily="34" charset="-122"/>
                <a:cs typeface="+mn-ea"/>
                <a:sym typeface="+mn-lt"/>
              </a:rPr>
              <a:t>33</a:t>
            </a:r>
            <a:r>
              <a:rPr lang="zh-CN" altLang="en-US" sz="1145" dirty="0">
                <a:solidFill>
                  <a:srgbClr val="E7E6E6">
                    <a:lumMod val="25000"/>
                  </a:srgbClr>
                </a:solidFill>
                <a:ea typeface="Microsoft YaHei" panose="020B0503020204020204" pitchFamily="34" charset="-122"/>
                <a:cs typeface="+mn-ea"/>
                <a:sym typeface="+mn-lt"/>
              </a:rPr>
              <a:t>个，省级示范专业</a:t>
            </a:r>
            <a:r>
              <a:rPr lang="en-US" altLang="zh-CN" sz="1145" dirty="0">
                <a:solidFill>
                  <a:srgbClr val="E7E6E6">
                    <a:lumMod val="25000"/>
                  </a:srgbClr>
                </a:solidFill>
                <a:ea typeface="Microsoft YaHei" panose="020B0503020204020204" pitchFamily="34" charset="-122"/>
                <a:cs typeface="+mn-ea"/>
                <a:sym typeface="+mn-lt"/>
              </a:rPr>
              <a:t>6</a:t>
            </a:r>
            <a:r>
              <a:rPr lang="zh-CN" altLang="en-US" sz="1145" dirty="0">
                <a:solidFill>
                  <a:srgbClr val="E7E6E6">
                    <a:lumMod val="25000"/>
                  </a:srgbClr>
                </a:solidFill>
                <a:ea typeface="Microsoft YaHei" panose="020B0503020204020204" pitchFamily="34" charset="-122"/>
                <a:cs typeface="+mn-ea"/>
                <a:sym typeface="+mn-lt"/>
              </a:rPr>
              <a:t>个等</a:t>
            </a:r>
          </a:p>
        </p:txBody>
      </p:sp>
      <p:sp>
        <p:nvSpPr>
          <p:cNvPr id="121" name="文本框 105">
            <a:extLst>
              <a:ext uri="{FF2B5EF4-FFF2-40B4-BE49-F238E27FC236}">
                <a16:creationId xmlns:a16="http://schemas.microsoft.com/office/drawing/2014/main" id="{5F79BF6F-8A3D-4600-A911-DF5FEFB317AB}"/>
              </a:ext>
            </a:extLst>
          </p:cNvPr>
          <p:cNvSpPr txBox="1"/>
          <p:nvPr/>
        </p:nvSpPr>
        <p:spPr>
          <a:xfrm>
            <a:off x="4411226" y="5051553"/>
            <a:ext cx="3338646" cy="672492"/>
          </a:xfrm>
          <a:prstGeom prst="rect">
            <a:avLst/>
          </a:prstGeom>
          <a:noFill/>
          <a:ln>
            <a:noFill/>
          </a:ln>
          <a:effectLst/>
        </p:spPr>
        <p:txBody>
          <a:bodyPr wrap="square" lIns="0" tIns="0" rIns="0" bIns="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algn="ctr" defTabSz="914400" rtl="0" eaLnBrk="1" fontAlgn="auto" latinLnBrk="0" hangingPunct="1">
              <a:lnSpc>
                <a:spcPct val="130000"/>
              </a:lnSpc>
              <a:spcBef>
                <a:spcPct val="0"/>
              </a:spcBef>
              <a:buClrTx/>
              <a:buSzTx/>
              <a:defRPr/>
            </a:pPr>
            <a:r>
              <a:rPr lang="zh-CN" altLang="en-US" sz="1145" dirty="0">
                <a:solidFill>
                  <a:srgbClr val="E7E6E6">
                    <a:lumMod val="25000"/>
                  </a:srgbClr>
                </a:solidFill>
                <a:ea typeface="Microsoft YaHei" panose="020B0503020204020204" pitchFamily="34" charset="-122"/>
                <a:cs typeface="+mn-ea"/>
                <a:sym typeface="+mn-lt"/>
              </a:rPr>
              <a:t>有</a:t>
            </a:r>
            <a:r>
              <a:rPr lang="en-US" altLang="zh-CN" sz="1145" dirty="0">
                <a:solidFill>
                  <a:srgbClr val="E7E6E6">
                    <a:lumMod val="25000"/>
                  </a:srgbClr>
                </a:solidFill>
                <a:ea typeface="Microsoft YaHei" panose="020B0503020204020204" pitchFamily="34" charset="-122"/>
                <a:cs typeface="+mn-ea"/>
                <a:sym typeface="+mn-lt"/>
              </a:rPr>
              <a:t>2</a:t>
            </a:r>
            <a:r>
              <a:rPr lang="zh-CN" altLang="en-US" sz="1145" dirty="0">
                <a:solidFill>
                  <a:srgbClr val="E7E6E6">
                    <a:lumMod val="25000"/>
                  </a:srgbClr>
                </a:solidFill>
                <a:ea typeface="Microsoft YaHei" panose="020B0503020204020204" pitchFamily="34" charset="-122"/>
                <a:cs typeface="+mn-ea"/>
                <a:sym typeface="+mn-lt"/>
              </a:rPr>
              <a:t>个国家级实验教学示范中心，</a:t>
            </a:r>
            <a:r>
              <a:rPr lang="en-US" altLang="zh-CN" sz="1145" dirty="0">
                <a:solidFill>
                  <a:srgbClr val="E7E6E6">
                    <a:lumMod val="25000"/>
                  </a:srgbClr>
                </a:solidFill>
                <a:ea typeface="Microsoft YaHei" panose="020B0503020204020204" pitchFamily="34" charset="-122"/>
                <a:cs typeface="+mn-ea"/>
                <a:sym typeface="+mn-lt"/>
              </a:rPr>
              <a:t>2</a:t>
            </a:r>
            <a:r>
              <a:rPr lang="zh-CN" altLang="en-US" sz="1145" dirty="0">
                <a:solidFill>
                  <a:srgbClr val="E7E6E6">
                    <a:lumMod val="25000"/>
                  </a:srgbClr>
                </a:solidFill>
                <a:ea typeface="Microsoft YaHei" panose="020B0503020204020204" pitchFamily="34" charset="-122"/>
                <a:cs typeface="+mn-ea"/>
                <a:sym typeface="+mn-lt"/>
              </a:rPr>
              <a:t>个国家级工程实践教育中心，</a:t>
            </a:r>
            <a:r>
              <a:rPr lang="en-US" altLang="zh-CN" sz="1145" dirty="0">
                <a:solidFill>
                  <a:srgbClr val="E7E6E6">
                    <a:lumMod val="25000"/>
                  </a:srgbClr>
                </a:solidFill>
                <a:ea typeface="Microsoft YaHei" panose="020B0503020204020204" pitchFamily="34" charset="-122"/>
                <a:cs typeface="+mn-ea"/>
                <a:sym typeface="+mn-lt"/>
              </a:rPr>
              <a:t>1</a:t>
            </a:r>
            <a:r>
              <a:rPr lang="zh-CN" altLang="en-US" sz="1145" dirty="0">
                <a:solidFill>
                  <a:srgbClr val="E7E6E6">
                    <a:lumMod val="25000"/>
                  </a:srgbClr>
                </a:solidFill>
                <a:ea typeface="Microsoft YaHei" panose="020B0503020204020204" pitchFamily="34" charset="-122"/>
                <a:cs typeface="+mn-ea"/>
                <a:sym typeface="+mn-lt"/>
              </a:rPr>
              <a:t>个国家级实践教育基地，</a:t>
            </a:r>
            <a:r>
              <a:rPr lang="en-US" altLang="zh-CN" sz="1145" dirty="0">
                <a:solidFill>
                  <a:srgbClr val="E7E6E6">
                    <a:lumMod val="25000"/>
                  </a:srgbClr>
                </a:solidFill>
                <a:ea typeface="Microsoft YaHei" panose="020B0503020204020204" pitchFamily="34" charset="-122"/>
                <a:cs typeface="+mn-ea"/>
                <a:sym typeface="+mn-lt"/>
              </a:rPr>
              <a:t>1</a:t>
            </a:r>
            <a:r>
              <a:rPr lang="zh-CN" altLang="en-US" sz="1145" dirty="0">
                <a:solidFill>
                  <a:srgbClr val="E7E6E6">
                    <a:lumMod val="25000"/>
                  </a:srgbClr>
                </a:solidFill>
                <a:ea typeface="Microsoft YaHei" panose="020B0503020204020204" pitchFamily="34" charset="-122"/>
                <a:cs typeface="+mn-ea"/>
                <a:sym typeface="+mn-lt"/>
              </a:rPr>
              <a:t>个国家级虚拟仿真实验教学项目</a:t>
            </a:r>
          </a:p>
        </p:txBody>
      </p:sp>
      <p:sp>
        <p:nvSpPr>
          <p:cNvPr id="47" name="文本框 46">
            <a:extLst>
              <a:ext uri="{FF2B5EF4-FFF2-40B4-BE49-F238E27FC236}">
                <a16:creationId xmlns:a16="http://schemas.microsoft.com/office/drawing/2014/main" id="{BB2866D2-7878-0C91-1D91-0E21FDEB60C5}"/>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科研合作</a:t>
            </a:r>
          </a:p>
        </p:txBody>
      </p:sp>
    </p:spTree>
    <p:extLst>
      <p:ext uri="{BB962C8B-B14F-4D97-AF65-F5344CB8AC3E}">
        <p14:creationId xmlns:p14="http://schemas.microsoft.com/office/powerpoint/2010/main" val="42771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íS1íḋê">
            <a:extLst>
              <a:ext uri="{FF2B5EF4-FFF2-40B4-BE49-F238E27FC236}">
                <a16:creationId xmlns:a16="http://schemas.microsoft.com/office/drawing/2014/main" id="{B0C524AA-A515-4B30-AE7C-5FED37DDD1BB}"/>
              </a:ext>
            </a:extLst>
          </p:cNvPr>
          <p:cNvSpPr/>
          <p:nvPr/>
        </p:nvSpPr>
        <p:spPr>
          <a:xfrm>
            <a:off x="10591616" y="3396104"/>
            <a:ext cx="208653" cy="92780"/>
          </a:xfrm>
          <a:custGeom>
            <a:avLst/>
            <a:gdLst/>
            <a:ahLst/>
            <a:cxnLst>
              <a:cxn ang="0">
                <a:pos x="wd2" y="hd2"/>
              </a:cxn>
              <a:cxn ang="5400000">
                <a:pos x="wd2" y="hd2"/>
              </a:cxn>
              <a:cxn ang="10800000">
                <a:pos x="wd2" y="hd2"/>
              </a:cxn>
              <a:cxn ang="16200000">
                <a:pos x="wd2" y="hd2"/>
              </a:cxn>
            </a:cxnLst>
            <a:rect l="0" t="0" r="r" b="b"/>
            <a:pathLst>
              <a:path w="21600" h="21600" extrusionOk="0">
                <a:moveTo>
                  <a:pt x="2846" y="0"/>
                </a:moveTo>
                <a:lnTo>
                  <a:pt x="18754" y="0"/>
                </a:lnTo>
                <a:cubicBezTo>
                  <a:pt x="19162" y="0"/>
                  <a:pt x="19470" y="0"/>
                  <a:pt x="19730" y="39"/>
                </a:cubicBezTo>
                <a:cubicBezTo>
                  <a:pt x="19991" y="78"/>
                  <a:pt x="20204" y="157"/>
                  <a:pt x="20424" y="314"/>
                </a:cubicBezTo>
                <a:cubicBezTo>
                  <a:pt x="20665" y="511"/>
                  <a:pt x="20880" y="822"/>
                  <a:pt x="21057" y="1220"/>
                </a:cubicBezTo>
                <a:cubicBezTo>
                  <a:pt x="21234" y="1618"/>
                  <a:pt x="21373" y="2102"/>
                  <a:pt x="21461" y="2644"/>
                </a:cubicBezTo>
                <a:cubicBezTo>
                  <a:pt x="21530" y="3138"/>
                  <a:pt x="21565" y="3619"/>
                  <a:pt x="21583" y="4208"/>
                </a:cubicBezTo>
                <a:cubicBezTo>
                  <a:pt x="21600" y="4798"/>
                  <a:pt x="21600" y="5496"/>
                  <a:pt x="21600" y="6428"/>
                </a:cubicBezTo>
                <a:lnTo>
                  <a:pt x="21600" y="15201"/>
                </a:lnTo>
                <a:cubicBezTo>
                  <a:pt x="21600" y="16118"/>
                  <a:pt x="21600" y="16809"/>
                  <a:pt x="21583" y="17395"/>
                </a:cubicBezTo>
                <a:cubicBezTo>
                  <a:pt x="21565" y="17981"/>
                  <a:pt x="21530" y="18462"/>
                  <a:pt x="21461" y="18956"/>
                </a:cubicBezTo>
                <a:cubicBezTo>
                  <a:pt x="21373" y="19498"/>
                  <a:pt x="21234" y="19982"/>
                  <a:pt x="21057" y="20380"/>
                </a:cubicBezTo>
                <a:cubicBezTo>
                  <a:pt x="20880" y="20778"/>
                  <a:pt x="20665" y="21089"/>
                  <a:pt x="20424" y="21286"/>
                </a:cubicBezTo>
                <a:cubicBezTo>
                  <a:pt x="20204" y="21443"/>
                  <a:pt x="19991" y="21522"/>
                  <a:pt x="19729" y="21561"/>
                </a:cubicBezTo>
                <a:cubicBezTo>
                  <a:pt x="19467" y="21600"/>
                  <a:pt x="19156" y="21600"/>
                  <a:pt x="18742" y="21600"/>
                </a:cubicBezTo>
                <a:lnTo>
                  <a:pt x="2846" y="21600"/>
                </a:lnTo>
                <a:cubicBezTo>
                  <a:pt x="2438" y="21600"/>
                  <a:pt x="2130" y="21600"/>
                  <a:pt x="1870" y="21561"/>
                </a:cubicBezTo>
                <a:cubicBezTo>
                  <a:pt x="1609" y="21522"/>
                  <a:pt x="1396" y="21443"/>
                  <a:pt x="1176" y="21286"/>
                </a:cubicBezTo>
                <a:cubicBezTo>
                  <a:pt x="935" y="21089"/>
                  <a:pt x="720" y="20778"/>
                  <a:pt x="543" y="20380"/>
                </a:cubicBezTo>
                <a:cubicBezTo>
                  <a:pt x="366" y="19982"/>
                  <a:pt x="227" y="19498"/>
                  <a:pt x="139" y="18956"/>
                </a:cubicBezTo>
                <a:cubicBezTo>
                  <a:pt x="70" y="18462"/>
                  <a:pt x="35" y="17981"/>
                  <a:pt x="17" y="17392"/>
                </a:cubicBezTo>
                <a:cubicBezTo>
                  <a:pt x="0" y="16802"/>
                  <a:pt x="0" y="16104"/>
                  <a:pt x="0" y="15172"/>
                </a:cubicBezTo>
                <a:lnTo>
                  <a:pt x="0" y="6399"/>
                </a:lnTo>
                <a:cubicBezTo>
                  <a:pt x="0" y="5482"/>
                  <a:pt x="0" y="4791"/>
                  <a:pt x="17" y="4205"/>
                </a:cubicBezTo>
                <a:cubicBezTo>
                  <a:pt x="35" y="3619"/>
                  <a:pt x="70" y="3138"/>
                  <a:pt x="139" y="2644"/>
                </a:cubicBezTo>
                <a:cubicBezTo>
                  <a:pt x="227" y="2102"/>
                  <a:pt x="366" y="1618"/>
                  <a:pt x="543" y="1220"/>
                </a:cubicBezTo>
                <a:cubicBezTo>
                  <a:pt x="720" y="822"/>
                  <a:pt x="935" y="511"/>
                  <a:pt x="1176" y="314"/>
                </a:cubicBezTo>
                <a:cubicBezTo>
                  <a:pt x="1396" y="157"/>
                  <a:pt x="1609" y="78"/>
                  <a:pt x="1871" y="39"/>
                </a:cubicBezTo>
                <a:cubicBezTo>
                  <a:pt x="2133" y="0"/>
                  <a:pt x="2444" y="0"/>
                  <a:pt x="2858" y="0"/>
                </a:cubicBezTo>
                <a:lnTo>
                  <a:pt x="2846" y="0"/>
                </a:lnTo>
                <a:close/>
              </a:path>
            </a:pathLst>
          </a:custGeom>
          <a:solidFill>
            <a:srgbClr val="E8E7EA"/>
          </a:soli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31" name="iṩḷíḍê">
            <a:extLst>
              <a:ext uri="{FF2B5EF4-FFF2-40B4-BE49-F238E27FC236}">
                <a16:creationId xmlns:a16="http://schemas.microsoft.com/office/drawing/2014/main" id="{FDB4FB7B-1265-4670-A50B-68035E5205C5}"/>
              </a:ext>
            </a:extLst>
          </p:cNvPr>
          <p:cNvSpPr/>
          <p:nvPr/>
        </p:nvSpPr>
        <p:spPr>
          <a:xfrm>
            <a:off x="9952441" y="3153036"/>
            <a:ext cx="208652" cy="92780"/>
          </a:xfrm>
          <a:custGeom>
            <a:avLst/>
            <a:gdLst/>
            <a:ahLst/>
            <a:cxnLst>
              <a:cxn ang="0">
                <a:pos x="wd2" y="hd2"/>
              </a:cxn>
              <a:cxn ang="5400000">
                <a:pos x="wd2" y="hd2"/>
              </a:cxn>
              <a:cxn ang="10800000">
                <a:pos x="wd2" y="hd2"/>
              </a:cxn>
              <a:cxn ang="16200000">
                <a:pos x="wd2" y="hd2"/>
              </a:cxn>
            </a:cxnLst>
            <a:rect l="0" t="0" r="r" b="b"/>
            <a:pathLst>
              <a:path w="21600" h="21600" extrusionOk="0">
                <a:moveTo>
                  <a:pt x="2846" y="0"/>
                </a:moveTo>
                <a:lnTo>
                  <a:pt x="18754" y="0"/>
                </a:lnTo>
                <a:cubicBezTo>
                  <a:pt x="19162" y="0"/>
                  <a:pt x="19470" y="0"/>
                  <a:pt x="19730" y="39"/>
                </a:cubicBezTo>
                <a:cubicBezTo>
                  <a:pt x="19991" y="78"/>
                  <a:pt x="20204" y="157"/>
                  <a:pt x="20424" y="314"/>
                </a:cubicBezTo>
                <a:cubicBezTo>
                  <a:pt x="20665" y="511"/>
                  <a:pt x="20880" y="822"/>
                  <a:pt x="21057" y="1220"/>
                </a:cubicBezTo>
                <a:cubicBezTo>
                  <a:pt x="21234" y="1618"/>
                  <a:pt x="21373" y="2102"/>
                  <a:pt x="21461" y="2644"/>
                </a:cubicBezTo>
                <a:cubicBezTo>
                  <a:pt x="21530" y="3138"/>
                  <a:pt x="21565" y="3619"/>
                  <a:pt x="21583" y="4208"/>
                </a:cubicBezTo>
                <a:cubicBezTo>
                  <a:pt x="21600" y="4798"/>
                  <a:pt x="21600" y="5496"/>
                  <a:pt x="21600" y="6428"/>
                </a:cubicBezTo>
                <a:lnTo>
                  <a:pt x="21600" y="15201"/>
                </a:lnTo>
                <a:cubicBezTo>
                  <a:pt x="21600" y="16118"/>
                  <a:pt x="21600" y="16809"/>
                  <a:pt x="21583" y="17395"/>
                </a:cubicBezTo>
                <a:cubicBezTo>
                  <a:pt x="21565" y="17981"/>
                  <a:pt x="21530" y="18462"/>
                  <a:pt x="21461" y="18956"/>
                </a:cubicBezTo>
                <a:cubicBezTo>
                  <a:pt x="21373" y="19498"/>
                  <a:pt x="21234" y="19982"/>
                  <a:pt x="21057" y="20380"/>
                </a:cubicBezTo>
                <a:cubicBezTo>
                  <a:pt x="20880" y="20778"/>
                  <a:pt x="20665" y="21089"/>
                  <a:pt x="20424" y="21286"/>
                </a:cubicBezTo>
                <a:cubicBezTo>
                  <a:pt x="20204" y="21443"/>
                  <a:pt x="19991" y="21522"/>
                  <a:pt x="19729" y="21561"/>
                </a:cubicBezTo>
                <a:cubicBezTo>
                  <a:pt x="19467" y="21600"/>
                  <a:pt x="19156" y="21600"/>
                  <a:pt x="18742" y="21600"/>
                </a:cubicBezTo>
                <a:lnTo>
                  <a:pt x="2846" y="21600"/>
                </a:lnTo>
                <a:cubicBezTo>
                  <a:pt x="2438" y="21600"/>
                  <a:pt x="2130" y="21600"/>
                  <a:pt x="1870" y="21561"/>
                </a:cubicBezTo>
                <a:cubicBezTo>
                  <a:pt x="1609" y="21522"/>
                  <a:pt x="1396" y="21443"/>
                  <a:pt x="1176" y="21286"/>
                </a:cubicBezTo>
                <a:cubicBezTo>
                  <a:pt x="935" y="21089"/>
                  <a:pt x="720" y="20778"/>
                  <a:pt x="543" y="20380"/>
                </a:cubicBezTo>
                <a:cubicBezTo>
                  <a:pt x="366" y="19982"/>
                  <a:pt x="227" y="19498"/>
                  <a:pt x="139" y="18956"/>
                </a:cubicBezTo>
                <a:cubicBezTo>
                  <a:pt x="70" y="18462"/>
                  <a:pt x="35" y="17981"/>
                  <a:pt x="17" y="17392"/>
                </a:cubicBezTo>
                <a:cubicBezTo>
                  <a:pt x="0" y="16802"/>
                  <a:pt x="0" y="16104"/>
                  <a:pt x="0" y="15172"/>
                </a:cubicBezTo>
                <a:lnTo>
                  <a:pt x="0" y="6399"/>
                </a:lnTo>
                <a:cubicBezTo>
                  <a:pt x="0" y="5482"/>
                  <a:pt x="0" y="4791"/>
                  <a:pt x="17" y="4205"/>
                </a:cubicBezTo>
                <a:cubicBezTo>
                  <a:pt x="35" y="3619"/>
                  <a:pt x="70" y="3138"/>
                  <a:pt x="139" y="2644"/>
                </a:cubicBezTo>
                <a:cubicBezTo>
                  <a:pt x="227" y="2102"/>
                  <a:pt x="366" y="1618"/>
                  <a:pt x="543" y="1220"/>
                </a:cubicBezTo>
                <a:cubicBezTo>
                  <a:pt x="720" y="822"/>
                  <a:pt x="935" y="511"/>
                  <a:pt x="1176" y="314"/>
                </a:cubicBezTo>
                <a:cubicBezTo>
                  <a:pt x="1396" y="157"/>
                  <a:pt x="1609" y="78"/>
                  <a:pt x="1871" y="39"/>
                </a:cubicBezTo>
                <a:cubicBezTo>
                  <a:pt x="2133" y="0"/>
                  <a:pt x="2444" y="0"/>
                  <a:pt x="2858" y="0"/>
                </a:cubicBezTo>
                <a:lnTo>
                  <a:pt x="2846" y="0"/>
                </a:lnTo>
                <a:close/>
              </a:path>
            </a:pathLst>
          </a:custGeom>
          <a:solidFill>
            <a:srgbClr val="E8E7EA"/>
          </a:soli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32" name="íś1îḋé">
            <a:extLst>
              <a:ext uri="{FF2B5EF4-FFF2-40B4-BE49-F238E27FC236}">
                <a16:creationId xmlns:a16="http://schemas.microsoft.com/office/drawing/2014/main" id="{8B363CB6-C5E8-44FC-89A6-000F3261EC79}"/>
              </a:ext>
            </a:extLst>
          </p:cNvPr>
          <p:cNvSpPr/>
          <p:nvPr/>
        </p:nvSpPr>
        <p:spPr>
          <a:xfrm>
            <a:off x="10553501" y="3435243"/>
            <a:ext cx="284882" cy="316496"/>
          </a:xfrm>
          <a:custGeom>
            <a:avLst/>
            <a:gdLst/>
            <a:ahLst/>
            <a:cxnLst>
              <a:cxn ang="0">
                <a:pos x="wd2" y="hd2"/>
              </a:cxn>
              <a:cxn ang="5400000">
                <a:pos x="wd2" y="hd2"/>
              </a:cxn>
              <a:cxn ang="10800000">
                <a:pos x="wd2" y="hd2"/>
              </a:cxn>
              <a:cxn ang="16200000">
                <a:pos x="wd2" y="hd2"/>
              </a:cxn>
            </a:cxnLst>
            <a:rect l="0" t="0" r="r" b="b"/>
            <a:pathLst>
              <a:path w="21447" h="21600" extrusionOk="0">
                <a:moveTo>
                  <a:pt x="21384" y="0"/>
                </a:moveTo>
                <a:lnTo>
                  <a:pt x="21384" y="16039"/>
                </a:lnTo>
                <a:cubicBezTo>
                  <a:pt x="21600" y="17374"/>
                  <a:pt x="21258" y="18734"/>
                  <a:pt x="20426" y="19852"/>
                </a:cubicBezTo>
                <a:cubicBezTo>
                  <a:pt x="19878" y="20588"/>
                  <a:pt x="19137" y="21189"/>
                  <a:pt x="18270" y="21600"/>
                </a:cubicBezTo>
                <a:lnTo>
                  <a:pt x="0" y="21600"/>
                </a:lnTo>
                <a:lnTo>
                  <a:pt x="0" y="95"/>
                </a:lnTo>
                <a:lnTo>
                  <a:pt x="21384" y="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3" name="îṡ1iḋé">
            <a:extLst>
              <a:ext uri="{FF2B5EF4-FFF2-40B4-BE49-F238E27FC236}">
                <a16:creationId xmlns:a16="http://schemas.microsoft.com/office/drawing/2014/main" id="{A949EE87-D5A1-423F-B75D-827D47688AA6}"/>
              </a:ext>
            </a:extLst>
          </p:cNvPr>
          <p:cNvSpPr/>
          <p:nvPr/>
        </p:nvSpPr>
        <p:spPr>
          <a:xfrm>
            <a:off x="9914327" y="3190633"/>
            <a:ext cx="284882" cy="316494"/>
          </a:xfrm>
          <a:custGeom>
            <a:avLst/>
            <a:gdLst/>
            <a:ahLst/>
            <a:cxnLst>
              <a:cxn ang="0">
                <a:pos x="wd2" y="hd2"/>
              </a:cxn>
              <a:cxn ang="5400000">
                <a:pos x="wd2" y="hd2"/>
              </a:cxn>
              <a:cxn ang="10800000">
                <a:pos x="wd2" y="hd2"/>
              </a:cxn>
              <a:cxn ang="16200000">
                <a:pos x="wd2" y="hd2"/>
              </a:cxn>
            </a:cxnLst>
            <a:rect l="0" t="0" r="r" b="b"/>
            <a:pathLst>
              <a:path w="21447" h="21600" extrusionOk="0">
                <a:moveTo>
                  <a:pt x="21384" y="0"/>
                </a:moveTo>
                <a:lnTo>
                  <a:pt x="21384" y="16039"/>
                </a:lnTo>
                <a:cubicBezTo>
                  <a:pt x="21600" y="17374"/>
                  <a:pt x="21258" y="18734"/>
                  <a:pt x="20426" y="19852"/>
                </a:cubicBezTo>
                <a:cubicBezTo>
                  <a:pt x="19878" y="20588"/>
                  <a:pt x="19137" y="21189"/>
                  <a:pt x="18270" y="21600"/>
                </a:cubicBezTo>
                <a:lnTo>
                  <a:pt x="0" y="21600"/>
                </a:lnTo>
                <a:lnTo>
                  <a:pt x="0" y="95"/>
                </a:lnTo>
                <a:lnTo>
                  <a:pt x="21384" y="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4" name="ïs1ïdè">
            <a:extLst>
              <a:ext uri="{FF2B5EF4-FFF2-40B4-BE49-F238E27FC236}">
                <a16:creationId xmlns:a16="http://schemas.microsoft.com/office/drawing/2014/main" id="{1C3B8AD5-C3C7-47D7-ACB1-0C916E2007B0}"/>
              </a:ext>
            </a:extLst>
          </p:cNvPr>
          <p:cNvSpPr/>
          <p:nvPr/>
        </p:nvSpPr>
        <p:spPr>
          <a:xfrm>
            <a:off x="10593128" y="4114595"/>
            <a:ext cx="208191" cy="262342"/>
          </a:xfrm>
          <a:custGeom>
            <a:avLst/>
            <a:gdLst/>
            <a:ahLst/>
            <a:cxnLst>
              <a:cxn ang="0">
                <a:pos x="wd2" y="hd2"/>
              </a:cxn>
              <a:cxn ang="5400000">
                <a:pos x="wd2" y="hd2"/>
              </a:cxn>
              <a:cxn ang="10800000">
                <a:pos x="wd2" y="hd2"/>
              </a:cxn>
              <a:cxn ang="16200000">
                <a:pos x="wd2" y="hd2"/>
              </a:cxn>
            </a:cxnLst>
            <a:rect l="0" t="0" r="r" b="b"/>
            <a:pathLst>
              <a:path w="21600" h="21600" extrusionOk="0">
                <a:moveTo>
                  <a:pt x="21600" y="10332"/>
                </a:moveTo>
                <a:lnTo>
                  <a:pt x="15510" y="21600"/>
                </a:lnTo>
                <a:lnTo>
                  <a:pt x="6705" y="21600"/>
                </a:lnTo>
                <a:lnTo>
                  <a:pt x="0" y="0"/>
                </a:lnTo>
                <a:lnTo>
                  <a:pt x="21600" y="10332"/>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5" name="îṥ1ïḋè">
            <a:extLst>
              <a:ext uri="{FF2B5EF4-FFF2-40B4-BE49-F238E27FC236}">
                <a16:creationId xmlns:a16="http://schemas.microsoft.com/office/drawing/2014/main" id="{61912EF5-41A8-4530-92EA-4C0347D58C03}"/>
              </a:ext>
            </a:extLst>
          </p:cNvPr>
          <p:cNvSpPr/>
          <p:nvPr/>
        </p:nvSpPr>
        <p:spPr>
          <a:xfrm>
            <a:off x="9946744" y="3890131"/>
            <a:ext cx="208191" cy="262342"/>
          </a:xfrm>
          <a:custGeom>
            <a:avLst/>
            <a:gdLst/>
            <a:ahLst/>
            <a:cxnLst>
              <a:cxn ang="0">
                <a:pos x="wd2" y="hd2"/>
              </a:cxn>
              <a:cxn ang="5400000">
                <a:pos x="wd2" y="hd2"/>
              </a:cxn>
              <a:cxn ang="10800000">
                <a:pos x="wd2" y="hd2"/>
              </a:cxn>
              <a:cxn ang="16200000">
                <a:pos x="wd2" y="hd2"/>
              </a:cxn>
            </a:cxnLst>
            <a:rect l="0" t="0" r="r" b="b"/>
            <a:pathLst>
              <a:path w="21600" h="21600" extrusionOk="0">
                <a:moveTo>
                  <a:pt x="21600" y="10332"/>
                </a:moveTo>
                <a:lnTo>
                  <a:pt x="15510" y="21600"/>
                </a:lnTo>
                <a:lnTo>
                  <a:pt x="6705" y="21600"/>
                </a:lnTo>
                <a:lnTo>
                  <a:pt x="0" y="0"/>
                </a:lnTo>
                <a:lnTo>
                  <a:pt x="21600" y="10332"/>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6" name="isḻíďè">
            <a:extLst>
              <a:ext uri="{FF2B5EF4-FFF2-40B4-BE49-F238E27FC236}">
                <a16:creationId xmlns:a16="http://schemas.microsoft.com/office/drawing/2014/main" id="{8829337F-66DB-4DC6-AA48-19EDE4A40007}"/>
              </a:ext>
            </a:extLst>
          </p:cNvPr>
          <p:cNvSpPr/>
          <p:nvPr/>
        </p:nvSpPr>
        <p:spPr>
          <a:xfrm>
            <a:off x="9427854" y="2975177"/>
            <a:ext cx="2043280" cy="14467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15" y="17555"/>
                </a:lnTo>
                <a:cubicBezTo>
                  <a:pt x="20937" y="17145"/>
                  <a:pt x="20815" y="16755"/>
                  <a:pt x="20653" y="16397"/>
                </a:cubicBezTo>
                <a:cubicBezTo>
                  <a:pt x="20424" y="15892"/>
                  <a:pt x="20120" y="15462"/>
                  <a:pt x="19762" y="15138"/>
                </a:cubicBezTo>
                <a:lnTo>
                  <a:pt x="0" y="0"/>
                </a:lnTo>
                <a:lnTo>
                  <a:pt x="40" y="13327"/>
                </a:lnTo>
                <a:lnTo>
                  <a:pt x="21600" y="2160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7" name="ïṡ1îḋê">
            <a:extLst>
              <a:ext uri="{FF2B5EF4-FFF2-40B4-BE49-F238E27FC236}">
                <a16:creationId xmlns:a16="http://schemas.microsoft.com/office/drawing/2014/main" id="{1F23EAC6-05C7-4EF8-8E84-308F3D3BC487}"/>
              </a:ext>
            </a:extLst>
          </p:cNvPr>
          <p:cNvSpPr/>
          <p:nvPr/>
        </p:nvSpPr>
        <p:spPr>
          <a:xfrm>
            <a:off x="9439003" y="3508297"/>
            <a:ext cx="1418383" cy="739330"/>
          </a:xfrm>
          <a:custGeom>
            <a:avLst/>
            <a:gdLst/>
            <a:ahLst/>
            <a:cxnLst>
              <a:cxn ang="0">
                <a:pos x="wd2" y="hd2"/>
              </a:cxn>
              <a:cxn ang="5400000">
                <a:pos x="wd2" y="hd2"/>
              </a:cxn>
              <a:cxn ang="10800000">
                <a:pos x="wd2" y="hd2"/>
              </a:cxn>
              <a:cxn ang="16200000">
                <a:pos x="wd2" y="hd2"/>
              </a:cxn>
            </a:cxnLst>
            <a:rect l="0" t="0" r="r" b="b"/>
            <a:pathLst>
              <a:path w="21583" h="21600" extrusionOk="0">
                <a:moveTo>
                  <a:pt x="21581" y="21600"/>
                </a:moveTo>
                <a:lnTo>
                  <a:pt x="21581" y="19488"/>
                </a:lnTo>
                <a:cubicBezTo>
                  <a:pt x="21600" y="18804"/>
                  <a:pt x="21495" y="18130"/>
                  <a:pt x="21283" y="17579"/>
                </a:cubicBezTo>
                <a:cubicBezTo>
                  <a:pt x="21119" y="17153"/>
                  <a:pt x="20898" y="16819"/>
                  <a:pt x="20644" y="16615"/>
                </a:cubicBezTo>
                <a:lnTo>
                  <a:pt x="0" y="0"/>
                </a:lnTo>
              </a:path>
            </a:pathLst>
          </a:cu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8" name="îsļîḑè">
            <a:extLst>
              <a:ext uri="{FF2B5EF4-FFF2-40B4-BE49-F238E27FC236}">
                <a16:creationId xmlns:a16="http://schemas.microsoft.com/office/drawing/2014/main" id="{5CC72D16-6790-449F-940F-B443C15D96E8}"/>
              </a:ext>
            </a:extLst>
          </p:cNvPr>
          <p:cNvSpPr/>
          <p:nvPr/>
        </p:nvSpPr>
        <p:spPr>
          <a:xfrm>
            <a:off x="9941818" y="3721870"/>
            <a:ext cx="1" cy="287837"/>
          </a:xfrm>
          <a:prstGeom prst="line">
            <a:avLst/>
          </a:pr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39" name="îśḻíḓe">
            <a:extLst>
              <a:ext uri="{FF2B5EF4-FFF2-40B4-BE49-F238E27FC236}">
                <a16:creationId xmlns:a16="http://schemas.microsoft.com/office/drawing/2014/main" id="{DA479F4D-F7D1-4CFC-8835-4C5DD6C80614}"/>
              </a:ext>
            </a:extLst>
          </p:cNvPr>
          <p:cNvSpPr/>
          <p:nvPr/>
        </p:nvSpPr>
        <p:spPr>
          <a:xfrm>
            <a:off x="10450833" y="3926197"/>
            <a:ext cx="1" cy="216315"/>
          </a:xfrm>
          <a:prstGeom prst="line">
            <a:avLst/>
          </a:pr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0" name="î$líḑê">
            <a:extLst>
              <a:ext uri="{FF2B5EF4-FFF2-40B4-BE49-F238E27FC236}">
                <a16:creationId xmlns:a16="http://schemas.microsoft.com/office/drawing/2014/main" id="{4A2AA411-04AE-43D1-86F1-1F1617AB9705}"/>
              </a:ext>
            </a:extLst>
          </p:cNvPr>
          <p:cNvSpPr/>
          <p:nvPr/>
        </p:nvSpPr>
        <p:spPr>
          <a:xfrm>
            <a:off x="8233220" y="3153036"/>
            <a:ext cx="208653" cy="92780"/>
          </a:xfrm>
          <a:custGeom>
            <a:avLst/>
            <a:gdLst/>
            <a:ahLst/>
            <a:cxnLst>
              <a:cxn ang="0">
                <a:pos x="wd2" y="hd2"/>
              </a:cxn>
              <a:cxn ang="5400000">
                <a:pos x="wd2" y="hd2"/>
              </a:cxn>
              <a:cxn ang="10800000">
                <a:pos x="wd2" y="hd2"/>
              </a:cxn>
              <a:cxn ang="16200000">
                <a:pos x="wd2" y="hd2"/>
              </a:cxn>
            </a:cxnLst>
            <a:rect l="0" t="0" r="r" b="b"/>
            <a:pathLst>
              <a:path w="21600" h="21600" extrusionOk="0">
                <a:moveTo>
                  <a:pt x="2846" y="0"/>
                </a:moveTo>
                <a:lnTo>
                  <a:pt x="18754" y="0"/>
                </a:lnTo>
                <a:cubicBezTo>
                  <a:pt x="19162" y="0"/>
                  <a:pt x="19470" y="0"/>
                  <a:pt x="19730" y="39"/>
                </a:cubicBezTo>
                <a:cubicBezTo>
                  <a:pt x="19991" y="78"/>
                  <a:pt x="20204" y="157"/>
                  <a:pt x="20424" y="314"/>
                </a:cubicBezTo>
                <a:cubicBezTo>
                  <a:pt x="20665" y="511"/>
                  <a:pt x="20880" y="822"/>
                  <a:pt x="21057" y="1220"/>
                </a:cubicBezTo>
                <a:cubicBezTo>
                  <a:pt x="21234" y="1618"/>
                  <a:pt x="21373" y="2102"/>
                  <a:pt x="21461" y="2644"/>
                </a:cubicBezTo>
                <a:cubicBezTo>
                  <a:pt x="21530" y="3138"/>
                  <a:pt x="21565" y="3619"/>
                  <a:pt x="21583" y="4208"/>
                </a:cubicBezTo>
                <a:cubicBezTo>
                  <a:pt x="21600" y="4798"/>
                  <a:pt x="21600" y="5496"/>
                  <a:pt x="21600" y="6428"/>
                </a:cubicBezTo>
                <a:lnTo>
                  <a:pt x="21600" y="15201"/>
                </a:lnTo>
                <a:cubicBezTo>
                  <a:pt x="21600" y="16118"/>
                  <a:pt x="21600" y="16809"/>
                  <a:pt x="21583" y="17395"/>
                </a:cubicBezTo>
                <a:cubicBezTo>
                  <a:pt x="21565" y="17981"/>
                  <a:pt x="21530" y="18462"/>
                  <a:pt x="21461" y="18956"/>
                </a:cubicBezTo>
                <a:cubicBezTo>
                  <a:pt x="21373" y="19498"/>
                  <a:pt x="21234" y="19982"/>
                  <a:pt x="21057" y="20380"/>
                </a:cubicBezTo>
                <a:cubicBezTo>
                  <a:pt x="20880" y="20778"/>
                  <a:pt x="20665" y="21089"/>
                  <a:pt x="20424" y="21286"/>
                </a:cubicBezTo>
                <a:cubicBezTo>
                  <a:pt x="20204" y="21443"/>
                  <a:pt x="19991" y="21522"/>
                  <a:pt x="19729" y="21561"/>
                </a:cubicBezTo>
                <a:cubicBezTo>
                  <a:pt x="19467" y="21600"/>
                  <a:pt x="19156" y="21600"/>
                  <a:pt x="18742" y="21600"/>
                </a:cubicBezTo>
                <a:lnTo>
                  <a:pt x="2846" y="21600"/>
                </a:lnTo>
                <a:cubicBezTo>
                  <a:pt x="2438" y="21600"/>
                  <a:pt x="2130" y="21600"/>
                  <a:pt x="1870" y="21561"/>
                </a:cubicBezTo>
                <a:cubicBezTo>
                  <a:pt x="1609" y="21522"/>
                  <a:pt x="1396" y="21443"/>
                  <a:pt x="1176" y="21286"/>
                </a:cubicBezTo>
                <a:cubicBezTo>
                  <a:pt x="935" y="21089"/>
                  <a:pt x="720" y="20778"/>
                  <a:pt x="543" y="20380"/>
                </a:cubicBezTo>
                <a:cubicBezTo>
                  <a:pt x="366" y="19982"/>
                  <a:pt x="227" y="19498"/>
                  <a:pt x="139" y="18956"/>
                </a:cubicBezTo>
                <a:cubicBezTo>
                  <a:pt x="70" y="18462"/>
                  <a:pt x="35" y="17981"/>
                  <a:pt x="17" y="17392"/>
                </a:cubicBezTo>
                <a:cubicBezTo>
                  <a:pt x="0" y="16802"/>
                  <a:pt x="0" y="16104"/>
                  <a:pt x="0" y="15172"/>
                </a:cubicBezTo>
                <a:lnTo>
                  <a:pt x="0" y="6399"/>
                </a:lnTo>
                <a:cubicBezTo>
                  <a:pt x="0" y="5482"/>
                  <a:pt x="0" y="4791"/>
                  <a:pt x="17" y="4205"/>
                </a:cubicBezTo>
                <a:cubicBezTo>
                  <a:pt x="35" y="3619"/>
                  <a:pt x="70" y="3138"/>
                  <a:pt x="139" y="2644"/>
                </a:cubicBezTo>
                <a:cubicBezTo>
                  <a:pt x="227" y="2102"/>
                  <a:pt x="366" y="1618"/>
                  <a:pt x="543" y="1220"/>
                </a:cubicBezTo>
                <a:cubicBezTo>
                  <a:pt x="720" y="822"/>
                  <a:pt x="935" y="511"/>
                  <a:pt x="1176" y="314"/>
                </a:cubicBezTo>
                <a:cubicBezTo>
                  <a:pt x="1396" y="157"/>
                  <a:pt x="1609" y="78"/>
                  <a:pt x="1871" y="39"/>
                </a:cubicBezTo>
                <a:cubicBezTo>
                  <a:pt x="2133" y="0"/>
                  <a:pt x="2444" y="0"/>
                  <a:pt x="2858" y="0"/>
                </a:cubicBezTo>
                <a:lnTo>
                  <a:pt x="2846" y="0"/>
                </a:lnTo>
                <a:close/>
              </a:path>
            </a:pathLst>
          </a:custGeom>
          <a:solidFill>
            <a:srgbClr val="E8E7EA"/>
          </a:soli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41" name="ïṥ1ïḋe">
            <a:extLst>
              <a:ext uri="{FF2B5EF4-FFF2-40B4-BE49-F238E27FC236}">
                <a16:creationId xmlns:a16="http://schemas.microsoft.com/office/drawing/2014/main" id="{0150499C-011B-4FA7-860B-3D097238BAF7}"/>
              </a:ext>
            </a:extLst>
          </p:cNvPr>
          <p:cNvSpPr/>
          <p:nvPr/>
        </p:nvSpPr>
        <p:spPr>
          <a:xfrm>
            <a:off x="7603044" y="3396104"/>
            <a:ext cx="208653" cy="92780"/>
          </a:xfrm>
          <a:custGeom>
            <a:avLst/>
            <a:gdLst/>
            <a:ahLst/>
            <a:cxnLst>
              <a:cxn ang="0">
                <a:pos x="wd2" y="hd2"/>
              </a:cxn>
              <a:cxn ang="5400000">
                <a:pos x="wd2" y="hd2"/>
              </a:cxn>
              <a:cxn ang="10800000">
                <a:pos x="wd2" y="hd2"/>
              </a:cxn>
              <a:cxn ang="16200000">
                <a:pos x="wd2" y="hd2"/>
              </a:cxn>
            </a:cxnLst>
            <a:rect l="0" t="0" r="r" b="b"/>
            <a:pathLst>
              <a:path w="21600" h="21600" extrusionOk="0">
                <a:moveTo>
                  <a:pt x="2846" y="0"/>
                </a:moveTo>
                <a:lnTo>
                  <a:pt x="18754" y="0"/>
                </a:lnTo>
                <a:cubicBezTo>
                  <a:pt x="19162" y="0"/>
                  <a:pt x="19470" y="0"/>
                  <a:pt x="19730" y="39"/>
                </a:cubicBezTo>
                <a:cubicBezTo>
                  <a:pt x="19991" y="78"/>
                  <a:pt x="20204" y="157"/>
                  <a:pt x="20424" y="314"/>
                </a:cubicBezTo>
                <a:cubicBezTo>
                  <a:pt x="20665" y="511"/>
                  <a:pt x="20880" y="822"/>
                  <a:pt x="21057" y="1220"/>
                </a:cubicBezTo>
                <a:cubicBezTo>
                  <a:pt x="21234" y="1618"/>
                  <a:pt x="21373" y="2102"/>
                  <a:pt x="21461" y="2644"/>
                </a:cubicBezTo>
                <a:cubicBezTo>
                  <a:pt x="21530" y="3138"/>
                  <a:pt x="21565" y="3619"/>
                  <a:pt x="21583" y="4208"/>
                </a:cubicBezTo>
                <a:cubicBezTo>
                  <a:pt x="21600" y="4798"/>
                  <a:pt x="21600" y="5496"/>
                  <a:pt x="21600" y="6428"/>
                </a:cubicBezTo>
                <a:lnTo>
                  <a:pt x="21600" y="15201"/>
                </a:lnTo>
                <a:cubicBezTo>
                  <a:pt x="21600" y="16118"/>
                  <a:pt x="21600" y="16809"/>
                  <a:pt x="21583" y="17395"/>
                </a:cubicBezTo>
                <a:cubicBezTo>
                  <a:pt x="21565" y="17981"/>
                  <a:pt x="21530" y="18462"/>
                  <a:pt x="21461" y="18956"/>
                </a:cubicBezTo>
                <a:cubicBezTo>
                  <a:pt x="21373" y="19498"/>
                  <a:pt x="21234" y="19982"/>
                  <a:pt x="21057" y="20380"/>
                </a:cubicBezTo>
                <a:cubicBezTo>
                  <a:pt x="20880" y="20778"/>
                  <a:pt x="20665" y="21089"/>
                  <a:pt x="20424" y="21286"/>
                </a:cubicBezTo>
                <a:cubicBezTo>
                  <a:pt x="20204" y="21443"/>
                  <a:pt x="19991" y="21522"/>
                  <a:pt x="19729" y="21561"/>
                </a:cubicBezTo>
                <a:cubicBezTo>
                  <a:pt x="19467" y="21600"/>
                  <a:pt x="19156" y="21600"/>
                  <a:pt x="18742" y="21600"/>
                </a:cubicBezTo>
                <a:lnTo>
                  <a:pt x="2846" y="21600"/>
                </a:lnTo>
                <a:cubicBezTo>
                  <a:pt x="2438" y="21600"/>
                  <a:pt x="2130" y="21600"/>
                  <a:pt x="1870" y="21561"/>
                </a:cubicBezTo>
                <a:cubicBezTo>
                  <a:pt x="1609" y="21522"/>
                  <a:pt x="1396" y="21443"/>
                  <a:pt x="1176" y="21286"/>
                </a:cubicBezTo>
                <a:cubicBezTo>
                  <a:pt x="935" y="21089"/>
                  <a:pt x="720" y="20778"/>
                  <a:pt x="543" y="20380"/>
                </a:cubicBezTo>
                <a:cubicBezTo>
                  <a:pt x="366" y="19982"/>
                  <a:pt x="227" y="19498"/>
                  <a:pt x="139" y="18956"/>
                </a:cubicBezTo>
                <a:cubicBezTo>
                  <a:pt x="70" y="18462"/>
                  <a:pt x="35" y="17981"/>
                  <a:pt x="17" y="17392"/>
                </a:cubicBezTo>
                <a:cubicBezTo>
                  <a:pt x="0" y="16802"/>
                  <a:pt x="0" y="16104"/>
                  <a:pt x="0" y="15172"/>
                </a:cubicBezTo>
                <a:lnTo>
                  <a:pt x="0" y="6399"/>
                </a:lnTo>
                <a:cubicBezTo>
                  <a:pt x="0" y="5482"/>
                  <a:pt x="0" y="4791"/>
                  <a:pt x="17" y="4205"/>
                </a:cubicBezTo>
                <a:cubicBezTo>
                  <a:pt x="35" y="3619"/>
                  <a:pt x="70" y="3138"/>
                  <a:pt x="139" y="2644"/>
                </a:cubicBezTo>
                <a:cubicBezTo>
                  <a:pt x="227" y="2102"/>
                  <a:pt x="366" y="1618"/>
                  <a:pt x="543" y="1220"/>
                </a:cubicBezTo>
                <a:cubicBezTo>
                  <a:pt x="720" y="822"/>
                  <a:pt x="935" y="511"/>
                  <a:pt x="1176" y="314"/>
                </a:cubicBezTo>
                <a:cubicBezTo>
                  <a:pt x="1396" y="157"/>
                  <a:pt x="1609" y="78"/>
                  <a:pt x="1871" y="39"/>
                </a:cubicBezTo>
                <a:cubicBezTo>
                  <a:pt x="2133" y="0"/>
                  <a:pt x="2444" y="0"/>
                  <a:pt x="2858" y="0"/>
                </a:cubicBezTo>
                <a:lnTo>
                  <a:pt x="2846" y="0"/>
                </a:lnTo>
                <a:close/>
              </a:path>
            </a:pathLst>
          </a:custGeom>
          <a:solidFill>
            <a:srgbClr val="E8E7EA"/>
          </a:soli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42" name="îṡļîḋê">
            <a:extLst>
              <a:ext uri="{FF2B5EF4-FFF2-40B4-BE49-F238E27FC236}">
                <a16:creationId xmlns:a16="http://schemas.microsoft.com/office/drawing/2014/main" id="{B975F3CB-9DC9-4765-9B2F-4029BB19040A}"/>
              </a:ext>
            </a:extLst>
          </p:cNvPr>
          <p:cNvSpPr/>
          <p:nvPr/>
        </p:nvSpPr>
        <p:spPr>
          <a:xfrm>
            <a:off x="8195106" y="3192175"/>
            <a:ext cx="284881" cy="316496"/>
          </a:xfrm>
          <a:custGeom>
            <a:avLst/>
            <a:gdLst/>
            <a:ahLst/>
            <a:cxnLst>
              <a:cxn ang="0">
                <a:pos x="wd2" y="hd2"/>
              </a:cxn>
              <a:cxn ang="5400000">
                <a:pos x="wd2" y="hd2"/>
              </a:cxn>
              <a:cxn ang="10800000">
                <a:pos x="wd2" y="hd2"/>
              </a:cxn>
              <a:cxn ang="16200000">
                <a:pos x="wd2" y="hd2"/>
              </a:cxn>
            </a:cxnLst>
            <a:rect l="0" t="0" r="r" b="b"/>
            <a:pathLst>
              <a:path w="21447" h="21600" extrusionOk="0">
                <a:moveTo>
                  <a:pt x="63" y="0"/>
                </a:moveTo>
                <a:lnTo>
                  <a:pt x="63" y="16039"/>
                </a:lnTo>
                <a:cubicBezTo>
                  <a:pt x="-153" y="17374"/>
                  <a:pt x="189" y="18734"/>
                  <a:pt x="1021" y="19852"/>
                </a:cubicBezTo>
                <a:cubicBezTo>
                  <a:pt x="1569" y="20588"/>
                  <a:pt x="2310" y="21189"/>
                  <a:pt x="3177" y="21600"/>
                </a:cubicBezTo>
                <a:lnTo>
                  <a:pt x="21447" y="21600"/>
                </a:lnTo>
                <a:lnTo>
                  <a:pt x="21447" y="95"/>
                </a:lnTo>
                <a:lnTo>
                  <a:pt x="63" y="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3" name="îsḻíḋe">
            <a:extLst>
              <a:ext uri="{FF2B5EF4-FFF2-40B4-BE49-F238E27FC236}">
                <a16:creationId xmlns:a16="http://schemas.microsoft.com/office/drawing/2014/main" id="{679B572D-CC3F-4422-8AD2-7D80F8C196FE}"/>
              </a:ext>
            </a:extLst>
          </p:cNvPr>
          <p:cNvSpPr/>
          <p:nvPr/>
        </p:nvSpPr>
        <p:spPr>
          <a:xfrm>
            <a:off x="7564931" y="3435243"/>
            <a:ext cx="284881" cy="316496"/>
          </a:xfrm>
          <a:custGeom>
            <a:avLst/>
            <a:gdLst/>
            <a:ahLst/>
            <a:cxnLst>
              <a:cxn ang="0">
                <a:pos x="wd2" y="hd2"/>
              </a:cxn>
              <a:cxn ang="5400000">
                <a:pos x="wd2" y="hd2"/>
              </a:cxn>
              <a:cxn ang="10800000">
                <a:pos x="wd2" y="hd2"/>
              </a:cxn>
              <a:cxn ang="16200000">
                <a:pos x="wd2" y="hd2"/>
              </a:cxn>
            </a:cxnLst>
            <a:rect l="0" t="0" r="r" b="b"/>
            <a:pathLst>
              <a:path w="21447" h="21600" extrusionOk="0">
                <a:moveTo>
                  <a:pt x="63" y="0"/>
                </a:moveTo>
                <a:lnTo>
                  <a:pt x="63" y="16039"/>
                </a:lnTo>
                <a:cubicBezTo>
                  <a:pt x="-153" y="17374"/>
                  <a:pt x="189" y="18734"/>
                  <a:pt x="1021" y="19852"/>
                </a:cubicBezTo>
                <a:cubicBezTo>
                  <a:pt x="1569" y="20588"/>
                  <a:pt x="2310" y="21189"/>
                  <a:pt x="3177" y="21600"/>
                </a:cubicBezTo>
                <a:lnTo>
                  <a:pt x="21447" y="21600"/>
                </a:lnTo>
                <a:lnTo>
                  <a:pt x="21447" y="95"/>
                </a:lnTo>
                <a:lnTo>
                  <a:pt x="63" y="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4" name="ï$ḻîḋê">
            <a:extLst>
              <a:ext uri="{FF2B5EF4-FFF2-40B4-BE49-F238E27FC236}">
                <a16:creationId xmlns:a16="http://schemas.microsoft.com/office/drawing/2014/main" id="{DD4247D5-43D1-4053-A0BE-7CB937BADB42}"/>
              </a:ext>
            </a:extLst>
          </p:cNvPr>
          <p:cNvSpPr/>
          <p:nvPr/>
        </p:nvSpPr>
        <p:spPr>
          <a:xfrm>
            <a:off x="7601429" y="4118928"/>
            <a:ext cx="208263" cy="262342"/>
          </a:xfrm>
          <a:custGeom>
            <a:avLst/>
            <a:gdLst/>
            <a:ahLst/>
            <a:cxnLst>
              <a:cxn ang="0">
                <a:pos x="wd2" y="hd2"/>
              </a:cxn>
              <a:cxn ang="5400000">
                <a:pos x="wd2" y="hd2"/>
              </a:cxn>
              <a:cxn ang="10800000">
                <a:pos x="wd2" y="hd2"/>
              </a:cxn>
              <a:cxn ang="16200000">
                <a:pos x="wd2" y="hd2"/>
              </a:cxn>
            </a:cxnLst>
            <a:rect l="0" t="0" r="r" b="b"/>
            <a:pathLst>
              <a:path w="21600" h="21600" extrusionOk="0">
                <a:moveTo>
                  <a:pt x="0" y="10332"/>
                </a:moveTo>
                <a:lnTo>
                  <a:pt x="6090" y="21600"/>
                </a:lnTo>
                <a:lnTo>
                  <a:pt x="14895" y="21600"/>
                </a:lnTo>
                <a:lnTo>
                  <a:pt x="21600" y="0"/>
                </a:lnTo>
                <a:lnTo>
                  <a:pt x="0" y="10332"/>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5" name="íṧľïḓé">
            <a:extLst>
              <a:ext uri="{FF2B5EF4-FFF2-40B4-BE49-F238E27FC236}">
                <a16:creationId xmlns:a16="http://schemas.microsoft.com/office/drawing/2014/main" id="{5FB575CE-B021-4CE5-8481-71B9668AB99A}"/>
              </a:ext>
            </a:extLst>
          </p:cNvPr>
          <p:cNvSpPr/>
          <p:nvPr/>
        </p:nvSpPr>
        <p:spPr>
          <a:xfrm>
            <a:off x="8248303" y="3890129"/>
            <a:ext cx="208263" cy="262342"/>
          </a:xfrm>
          <a:custGeom>
            <a:avLst/>
            <a:gdLst/>
            <a:ahLst/>
            <a:cxnLst>
              <a:cxn ang="0">
                <a:pos x="wd2" y="hd2"/>
              </a:cxn>
              <a:cxn ang="5400000">
                <a:pos x="wd2" y="hd2"/>
              </a:cxn>
              <a:cxn ang="10800000">
                <a:pos x="wd2" y="hd2"/>
              </a:cxn>
              <a:cxn ang="16200000">
                <a:pos x="wd2" y="hd2"/>
              </a:cxn>
            </a:cxnLst>
            <a:rect l="0" t="0" r="r" b="b"/>
            <a:pathLst>
              <a:path w="21600" h="21600" extrusionOk="0">
                <a:moveTo>
                  <a:pt x="0" y="10332"/>
                </a:moveTo>
                <a:lnTo>
                  <a:pt x="6090" y="21600"/>
                </a:lnTo>
                <a:lnTo>
                  <a:pt x="14895" y="21600"/>
                </a:lnTo>
                <a:lnTo>
                  <a:pt x="21600" y="0"/>
                </a:lnTo>
                <a:lnTo>
                  <a:pt x="0" y="10332"/>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6" name="iṩḷíḓê">
            <a:extLst>
              <a:ext uri="{FF2B5EF4-FFF2-40B4-BE49-F238E27FC236}">
                <a16:creationId xmlns:a16="http://schemas.microsoft.com/office/drawing/2014/main" id="{E68E351D-FAE9-4AD0-BA61-EFA302D0B981}"/>
              </a:ext>
            </a:extLst>
          </p:cNvPr>
          <p:cNvSpPr/>
          <p:nvPr/>
        </p:nvSpPr>
        <p:spPr>
          <a:xfrm>
            <a:off x="6929933" y="2975177"/>
            <a:ext cx="2043295" cy="14467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85" y="17555"/>
                </a:lnTo>
                <a:cubicBezTo>
                  <a:pt x="663" y="17145"/>
                  <a:pt x="785" y="16755"/>
                  <a:pt x="947" y="16397"/>
                </a:cubicBezTo>
                <a:cubicBezTo>
                  <a:pt x="1176" y="15892"/>
                  <a:pt x="1480" y="15462"/>
                  <a:pt x="1838" y="15138"/>
                </a:cubicBezTo>
                <a:lnTo>
                  <a:pt x="21600" y="0"/>
                </a:lnTo>
                <a:lnTo>
                  <a:pt x="21560" y="13327"/>
                </a:lnTo>
                <a:lnTo>
                  <a:pt x="0" y="21600"/>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7" name="ïṧḷíďe">
            <a:extLst>
              <a:ext uri="{FF2B5EF4-FFF2-40B4-BE49-F238E27FC236}">
                <a16:creationId xmlns:a16="http://schemas.microsoft.com/office/drawing/2014/main" id="{BB8F0849-0191-4F45-8ED1-98EDF069C057}"/>
              </a:ext>
            </a:extLst>
          </p:cNvPr>
          <p:cNvSpPr/>
          <p:nvPr/>
        </p:nvSpPr>
        <p:spPr>
          <a:xfrm>
            <a:off x="7565169" y="3508297"/>
            <a:ext cx="1417912" cy="739330"/>
          </a:xfrm>
          <a:custGeom>
            <a:avLst/>
            <a:gdLst/>
            <a:ahLst/>
            <a:cxnLst>
              <a:cxn ang="0">
                <a:pos x="wd2" y="hd2"/>
              </a:cxn>
              <a:cxn ang="5400000">
                <a:pos x="wd2" y="hd2"/>
              </a:cxn>
              <a:cxn ang="10800000">
                <a:pos x="wd2" y="hd2"/>
              </a:cxn>
              <a:cxn ang="16200000">
                <a:pos x="wd2" y="hd2"/>
              </a:cxn>
            </a:cxnLst>
            <a:rect l="0" t="0" r="r" b="b"/>
            <a:pathLst>
              <a:path w="21583" h="21600" extrusionOk="0">
                <a:moveTo>
                  <a:pt x="2" y="21600"/>
                </a:moveTo>
                <a:lnTo>
                  <a:pt x="2" y="19488"/>
                </a:lnTo>
                <a:cubicBezTo>
                  <a:pt x="-17" y="18804"/>
                  <a:pt x="88" y="18130"/>
                  <a:pt x="300" y="17579"/>
                </a:cubicBezTo>
                <a:cubicBezTo>
                  <a:pt x="464" y="17153"/>
                  <a:pt x="685" y="16819"/>
                  <a:pt x="939" y="16615"/>
                </a:cubicBezTo>
                <a:lnTo>
                  <a:pt x="21583" y="0"/>
                </a:lnTo>
              </a:path>
            </a:pathLst>
          </a:cu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8" name="ïs1ïďé">
            <a:extLst>
              <a:ext uri="{FF2B5EF4-FFF2-40B4-BE49-F238E27FC236}">
                <a16:creationId xmlns:a16="http://schemas.microsoft.com/office/drawing/2014/main" id="{CD980301-390C-491D-ABFF-C5867D7305C3}"/>
              </a:ext>
            </a:extLst>
          </p:cNvPr>
          <p:cNvSpPr/>
          <p:nvPr/>
        </p:nvSpPr>
        <p:spPr>
          <a:xfrm>
            <a:off x="8030280" y="3908192"/>
            <a:ext cx="1" cy="216315"/>
          </a:xfrm>
          <a:prstGeom prst="line">
            <a:avLst/>
          </a:pr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49" name="iṡḻíḑè">
            <a:extLst>
              <a:ext uri="{FF2B5EF4-FFF2-40B4-BE49-F238E27FC236}">
                <a16:creationId xmlns:a16="http://schemas.microsoft.com/office/drawing/2014/main" id="{A5246807-7D67-44B6-8836-03C641D60AE7}"/>
              </a:ext>
            </a:extLst>
          </p:cNvPr>
          <p:cNvSpPr/>
          <p:nvPr/>
        </p:nvSpPr>
        <p:spPr>
          <a:xfrm>
            <a:off x="8470979" y="3712868"/>
            <a:ext cx="1" cy="287837"/>
          </a:xfrm>
          <a:prstGeom prst="line">
            <a:avLst/>
          </a:pr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0" name="ïṡľiḍè">
            <a:extLst>
              <a:ext uri="{FF2B5EF4-FFF2-40B4-BE49-F238E27FC236}">
                <a16:creationId xmlns:a16="http://schemas.microsoft.com/office/drawing/2014/main" id="{0AA66200-B4F9-4530-9D99-591F7591C654}"/>
              </a:ext>
            </a:extLst>
          </p:cNvPr>
          <p:cNvSpPr/>
          <p:nvPr/>
        </p:nvSpPr>
        <p:spPr>
          <a:xfrm>
            <a:off x="8300786" y="5051939"/>
            <a:ext cx="879001" cy="783268"/>
          </a:xfrm>
          <a:custGeom>
            <a:avLst/>
            <a:gdLst/>
            <a:ahLst/>
            <a:cxnLst>
              <a:cxn ang="0">
                <a:pos x="wd2" y="hd2"/>
              </a:cxn>
              <a:cxn ang="5400000">
                <a:pos x="wd2" y="hd2"/>
              </a:cxn>
              <a:cxn ang="10800000">
                <a:pos x="wd2" y="hd2"/>
              </a:cxn>
              <a:cxn ang="16200000">
                <a:pos x="wd2" y="hd2"/>
              </a:cxn>
            </a:cxnLst>
            <a:rect l="0" t="0" r="r" b="b"/>
            <a:pathLst>
              <a:path w="21600" h="21600" extrusionOk="0">
                <a:moveTo>
                  <a:pt x="17411" y="798"/>
                </a:moveTo>
                <a:lnTo>
                  <a:pt x="3277" y="9980"/>
                </a:lnTo>
                <a:cubicBezTo>
                  <a:pt x="2213" y="10656"/>
                  <a:pt x="1341" y="11655"/>
                  <a:pt x="760" y="12863"/>
                </a:cubicBezTo>
                <a:cubicBezTo>
                  <a:pt x="317" y="13787"/>
                  <a:pt x="57" y="14807"/>
                  <a:pt x="0" y="15854"/>
                </a:cubicBezTo>
                <a:lnTo>
                  <a:pt x="0" y="20589"/>
                </a:lnTo>
                <a:cubicBezTo>
                  <a:pt x="27" y="20866"/>
                  <a:pt x="144" y="21123"/>
                  <a:pt x="330" y="21310"/>
                </a:cubicBezTo>
                <a:cubicBezTo>
                  <a:pt x="509" y="21491"/>
                  <a:pt x="741" y="21594"/>
                  <a:pt x="983" y="21600"/>
                </a:cubicBezTo>
                <a:lnTo>
                  <a:pt x="21600" y="14621"/>
                </a:lnTo>
                <a:lnTo>
                  <a:pt x="21600" y="0"/>
                </a:lnTo>
                <a:lnTo>
                  <a:pt x="17411" y="798"/>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1" name="îŝḷïḑê">
            <a:extLst>
              <a:ext uri="{FF2B5EF4-FFF2-40B4-BE49-F238E27FC236}">
                <a16:creationId xmlns:a16="http://schemas.microsoft.com/office/drawing/2014/main" id="{AFED9FA3-B5D2-4DFA-AC98-9CB12ED13805}"/>
              </a:ext>
            </a:extLst>
          </p:cNvPr>
          <p:cNvSpPr/>
          <p:nvPr/>
        </p:nvSpPr>
        <p:spPr>
          <a:xfrm>
            <a:off x="9221798" y="5051939"/>
            <a:ext cx="879002" cy="783268"/>
          </a:xfrm>
          <a:custGeom>
            <a:avLst/>
            <a:gdLst/>
            <a:ahLst/>
            <a:cxnLst>
              <a:cxn ang="0">
                <a:pos x="wd2" y="hd2"/>
              </a:cxn>
              <a:cxn ang="5400000">
                <a:pos x="wd2" y="hd2"/>
              </a:cxn>
              <a:cxn ang="10800000">
                <a:pos x="wd2" y="hd2"/>
              </a:cxn>
              <a:cxn ang="16200000">
                <a:pos x="wd2" y="hd2"/>
              </a:cxn>
            </a:cxnLst>
            <a:rect l="0" t="0" r="r" b="b"/>
            <a:pathLst>
              <a:path w="21600" h="21600" extrusionOk="0">
                <a:moveTo>
                  <a:pt x="4189" y="798"/>
                </a:moveTo>
                <a:lnTo>
                  <a:pt x="18323" y="9980"/>
                </a:lnTo>
                <a:cubicBezTo>
                  <a:pt x="19387" y="10656"/>
                  <a:pt x="20259" y="11655"/>
                  <a:pt x="20840" y="12863"/>
                </a:cubicBezTo>
                <a:cubicBezTo>
                  <a:pt x="21283" y="13787"/>
                  <a:pt x="21543" y="14807"/>
                  <a:pt x="21600" y="15854"/>
                </a:cubicBezTo>
                <a:lnTo>
                  <a:pt x="21600" y="20589"/>
                </a:lnTo>
                <a:cubicBezTo>
                  <a:pt x="21573" y="20866"/>
                  <a:pt x="21456" y="21123"/>
                  <a:pt x="21270" y="21310"/>
                </a:cubicBezTo>
                <a:cubicBezTo>
                  <a:pt x="21091" y="21491"/>
                  <a:pt x="20859" y="21594"/>
                  <a:pt x="20617" y="21600"/>
                </a:cubicBezTo>
                <a:lnTo>
                  <a:pt x="0" y="14621"/>
                </a:lnTo>
                <a:lnTo>
                  <a:pt x="0" y="0"/>
                </a:lnTo>
                <a:lnTo>
                  <a:pt x="4189" y="798"/>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2" name="iśľiḍé">
            <a:extLst>
              <a:ext uri="{FF2B5EF4-FFF2-40B4-BE49-F238E27FC236}">
                <a16:creationId xmlns:a16="http://schemas.microsoft.com/office/drawing/2014/main" id="{6B3D613E-8629-4061-BBC7-E0AD3FBC5E5B}"/>
              </a:ext>
            </a:extLst>
          </p:cNvPr>
          <p:cNvSpPr/>
          <p:nvPr/>
        </p:nvSpPr>
        <p:spPr>
          <a:xfrm>
            <a:off x="8307797" y="5133894"/>
            <a:ext cx="737327" cy="4954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76" y="20037"/>
                  <a:pt x="1300" y="18605"/>
                  <a:pt x="2150" y="17349"/>
                </a:cubicBezTo>
                <a:cubicBezTo>
                  <a:pt x="3001" y="16092"/>
                  <a:pt x="3970" y="15024"/>
                  <a:pt x="5026" y="14178"/>
                </a:cubicBezTo>
                <a:lnTo>
                  <a:pt x="21600" y="0"/>
                </a:lnTo>
              </a:path>
            </a:pathLst>
          </a:cu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3" name="íṡľîḑe">
            <a:extLst>
              <a:ext uri="{FF2B5EF4-FFF2-40B4-BE49-F238E27FC236}">
                <a16:creationId xmlns:a16="http://schemas.microsoft.com/office/drawing/2014/main" id="{658866A7-1003-43FE-981F-6197C6ACAA32}"/>
              </a:ext>
            </a:extLst>
          </p:cNvPr>
          <p:cNvSpPr/>
          <p:nvPr/>
        </p:nvSpPr>
        <p:spPr>
          <a:xfrm>
            <a:off x="9352437" y="5133894"/>
            <a:ext cx="737403" cy="4954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024" y="20037"/>
                  <a:pt x="20300" y="18605"/>
                  <a:pt x="19450" y="17349"/>
                </a:cubicBezTo>
                <a:cubicBezTo>
                  <a:pt x="18599" y="16092"/>
                  <a:pt x="17630" y="15024"/>
                  <a:pt x="16574" y="14178"/>
                </a:cubicBezTo>
                <a:lnTo>
                  <a:pt x="0" y="0"/>
                </a:lnTo>
              </a:path>
            </a:pathLst>
          </a:custGeom>
          <a:ln w="25400">
            <a:solidFill>
              <a:schemeClr val="bg1"/>
            </a:solidFill>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4" name="ïṩḻïḓè">
            <a:extLst>
              <a:ext uri="{FF2B5EF4-FFF2-40B4-BE49-F238E27FC236}">
                <a16:creationId xmlns:a16="http://schemas.microsoft.com/office/drawing/2014/main" id="{6411DE1B-7C09-446A-8F12-F206B510B6FD}"/>
              </a:ext>
            </a:extLst>
          </p:cNvPr>
          <p:cNvSpPr/>
          <p:nvPr/>
        </p:nvSpPr>
        <p:spPr>
          <a:xfrm>
            <a:off x="8963161" y="1555032"/>
            <a:ext cx="476973" cy="3844780"/>
          </a:xfrm>
          <a:custGeom>
            <a:avLst/>
            <a:gdLst/>
            <a:ahLst/>
            <a:cxnLst>
              <a:cxn ang="0">
                <a:pos x="wd2" y="hd2"/>
              </a:cxn>
              <a:cxn ang="5400000">
                <a:pos x="wd2" y="hd2"/>
              </a:cxn>
              <a:cxn ang="10800000">
                <a:pos x="wd2" y="hd2"/>
              </a:cxn>
              <a:cxn ang="16200000">
                <a:pos x="wd2" y="hd2"/>
              </a:cxn>
            </a:cxnLst>
            <a:rect l="0" t="0" r="r" b="b"/>
            <a:pathLst>
              <a:path w="21089" h="21600" extrusionOk="0">
                <a:moveTo>
                  <a:pt x="8804" y="100"/>
                </a:moveTo>
                <a:cubicBezTo>
                  <a:pt x="8060" y="166"/>
                  <a:pt x="7413" y="247"/>
                  <a:pt x="6794" y="331"/>
                </a:cubicBezTo>
                <a:cubicBezTo>
                  <a:pt x="5555" y="498"/>
                  <a:pt x="4420" y="677"/>
                  <a:pt x="3459" y="872"/>
                </a:cubicBezTo>
                <a:cubicBezTo>
                  <a:pt x="949" y="1383"/>
                  <a:pt x="-246" y="1981"/>
                  <a:pt x="42" y="2583"/>
                </a:cubicBezTo>
                <a:lnTo>
                  <a:pt x="42" y="18187"/>
                </a:lnTo>
                <a:cubicBezTo>
                  <a:pt x="7" y="18787"/>
                  <a:pt x="845" y="19383"/>
                  <a:pt x="2515" y="19945"/>
                </a:cubicBezTo>
                <a:cubicBezTo>
                  <a:pt x="4349" y="20561"/>
                  <a:pt x="7148" y="21125"/>
                  <a:pt x="10744" y="21600"/>
                </a:cubicBezTo>
                <a:cubicBezTo>
                  <a:pt x="14247" y="21129"/>
                  <a:pt x="16962" y="20572"/>
                  <a:pt x="18727" y="19964"/>
                </a:cubicBezTo>
                <a:cubicBezTo>
                  <a:pt x="20421" y="19380"/>
                  <a:pt x="21205" y="18760"/>
                  <a:pt x="21035" y="18138"/>
                </a:cubicBezTo>
                <a:lnTo>
                  <a:pt x="21035" y="2541"/>
                </a:lnTo>
                <a:cubicBezTo>
                  <a:pt x="21354" y="1955"/>
                  <a:pt x="20265" y="1369"/>
                  <a:pt x="17913" y="863"/>
                </a:cubicBezTo>
                <a:cubicBezTo>
                  <a:pt x="17038" y="675"/>
                  <a:pt x="15998" y="500"/>
                  <a:pt x="14879" y="334"/>
                </a:cubicBezTo>
                <a:cubicBezTo>
                  <a:pt x="14319" y="251"/>
                  <a:pt x="13737" y="169"/>
                  <a:pt x="13045" y="104"/>
                </a:cubicBezTo>
                <a:cubicBezTo>
                  <a:pt x="12412" y="45"/>
                  <a:pt x="11698" y="1"/>
                  <a:pt x="10935" y="0"/>
                </a:cubicBezTo>
                <a:cubicBezTo>
                  <a:pt x="10173" y="0"/>
                  <a:pt x="9452" y="43"/>
                  <a:pt x="8804" y="100"/>
                </a:cubicBez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sp>
        <p:nvSpPr>
          <p:cNvPr id="55" name="ïṧḻíḍè">
            <a:extLst>
              <a:ext uri="{FF2B5EF4-FFF2-40B4-BE49-F238E27FC236}">
                <a16:creationId xmlns:a16="http://schemas.microsoft.com/office/drawing/2014/main" id="{B2C3522C-A96C-4623-B1F6-C85A1ED944A2}"/>
              </a:ext>
            </a:extLst>
          </p:cNvPr>
          <p:cNvSpPr/>
          <p:nvPr/>
        </p:nvSpPr>
        <p:spPr>
          <a:xfrm>
            <a:off x="9165723" y="4863513"/>
            <a:ext cx="71869" cy="10688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433" y="0"/>
                  <a:pt x="15079" y="0"/>
                  <a:pt x="16666" y="32"/>
                </a:cubicBezTo>
                <a:cubicBezTo>
                  <a:pt x="17724" y="55"/>
                  <a:pt x="18668" y="94"/>
                  <a:pt x="19433" y="146"/>
                </a:cubicBezTo>
                <a:cubicBezTo>
                  <a:pt x="20199" y="197"/>
                  <a:pt x="20786" y="261"/>
                  <a:pt x="21131" y="332"/>
                </a:cubicBezTo>
                <a:cubicBezTo>
                  <a:pt x="21365" y="385"/>
                  <a:pt x="21483" y="439"/>
                  <a:pt x="21541" y="503"/>
                </a:cubicBezTo>
                <a:cubicBezTo>
                  <a:pt x="21600" y="566"/>
                  <a:pt x="21600" y="638"/>
                  <a:pt x="21600" y="726"/>
                </a:cubicBezTo>
                <a:lnTo>
                  <a:pt x="21600" y="20874"/>
                </a:lnTo>
                <a:cubicBezTo>
                  <a:pt x="21600" y="20962"/>
                  <a:pt x="21600" y="21034"/>
                  <a:pt x="21541" y="21097"/>
                </a:cubicBezTo>
                <a:cubicBezTo>
                  <a:pt x="21483" y="21161"/>
                  <a:pt x="21365" y="21215"/>
                  <a:pt x="21131" y="21268"/>
                </a:cubicBezTo>
                <a:cubicBezTo>
                  <a:pt x="20786" y="21339"/>
                  <a:pt x="20199" y="21403"/>
                  <a:pt x="19433" y="21454"/>
                </a:cubicBezTo>
                <a:cubicBezTo>
                  <a:pt x="18668" y="21506"/>
                  <a:pt x="17724" y="21545"/>
                  <a:pt x="16666" y="21568"/>
                </a:cubicBezTo>
                <a:cubicBezTo>
                  <a:pt x="15079" y="21600"/>
                  <a:pt x="13433" y="21600"/>
                  <a:pt x="10800" y="21600"/>
                </a:cubicBezTo>
                <a:cubicBezTo>
                  <a:pt x="8167" y="21600"/>
                  <a:pt x="6521" y="21600"/>
                  <a:pt x="4934" y="21568"/>
                </a:cubicBezTo>
                <a:cubicBezTo>
                  <a:pt x="3876" y="21545"/>
                  <a:pt x="2932" y="21506"/>
                  <a:pt x="2167" y="21454"/>
                </a:cubicBezTo>
                <a:cubicBezTo>
                  <a:pt x="1401" y="21403"/>
                  <a:pt x="814" y="21339"/>
                  <a:pt x="469" y="21268"/>
                </a:cubicBezTo>
                <a:cubicBezTo>
                  <a:pt x="235" y="21215"/>
                  <a:pt x="117" y="21161"/>
                  <a:pt x="59" y="21097"/>
                </a:cubicBezTo>
                <a:cubicBezTo>
                  <a:pt x="0" y="21034"/>
                  <a:pt x="0" y="20962"/>
                  <a:pt x="0" y="20874"/>
                </a:cubicBezTo>
                <a:lnTo>
                  <a:pt x="0" y="726"/>
                </a:lnTo>
                <a:cubicBezTo>
                  <a:pt x="0" y="638"/>
                  <a:pt x="0" y="566"/>
                  <a:pt x="59" y="503"/>
                </a:cubicBezTo>
                <a:cubicBezTo>
                  <a:pt x="117" y="439"/>
                  <a:pt x="235" y="385"/>
                  <a:pt x="469" y="332"/>
                </a:cubicBezTo>
                <a:cubicBezTo>
                  <a:pt x="814" y="261"/>
                  <a:pt x="1401" y="197"/>
                  <a:pt x="2167" y="146"/>
                </a:cubicBezTo>
                <a:cubicBezTo>
                  <a:pt x="2932" y="94"/>
                  <a:pt x="3876" y="55"/>
                  <a:pt x="4934" y="32"/>
                </a:cubicBezTo>
                <a:cubicBezTo>
                  <a:pt x="6521" y="0"/>
                  <a:pt x="8167" y="0"/>
                  <a:pt x="10800" y="0"/>
                </a:cubicBez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56" name="íŝľíḓe">
            <a:extLst>
              <a:ext uri="{FF2B5EF4-FFF2-40B4-BE49-F238E27FC236}">
                <a16:creationId xmlns:a16="http://schemas.microsoft.com/office/drawing/2014/main" id="{1DAFC543-605B-46FA-9A21-1A24AE6B36A7}"/>
              </a:ext>
            </a:extLst>
          </p:cNvPr>
          <p:cNvSpPr/>
          <p:nvPr/>
        </p:nvSpPr>
        <p:spPr>
          <a:xfrm>
            <a:off x="9008666" y="1728201"/>
            <a:ext cx="386630" cy="152120"/>
          </a:xfrm>
          <a:custGeom>
            <a:avLst/>
            <a:gdLst/>
            <a:ahLst/>
            <a:cxnLst>
              <a:cxn ang="0">
                <a:pos x="wd2" y="hd2"/>
              </a:cxn>
              <a:cxn ang="5400000">
                <a:pos x="wd2" y="hd2"/>
              </a:cxn>
              <a:cxn ang="10800000">
                <a:pos x="wd2" y="hd2"/>
              </a:cxn>
              <a:cxn ang="16200000">
                <a:pos x="wd2" y="hd2"/>
              </a:cxn>
            </a:cxnLst>
            <a:rect l="0" t="0" r="r" b="b"/>
            <a:pathLst>
              <a:path w="21600" h="21483" extrusionOk="0">
                <a:moveTo>
                  <a:pt x="0" y="21483"/>
                </a:moveTo>
                <a:cubicBezTo>
                  <a:pt x="1199" y="8970"/>
                  <a:pt x="5608" y="118"/>
                  <a:pt x="10701" y="1"/>
                </a:cubicBezTo>
                <a:cubicBezTo>
                  <a:pt x="15848" y="-117"/>
                  <a:pt x="20355" y="8701"/>
                  <a:pt x="21600" y="21324"/>
                </a:cubicBezTo>
                <a:cubicBezTo>
                  <a:pt x="18521" y="14939"/>
                  <a:pt x="14651" y="11495"/>
                  <a:pt x="10669" y="11594"/>
                </a:cubicBezTo>
                <a:cubicBezTo>
                  <a:pt x="6769" y="11691"/>
                  <a:pt x="3001" y="15183"/>
                  <a:pt x="0" y="21483"/>
                </a:cubicBezTo>
                <a:close/>
              </a:path>
            </a:pathLst>
          </a:custGeom>
          <a:solidFill>
            <a:schemeClr val="accent1">
              <a:lumMod val="75000"/>
            </a:schemeClr>
          </a:solidFill>
          <a:ln w="12700">
            <a:miter lim="400000"/>
          </a:ln>
        </p:spPr>
        <p:txBody>
          <a:bodyPr lIns="71437" tIns="71437" rIns="71437" bIns="71437"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000000"/>
                </a:solidFill>
              </a:defRPr>
            </a:pPr>
            <a:endParaRPr dirty="0">
              <a:ea typeface="Microsoft YaHei" panose="020B0503020204020204" pitchFamily="34" charset="-122"/>
              <a:cs typeface="+mn-ea"/>
              <a:sym typeface="+mn-lt"/>
            </a:endParaRPr>
          </a:p>
        </p:txBody>
      </p:sp>
      <p:grpSp>
        <p:nvGrpSpPr>
          <p:cNvPr id="57" name="îşļíḍè">
            <a:extLst>
              <a:ext uri="{FF2B5EF4-FFF2-40B4-BE49-F238E27FC236}">
                <a16:creationId xmlns:a16="http://schemas.microsoft.com/office/drawing/2014/main" id="{B6B33A62-528C-4FFF-844D-65693CF7E104}"/>
              </a:ext>
            </a:extLst>
          </p:cNvPr>
          <p:cNvGrpSpPr/>
          <p:nvPr/>
        </p:nvGrpSpPr>
        <p:grpSpPr>
          <a:xfrm>
            <a:off x="9008679" y="2143147"/>
            <a:ext cx="385136" cy="2482062"/>
            <a:chOff x="0" y="-2"/>
            <a:chExt cx="543321" cy="3501503"/>
          </a:xfrm>
          <a:solidFill>
            <a:schemeClr val="bg1"/>
          </a:solidFill>
        </p:grpSpPr>
        <p:sp>
          <p:nvSpPr>
            <p:cNvPr id="65" name="îSļíďé">
              <a:extLst>
                <a:ext uri="{FF2B5EF4-FFF2-40B4-BE49-F238E27FC236}">
                  <a16:creationId xmlns:a16="http://schemas.microsoft.com/office/drawing/2014/main" id="{3575B1AC-86F3-40E9-813F-FF5831271FE9}"/>
                </a:ext>
              </a:extLst>
            </p:cNvPr>
            <p:cNvSpPr/>
            <p:nvPr/>
          </p:nvSpPr>
          <p:spPr>
            <a:xfrm>
              <a:off x="0" y="-2"/>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66" name="isḻíde">
              <a:extLst>
                <a:ext uri="{FF2B5EF4-FFF2-40B4-BE49-F238E27FC236}">
                  <a16:creationId xmlns:a16="http://schemas.microsoft.com/office/drawing/2014/main" id="{C0FA0C13-D88F-4960-AAAC-E6A8EEEAEE15}"/>
                </a:ext>
              </a:extLst>
            </p:cNvPr>
            <p:cNvSpPr/>
            <p:nvPr/>
          </p:nvSpPr>
          <p:spPr>
            <a:xfrm>
              <a:off x="0" y="117472"/>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67" name="i$ḷíḋê">
              <a:extLst>
                <a:ext uri="{FF2B5EF4-FFF2-40B4-BE49-F238E27FC236}">
                  <a16:creationId xmlns:a16="http://schemas.microsoft.com/office/drawing/2014/main" id="{0DD96DFD-E730-44BF-81EC-48F32A9F7058}"/>
                </a:ext>
              </a:extLst>
            </p:cNvPr>
            <p:cNvSpPr/>
            <p:nvPr/>
          </p:nvSpPr>
          <p:spPr>
            <a:xfrm>
              <a:off x="0" y="234947"/>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68" name="íšḻídé">
              <a:extLst>
                <a:ext uri="{FF2B5EF4-FFF2-40B4-BE49-F238E27FC236}">
                  <a16:creationId xmlns:a16="http://schemas.microsoft.com/office/drawing/2014/main" id="{640D9974-0749-4A52-AB68-C6245F458442}"/>
                </a:ext>
              </a:extLst>
            </p:cNvPr>
            <p:cNvSpPr/>
            <p:nvPr/>
          </p:nvSpPr>
          <p:spPr>
            <a:xfrm>
              <a:off x="0" y="352421"/>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69" name="ïṧḻiḑé">
              <a:extLst>
                <a:ext uri="{FF2B5EF4-FFF2-40B4-BE49-F238E27FC236}">
                  <a16:creationId xmlns:a16="http://schemas.microsoft.com/office/drawing/2014/main" id="{C999D129-6B7F-4217-9888-993CBAF4C9B8}"/>
                </a:ext>
              </a:extLst>
            </p:cNvPr>
            <p:cNvSpPr/>
            <p:nvPr/>
          </p:nvSpPr>
          <p:spPr>
            <a:xfrm>
              <a:off x="0" y="469896"/>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0" name="išḷidé">
              <a:extLst>
                <a:ext uri="{FF2B5EF4-FFF2-40B4-BE49-F238E27FC236}">
                  <a16:creationId xmlns:a16="http://schemas.microsoft.com/office/drawing/2014/main" id="{C9D9ECFC-5F38-4336-8EA3-1A54BE153169}"/>
                </a:ext>
              </a:extLst>
            </p:cNvPr>
            <p:cNvSpPr/>
            <p:nvPr/>
          </p:nvSpPr>
          <p:spPr>
            <a:xfrm>
              <a:off x="0" y="587370"/>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1" name="îṥļíḑé">
              <a:extLst>
                <a:ext uri="{FF2B5EF4-FFF2-40B4-BE49-F238E27FC236}">
                  <a16:creationId xmlns:a16="http://schemas.microsoft.com/office/drawing/2014/main" id="{896D81C0-6BFE-434F-BFAC-712BEB59E3A9}"/>
                </a:ext>
              </a:extLst>
            </p:cNvPr>
            <p:cNvSpPr/>
            <p:nvPr/>
          </p:nvSpPr>
          <p:spPr>
            <a:xfrm>
              <a:off x="0" y="704843"/>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2" name="íṥḷîḋe">
              <a:extLst>
                <a:ext uri="{FF2B5EF4-FFF2-40B4-BE49-F238E27FC236}">
                  <a16:creationId xmlns:a16="http://schemas.microsoft.com/office/drawing/2014/main" id="{194F174C-5443-4203-A378-77479DA0DBC8}"/>
                </a:ext>
              </a:extLst>
            </p:cNvPr>
            <p:cNvSpPr/>
            <p:nvPr/>
          </p:nvSpPr>
          <p:spPr>
            <a:xfrm>
              <a:off x="0" y="822319"/>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3" name="îsľîďê">
              <a:extLst>
                <a:ext uri="{FF2B5EF4-FFF2-40B4-BE49-F238E27FC236}">
                  <a16:creationId xmlns:a16="http://schemas.microsoft.com/office/drawing/2014/main" id="{6276A0BB-6780-451B-A546-066C59BFB93B}"/>
                </a:ext>
              </a:extLst>
            </p:cNvPr>
            <p:cNvSpPr/>
            <p:nvPr/>
          </p:nvSpPr>
          <p:spPr>
            <a:xfrm>
              <a:off x="0" y="939792"/>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4" name="i$ḻïḍe">
              <a:extLst>
                <a:ext uri="{FF2B5EF4-FFF2-40B4-BE49-F238E27FC236}">
                  <a16:creationId xmlns:a16="http://schemas.microsoft.com/office/drawing/2014/main" id="{24C31A3A-E43E-4ACC-8134-D3E6481C5659}"/>
                </a:ext>
              </a:extLst>
            </p:cNvPr>
            <p:cNvSpPr/>
            <p:nvPr/>
          </p:nvSpPr>
          <p:spPr>
            <a:xfrm>
              <a:off x="485773" y="-2"/>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5" name="î$ľíḋe">
              <a:extLst>
                <a:ext uri="{FF2B5EF4-FFF2-40B4-BE49-F238E27FC236}">
                  <a16:creationId xmlns:a16="http://schemas.microsoft.com/office/drawing/2014/main" id="{5DB5050B-BFFA-4AEE-A81E-8A45254FFBA7}"/>
                </a:ext>
              </a:extLst>
            </p:cNvPr>
            <p:cNvSpPr/>
            <p:nvPr/>
          </p:nvSpPr>
          <p:spPr>
            <a:xfrm>
              <a:off x="485773" y="117472"/>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6" name="íṧ1iḓé">
              <a:extLst>
                <a:ext uri="{FF2B5EF4-FFF2-40B4-BE49-F238E27FC236}">
                  <a16:creationId xmlns:a16="http://schemas.microsoft.com/office/drawing/2014/main" id="{2C3CBDF7-60C4-4986-B0AC-D687FC37027D}"/>
                </a:ext>
              </a:extLst>
            </p:cNvPr>
            <p:cNvSpPr/>
            <p:nvPr/>
          </p:nvSpPr>
          <p:spPr>
            <a:xfrm>
              <a:off x="485773" y="234947"/>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7" name="íslídé">
              <a:extLst>
                <a:ext uri="{FF2B5EF4-FFF2-40B4-BE49-F238E27FC236}">
                  <a16:creationId xmlns:a16="http://schemas.microsoft.com/office/drawing/2014/main" id="{9FD10BF1-3679-4D07-A139-F23032253209}"/>
                </a:ext>
              </a:extLst>
            </p:cNvPr>
            <p:cNvSpPr/>
            <p:nvPr/>
          </p:nvSpPr>
          <p:spPr>
            <a:xfrm>
              <a:off x="485773" y="352421"/>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8" name="ïsļïḍè">
              <a:extLst>
                <a:ext uri="{FF2B5EF4-FFF2-40B4-BE49-F238E27FC236}">
                  <a16:creationId xmlns:a16="http://schemas.microsoft.com/office/drawing/2014/main" id="{29B9F3D3-BB52-49D8-820D-027DF38C23EF}"/>
                </a:ext>
              </a:extLst>
            </p:cNvPr>
            <p:cNvSpPr/>
            <p:nvPr/>
          </p:nvSpPr>
          <p:spPr>
            <a:xfrm>
              <a:off x="485773" y="469896"/>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79" name="iṥ1ïdê">
              <a:extLst>
                <a:ext uri="{FF2B5EF4-FFF2-40B4-BE49-F238E27FC236}">
                  <a16:creationId xmlns:a16="http://schemas.microsoft.com/office/drawing/2014/main" id="{689E3D2E-10A7-4DB9-AF94-9552D0EB4572}"/>
                </a:ext>
              </a:extLst>
            </p:cNvPr>
            <p:cNvSpPr/>
            <p:nvPr/>
          </p:nvSpPr>
          <p:spPr>
            <a:xfrm>
              <a:off x="485773" y="587370"/>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0" name="îŝ1îḓè">
              <a:extLst>
                <a:ext uri="{FF2B5EF4-FFF2-40B4-BE49-F238E27FC236}">
                  <a16:creationId xmlns:a16="http://schemas.microsoft.com/office/drawing/2014/main" id="{20C8DFAE-590C-477D-812F-6571B3DFECF9}"/>
                </a:ext>
              </a:extLst>
            </p:cNvPr>
            <p:cNvSpPr/>
            <p:nvPr/>
          </p:nvSpPr>
          <p:spPr>
            <a:xfrm>
              <a:off x="485773" y="704844"/>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1" name="işlîḋè">
              <a:extLst>
                <a:ext uri="{FF2B5EF4-FFF2-40B4-BE49-F238E27FC236}">
                  <a16:creationId xmlns:a16="http://schemas.microsoft.com/office/drawing/2014/main" id="{EE379AB6-164C-42A6-8E54-22372481B9C4}"/>
                </a:ext>
              </a:extLst>
            </p:cNvPr>
            <p:cNvSpPr/>
            <p:nvPr/>
          </p:nvSpPr>
          <p:spPr>
            <a:xfrm>
              <a:off x="485773" y="822319"/>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2" name="ïṥľîḋé">
              <a:extLst>
                <a:ext uri="{FF2B5EF4-FFF2-40B4-BE49-F238E27FC236}">
                  <a16:creationId xmlns:a16="http://schemas.microsoft.com/office/drawing/2014/main" id="{26D75D4F-2A23-4C78-A3B2-9E1487472B44}"/>
                </a:ext>
              </a:extLst>
            </p:cNvPr>
            <p:cNvSpPr/>
            <p:nvPr/>
          </p:nvSpPr>
          <p:spPr>
            <a:xfrm>
              <a:off x="485773" y="939793"/>
              <a:ext cx="56394"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3" name="îš1íďè">
              <a:extLst>
                <a:ext uri="{FF2B5EF4-FFF2-40B4-BE49-F238E27FC236}">
                  <a16:creationId xmlns:a16="http://schemas.microsoft.com/office/drawing/2014/main" id="{F659DADB-5B11-4755-8243-4F657F526AB2}"/>
                </a:ext>
              </a:extLst>
            </p:cNvPr>
            <p:cNvSpPr/>
            <p:nvPr/>
          </p:nvSpPr>
          <p:spPr>
            <a:xfrm>
              <a:off x="1151" y="1246116"/>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4" name="îšḷïdé">
              <a:extLst>
                <a:ext uri="{FF2B5EF4-FFF2-40B4-BE49-F238E27FC236}">
                  <a16:creationId xmlns:a16="http://schemas.microsoft.com/office/drawing/2014/main" id="{53847672-4941-46C9-8116-3197A13DA2D4}"/>
                </a:ext>
              </a:extLst>
            </p:cNvPr>
            <p:cNvSpPr/>
            <p:nvPr/>
          </p:nvSpPr>
          <p:spPr>
            <a:xfrm>
              <a:off x="1151" y="1363590"/>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5" name="iṣḷiḑê">
              <a:extLst>
                <a:ext uri="{FF2B5EF4-FFF2-40B4-BE49-F238E27FC236}">
                  <a16:creationId xmlns:a16="http://schemas.microsoft.com/office/drawing/2014/main" id="{B3BC8610-8C0C-4B70-A94C-B0558631F540}"/>
                </a:ext>
              </a:extLst>
            </p:cNvPr>
            <p:cNvSpPr/>
            <p:nvPr/>
          </p:nvSpPr>
          <p:spPr>
            <a:xfrm>
              <a:off x="1151" y="1481063"/>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6" name="îṧľîde">
              <a:extLst>
                <a:ext uri="{FF2B5EF4-FFF2-40B4-BE49-F238E27FC236}">
                  <a16:creationId xmlns:a16="http://schemas.microsoft.com/office/drawing/2014/main" id="{DBF1559A-3FFA-4EF8-B3C8-21591AE43A96}"/>
                </a:ext>
              </a:extLst>
            </p:cNvPr>
            <p:cNvSpPr/>
            <p:nvPr/>
          </p:nvSpPr>
          <p:spPr>
            <a:xfrm>
              <a:off x="1151" y="1598539"/>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7" name="i$ḻiďê">
              <a:extLst>
                <a:ext uri="{FF2B5EF4-FFF2-40B4-BE49-F238E27FC236}">
                  <a16:creationId xmlns:a16="http://schemas.microsoft.com/office/drawing/2014/main" id="{0606BCCB-11BB-4CA8-8199-88866D57861C}"/>
                </a:ext>
              </a:extLst>
            </p:cNvPr>
            <p:cNvSpPr/>
            <p:nvPr/>
          </p:nvSpPr>
          <p:spPr>
            <a:xfrm>
              <a:off x="1151" y="1716012"/>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8" name="iṩľíḋe">
              <a:extLst>
                <a:ext uri="{FF2B5EF4-FFF2-40B4-BE49-F238E27FC236}">
                  <a16:creationId xmlns:a16="http://schemas.microsoft.com/office/drawing/2014/main" id="{A8AB0450-4288-4C83-876A-91F49D708DC1}"/>
                </a:ext>
              </a:extLst>
            </p:cNvPr>
            <p:cNvSpPr/>
            <p:nvPr/>
          </p:nvSpPr>
          <p:spPr>
            <a:xfrm>
              <a:off x="1151" y="1833487"/>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89" name="ï$ḻîďê">
              <a:extLst>
                <a:ext uri="{FF2B5EF4-FFF2-40B4-BE49-F238E27FC236}">
                  <a16:creationId xmlns:a16="http://schemas.microsoft.com/office/drawing/2014/main" id="{EBB21893-B796-443B-9AD9-4BA0CF12A7C0}"/>
                </a:ext>
              </a:extLst>
            </p:cNvPr>
            <p:cNvSpPr/>
            <p:nvPr/>
          </p:nvSpPr>
          <p:spPr>
            <a:xfrm>
              <a:off x="1151" y="1950961"/>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0" name="î$ḷîḑé">
              <a:extLst>
                <a:ext uri="{FF2B5EF4-FFF2-40B4-BE49-F238E27FC236}">
                  <a16:creationId xmlns:a16="http://schemas.microsoft.com/office/drawing/2014/main" id="{7073BB6E-EC01-4B06-9D7F-FA674479D80D}"/>
                </a:ext>
              </a:extLst>
            </p:cNvPr>
            <p:cNvSpPr/>
            <p:nvPr/>
          </p:nvSpPr>
          <p:spPr>
            <a:xfrm>
              <a:off x="1151" y="2068435"/>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1" name="îŝ1ídè">
              <a:extLst>
                <a:ext uri="{FF2B5EF4-FFF2-40B4-BE49-F238E27FC236}">
                  <a16:creationId xmlns:a16="http://schemas.microsoft.com/office/drawing/2014/main" id="{9F8D659F-15F1-49BE-BE88-D0F7205D138B}"/>
                </a:ext>
              </a:extLst>
            </p:cNvPr>
            <p:cNvSpPr/>
            <p:nvPr/>
          </p:nvSpPr>
          <p:spPr>
            <a:xfrm>
              <a:off x="1151" y="2185910"/>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2" name="íşḷïdé">
              <a:extLst>
                <a:ext uri="{FF2B5EF4-FFF2-40B4-BE49-F238E27FC236}">
                  <a16:creationId xmlns:a16="http://schemas.microsoft.com/office/drawing/2014/main" id="{1609B727-CC7B-4CC2-A52A-17DF11FE6358}"/>
                </a:ext>
              </a:extLst>
            </p:cNvPr>
            <p:cNvSpPr/>
            <p:nvPr/>
          </p:nvSpPr>
          <p:spPr>
            <a:xfrm>
              <a:off x="486924" y="1246116"/>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3" name="íṥ1ïďé">
              <a:extLst>
                <a:ext uri="{FF2B5EF4-FFF2-40B4-BE49-F238E27FC236}">
                  <a16:creationId xmlns:a16="http://schemas.microsoft.com/office/drawing/2014/main" id="{D936D780-0858-45FF-BCBF-CCAB188EC9A7}"/>
                </a:ext>
              </a:extLst>
            </p:cNvPr>
            <p:cNvSpPr/>
            <p:nvPr/>
          </p:nvSpPr>
          <p:spPr>
            <a:xfrm>
              <a:off x="486924" y="1363590"/>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4" name="íṧľîḍè">
              <a:extLst>
                <a:ext uri="{FF2B5EF4-FFF2-40B4-BE49-F238E27FC236}">
                  <a16:creationId xmlns:a16="http://schemas.microsoft.com/office/drawing/2014/main" id="{49843ACF-6DA0-4F77-BF68-62F7629F00E2}"/>
                </a:ext>
              </a:extLst>
            </p:cNvPr>
            <p:cNvSpPr/>
            <p:nvPr/>
          </p:nvSpPr>
          <p:spPr>
            <a:xfrm>
              <a:off x="486924" y="1481064"/>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5" name="işḻîdê">
              <a:extLst>
                <a:ext uri="{FF2B5EF4-FFF2-40B4-BE49-F238E27FC236}">
                  <a16:creationId xmlns:a16="http://schemas.microsoft.com/office/drawing/2014/main" id="{4F0A3808-3E42-4BED-98A2-1911A8DD30AA}"/>
                </a:ext>
              </a:extLst>
            </p:cNvPr>
            <p:cNvSpPr/>
            <p:nvPr/>
          </p:nvSpPr>
          <p:spPr>
            <a:xfrm>
              <a:off x="486924" y="1598539"/>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6" name="íṥļíḍe">
              <a:extLst>
                <a:ext uri="{FF2B5EF4-FFF2-40B4-BE49-F238E27FC236}">
                  <a16:creationId xmlns:a16="http://schemas.microsoft.com/office/drawing/2014/main" id="{218F0F12-EE21-4A13-ABAB-926C9F93C783}"/>
                </a:ext>
              </a:extLst>
            </p:cNvPr>
            <p:cNvSpPr/>
            <p:nvPr/>
          </p:nvSpPr>
          <p:spPr>
            <a:xfrm>
              <a:off x="486924" y="1716013"/>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7" name="ïṣľïdè">
              <a:extLst>
                <a:ext uri="{FF2B5EF4-FFF2-40B4-BE49-F238E27FC236}">
                  <a16:creationId xmlns:a16="http://schemas.microsoft.com/office/drawing/2014/main" id="{33DA8CDD-6C59-473F-B182-93CED94BDAC8}"/>
                </a:ext>
              </a:extLst>
            </p:cNvPr>
            <p:cNvSpPr/>
            <p:nvPr/>
          </p:nvSpPr>
          <p:spPr>
            <a:xfrm>
              <a:off x="486924" y="1833487"/>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8" name="íş1iḋè">
              <a:extLst>
                <a:ext uri="{FF2B5EF4-FFF2-40B4-BE49-F238E27FC236}">
                  <a16:creationId xmlns:a16="http://schemas.microsoft.com/office/drawing/2014/main" id="{AF36AA24-3F02-4BD7-8404-54E87AA43211}"/>
                </a:ext>
              </a:extLst>
            </p:cNvPr>
            <p:cNvSpPr/>
            <p:nvPr/>
          </p:nvSpPr>
          <p:spPr>
            <a:xfrm>
              <a:off x="486924" y="1950961"/>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99" name="ïṧliḍê">
              <a:extLst>
                <a:ext uri="{FF2B5EF4-FFF2-40B4-BE49-F238E27FC236}">
                  <a16:creationId xmlns:a16="http://schemas.microsoft.com/office/drawing/2014/main" id="{43B45D53-41BD-4D7A-AEFF-4076C49CDC14}"/>
                </a:ext>
              </a:extLst>
            </p:cNvPr>
            <p:cNvSpPr/>
            <p:nvPr/>
          </p:nvSpPr>
          <p:spPr>
            <a:xfrm>
              <a:off x="486924" y="2068433"/>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1" name="îṣḻïḑé">
              <a:extLst>
                <a:ext uri="{FF2B5EF4-FFF2-40B4-BE49-F238E27FC236}">
                  <a16:creationId xmlns:a16="http://schemas.microsoft.com/office/drawing/2014/main" id="{7DA7B3E2-EBB6-4853-A485-A0BA5A7938E2}"/>
                </a:ext>
              </a:extLst>
            </p:cNvPr>
            <p:cNvSpPr/>
            <p:nvPr/>
          </p:nvSpPr>
          <p:spPr>
            <a:xfrm>
              <a:off x="1151" y="2505314"/>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2" name="ï$1ïdè">
              <a:extLst>
                <a:ext uri="{FF2B5EF4-FFF2-40B4-BE49-F238E27FC236}">
                  <a16:creationId xmlns:a16="http://schemas.microsoft.com/office/drawing/2014/main" id="{902D6B0B-0A47-4F19-9E0B-0D32AD05E0B3}"/>
                </a:ext>
              </a:extLst>
            </p:cNvPr>
            <p:cNvSpPr/>
            <p:nvPr/>
          </p:nvSpPr>
          <p:spPr>
            <a:xfrm>
              <a:off x="1151" y="2622788"/>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3" name="iṡḷiḋè">
              <a:extLst>
                <a:ext uri="{FF2B5EF4-FFF2-40B4-BE49-F238E27FC236}">
                  <a16:creationId xmlns:a16="http://schemas.microsoft.com/office/drawing/2014/main" id="{0345B0C8-0655-4D40-B9AD-633A65BB789D}"/>
                </a:ext>
              </a:extLst>
            </p:cNvPr>
            <p:cNvSpPr/>
            <p:nvPr/>
          </p:nvSpPr>
          <p:spPr>
            <a:xfrm>
              <a:off x="1151" y="2740263"/>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4" name="išḷíďe">
              <a:extLst>
                <a:ext uri="{FF2B5EF4-FFF2-40B4-BE49-F238E27FC236}">
                  <a16:creationId xmlns:a16="http://schemas.microsoft.com/office/drawing/2014/main" id="{A63ECBA0-B0A9-42E7-9DAB-57D0A12B2DAB}"/>
                </a:ext>
              </a:extLst>
            </p:cNvPr>
            <p:cNvSpPr/>
            <p:nvPr/>
          </p:nvSpPr>
          <p:spPr>
            <a:xfrm>
              <a:off x="1151" y="2857736"/>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5" name="î$1ïdè">
              <a:extLst>
                <a:ext uri="{FF2B5EF4-FFF2-40B4-BE49-F238E27FC236}">
                  <a16:creationId xmlns:a16="http://schemas.microsoft.com/office/drawing/2014/main" id="{2166C9C1-BC5D-45CE-BB3B-BFCF4E89CDB0}"/>
                </a:ext>
              </a:extLst>
            </p:cNvPr>
            <p:cNvSpPr/>
            <p:nvPr/>
          </p:nvSpPr>
          <p:spPr>
            <a:xfrm>
              <a:off x="1151" y="2975210"/>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6" name="ï$líḋè">
              <a:extLst>
                <a:ext uri="{FF2B5EF4-FFF2-40B4-BE49-F238E27FC236}">
                  <a16:creationId xmlns:a16="http://schemas.microsoft.com/office/drawing/2014/main" id="{0277161C-9119-4B47-B671-1D35C8232FD9}"/>
                </a:ext>
              </a:extLst>
            </p:cNvPr>
            <p:cNvSpPr/>
            <p:nvPr/>
          </p:nvSpPr>
          <p:spPr>
            <a:xfrm>
              <a:off x="1151" y="3092685"/>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7" name="íṥľíḋe">
              <a:extLst>
                <a:ext uri="{FF2B5EF4-FFF2-40B4-BE49-F238E27FC236}">
                  <a16:creationId xmlns:a16="http://schemas.microsoft.com/office/drawing/2014/main" id="{88124B35-D2A7-4AE3-BE94-D34AEC2AF778}"/>
                </a:ext>
              </a:extLst>
            </p:cNvPr>
            <p:cNvSpPr/>
            <p:nvPr/>
          </p:nvSpPr>
          <p:spPr>
            <a:xfrm>
              <a:off x="1151" y="3210159"/>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8" name="íšḷïďe">
              <a:extLst>
                <a:ext uri="{FF2B5EF4-FFF2-40B4-BE49-F238E27FC236}">
                  <a16:creationId xmlns:a16="http://schemas.microsoft.com/office/drawing/2014/main" id="{938FB746-6AAC-4601-BE81-E73F7BE87EA7}"/>
                </a:ext>
              </a:extLst>
            </p:cNvPr>
            <p:cNvSpPr/>
            <p:nvPr/>
          </p:nvSpPr>
          <p:spPr>
            <a:xfrm>
              <a:off x="1151" y="3327634"/>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09" name="işḻïḍé">
              <a:extLst>
                <a:ext uri="{FF2B5EF4-FFF2-40B4-BE49-F238E27FC236}">
                  <a16:creationId xmlns:a16="http://schemas.microsoft.com/office/drawing/2014/main" id="{BF23BD8D-B5B6-4F2E-9D99-7B9E2440330D}"/>
                </a:ext>
              </a:extLst>
            </p:cNvPr>
            <p:cNvSpPr/>
            <p:nvPr/>
          </p:nvSpPr>
          <p:spPr>
            <a:xfrm>
              <a:off x="1151" y="3445107"/>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0" name="í$ḷîḋè">
              <a:extLst>
                <a:ext uri="{FF2B5EF4-FFF2-40B4-BE49-F238E27FC236}">
                  <a16:creationId xmlns:a16="http://schemas.microsoft.com/office/drawing/2014/main" id="{A1F0CEFD-6D70-439B-B909-CFEF9B6D6A28}"/>
                </a:ext>
              </a:extLst>
            </p:cNvPr>
            <p:cNvSpPr/>
            <p:nvPr/>
          </p:nvSpPr>
          <p:spPr>
            <a:xfrm>
              <a:off x="486924" y="2505314"/>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1" name="î$1ïdê">
              <a:extLst>
                <a:ext uri="{FF2B5EF4-FFF2-40B4-BE49-F238E27FC236}">
                  <a16:creationId xmlns:a16="http://schemas.microsoft.com/office/drawing/2014/main" id="{5432BC87-60AA-47CB-955A-F4EE775C510F}"/>
                </a:ext>
              </a:extLst>
            </p:cNvPr>
            <p:cNvSpPr/>
            <p:nvPr/>
          </p:nvSpPr>
          <p:spPr>
            <a:xfrm>
              <a:off x="486924" y="2622788"/>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2" name="iş1íḓé">
              <a:extLst>
                <a:ext uri="{FF2B5EF4-FFF2-40B4-BE49-F238E27FC236}">
                  <a16:creationId xmlns:a16="http://schemas.microsoft.com/office/drawing/2014/main" id="{B021C462-DF44-4A11-A574-34CC4655288D}"/>
                </a:ext>
              </a:extLst>
            </p:cNvPr>
            <p:cNvSpPr/>
            <p:nvPr/>
          </p:nvSpPr>
          <p:spPr>
            <a:xfrm>
              <a:off x="486924" y="2740263"/>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3" name="iṧļîdê">
              <a:extLst>
                <a:ext uri="{FF2B5EF4-FFF2-40B4-BE49-F238E27FC236}">
                  <a16:creationId xmlns:a16="http://schemas.microsoft.com/office/drawing/2014/main" id="{B7497F98-599A-4DEE-AF9A-218C6B8E977D}"/>
                </a:ext>
              </a:extLst>
            </p:cNvPr>
            <p:cNvSpPr/>
            <p:nvPr/>
          </p:nvSpPr>
          <p:spPr>
            <a:xfrm>
              <a:off x="486924" y="2857736"/>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4" name="íŝliḑe">
              <a:extLst>
                <a:ext uri="{FF2B5EF4-FFF2-40B4-BE49-F238E27FC236}">
                  <a16:creationId xmlns:a16="http://schemas.microsoft.com/office/drawing/2014/main" id="{D8694938-B04A-4866-BEDC-626C6371754E}"/>
                </a:ext>
              </a:extLst>
            </p:cNvPr>
            <p:cNvSpPr/>
            <p:nvPr/>
          </p:nvSpPr>
          <p:spPr>
            <a:xfrm>
              <a:off x="486924" y="2975210"/>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5" name="íšḷîďe">
              <a:extLst>
                <a:ext uri="{FF2B5EF4-FFF2-40B4-BE49-F238E27FC236}">
                  <a16:creationId xmlns:a16="http://schemas.microsoft.com/office/drawing/2014/main" id="{FE52BB20-3625-4BAD-9170-700083256052}"/>
                </a:ext>
              </a:extLst>
            </p:cNvPr>
            <p:cNvSpPr/>
            <p:nvPr/>
          </p:nvSpPr>
          <p:spPr>
            <a:xfrm>
              <a:off x="486924" y="3092685"/>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6" name="îṣlïďe">
              <a:extLst>
                <a:ext uri="{FF2B5EF4-FFF2-40B4-BE49-F238E27FC236}">
                  <a16:creationId xmlns:a16="http://schemas.microsoft.com/office/drawing/2014/main" id="{5967BB65-003F-4C27-A806-1B8CF2BB9D35}"/>
                </a:ext>
              </a:extLst>
            </p:cNvPr>
            <p:cNvSpPr/>
            <p:nvPr/>
          </p:nvSpPr>
          <p:spPr>
            <a:xfrm>
              <a:off x="486924" y="3210159"/>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7" name="ïṡḷïďe">
              <a:extLst>
                <a:ext uri="{FF2B5EF4-FFF2-40B4-BE49-F238E27FC236}">
                  <a16:creationId xmlns:a16="http://schemas.microsoft.com/office/drawing/2014/main" id="{BE01C022-45E5-46D6-B2E1-7F87E502E608}"/>
                </a:ext>
              </a:extLst>
            </p:cNvPr>
            <p:cNvSpPr/>
            <p:nvPr/>
          </p:nvSpPr>
          <p:spPr>
            <a:xfrm>
              <a:off x="486924" y="3327634"/>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18" name="ïṧ1iḓé">
              <a:extLst>
                <a:ext uri="{FF2B5EF4-FFF2-40B4-BE49-F238E27FC236}">
                  <a16:creationId xmlns:a16="http://schemas.microsoft.com/office/drawing/2014/main" id="{A97692F2-216E-49A9-96CD-B3DB827E3B0E}"/>
                </a:ext>
              </a:extLst>
            </p:cNvPr>
            <p:cNvSpPr/>
            <p:nvPr/>
          </p:nvSpPr>
          <p:spPr>
            <a:xfrm>
              <a:off x="486923" y="3445107"/>
              <a:ext cx="56395" cy="56394"/>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sp>
          <p:nvSpPr>
            <p:cNvPr id="124" name="ïṧliḍê">
              <a:extLst>
                <a:ext uri="{FF2B5EF4-FFF2-40B4-BE49-F238E27FC236}">
                  <a16:creationId xmlns:a16="http://schemas.microsoft.com/office/drawing/2014/main" id="{B038F29A-ACF7-4B61-903D-2D65EBABAA22}"/>
                </a:ext>
              </a:extLst>
            </p:cNvPr>
            <p:cNvSpPr/>
            <p:nvPr/>
          </p:nvSpPr>
          <p:spPr>
            <a:xfrm>
              <a:off x="486926" y="2187590"/>
              <a:ext cx="56395" cy="56395"/>
            </a:xfrm>
            <a:prstGeom prst="ellipse">
              <a:avLst/>
            </a:prstGeom>
            <a:grpFill/>
            <a:ln w="12700" cap="flat">
              <a:noFill/>
              <a:miter lim="400000"/>
            </a:ln>
            <a:effectLst/>
          </p:spPr>
          <p:txBody>
            <a:bodyPr wrap="square" lIns="71437" tIns="71437" rIns="71437" bIns="71437"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a:solidFill>
                    <a:srgbClr val="FFFFFF"/>
                  </a:solidFill>
                </a:defRPr>
              </a:pPr>
              <a:endParaRPr dirty="0">
                <a:ea typeface="Microsoft YaHei" panose="020B0503020204020204" pitchFamily="34" charset="-122"/>
                <a:cs typeface="+mn-ea"/>
                <a:sym typeface="+mn-lt"/>
              </a:endParaRPr>
            </a:p>
          </p:txBody>
        </p:sp>
      </p:grpSp>
      <p:sp>
        <p:nvSpPr>
          <p:cNvPr id="22" name="îṡḻiḑê">
            <a:extLst>
              <a:ext uri="{FF2B5EF4-FFF2-40B4-BE49-F238E27FC236}">
                <a16:creationId xmlns:a16="http://schemas.microsoft.com/office/drawing/2014/main" id="{8270FE56-ECC9-4218-905A-970E7E95DC4C}"/>
              </a:ext>
            </a:extLst>
          </p:cNvPr>
          <p:cNvSpPr/>
          <p:nvPr/>
        </p:nvSpPr>
        <p:spPr bwMode="auto">
          <a:xfrm>
            <a:off x="2255755" y="4149288"/>
            <a:ext cx="4453590" cy="107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spcBef>
                <a:spcPct val="0"/>
              </a:spcBef>
              <a:buFont typeface="Arial" panose="020B0604020202020204" pitchFamily="34" charset="0"/>
              <a:buChar char="•"/>
            </a:pPr>
            <a:r>
              <a:rPr lang="zh-CN" altLang="en-US" sz="1400" dirty="0">
                <a:solidFill>
                  <a:srgbClr val="E7E6E6">
                    <a:lumMod val="25000"/>
                  </a:srgbClr>
                </a:solidFill>
                <a:ea typeface="Microsoft YaHei" panose="020B0503020204020204" pitchFamily="34" charset="-122"/>
                <a:cs typeface="+mn-ea"/>
                <a:sym typeface="+mn-lt"/>
              </a:rPr>
              <a:t>近五年，科研经费总额达</a:t>
            </a:r>
            <a:r>
              <a:rPr lang="en-US" altLang="zh-CN" sz="1400" dirty="0">
                <a:solidFill>
                  <a:srgbClr val="E7E6E6">
                    <a:lumMod val="25000"/>
                  </a:srgbClr>
                </a:solidFill>
                <a:ea typeface="Microsoft YaHei" panose="020B0503020204020204" pitchFamily="34" charset="-122"/>
                <a:cs typeface="+mn-ea"/>
                <a:sym typeface="+mn-lt"/>
              </a:rPr>
              <a:t>10</a:t>
            </a:r>
            <a:r>
              <a:rPr lang="zh-CN" altLang="en-US" sz="1400" dirty="0">
                <a:solidFill>
                  <a:srgbClr val="E7E6E6">
                    <a:lumMod val="25000"/>
                  </a:srgbClr>
                </a:solidFill>
                <a:ea typeface="Microsoft YaHei" panose="020B0503020204020204" pitchFamily="34" charset="-122"/>
                <a:cs typeface="+mn-ea"/>
                <a:sym typeface="+mn-lt"/>
              </a:rPr>
              <a:t>亿元，成果转化额</a:t>
            </a:r>
            <a:r>
              <a:rPr lang="en-US" altLang="zh-CN" sz="1400" dirty="0">
                <a:solidFill>
                  <a:srgbClr val="E7E6E6">
                    <a:lumMod val="25000"/>
                  </a:srgbClr>
                </a:solidFill>
                <a:ea typeface="Microsoft YaHei" panose="020B0503020204020204" pitchFamily="34" charset="-122"/>
                <a:cs typeface="+mn-ea"/>
                <a:sym typeface="+mn-lt"/>
              </a:rPr>
              <a:t>5.1</a:t>
            </a:r>
            <a:r>
              <a:rPr lang="zh-CN" altLang="en-US" sz="1400" dirty="0">
                <a:solidFill>
                  <a:srgbClr val="E7E6E6">
                    <a:lumMod val="25000"/>
                  </a:srgbClr>
                </a:solidFill>
                <a:ea typeface="Microsoft YaHei" panose="020B0503020204020204" pitchFamily="34" charset="-122"/>
                <a:cs typeface="+mn-ea"/>
                <a:sym typeface="+mn-lt"/>
              </a:rPr>
              <a:t>亿元。发表高水平论文</a:t>
            </a:r>
            <a:r>
              <a:rPr lang="en-US" altLang="zh-CN" sz="1400" dirty="0">
                <a:solidFill>
                  <a:srgbClr val="E7E6E6">
                    <a:lumMod val="25000"/>
                  </a:srgbClr>
                </a:solidFill>
                <a:ea typeface="Microsoft YaHei" panose="020B0503020204020204" pitchFamily="34" charset="-122"/>
                <a:cs typeface="+mn-ea"/>
                <a:sym typeface="+mn-lt"/>
              </a:rPr>
              <a:t>3400</a:t>
            </a:r>
            <a:r>
              <a:rPr lang="zh-CN" altLang="en-US" sz="1400" dirty="0">
                <a:solidFill>
                  <a:srgbClr val="E7E6E6">
                    <a:lumMod val="25000"/>
                  </a:srgbClr>
                </a:solidFill>
                <a:ea typeface="Microsoft YaHei" panose="020B0503020204020204" pitchFamily="34" charset="-122"/>
                <a:cs typeface="+mn-ea"/>
                <a:sym typeface="+mn-lt"/>
              </a:rPr>
              <a:t>余篇，授权发明专利</a:t>
            </a:r>
            <a:r>
              <a:rPr lang="en-US" altLang="zh-CN" sz="1400" dirty="0">
                <a:solidFill>
                  <a:srgbClr val="E7E6E6">
                    <a:lumMod val="25000"/>
                  </a:srgbClr>
                </a:solidFill>
                <a:ea typeface="Microsoft YaHei" panose="020B0503020204020204" pitchFamily="34" charset="-122"/>
                <a:cs typeface="+mn-ea"/>
                <a:sym typeface="+mn-lt"/>
              </a:rPr>
              <a:t>400</a:t>
            </a:r>
            <a:r>
              <a:rPr lang="zh-CN" altLang="en-US" sz="1400" dirty="0">
                <a:solidFill>
                  <a:srgbClr val="E7E6E6">
                    <a:lumMod val="25000"/>
                  </a:srgbClr>
                </a:solidFill>
                <a:ea typeface="Microsoft YaHei" panose="020B0503020204020204" pitchFamily="34" charset="-122"/>
                <a:cs typeface="+mn-ea"/>
                <a:sym typeface="+mn-lt"/>
              </a:rPr>
              <a:t>余项。</a:t>
            </a:r>
            <a:endParaRPr lang="en-US" altLang="zh-CN" sz="1400" dirty="0">
              <a:solidFill>
                <a:srgbClr val="E7E6E6">
                  <a:lumMod val="25000"/>
                </a:srgbClr>
              </a:solidFill>
              <a:ea typeface="Microsoft YaHei" panose="020B0503020204020204" pitchFamily="34" charset="-122"/>
              <a:cs typeface="+mn-ea"/>
              <a:sym typeface="+mn-lt"/>
            </a:endParaRPr>
          </a:p>
          <a:p>
            <a:pPr marL="171450" indent="-171450">
              <a:lnSpc>
                <a:spcPct val="150000"/>
              </a:lnSpc>
              <a:spcBef>
                <a:spcPct val="0"/>
              </a:spcBef>
              <a:buFont typeface="Arial" panose="020B0604020202020204" pitchFamily="34" charset="0"/>
              <a:buChar char="•"/>
            </a:pPr>
            <a:r>
              <a:rPr lang="zh-CN" altLang="en-US" sz="1400" dirty="0">
                <a:solidFill>
                  <a:srgbClr val="E7E6E6">
                    <a:lumMod val="25000"/>
                  </a:srgbClr>
                </a:solidFill>
                <a:ea typeface="Microsoft YaHei" panose="020B0503020204020204" pitchFamily="34" charset="-122"/>
                <a:cs typeface="+mn-ea"/>
                <a:sym typeface="+mn-lt"/>
              </a:rPr>
              <a:t>获得省部级科技奖励</a:t>
            </a:r>
            <a:r>
              <a:rPr lang="en-US" altLang="zh-CN" sz="1400" dirty="0">
                <a:solidFill>
                  <a:srgbClr val="E7E6E6">
                    <a:lumMod val="25000"/>
                  </a:srgbClr>
                </a:solidFill>
                <a:ea typeface="Microsoft YaHei" panose="020B0503020204020204" pitchFamily="34" charset="-122"/>
                <a:cs typeface="+mn-ea"/>
                <a:sym typeface="+mn-lt"/>
              </a:rPr>
              <a:t>50</a:t>
            </a:r>
            <a:r>
              <a:rPr lang="zh-CN" altLang="en-US" sz="1400" dirty="0">
                <a:solidFill>
                  <a:srgbClr val="E7E6E6">
                    <a:lumMod val="25000"/>
                  </a:srgbClr>
                </a:solidFill>
                <a:ea typeface="Microsoft YaHei" panose="020B0503020204020204" pitchFamily="34" charset="-122"/>
                <a:cs typeface="+mn-ea"/>
                <a:sym typeface="+mn-lt"/>
              </a:rPr>
              <a:t>项，其中省部级一等奖</a:t>
            </a:r>
            <a:r>
              <a:rPr lang="en-US" altLang="zh-CN" sz="1400" dirty="0">
                <a:solidFill>
                  <a:srgbClr val="E7E6E6">
                    <a:lumMod val="25000"/>
                  </a:srgbClr>
                </a:solidFill>
                <a:ea typeface="Microsoft YaHei" panose="020B0503020204020204" pitchFamily="34" charset="-122"/>
                <a:cs typeface="+mn-ea"/>
                <a:sym typeface="+mn-lt"/>
              </a:rPr>
              <a:t>10</a:t>
            </a:r>
            <a:r>
              <a:rPr lang="zh-CN" altLang="en-US" sz="1400" dirty="0">
                <a:solidFill>
                  <a:srgbClr val="E7E6E6">
                    <a:lumMod val="25000"/>
                  </a:srgbClr>
                </a:solidFill>
                <a:ea typeface="Microsoft YaHei" panose="020B0503020204020204" pitchFamily="34" charset="-122"/>
                <a:cs typeface="+mn-ea"/>
                <a:sym typeface="+mn-lt"/>
              </a:rPr>
              <a:t>项。</a:t>
            </a:r>
            <a:endParaRPr kumimoji="0" lang="zh-CN" altLang="en-US" sz="1400"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a:p>
            <a:pPr>
              <a:lnSpc>
                <a:spcPct val="150000"/>
              </a:lnSpc>
              <a:spcBef>
                <a:spcPct val="0"/>
              </a:spcBef>
            </a:pPr>
            <a:endParaRPr kumimoji="0" lang="zh-CN" altLang="en-US" sz="1400"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a:p>
            <a:pPr marL="171450" indent="-171450">
              <a:lnSpc>
                <a:spcPct val="150000"/>
              </a:lnSpc>
              <a:spcBef>
                <a:spcPct val="0"/>
              </a:spcBef>
              <a:buFont typeface="Arial" panose="020B0604020202020204" pitchFamily="34" charset="0"/>
              <a:buChar char="•"/>
            </a:pPr>
            <a:endParaRPr lang="en-US" altLang="zh-CN" sz="400" dirty="0">
              <a:ea typeface="Microsoft YaHei" panose="020B0503020204020204" pitchFamily="34" charset="-122"/>
              <a:cs typeface="+mn-ea"/>
              <a:sym typeface="+mn-lt"/>
            </a:endParaRPr>
          </a:p>
        </p:txBody>
      </p:sp>
      <p:sp>
        <p:nvSpPr>
          <p:cNvPr id="23" name="îşľîde">
            <a:extLst>
              <a:ext uri="{FF2B5EF4-FFF2-40B4-BE49-F238E27FC236}">
                <a16:creationId xmlns:a16="http://schemas.microsoft.com/office/drawing/2014/main" id="{0A633417-C1AE-461D-9DE6-0B0DF46F2320}"/>
              </a:ext>
            </a:extLst>
          </p:cNvPr>
          <p:cNvSpPr txBox="1"/>
          <p:nvPr/>
        </p:nvSpPr>
        <p:spPr bwMode="auto">
          <a:xfrm>
            <a:off x="2215481" y="3806597"/>
            <a:ext cx="4093264" cy="39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dirty="0">
                <a:solidFill>
                  <a:schemeClr val="accent1"/>
                </a:solidFill>
                <a:ea typeface="Microsoft YaHei" panose="020B0503020204020204" pitchFamily="34" charset="-122"/>
                <a:cs typeface="+mn-ea"/>
                <a:sym typeface="+mn-lt"/>
              </a:rPr>
              <a:t>科研经费奖项</a:t>
            </a:r>
            <a:endParaRPr lang="en-US" altLang="zh-CN" sz="2000" dirty="0">
              <a:solidFill>
                <a:schemeClr val="accent1"/>
              </a:solidFill>
              <a:ea typeface="Microsoft YaHei" panose="020B0503020204020204" pitchFamily="34" charset="-122"/>
              <a:cs typeface="+mn-ea"/>
              <a:sym typeface="+mn-lt"/>
            </a:endParaRPr>
          </a:p>
        </p:txBody>
      </p:sp>
      <p:sp>
        <p:nvSpPr>
          <p:cNvPr id="24" name="ísļïdê">
            <a:extLst>
              <a:ext uri="{FF2B5EF4-FFF2-40B4-BE49-F238E27FC236}">
                <a16:creationId xmlns:a16="http://schemas.microsoft.com/office/drawing/2014/main" id="{931FDE4B-F879-4E19-A5ED-2768EFD426F8}"/>
              </a:ext>
            </a:extLst>
          </p:cNvPr>
          <p:cNvSpPr/>
          <p:nvPr/>
        </p:nvSpPr>
        <p:spPr bwMode="auto">
          <a:xfrm>
            <a:off x="1085814" y="3743674"/>
            <a:ext cx="1024443" cy="1026520"/>
          </a:xfrm>
          <a:prstGeom prst="ellipse">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lvl1pPr eaLnBrk="0" hangingPunct="0">
              <a:spcBef>
                <a:spcPct val="20000"/>
              </a:spcBef>
              <a:buChar char="•"/>
              <a:defRPr sz="2000">
                <a:solidFill>
                  <a:schemeClr val="accent1"/>
                </a:solidFill>
              </a:defRPr>
            </a:lvl1pPr>
            <a:lvl2pPr marL="742950" indent="-285750" eaLnBrk="0" hangingPunct="0">
              <a:spcBef>
                <a:spcPct val="20000"/>
              </a:spcBef>
              <a:buChar char="–"/>
              <a:defRPr sz="2000">
                <a:solidFill>
                  <a:schemeClr val="accent1"/>
                </a:solidFill>
              </a:defRPr>
            </a:lvl2pPr>
            <a:lvl3pPr marL="1143000" indent="-228600" eaLnBrk="0" hangingPunct="0">
              <a:spcBef>
                <a:spcPct val="20000"/>
              </a:spcBef>
              <a:buChar char="•"/>
              <a:defRPr sz="2400">
                <a:solidFill>
                  <a:schemeClr val="tx1"/>
                </a:solidFill>
              </a:defRPr>
            </a:lvl3pPr>
            <a:lvl4pPr marL="1600200" indent="-228600" eaLnBrk="0" hangingPunct="0">
              <a:spcBef>
                <a:spcPct val="20000"/>
              </a:spcBef>
              <a:buChar char="–"/>
              <a:defRPr sz="2000">
                <a:solidFill>
                  <a:schemeClr val="tx1"/>
                </a:solidFill>
              </a:defRPr>
            </a:lvl4pPr>
            <a:lvl5pPr marL="2057400" indent="-228600" eaLnBrk="0" hangingPunct="0">
              <a:spcBef>
                <a:spcPct val="20000"/>
              </a:spcBef>
              <a:buChar char="»"/>
              <a:defRPr sz="2000">
                <a:solidFill>
                  <a:schemeClr val="tx1"/>
                </a:solidFill>
              </a:defRPr>
            </a:lvl5pPr>
            <a:lvl6pPr marL="2514600" indent="-228600" eaLnBrk="0" fontAlgn="base" hangingPunct="0">
              <a:spcBef>
                <a:spcPct val="20000"/>
              </a:spcBef>
              <a:spcAft>
                <a:spcPct val="0"/>
              </a:spcAft>
              <a:buChar char="»"/>
              <a:defRPr sz="2000">
                <a:solidFill>
                  <a:schemeClr val="tx1"/>
                </a:solidFill>
              </a:defRPr>
            </a:lvl6pPr>
            <a:lvl7pPr marL="2971800" indent="-228600" eaLnBrk="0" fontAlgn="base" hangingPunct="0">
              <a:spcBef>
                <a:spcPct val="20000"/>
              </a:spcBef>
              <a:spcAft>
                <a:spcPct val="0"/>
              </a:spcAft>
              <a:buChar char="»"/>
              <a:defRPr sz="2000">
                <a:solidFill>
                  <a:schemeClr val="tx1"/>
                </a:solidFill>
              </a:defRPr>
            </a:lvl7pPr>
            <a:lvl8pPr marL="3429000" indent="-228600" eaLnBrk="0" fontAlgn="base" hangingPunct="0">
              <a:spcBef>
                <a:spcPct val="20000"/>
              </a:spcBef>
              <a:spcAft>
                <a:spcPct val="0"/>
              </a:spcAft>
              <a:buChar char="»"/>
              <a:defRPr sz="2000">
                <a:solidFill>
                  <a:schemeClr val="tx1"/>
                </a:solidFill>
              </a:defRPr>
            </a:lvl8pPr>
            <a:lvl9pPr marL="3886200" indent="-228600" eaLnBrk="0" fontAlgn="base" hangingPunct="0">
              <a:spcBef>
                <a:spcPct val="20000"/>
              </a:spcBef>
              <a:spcAft>
                <a:spcPct val="0"/>
              </a:spcAft>
              <a:buChar char="»"/>
              <a:defRPr sz="2000">
                <a:solidFill>
                  <a:schemeClr val="tx1"/>
                </a:solidFill>
              </a:defRPr>
            </a:lvl9pPr>
          </a:lstStyle>
          <a:p>
            <a:pPr algn="ctr"/>
            <a:endParaRPr lang="zh-CN" altLang="en-US" sz="1440" dirty="0">
              <a:solidFill>
                <a:schemeClr val="bg1"/>
              </a:solidFill>
              <a:ea typeface="Microsoft YaHei" panose="020B0503020204020204" pitchFamily="34" charset="-122"/>
              <a:cs typeface="+mn-ea"/>
              <a:sym typeface="+mn-lt"/>
            </a:endParaRPr>
          </a:p>
        </p:txBody>
      </p:sp>
      <p:sp>
        <p:nvSpPr>
          <p:cNvPr id="25" name="ïṧľîdê">
            <a:extLst>
              <a:ext uri="{FF2B5EF4-FFF2-40B4-BE49-F238E27FC236}">
                <a16:creationId xmlns:a16="http://schemas.microsoft.com/office/drawing/2014/main" id="{CAB9C0F3-7E2B-4DA8-B3B2-CD4B5AD2CFDE}"/>
              </a:ext>
            </a:extLst>
          </p:cNvPr>
          <p:cNvSpPr/>
          <p:nvPr/>
        </p:nvSpPr>
        <p:spPr bwMode="auto">
          <a:xfrm>
            <a:off x="1293193" y="3916589"/>
            <a:ext cx="609685" cy="598476"/>
          </a:xfrm>
          <a:custGeom>
            <a:avLst/>
            <a:gdLst>
              <a:gd name="connsiteX0" fmla="*/ 170608 w 607804"/>
              <a:gd name="connsiteY0" fmla="*/ 262009 h 596630"/>
              <a:gd name="connsiteX1" fmla="*/ 260792 w 607804"/>
              <a:gd name="connsiteY1" fmla="*/ 427304 h 596630"/>
              <a:gd name="connsiteX2" fmla="*/ 303865 w 607804"/>
              <a:gd name="connsiteY2" fmla="*/ 451493 h 596630"/>
              <a:gd name="connsiteX3" fmla="*/ 346938 w 607804"/>
              <a:gd name="connsiteY3" fmla="*/ 427304 h 596630"/>
              <a:gd name="connsiteX4" fmla="*/ 408855 w 607804"/>
              <a:gd name="connsiteY4" fmla="*/ 319795 h 596630"/>
              <a:gd name="connsiteX5" fmla="*/ 519229 w 607804"/>
              <a:gd name="connsiteY5" fmla="*/ 298293 h 596630"/>
              <a:gd name="connsiteX6" fmla="*/ 552880 w 607804"/>
              <a:gd name="connsiteY6" fmla="*/ 319795 h 596630"/>
              <a:gd name="connsiteX7" fmla="*/ 606721 w 607804"/>
              <a:gd name="connsiteY7" fmla="*/ 538844 h 596630"/>
              <a:gd name="connsiteX8" fmla="*/ 602683 w 607804"/>
              <a:gd name="connsiteY8" fmla="*/ 563034 h 596630"/>
              <a:gd name="connsiteX9" fmla="*/ 582493 w 607804"/>
              <a:gd name="connsiteY9" fmla="*/ 575128 h 596630"/>
              <a:gd name="connsiteX10" fmla="*/ 414239 w 607804"/>
              <a:gd name="connsiteY10" fmla="*/ 596630 h 596630"/>
              <a:gd name="connsiteX11" fmla="*/ 400779 w 607804"/>
              <a:gd name="connsiteY11" fmla="*/ 595286 h 596630"/>
              <a:gd name="connsiteX12" fmla="*/ 205605 w 607804"/>
              <a:gd name="connsiteY12" fmla="*/ 532125 h 596630"/>
              <a:gd name="connsiteX13" fmla="*/ 189453 w 607804"/>
              <a:gd name="connsiteY13" fmla="*/ 532125 h 596630"/>
              <a:gd name="connsiteX14" fmla="*/ 37352 w 607804"/>
              <a:gd name="connsiteY14" fmla="*/ 572441 h 596630"/>
              <a:gd name="connsiteX15" fmla="*/ 9085 w 607804"/>
              <a:gd name="connsiteY15" fmla="*/ 565721 h 596630"/>
              <a:gd name="connsiteX16" fmla="*/ 1009 w 607804"/>
              <a:gd name="connsiteY16" fmla="*/ 537500 h 596630"/>
              <a:gd name="connsiteX17" fmla="*/ 54850 w 607804"/>
              <a:gd name="connsiteY17" fmla="*/ 321139 h 596630"/>
              <a:gd name="connsiteX18" fmla="*/ 72348 w 607804"/>
              <a:gd name="connsiteY18" fmla="*/ 300981 h 596630"/>
              <a:gd name="connsiteX19" fmla="*/ 302554 w 607804"/>
              <a:gd name="connsiteY19" fmla="*/ 68530 h 596630"/>
              <a:gd name="connsiteX20" fmla="*/ 237945 w 607804"/>
              <a:gd name="connsiteY20" fmla="*/ 133029 h 596630"/>
              <a:gd name="connsiteX21" fmla="*/ 302554 w 607804"/>
              <a:gd name="connsiteY21" fmla="*/ 197528 h 596630"/>
              <a:gd name="connsiteX22" fmla="*/ 367164 w 607804"/>
              <a:gd name="connsiteY22" fmla="*/ 133029 h 596630"/>
              <a:gd name="connsiteX23" fmla="*/ 302554 w 607804"/>
              <a:gd name="connsiteY23" fmla="*/ 68530 h 596630"/>
              <a:gd name="connsiteX24" fmla="*/ 303901 w 607804"/>
              <a:gd name="connsiteY24" fmla="*/ 0 h 596630"/>
              <a:gd name="connsiteX25" fmla="*/ 438504 w 607804"/>
              <a:gd name="connsiteY25" fmla="*/ 134373 h 596630"/>
              <a:gd name="connsiteX26" fmla="*/ 313323 w 607804"/>
              <a:gd name="connsiteY26" fmla="*/ 407150 h 596630"/>
              <a:gd name="connsiteX27" fmla="*/ 303901 w 607804"/>
              <a:gd name="connsiteY27" fmla="*/ 412525 h 596630"/>
              <a:gd name="connsiteX28" fmla="*/ 294478 w 607804"/>
              <a:gd name="connsiteY28" fmla="*/ 407150 h 596630"/>
              <a:gd name="connsiteX29" fmla="*/ 169297 w 607804"/>
              <a:gd name="connsiteY29" fmla="*/ 134373 h 596630"/>
              <a:gd name="connsiteX30" fmla="*/ 303901 w 607804"/>
              <a:gd name="connsiteY30" fmla="*/ 0 h 5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7804" h="596630">
                <a:moveTo>
                  <a:pt x="170608" y="262009"/>
                </a:moveTo>
                <a:cubicBezTo>
                  <a:pt x="196183" y="317107"/>
                  <a:pt x="229834" y="376237"/>
                  <a:pt x="260792" y="427304"/>
                </a:cubicBezTo>
                <a:cubicBezTo>
                  <a:pt x="270214" y="442086"/>
                  <a:pt x="286367" y="451493"/>
                  <a:pt x="303865" y="451493"/>
                </a:cubicBezTo>
                <a:cubicBezTo>
                  <a:pt x="321363" y="451493"/>
                  <a:pt x="337516" y="442086"/>
                  <a:pt x="346938" y="427304"/>
                </a:cubicBezTo>
                <a:cubicBezTo>
                  <a:pt x="367128" y="393707"/>
                  <a:pt x="388665" y="357423"/>
                  <a:pt x="408855" y="319795"/>
                </a:cubicBezTo>
                <a:cubicBezTo>
                  <a:pt x="411547" y="319795"/>
                  <a:pt x="519229" y="298293"/>
                  <a:pt x="519229" y="298293"/>
                </a:cubicBezTo>
                <a:cubicBezTo>
                  <a:pt x="534036" y="295605"/>
                  <a:pt x="548842" y="305013"/>
                  <a:pt x="552880" y="319795"/>
                </a:cubicBezTo>
                <a:lnTo>
                  <a:pt x="606721" y="538844"/>
                </a:lnTo>
                <a:cubicBezTo>
                  <a:pt x="609413" y="546907"/>
                  <a:pt x="606721" y="556314"/>
                  <a:pt x="602683" y="563034"/>
                </a:cubicBezTo>
                <a:cubicBezTo>
                  <a:pt x="598645" y="569753"/>
                  <a:pt x="590569" y="573784"/>
                  <a:pt x="582493" y="575128"/>
                </a:cubicBezTo>
                <a:lnTo>
                  <a:pt x="414239" y="596630"/>
                </a:lnTo>
                <a:cubicBezTo>
                  <a:pt x="408855" y="596630"/>
                  <a:pt x="404817" y="596630"/>
                  <a:pt x="400779" y="595286"/>
                </a:cubicBezTo>
                <a:lnTo>
                  <a:pt x="205605" y="532125"/>
                </a:lnTo>
                <a:cubicBezTo>
                  <a:pt x="200221" y="530781"/>
                  <a:pt x="194837" y="530781"/>
                  <a:pt x="189453" y="532125"/>
                </a:cubicBezTo>
                <a:lnTo>
                  <a:pt x="37352" y="572441"/>
                </a:lnTo>
                <a:cubicBezTo>
                  <a:pt x="26584" y="575128"/>
                  <a:pt x="15815" y="572441"/>
                  <a:pt x="9085" y="565721"/>
                </a:cubicBezTo>
                <a:cubicBezTo>
                  <a:pt x="1009" y="557658"/>
                  <a:pt x="-1683" y="546907"/>
                  <a:pt x="1009" y="537500"/>
                </a:cubicBezTo>
                <a:lnTo>
                  <a:pt x="54850" y="321139"/>
                </a:lnTo>
                <a:cubicBezTo>
                  <a:pt x="57542" y="311732"/>
                  <a:pt x="64272" y="305013"/>
                  <a:pt x="72348" y="300981"/>
                </a:cubicBezTo>
                <a:close/>
                <a:moveTo>
                  <a:pt x="302554" y="68530"/>
                </a:moveTo>
                <a:cubicBezTo>
                  <a:pt x="266212" y="68530"/>
                  <a:pt x="237945" y="98092"/>
                  <a:pt x="237945" y="133029"/>
                </a:cubicBezTo>
                <a:cubicBezTo>
                  <a:pt x="237945" y="169310"/>
                  <a:pt x="266212" y="197528"/>
                  <a:pt x="302554" y="197528"/>
                </a:cubicBezTo>
                <a:cubicBezTo>
                  <a:pt x="338897" y="197528"/>
                  <a:pt x="367164" y="167966"/>
                  <a:pt x="367164" y="133029"/>
                </a:cubicBezTo>
                <a:cubicBezTo>
                  <a:pt x="367164" y="96749"/>
                  <a:pt x="337551" y="68530"/>
                  <a:pt x="302554" y="68530"/>
                </a:cubicBezTo>
                <a:close/>
                <a:moveTo>
                  <a:pt x="303901" y="0"/>
                </a:moveTo>
                <a:cubicBezTo>
                  <a:pt x="377932" y="0"/>
                  <a:pt x="438504" y="60468"/>
                  <a:pt x="438504" y="134373"/>
                </a:cubicBezTo>
                <a:cubicBezTo>
                  <a:pt x="438504" y="196185"/>
                  <a:pt x="344282" y="357432"/>
                  <a:pt x="313323" y="407150"/>
                </a:cubicBezTo>
                <a:cubicBezTo>
                  <a:pt x="310631" y="409838"/>
                  <a:pt x="307939" y="412525"/>
                  <a:pt x="303901" y="412525"/>
                </a:cubicBezTo>
                <a:cubicBezTo>
                  <a:pt x="301208" y="412525"/>
                  <a:pt x="297170" y="409838"/>
                  <a:pt x="294478" y="407150"/>
                </a:cubicBezTo>
                <a:cubicBezTo>
                  <a:pt x="263519" y="357432"/>
                  <a:pt x="169297" y="196185"/>
                  <a:pt x="169297" y="134373"/>
                </a:cubicBezTo>
                <a:cubicBezTo>
                  <a:pt x="169297" y="60468"/>
                  <a:pt x="229869" y="0"/>
                  <a:pt x="303901" y="0"/>
                </a:cubicBezTo>
                <a:close/>
              </a:path>
            </a:pathLst>
          </a:custGeom>
          <a:solidFill>
            <a:schemeClr val="bg1"/>
          </a:solidFill>
          <a:ln>
            <a:no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Microsoft YaHei" panose="020B0503020204020204" pitchFamily="34" charset="-122"/>
              <a:cs typeface="+mn-ea"/>
              <a:sym typeface="+mn-lt"/>
            </a:endParaRPr>
          </a:p>
        </p:txBody>
      </p:sp>
      <p:sp>
        <p:nvSpPr>
          <p:cNvPr id="119" name="îṡḻiḑê">
            <a:extLst>
              <a:ext uri="{FF2B5EF4-FFF2-40B4-BE49-F238E27FC236}">
                <a16:creationId xmlns:a16="http://schemas.microsoft.com/office/drawing/2014/main" id="{9A447249-7B99-4D10-9749-1515D61BC940}"/>
              </a:ext>
            </a:extLst>
          </p:cNvPr>
          <p:cNvSpPr/>
          <p:nvPr/>
        </p:nvSpPr>
        <p:spPr bwMode="auto">
          <a:xfrm>
            <a:off x="2255755" y="1894071"/>
            <a:ext cx="4453590" cy="107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spcBef>
                <a:spcPct val="0"/>
              </a:spcBef>
              <a:buFont typeface="Arial" panose="020B0604020202020204" pitchFamily="34" charset="0"/>
              <a:buChar char="•"/>
            </a:pPr>
            <a:r>
              <a:rPr lang="zh-CN" altLang="en-US" sz="1400" dirty="0">
                <a:solidFill>
                  <a:srgbClr val="E7E6E6">
                    <a:lumMod val="25000"/>
                  </a:srgbClr>
                </a:solidFill>
                <a:ea typeface="Microsoft YaHei" panose="020B0503020204020204" pitchFamily="34" charset="-122"/>
                <a:cs typeface="+mn-ea"/>
                <a:sym typeface="+mn-lt"/>
              </a:rPr>
              <a:t>学校现有</a:t>
            </a:r>
            <a:r>
              <a:rPr lang="en-US" altLang="zh-CN" sz="1400" dirty="0">
                <a:solidFill>
                  <a:srgbClr val="E7E6E6">
                    <a:lumMod val="25000"/>
                  </a:srgbClr>
                </a:solidFill>
                <a:ea typeface="Microsoft YaHei" panose="020B0503020204020204" pitchFamily="34" charset="-122"/>
                <a:cs typeface="+mn-ea"/>
                <a:sym typeface="+mn-lt"/>
              </a:rPr>
              <a:t>3</a:t>
            </a:r>
            <a:r>
              <a:rPr lang="zh-CN" altLang="en-US" sz="1400" dirty="0">
                <a:solidFill>
                  <a:srgbClr val="E7E6E6">
                    <a:lumMod val="25000"/>
                  </a:srgbClr>
                </a:solidFill>
                <a:ea typeface="Microsoft YaHei" panose="020B0503020204020204" pitchFamily="34" charset="-122"/>
                <a:cs typeface="+mn-ea"/>
                <a:sym typeface="+mn-lt"/>
              </a:rPr>
              <a:t>个国家级科研平台，</a:t>
            </a:r>
            <a:r>
              <a:rPr lang="en-US" altLang="zh-CN" sz="1400" dirty="0">
                <a:solidFill>
                  <a:srgbClr val="E7E6E6">
                    <a:lumMod val="25000"/>
                  </a:srgbClr>
                </a:solidFill>
                <a:ea typeface="Microsoft YaHei" panose="020B0503020204020204" pitchFamily="34" charset="-122"/>
                <a:cs typeface="+mn-ea"/>
                <a:sym typeface="+mn-lt"/>
              </a:rPr>
              <a:t>26</a:t>
            </a:r>
            <a:r>
              <a:rPr lang="zh-CN" altLang="en-US" sz="1400" dirty="0">
                <a:solidFill>
                  <a:srgbClr val="E7E6E6">
                    <a:lumMod val="25000"/>
                  </a:srgbClr>
                </a:solidFill>
                <a:ea typeface="Microsoft YaHei" panose="020B0503020204020204" pitchFamily="34" charset="-122"/>
                <a:cs typeface="+mn-ea"/>
                <a:sym typeface="+mn-lt"/>
              </a:rPr>
              <a:t>个省部级重点实验室（工程中心），</a:t>
            </a:r>
            <a:r>
              <a:rPr lang="en-US" altLang="zh-CN" sz="1400" dirty="0">
                <a:solidFill>
                  <a:srgbClr val="E7E6E6">
                    <a:lumMod val="25000"/>
                  </a:srgbClr>
                </a:solidFill>
                <a:ea typeface="Microsoft YaHei" panose="020B0503020204020204" pitchFamily="34" charset="-122"/>
                <a:cs typeface="+mn-ea"/>
                <a:sym typeface="+mn-lt"/>
              </a:rPr>
              <a:t>1</a:t>
            </a:r>
            <a:r>
              <a:rPr lang="zh-CN" altLang="en-US" sz="1400" dirty="0">
                <a:solidFill>
                  <a:srgbClr val="E7E6E6">
                    <a:lumMod val="25000"/>
                  </a:srgbClr>
                </a:solidFill>
                <a:ea typeface="Microsoft YaHei" panose="020B0503020204020204" pitchFamily="34" charset="-122"/>
                <a:cs typeface="+mn-ea"/>
                <a:sym typeface="+mn-lt"/>
              </a:rPr>
              <a:t>个省级协同创新中心，</a:t>
            </a:r>
            <a:r>
              <a:rPr lang="en-US" altLang="zh-CN" sz="1400" dirty="0">
                <a:solidFill>
                  <a:srgbClr val="E7E6E6">
                    <a:lumMod val="25000"/>
                  </a:srgbClr>
                </a:solidFill>
                <a:ea typeface="Microsoft YaHei" panose="020B0503020204020204" pitchFamily="34" charset="-122"/>
                <a:cs typeface="+mn-ea"/>
                <a:sym typeface="+mn-lt"/>
              </a:rPr>
              <a:t>2</a:t>
            </a:r>
            <a:r>
              <a:rPr lang="zh-CN" altLang="en-US" sz="1400" dirty="0">
                <a:solidFill>
                  <a:srgbClr val="E7E6E6">
                    <a:lumMod val="25000"/>
                  </a:srgbClr>
                </a:solidFill>
                <a:ea typeface="Microsoft YaHei" panose="020B0503020204020204" pitchFamily="34" charset="-122"/>
                <a:cs typeface="+mn-ea"/>
                <a:sym typeface="+mn-lt"/>
              </a:rPr>
              <a:t>个省级新型重点智库，</a:t>
            </a:r>
            <a:r>
              <a:rPr lang="en-US" altLang="zh-CN" sz="1400" dirty="0">
                <a:solidFill>
                  <a:srgbClr val="E7E6E6">
                    <a:lumMod val="25000"/>
                  </a:srgbClr>
                </a:solidFill>
                <a:ea typeface="Microsoft YaHei" panose="020B0503020204020204" pitchFamily="34" charset="-122"/>
                <a:cs typeface="+mn-ea"/>
                <a:sym typeface="+mn-lt"/>
              </a:rPr>
              <a:t>1</a:t>
            </a:r>
            <a:r>
              <a:rPr lang="zh-CN" altLang="en-US" sz="1400" dirty="0">
                <a:solidFill>
                  <a:srgbClr val="E7E6E6">
                    <a:lumMod val="25000"/>
                  </a:srgbClr>
                </a:solidFill>
                <a:ea typeface="Microsoft YaHei" panose="020B0503020204020204" pitchFamily="34" charset="-122"/>
                <a:cs typeface="+mn-ea"/>
                <a:sym typeface="+mn-lt"/>
              </a:rPr>
              <a:t>个省级军民融合发展研究基地。</a:t>
            </a:r>
            <a:endParaRPr lang="en-US" altLang="zh-CN" sz="1400" dirty="0">
              <a:solidFill>
                <a:srgbClr val="E7E6E6">
                  <a:lumMod val="25000"/>
                </a:srgbClr>
              </a:solidFill>
              <a:ea typeface="Microsoft YaHei" panose="020B0503020204020204" pitchFamily="34" charset="-122"/>
              <a:cs typeface="+mn-ea"/>
              <a:sym typeface="+mn-lt"/>
            </a:endParaRPr>
          </a:p>
          <a:p>
            <a:pPr marL="171450" indent="-171450">
              <a:lnSpc>
                <a:spcPct val="150000"/>
              </a:lnSpc>
              <a:spcBef>
                <a:spcPct val="0"/>
              </a:spcBef>
              <a:buFont typeface="Arial" panose="020B0604020202020204" pitchFamily="34" charset="0"/>
              <a:buChar char="•"/>
            </a:pPr>
            <a:r>
              <a:rPr lang="zh-CN" altLang="en-US" sz="1400" dirty="0">
                <a:solidFill>
                  <a:srgbClr val="E7E6E6">
                    <a:lumMod val="25000"/>
                  </a:srgbClr>
                </a:solidFill>
                <a:ea typeface="Microsoft YaHei" panose="020B0503020204020204" pitchFamily="34" charset="-122"/>
                <a:cs typeface="+mn-ea"/>
                <a:sym typeface="+mn-lt"/>
              </a:rPr>
              <a:t>学校承担各类国家级项目</a:t>
            </a:r>
            <a:r>
              <a:rPr lang="en-US" altLang="zh-CN" sz="1400" dirty="0">
                <a:solidFill>
                  <a:srgbClr val="E7E6E6">
                    <a:lumMod val="25000"/>
                  </a:srgbClr>
                </a:solidFill>
                <a:ea typeface="Microsoft YaHei" panose="020B0503020204020204" pitchFamily="34" charset="-122"/>
                <a:cs typeface="+mn-ea"/>
                <a:sym typeface="+mn-lt"/>
              </a:rPr>
              <a:t>350</a:t>
            </a:r>
            <a:r>
              <a:rPr lang="zh-CN" altLang="en-US" sz="1400" dirty="0">
                <a:solidFill>
                  <a:srgbClr val="E7E6E6">
                    <a:lumMod val="25000"/>
                  </a:srgbClr>
                </a:solidFill>
                <a:ea typeface="Microsoft YaHei" panose="020B0503020204020204" pitchFamily="34" charset="-122"/>
                <a:cs typeface="+mn-ea"/>
                <a:sym typeface="+mn-lt"/>
              </a:rPr>
              <a:t>余项。</a:t>
            </a:r>
            <a:endParaRPr kumimoji="0" lang="zh-CN" altLang="en-US" sz="1400"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a:p>
            <a:pPr>
              <a:lnSpc>
                <a:spcPct val="150000"/>
              </a:lnSpc>
              <a:spcBef>
                <a:spcPct val="0"/>
              </a:spcBef>
            </a:pPr>
            <a:endParaRPr kumimoji="0" lang="zh-CN" altLang="en-US" sz="1400" b="0" i="0" u="none" strike="noStrike" kern="1200" cap="none" spc="0" normalizeH="0" baseline="0" noProof="0" dirty="0">
              <a:ln>
                <a:noFill/>
              </a:ln>
              <a:solidFill>
                <a:srgbClr val="E7E6E6">
                  <a:lumMod val="25000"/>
                </a:srgbClr>
              </a:solidFill>
              <a:effectLst/>
              <a:uLnTx/>
              <a:uFillTx/>
              <a:ea typeface="Microsoft YaHei" panose="020B0503020204020204" pitchFamily="34" charset="-122"/>
              <a:cs typeface="+mn-ea"/>
              <a:sym typeface="+mn-lt"/>
            </a:endParaRPr>
          </a:p>
          <a:p>
            <a:pPr marL="171450" indent="-171450">
              <a:lnSpc>
                <a:spcPct val="150000"/>
              </a:lnSpc>
              <a:spcBef>
                <a:spcPct val="0"/>
              </a:spcBef>
              <a:buFont typeface="Arial" panose="020B0604020202020204" pitchFamily="34" charset="0"/>
              <a:buChar char="•"/>
            </a:pPr>
            <a:endParaRPr lang="en-US" altLang="zh-CN" sz="400" dirty="0">
              <a:ea typeface="Microsoft YaHei" panose="020B0503020204020204" pitchFamily="34" charset="-122"/>
              <a:cs typeface="+mn-ea"/>
              <a:sym typeface="+mn-lt"/>
            </a:endParaRPr>
          </a:p>
        </p:txBody>
      </p:sp>
      <p:sp>
        <p:nvSpPr>
          <p:cNvPr id="120" name="îşľîde">
            <a:extLst>
              <a:ext uri="{FF2B5EF4-FFF2-40B4-BE49-F238E27FC236}">
                <a16:creationId xmlns:a16="http://schemas.microsoft.com/office/drawing/2014/main" id="{E4802855-A8DB-49AD-9784-C4A47ECE19F9}"/>
              </a:ext>
            </a:extLst>
          </p:cNvPr>
          <p:cNvSpPr txBox="1"/>
          <p:nvPr/>
        </p:nvSpPr>
        <p:spPr bwMode="auto">
          <a:xfrm>
            <a:off x="2215481" y="1551380"/>
            <a:ext cx="4093264" cy="39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dirty="0">
                <a:solidFill>
                  <a:schemeClr val="accent1"/>
                </a:solidFill>
                <a:ea typeface="Microsoft YaHei" panose="020B0503020204020204" pitchFamily="34" charset="-122"/>
                <a:cs typeface="+mn-ea"/>
                <a:sym typeface="+mn-lt"/>
              </a:rPr>
              <a:t>科研平台建设</a:t>
            </a:r>
            <a:endParaRPr lang="en-US" altLang="zh-CN" sz="2000" dirty="0">
              <a:solidFill>
                <a:schemeClr val="accent1"/>
              </a:solidFill>
              <a:ea typeface="Microsoft YaHei" panose="020B0503020204020204" pitchFamily="34" charset="-122"/>
              <a:cs typeface="+mn-ea"/>
              <a:sym typeface="+mn-lt"/>
            </a:endParaRPr>
          </a:p>
        </p:txBody>
      </p:sp>
      <p:sp>
        <p:nvSpPr>
          <p:cNvPr id="121" name="ísļïdê">
            <a:extLst>
              <a:ext uri="{FF2B5EF4-FFF2-40B4-BE49-F238E27FC236}">
                <a16:creationId xmlns:a16="http://schemas.microsoft.com/office/drawing/2014/main" id="{2476A410-2B50-45CB-A85D-117B6FDE8333}"/>
              </a:ext>
            </a:extLst>
          </p:cNvPr>
          <p:cNvSpPr/>
          <p:nvPr/>
        </p:nvSpPr>
        <p:spPr bwMode="auto">
          <a:xfrm>
            <a:off x="1085814" y="1488457"/>
            <a:ext cx="1024443" cy="1026520"/>
          </a:xfrm>
          <a:prstGeom prst="ellipse">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lvl1pPr eaLnBrk="0" hangingPunct="0">
              <a:spcBef>
                <a:spcPct val="20000"/>
              </a:spcBef>
              <a:buChar char="•"/>
              <a:defRPr sz="2000">
                <a:solidFill>
                  <a:schemeClr val="accent1"/>
                </a:solidFill>
              </a:defRPr>
            </a:lvl1pPr>
            <a:lvl2pPr marL="742950" indent="-285750" eaLnBrk="0" hangingPunct="0">
              <a:spcBef>
                <a:spcPct val="20000"/>
              </a:spcBef>
              <a:buChar char="–"/>
              <a:defRPr sz="2000">
                <a:solidFill>
                  <a:schemeClr val="accent1"/>
                </a:solidFill>
              </a:defRPr>
            </a:lvl2pPr>
            <a:lvl3pPr marL="1143000" indent="-228600" eaLnBrk="0" hangingPunct="0">
              <a:spcBef>
                <a:spcPct val="20000"/>
              </a:spcBef>
              <a:buChar char="•"/>
              <a:defRPr sz="2400">
                <a:solidFill>
                  <a:schemeClr val="tx1"/>
                </a:solidFill>
              </a:defRPr>
            </a:lvl3pPr>
            <a:lvl4pPr marL="1600200" indent="-228600" eaLnBrk="0" hangingPunct="0">
              <a:spcBef>
                <a:spcPct val="20000"/>
              </a:spcBef>
              <a:buChar char="–"/>
              <a:defRPr sz="2000">
                <a:solidFill>
                  <a:schemeClr val="tx1"/>
                </a:solidFill>
              </a:defRPr>
            </a:lvl4pPr>
            <a:lvl5pPr marL="2057400" indent="-228600" eaLnBrk="0" hangingPunct="0">
              <a:spcBef>
                <a:spcPct val="20000"/>
              </a:spcBef>
              <a:buChar char="»"/>
              <a:defRPr sz="2000">
                <a:solidFill>
                  <a:schemeClr val="tx1"/>
                </a:solidFill>
              </a:defRPr>
            </a:lvl5pPr>
            <a:lvl6pPr marL="2514600" indent="-228600" eaLnBrk="0" fontAlgn="base" hangingPunct="0">
              <a:spcBef>
                <a:spcPct val="20000"/>
              </a:spcBef>
              <a:spcAft>
                <a:spcPct val="0"/>
              </a:spcAft>
              <a:buChar char="»"/>
              <a:defRPr sz="2000">
                <a:solidFill>
                  <a:schemeClr val="tx1"/>
                </a:solidFill>
              </a:defRPr>
            </a:lvl6pPr>
            <a:lvl7pPr marL="2971800" indent="-228600" eaLnBrk="0" fontAlgn="base" hangingPunct="0">
              <a:spcBef>
                <a:spcPct val="20000"/>
              </a:spcBef>
              <a:spcAft>
                <a:spcPct val="0"/>
              </a:spcAft>
              <a:buChar char="»"/>
              <a:defRPr sz="2000">
                <a:solidFill>
                  <a:schemeClr val="tx1"/>
                </a:solidFill>
              </a:defRPr>
            </a:lvl7pPr>
            <a:lvl8pPr marL="3429000" indent="-228600" eaLnBrk="0" fontAlgn="base" hangingPunct="0">
              <a:spcBef>
                <a:spcPct val="20000"/>
              </a:spcBef>
              <a:spcAft>
                <a:spcPct val="0"/>
              </a:spcAft>
              <a:buChar char="»"/>
              <a:defRPr sz="2000">
                <a:solidFill>
                  <a:schemeClr val="tx1"/>
                </a:solidFill>
              </a:defRPr>
            </a:lvl8pPr>
            <a:lvl9pPr marL="3886200" indent="-228600" eaLnBrk="0" fontAlgn="base" hangingPunct="0">
              <a:spcBef>
                <a:spcPct val="20000"/>
              </a:spcBef>
              <a:spcAft>
                <a:spcPct val="0"/>
              </a:spcAft>
              <a:buChar char="»"/>
              <a:defRPr sz="2000">
                <a:solidFill>
                  <a:schemeClr val="tx1"/>
                </a:solidFill>
              </a:defRPr>
            </a:lvl9pPr>
          </a:lstStyle>
          <a:p>
            <a:pPr algn="ctr"/>
            <a:endParaRPr lang="zh-CN" altLang="en-US" sz="1440" dirty="0">
              <a:solidFill>
                <a:schemeClr val="bg1"/>
              </a:solidFill>
              <a:ea typeface="Microsoft YaHei" panose="020B0503020204020204" pitchFamily="34" charset="-122"/>
              <a:cs typeface="+mn-ea"/>
              <a:sym typeface="+mn-lt"/>
            </a:endParaRPr>
          </a:p>
        </p:txBody>
      </p:sp>
      <p:sp>
        <p:nvSpPr>
          <p:cNvPr id="123" name="ïṧľîdê">
            <a:extLst>
              <a:ext uri="{FF2B5EF4-FFF2-40B4-BE49-F238E27FC236}">
                <a16:creationId xmlns:a16="http://schemas.microsoft.com/office/drawing/2014/main" id="{1B9ACA51-EE4C-4EEB-90C1-A997150FD20A}"/>
              </a:ext>
            </a:extLst>
          </p:cNvPr>
          <p:cNvSpPr/>
          <p:nvPr/>
        </p:nvSpPr>
        <p:spPr bwMode="auto">
          <a:xfrm>
            <a:off x="1322004" y="1696875"/>
            <a:ext cx="552064" cy="609685"/>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8" h="2641">
                <a:moveTo>
                  <a:pt x="2284" y="245"/>
                </a:moveTo>
                <a:cubicBezTo>
                  <a:pt x="2279" y="217"/>
                  <a:pt x="2258" y="195"/>
                  <a:pt x="2230" y="190"/>
                </a:cubicBezTo>
                <a:lnTo>
                  <a:pt x="1206" y="1"/>
                </a:lnTo>
                <a:cubicBezTo>
                  <a:pt x="1198" y="0"/>
                  <a:pt x="1190" y="0"/>
                  <a:pt x="1182" y="1"/>
                </a:cubicBezTo>
                <a:lnTo>
                  <a:pt x="159" y="190"/>
                </a:lnTo>
                <a:cubicBezTo>
                  <a:pt x="131" y="195"/>
                  <a:pt x="109" y="217"/>
                  <a:pt x="105" y="245"/>
                </a:cubicBezTo>
                <a:cubicBezTo>
                  <a:pt x="100" y="274"/>
                  <a:pt x="0" y="961"/>
                  <a:pt x="202" y="1554"/>
                </a:cubicBezTo>
                <a:cubicBezTo>
                  <a:pt x="405" y="2155"/>
                  <a:pt x="1128" y="2611"/>
                  <a:pt x="1159" y="2630"/>
                </a:cubicBezTo>
                <a:cubicBezTo>
                  <a:pt x="1170" y="2637"/>
                  <a:pt x="1182" y="2641"/>
                  <a:pt x="1194" y="2641"/>
                </a:cubicBezTo>
                <a:cubicBezTo>
                  <a:pt x="1207" y="2641"/>
                  <a:pt x="1219" y="2637"/>
                  <a:pt x="1230" y="2630"/>
                </a:cubicBezTo>
                <a:cubicBezTo>
                  <a:pt x="1260" y="2611"/>
                  <a:pt x="1983" y="2155"/>
                  <a:pt x="2187" y="1554"/>
                </a:cubicBezTo>
                <a:cubicBezTo>
                  <a:pt x="2388" y="961"/>
                  <a:pt x="2288" y="274"/>
                  <a:pt x="2284" y="245"/>
                </a:cubicBezTo>
                <a:close/>
                <a:moveTo>
                  <a:pt x="1994" y="1478"/>
                </a:moveTo>
                <a:cubicBezTo>
                  <a:pt x="1824" y="1972"/>
                  <a:pt x="1194" y="2357"/>
                  <a:pt x="1194" y="2357"/>
                </a:cubicBezTo>
                <a:lnTo>
                  <a:pt x="1194" y="1299"/>
                </a:lnTo>
                <a:lnTo>
                  <a:pt x="344" y="1299"/>
                </a:lnTo>
                <a:cubicBezTo>
                  <a:pt x="243" y="854"/>
                  <a:pt x="313" y="400"/>
                  <a:pt x="313" y="400"/>
                </a:cubicBezTo>
                <a:lnTo>
                  <a:pt x="1194" y="241"/>
                </a:lnTo>
                <a:lnTo>
                  <a:pt x="1194" y="1299"/>
                </a:lnTo>
                <a:lnTo>
                  <a:pt x="2045" y="1299"/>
                </a:lnTo>
                <a:cubicBezTo>
                  <a:pt x="2031" y="1359"/>
                  <a:pt x="2015" y="1420"/>
                  <a:pt x="1994" y="1478"/>
                </a:cubicBezTo>
                <a:close/>
              </a:path>
            </a:pathLst>
          </a:custGeom>
          <a:solidFill>
            <a:schemeClr val="bg1"/>
          </a:solidFill>
          <a:ln>
            <a:noFill/>
          </a:ln>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Microsoft YaHei" panose="020B0503020204020204" pitchFamily="34" charset="-122"/>
              <a:cs typeface="+mn-ea"/>
              <a:sym typeface="+mn-lt"/>
            </a:endParaRPr>
          </a:p>
        </p:txBody>
      </p:sp>
      <p:sp>
        <p:nvSpPr>
          <p:cNvPr id="100" name="文本框 99">
            <a:extLst>
              <a:ext uri="{FF2B5EF4-FFF2-40B4-BE49-F238E27FC236}">
                <a16:creationId xmlns:a16="http://schemas.microsoft.com/office/drawing/2014/main" id="{D8E4CE5F-0ED0-E966-48E3-F52F21FE1A5F}"/>
              </a:ext>
            </a:extLst>
          </p:cNvPr>
          <p:cNvSpPr txBox="1"/>
          <p:nvPr>
            <p:custDataLst>
              <p:tags r:id="rId2"/>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科研合作</a:t>
            </a:r>
          </a:p>
        </p:txBody>
      </p:sp>
    </p:spTree>
    <p:custDataLst>
      <p:tags r:id="rId1"/>
    </p:custDataLst>
    <p:extLst>
      <p:ext uri="{BB962C8B-B14F-4D97-AF65-F5344CB8AC3E}">
        <p14:creationId xmlns:p14="http://schemas.microsoft.com/office/powerpoint/2010/main" val="125146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A5D1FADD-4C13-4A30-B274-907DB3CC300C}"/>
              </a:ext>
            </a:extLst>
          </p:cNvPr>
          <p:cNvSpPr txBox="1"/>
          <p:nvPr/>
        </p:nvSpPr>
        <p:spPr>
          <a:xfrm>
            <a:off x="5075866" y="2321004"/>
            <a:ext cx="4309501" cy="1107996"/>
          </a:xfrm>
          <a:prstGeom prst="rect">
            <a:avLst/>
          </a:prstGeom>
          <a:noFill/>
        </p:spPr>
        <p:txBody>
          <a:bodyPr wrap="square" lIns="0" tIns="0" rIns="0" bIns="0" rtlCol="0" anchor="t">
            <a:noAutofit/>
          </a:bodyPr>
          <a:lstStyle/>
          <a:p>
            <a:pPr algn="dist"/>
            <a:r>
              <a:rPr kumimoji="1" lang="zh-CN" altLang="en-US" sz="7200" dirty="0">
                <a:solidFill>
                  <a:schemeClr val="accent1"/>
                </a:solidFill>
                <a:ea typeface="Microsoft YaHei" panose="020B0503020204020204" pitchFamily="34" charset="-122"/>
                <a:cs typeface="+mn-ea"/>
                <a:sym typeface="+mn-lt"/>
              </a:rPr>
              <a:t>教育水平</a:t>
            </a:r>
          </a:p>
        </p:txBody>
      </p:sp>
      <p:sp>
        <p:nvSpPr>
          <p:cNvPr id="11" name="文本框 10">
            <a:extLst>
              <a:ext uri="{FF2B5EF4-FFF2-40B4-BE49-F238E27FC236}">
                <a16:creationId xmlns:a16="http://schemas.microsoft.com/office/drawing/2014/main" id="{5A5FA003-058F-4770-A548-9B8C11CB710B}"/>
              </a:ext>
            </a:extLst>
          </p:cNvPr>
          <p:cNvSpPr txBox="1"/>
          <p:nvPr/>
        </p:nvSpPr>
        <p:spPr>
          <a:xfrm>
            <a:off x="3060621" y="2235687"/>
            <a:ext cx="1641475" cy="1769715"/>
          </a:xfrm>
          <a:prstGeom prst="rect">
            <a:avLst/>
          </a:prstGeom>
          <a:noFill/>
        </p:spPr>
        <p:txBody>
          <a:bodyPr wrap="none" lIns="0" tIns="0" rIns="0" bIns="0" rtlCol="0" anchor="t">
            <a:noAutofit/>
          </a:bodyPr>
          <a:lstStyle/>
          <a:p>
            <a:r>
              <a:rPr kumimoji="1" lang="en-US" altLang="zh-CN" sz="11500" dirty="0">
                <a:solidFill>
                  <a:schemeClr val="accent1"/>
                </a:solidFill>
                <a:ea typeface="Microsoft YaHei" panose="020B0503020204020204" pitchFamily="34" charset="-122"/>
                <a:cs typeface="+mn-ea"/>
                <a:sym typeface="+mn-lt"/>
              </a:rPr>
              <a:t>03</a:t>
            </a:r>
            <a:endParaRPr kumimoji="1" lang="zh-CN" altLang="en-US" sz="11500" dirty="0">
              <a:solidFill>
                <a:schemeClr val="accent1"/>
              </a:solidFill>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6D10FC0F-4B09-4571-97DC-66BCFEE3BF90}"/>
              </a:ext>
            </a:extLst>
          </p:cNvPr>
          <p:cNvSpPr txBox="1"/>
          <p:nvPr/>
        </p:nvSpPr>
        <p:spPr>
          <a:xfrm>
            <a:off x="5091882" y="3429000"/>
            <a:ext cx="4375748" cy="307777"/>
          </a:xfrm>
          <a:prstGeom prst="rect">
            <a:avLst/>
          </a:prstGeom>
          <a:noFill/>
        </p:spPr>
        <p:txBody>
          <a:bodyPr wrap="square" lIns="0" tIns="0" rIns="0" bIns="0" rtlCol="0" anchor="t">
            <a:noAutofit/>
          </a:bodyPr>
          <a:lstStyle/>
          <a:p>
            <a:pPr algn="dist"/>
            <a:r>
              <a:rPr kumimoji="1" lang="en-US" altLang="zh-CN" sz="2000" dirty="0">
                <a:solidFill>
                  <a:schemeClr val="accent1"/>
                </a:solidFill>
                <a:ea typeface="Microsoft YaHei" panose="020B0503020204020204" pitchFamily="34" charset="-122"/>
                <a:cs typeface="+mn-ea"/>
                <a:sym typeface="+mn-lt"/>
              </a:rPr>
              <a:t>Education level</a:t>
            </a:r>
          </a:p>
        </p:txBody>
      </p:sp>
    </p:spTree>
    <p:extLst>
      <p:ext uri="{BB962C8B-B14F-4D97-AF65-F5344CB8AC3E}">
        <p14:creationId xmlns:p14="http://schemas.microsoft.com/office/powerpoint/2010/main" val="164589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CA73AF44-2C86-47FC-8327-2D5665B3ED12}"/>
              </a:ext>
            </a:extLst>
          </p:cNvPr>
          <p:cNvSpPr txBox="1"/>
          <p:nvPr>
            <p:custDataLst>
              <p:tags r:id="rId1"/>
            </p:custDataLst>
          </p:nvPr>
        </p:nvSpPr>
        <p:spPr>
          <a:xfrm>
            <a:off x="5213538"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教育水平</a:t>
            </a:r>
          </a:p>
        </p:txBody>
      </p:sp>
      <p:sp>
        <p:nvSpPr>
          <p:cNvPr id="15" name="矩形: 圆角 14">
            <a:extLst>
              <a:ext uri="{FF2B5EF4-FFF2-40B4-BE49-F238E27FC236}">
                <a16:creationId xmlns:a16="http://schemas.microsoft.com/office/drawing/2014/main" id="{EB8E2317-7E45-49F7-878A-58F8717B92DC}"/>
              </a:ext>
            </a:extLst>
          </p:cNvPr>
          <p:cNvSpPr/>
          <p:nvPr/>
        </p:nvSpPr>
        <p:spPr>
          <a:xfrm>
            <a:off x="953246" y="1299366"/>
            <a:ext cx="4886482" cy="260252"/>
          </a:xfrm>
          <a:prstGeom prst="roundRect">
            <a:avLst>
              <a:gd name="adj" fmla="val 50000"/>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6" name="矩形: 圆角 15">
            <a:extLst>
              <a:ext uri="{FF2B5EF4-FFF2-40B4-BE49-F238E27FC236}">
                <a16:creationId xmlns:a16="http://schemas.microsoft.com/office/drawing/2014/main" id="{0D87F9ED-1FEE-44EA-8D67-4878C88E0CFB}"/>
              </a:ext>
            </a:extLst>
          </p:cNvPr>
          <p:cNvSpPr/>
          <p:nvPr/>
        </p:nvSpPr>
        <p:spPr>
          <a:xfrm>
            <a:off x="1175380" y="1429687"/>
            <a:ext cx="4442211" cy="2308861"/>
          </a:xfrm>
          <a:prstGeom prst="roundRect">
            <a:avLst>
              <a:gd name="adj" fmla="val 769"/>
            </a:avLst>
          </a:prstGeom>
          <a:solidFill>
            <a:schemeClr val="bg1"/>
          </a:solidFill>
          <a:ln w="6350" cmpd="sng">
            <a:solidFill>
              <a:schemeClr val="accent1">
                <a:lumMod val="75000"/>
                <a:alpha val="70000"/>
              </a:schemeClr>
            </a:solidFill>
          </a:ln>
          <a:effectLst>
            <a:outerShdw blurRad="241300" dist="304800" dir="5400000" sx="91000" sy="91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7" name="矩形 24">
            <a:extLst>
              <a:ext uri="{FF2B5EF4-FFF2-40B4-BE49-F238E27FC236}">
                <a16:creationId xmlns:a16="http://schemas.microsoft.com/office/drawing/2014/main" id="{6E8A06AA-21A7-469E-945E-EF818B5B7B5D}"/>
              </a:ext>
            </a:extLst>
          </p:cNvPr>
          <p:cNvSpPr>
            <a:spLocks noChangeArrowheads="1"/>
          </p:cNvSpPr>
          <p:nvPr/>
        </p:nvSpPr>
        <p:spPr bwMode="auto">
          <a:xfrm>
            <a:off x="2662959" y="1790285"/>
            <a:ext cx="1467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algn="ctr" defTabSz="1219170"/>
            <a:r>
              <a:rPr lang="zh-CN" altLang="en-US" sz="2000" dirty="0">
                <a:solidFill>
                  <a:schemeClr val="accent1"/>
                </a:solidFill>
                <a:ea typeface="Microsoft YaHei" panose="020B0503020204020204" pitchFamily="34" charset="-122"/>
                <a:cs typeface="+mn-ea"/>
                <a:sym typeface="+mn-lt"/>
              </a:rPr>
              <a:t>教职工占比</a:t>
            </a:r>
          </a:p>
        </p:txBody>
      </p:sp>
      <p:sp>
        <p:nvSpPr>
          <p:cNvPr id="18" name="矩形 24">
            <a:extLst>
              <a:ext uri="{FF2B5EF4-FFF2-40B4-BE49-F238E27FC236}">
                <a16:creationId xmlns:a16="http://schemas.microsoft.com/office/drawing/2014/main" id="{0B2B4627-EB29-4A5F-B508-4F90884FDF03}"/>
              </a:ext>
            </a:extLst>
          </p:cNvPr>
          <p:cNvSpPr>
            <a:spLocks noChangeArrowheads="1"/>
          </p:cNvSpPr>
          <p:nvPr/>
        </p:nvSpPr>
        <p:spPr bwMode="auto">
          <a:xfrm>
            <a:off x="3103779" y="1484088"/>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rPr>
              <a:t>01</a:t>
            </a:r>
            <a:endParaRPr kumimoji="0" lang="zh-CN" altLang="en-US"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endParaRPr>
          </a:p>
        </p:txBody>
      </p:sp>
      <p:sp>
        <p:nvSpPr>
          <p:cNvPr id="19" name="矩形 18">
            <a:extLst>
              <a:ext uri="{FF2B5EF4-FFF2-40B4-BE49-F238E27FC236}">
                <a16:creationId xmlns:a16="http://schemas.microsoft.com/office/drawing/2014/main" id="{FE3B9FE7-8895-490F-B50E-E7DC067D8554}"/>
              </a:ext>
            </a:extLst>
          </p:cNvPr>
          <p:cNvSpPr/>
          <p:nvPr/>
        </p:nvSpPr>
        <p:spPr>
          <a:xfrm>
            <a:off x="1585306" y="2339288"/>
            <a:ext cx="3622363" cy="668966"/>
          </a:xfrm>
          <a:prstGeom prst="rect">
            <a:avLst/>
          </a:prstGeom>
        </p:spPr>
        <p:txBody>
          <a:bodyPr wrap="square">
            <a:noAutofit/>
          </a:bodyPr>
          <a:lstStyle/>
          <a:p>
            <a:pPr algn="ctr">
              <a:lnSpc>
                <a:spcPct val="120000"/>
              </a:lnSpc>
            </a:pPr>
            <a:r>
              <a:rPr lang="zh-CN" altLang="en-US" sz="1600" dirty="0">
                <a:solidFill>
                  <a:schemeClr val="tx1">
                    <a:lumMod val="65000"/>
                    <a:lumOff val="35000"/>
                  </a:schemeClr>
                </a:solidFill>
                <a:ea typeface="Microsoft YaHei" panose="020B0503020204020204" pitchFamily="34" charset="-122"/>
                <a:cs typeface="+mn-ea"/>
                <a:sym typeface="+mn-lt"/>
              </a:rPr>
              <a:t>学校现有教职工</a:t>
            </a:r>
            <a:r>
              <a:rPr lang="en-US" altLang="zh-CN" sz="1600" dirty="0">
                <a:solidFill>
                  <a:schemeClr val="tx1">
                    <a:lumMod val="65000"/>
                    <a:lumOff val="35000"/>
                  </a:schemeClr>
                </a:solidFill>
                <a:ea typeface="Microsoft YaHei" panose="020B0503020204020204" pitchFamily="34" charset="-122"/>
                <a:cs typeface="+mn-ea"/>
                <a:sym typeface="+mn-lt"/>
              </a:rPr>
              <a:t>1600</a:t>
            </a:r>
            <a:r>
              <a:rPr lang="zh-CN" altLang="en-US" sz="1600" dirty="0">
                <a:solidFill>
                  <a:schemeClr val="tx1">
                    <a:lumMod val="65000"/>
                    <a:lumOff val="35000"/>
                  </a:schemeClr>
                </a:solidFill>
                <a:ea typeface="Microsoft YaHei" panose="020B0503020204020204" pitchFamily="34" charset="-122"/>
                <a:cs typeface="+mn-ea"/>
                <a:sym typeface="+mn-lt"/>
              </a:rPr>
              <a:t>余人，专任教师</a:t>
            </a:r>
            <a:r>
              <a:rPr lang="en-US" altLang="zh-CN" sz="1600" dirty="0">
                <a:solidFill>
                  <a:schemeClr val="tx1">
                    <a:lumMod val="65000"/>
                    <a:lumOff val="35000"/>
                  </a:schemeClr>
                </a:solidFill>
                <a:ea typeface="Microsoft YaHei" panose="020B0503020204020204" pitchFamily="34" charset="-122"/>
                <a:cs typeface="+mn-ea"/>
                <a:sym typeface="+mn-lt"/>
              </a:rPr>
              <a:t>1063</a:t>
            </a:r>
            <a:r>
              <a:rPr lang="zh-CN" altLang="en-US" sz="1600" dirty="0">
                <a:solidFill>
                  <a:schemeClr val="tx1">
                    <a:lumMod val="65000"/>
                    <a:lumOff val="35000"/>
                  </a:schemeClr>
                </a:solidFill>
                <a:ea typeface="Microsoft YaHei" panose="020B0503020204020204" pitchFamily="34" charset="-122"/>
                <a:cs typeface="+mn-ea"/>
                <a:sym typeface="+mn-lt"/>
              </a:rPr>
              <a:t>人，博士学位教师占比</a:t>
            </a:r>
            <a:r>
              <a:rPr lang="en-US" altLang="zh-CN" sz="1600" dirty="0">
                <a:solidFill>
                  <a:schemeClr val="tx1">
                    <a:lumMod val="65000"/>
                    <a:lumOff val="35000"/>
                  </a:schemeClr>
                </a:solidFill>
                <a:ea typeface="Microsoft YaHei" panose="020B0503020204020204" pitchFamily="34" charset="-122"/>
                <a:cs typeface="+mn-ea"/>
                <a:sym typeface="+mn-lt"/>
              </a:rPr>
              <a:t>57.4%</a:t>
            </a:r>
          </a:p>
        </p:txBody>
      </p:sp>
      <p:cxnSp>
        <p:nvCxnSpPr>
          <p:cNvPr id="20" name="直接连接符 19">
            <a:extLst>
              <a:ext uri="{FF2B5EF4-FFF2-40B4-BE49-F238E27FC236}">
                <a16:creationId xmlns:a16="http://schemas.microsoft.com/office/drawing/2014/main" id="{D04C822C-5639-45F2-B5A7-7B26165C2525}"/>
              </a:ext>
            </a:extLst>
          </p:cNvPr>
          <p:cNvCxnSpPr/>
          <p:nvPr/>
        </p:nvCxnSpPr>
        <p:spPr>
          <a:xfrm>
            <a:off x="1889161" y="2256150"/>
            <a:ext cx="3027472" cy="0"/>
          </a:xfrm>
          <a:prstGeom prst="line">
            <a:avLst/>
          </a:prstGeom>
          <a:ln cap="rnd">
            <a:solidFill>
              <a:schemeClr val="accent4">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74747F24-F39B-4788-BEE2-95DEBC69C7CA}"/>
              </a:ext>
            </a:extLst>
          </p:cNvPr>
          <p:cNvSpPr/>
          <p:nvPr/>
        </p:nvSpPr>
        <p:spPr>
          <a:xfrm>
            <a:off x="6228082" y="1299366"/>
            <a:ext cx="5134862" cy="260252"/>
          </a:xfrm>
          <a:prstGeom prst="roundRect">
            <a:avLst>
              <a:gd name="adj" fmla="val 50000"/>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3" name="矩形: 圆角 22">
            <a:extLst>
              <a:ext uri="{FF2B5EF4-FFF2-40B4-BE49-F238E27FC236}">
                <a16:creationId xmlns:a16="http://schemas.microsoft.com/office/drawing/2014/main" id="{686C68B0-2AB8-4EB3-AF0E-3EA201F3D997}"/>
              </a:ext>
            </a:extLst>
          </p:cNvPr>
          <p:cNvSpPr/>
          <p:nvPr/>
        </p:nvSpPr>
        <p:spPr>
          <a:xfrm>
            <a:off x="6461507" y="1429687"/>
            <a:ext cx="4668009" cy="2308861"/>
          </a:xfrm>
          <a:prstGeom prst="roundRect">
            <a:avLst>
              <a:gd name="adj" fmla="val 769"/>
            </a:avLst>
          </a:prstGeom>
          <a:solidFill>
            <a:schemeClr val="bg1"/>
          </a:solidFill>
          <a:ln w="6350" cmpd="sng">
            <a:solidFill>
              <a:schemeClr val="accent1">
                <a:lumMod val="75000"/>
                <a:alpha val="70000"/>
              </a:schemeClr>
            </a:solidFill>
          </a:ln>
          <a:effectLst>
            <a:outerShdw blurRad="241300" dist="304800" dir="5400000" sx="91000" sy="91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4" name="矩形 24">
            <a:extLst>
              <a:ext uri="{FF2B5EF4-FFF2-40B4-BE49-F238E27FC236}">
                <a16:creationId xmlns:a16="http://schemas.microsoft.com/office/drawing/2014/main" id="{C9582E01-B97E-44A5-B03C-0B5D2EC20373}"/>
              </a:ext>
            </a:extLst>
          </p:cNvPr>
          <p:cNvSpPr>
            <a:spLocks noChangeArrowheads="1"/>
          </p:cNvSpPr>
          <p:nvPr/>
        </p:nvSpPr>
        <p:spPr bwMode="auto">
          <a:xfrm>
            <a:off x="8190220" y="1790285"/>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algn="ctr" defTabSz="1219170"/>
            <a:r>
              <a:rPr lang="zh-CN" altLang="en-US" sz="2000" dirty="0">
                <a:solidFill>
                  <a:schemeClr val="accent1"/>
                </a:solidFill>
                <a:ea typeface="Microsoft YaHei" panose="020B0503020204020204" pitchFamily="34" charset="-122"/>
                <a:cs typeface="+mn-ea"/>
                <a:sym typeface="+mn-lt"/>
              </a:rPr>
              <a:t>人才占比</a:t>
            </a:r>
          </a:p>
        </p:txBody>
      </p:sp>
      <p:sp>
        <p:nvSpPr>
          <p:cNvPr id="25" name="矩形 24">
            <a:extLst>
              <a:ext uri="{FF2B5EF4-FFF2-40B4-BE49-F238E27FC236}">
                <a16:creationId xmlns:a16="http://schemas.microsoft.com/office/drawing/2014/main" id="{D7476329-8D15-48B8-9195-868195CF5C3F}"/>
              </a:ext>
            </a:extLst>
          </p:cNvPr>
          <p:cNvSpPr>
            <a:spLocks noChangeArrowheads="1"/>
          </p:cNvSpPr>
          <p:nvPr/>
        </p:nvSpPr>
        <p:spPr bwMode="auto">
          <a:xfrm>
            <a:off x="8502803" y="1484088"/>
            <a:ext cx="585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rPr>
              <a:t>02</a:t>
            </a:r>
            <a:endParaRPr kumimoji="0" lang="zh-CN" altLang="en-US"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endParaRPr>
          </a:p>
        </p:txBody>
      </p:sp>
      <p:sp>
        <p:nvSpPr>
          <p:cNvPr id="26" name="矩形 25">
            <a:extLst>
              <a:ext uri="{FF2B5EF4-FFF2-40B4-BE49-F238E27FC236}">
                <a16:creationId xmlns:a16="http://schemas.microsoft.com/office/drawing/2014/main" id="{195C529D-EF93-4BDA-86E3-F7DADF5107AB}"/>
              </a:ext>
            </a:extLst>
          </p:cNvPr>
          <p:cNvSpPr/>
          <p:nvPr/>
        </p:nvSpPr>
        <p:spPr>
          <a:xfrm>
            <a:off x="6984336" y="2339288"/>
            <a:ext cx="3622358" cy="1259897"/>
          </a:xfrm>
          <a:prstGeom prst="rect">
            <a:avLst/>
          </a:prstGeom>
        </p:spPr>
        <p:txBody>
          <a:bodyPr wrap="square">
            <a:noAutofit/>
          </a:bodyPr>
          <a:lstStyle/>
          <a:p>
            <a:pPr algn="ctr">
              <a:lnSpc>
                <a:spcPct val="120000"/>
              </a:lnSpc>
            </a:pPr>
            <a:r>
              <a:rPr lang="zh-CN" altLang="en-US" sz="1600" dirty="0">
                <a:solidFill>
                  <a:schemeClr val="tx1">
                    <a:lumMod val="65000"/>
                    <a:lumOff val="35000"/>
                  </a:schemeClr>
                </a:solidFill>
                <a:ea typeface="Microsoft YaHei" panose="020B0503020204020204" pitchFamily="34" charset="-122"/>
                <a:cs typeface="+mn-ea"/>
                <a:sym typeface="+mn-lt"/>
              </a:rPr>
              <a:t>中国工程院院士</a:t>
            </a:r>
            <a:r>
              <a:rPr lang="en-US" altLang="zh-CN" sz="1600" dirty="0">
                <a:solidFill>
                  <a:schemeClr val="tx1">
                    <a:lumMod val="65000"/>
                    <a:lumOff val="35000"/>
                  </a:schemeClr>
                </a:solidFill>
                <a:ea typeface="Microsoft YaHei" panose="020B0503020204020204" pitchFamily="34" charset="-122"/>
                <a:cs typeface="+mn-ea"/>
                <a:sym typeface="+mn-lt"/>
              </a:rPr>
              <a:t>1</a:t>
            </a:r>
            <a:r>
              <a:rPr lang="zh-CN" altLang="en-US" sz="1600" dirty="0">
                <a:solidFill>
                  <a:schemeClr val="tx1">
                    <a:lumMod val="65000"/>
                    <a:lumOff val="35000"/>
                  </a:schemeClr>
                </a:solidFill>
                <a:ea typeface="Microsoft YaHei" panose="020B0503020204020204" pitchFamily="34" charset="-122"/>
                <a:cs typeface="+mn-ea"/>
                <a:sym typeface="+mn-lt"/>
              </a:rPr>
              <a:t>人，特聘院士</a:t>
            </a:r>
            <a:r>
              <a:rPr lang="en-US" altLang="zh-CN" sz="1600" dirty="0">
                <a:solidFill>
                  <a:schemeClr val="tx1">
                    <a:lumMod val="65000"/>
                    <a:lumOff val="35000"/>
                  </a:schemeClr>
                </a:solidFill>
                <a:ea typeface="Microsoft YaHei" panose="020B0503020204020204" pitchFamily="34" charset="-122"/>
                <a:cs typeface="+mn-ea"/>
                <a:sym typeface="+mn-lt"/>
              </a:rPr>
              <a:t>11</a:t>
            </a:r>
            <a:r>
              <a:rPr lang="zh-CN" altLang="en-US" sz="1600" dirty="0">
                <a:solidFill>
                  <a:schemeClr val="tx1">
                    <a:lumMod val="65000"/>
                    <a:lumOff val="35000"/>
                  </a:schemeClr>
                </a:solidFill>
                <a:ea typeface="Microsoft YaHei" panose="020B0503020204020204" pitchFamily="34" charset="-122"/>
                <a:cs typeface="+mn-ea"/>
                <a:sym typeface="+mn-lt"/>
              </a:rPr>
              <a:t>人，国家级人才称号</a:t>
            </a:r>
            <a:r>
              <a:rPr lang="en-US" altLang="zh-CN" sz="1600" dirty="0">
                <a:solidFill>
                  <a:schemeClr val="tx1">
                    <a:lumMod val="65000"/>
                    <a:lumOff val="35000"/>
                  </a:schemeClr>
                </a:solidFill>
                <a:ea typeface="Microsoft YaHei" panose="020B0503020204020204" pitchFamily="34" charset="-122"/>
                <a:cs typeface="+mn-ea"/>
                <a:sym typeface="+mn-lt"/>
              </a:rPr>
              <a:t>4</a:t>
            </a:r>
            <a:r>
              <a:rPr lang="zh-CN" altLang="en-US" sz="1600" dirty="0">
                <a:solidFill>
                  <a:schemeClr val="tx1">
                    <a:lumMod val="65000"/>
                    <a:lumOff val="35000"/>
                  </a:schemeClr>
                </a:solidFill>
                <a:ea typeface="Microsoft YaHei" panose="020B0503020204020204" pitchFamily="34" charset="-122"/>
                <a:cs typeface="+mn-ea"/>
                <a:sym typeface="+mn-lt"/>
              </a:rPr>
              <a:t>人，享受国务院政府特殊津贴专家</a:t>
            </a:r>
            <a:r>
              <a:rPr lang="en-US" altLang="zh-CN" sz="1600" dirty="0">
                <a:solidFill>
                  <a:schemeClr val="tx1">
                    <a:lumMod val="65000"/>
                    <a:lumOff val="35000"/>
                  </a:schemeClr>
                </a:solidFill>
                <a:ea typeface="Microsoft YaHei" panose="020B0503020204020204" pitchFamily="34" charset="-122"/>
                <a:cs typeface="+mn-ea"/>
                <a:sym typeface="+mn-lt"/>
              </a:rPr>
              <a:t>28</a:t>
            </a:r>
            <a:r>
              <a:rPr lang="zh-CN" altLang="en-US" sz="1600" dirty="0">
                <a:solidFill>
                  <a:schemeClr val="tx1">
                    <a:lumMod val="65000"/>
                    <a:lumOff val="35000"/>
                  </a:schemeClr>
                </a:solidFill>
                <a:ea typeface="Microsoft YaHei" panose="020B0503020204020204" pitchFamily="34" charset="-122"/>
                <a:cs typeface="+mn-ea"/>
                <a:sym typeface="+mn-lt"/>
              </a:rPr>
              <a:t>人，各类省级人才称号</a:t>
            </a:r>
            <a:r>
              <a:rPr lang="en-US" altLang="zh-CN" sz="1600" dirty="0">
                <a:solidFill>
                  <a:schemeClr val="tx1">
                    <a:lumMod val="65000"/>
                    <a:lumOff val="35000"/>
                  </a:schemeClr>
                </a:solidFill>
                <a:ea typeface="Microsoft YaHei" panose="020B0503020204020204" pitchFamily="34" charset="-122"/>
                <a:cs typeface="+mn-ea"/>
                <a:sym typeface="+mn-lt"/>
              </a:rPr>
              <a:t>116</a:t>
            </a:r>
            <a:r>
              <a:rPr lang="zh-CN" altLang="en-US" sz="1600" dirty="0">
                <a:solidFill>
                  <a:schemeClr val="tx1">
                    <a:lumMod val="65000"/>
                    <a:lumOff val="35000"/>
                  </a:schemeClr>
                </a:solidFill>
                <a:ea typeface="Microsoft YaHei" panose="020B0503020204020204" pitchFamily="34" charset="-122"/>
                <a:cs typeface="+mn-ea"/>
                <a:sym typeface="+mn-lt"/>
              </a:rPr>
              <a:t>人次</a:t>
            </a:r>
          </a:p>
        </p:txBody>
      </p:sp>
      <p:cxnSp>
        <p:nvCxnSpPr>
          <p:cNvPr id="27" name="直接连接符 26">
            <a:extLst>
              <a:ext uri="{FF2B5EF4-FFF2-40B4-BE49-F238E27FC236}">
                <a16:creationId xmlns:a16="http://schemas.microsoft.com/office/drawing/2014/main" id="{3F27CD20-9D45-4816-9E1D-3054AF80718E}"/>
              </a:ext>
            </a:extLst>
          </p:cNvPr>
          <p:cNvCxnSpPr/>
          <p:nvPr/>
        </p:nvCxnSpPr>
        <p:spPr>
          <a:xfrm>
            <a:off x="7211569" y="2256150"/>
            <a:ext cx="3181358" cy="0"/>
          </a:xfrm>
          <a:prstGeom prst="line">
            <a:avLst/>
          </a:prstGeom>
          <a:ln cap="rnd">
            <a:solidFill>
              <a:schemeClr val="accent4">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29" name="矩形: 圆角 28">
            <a:extLst>
              <a:ext uri="{FF2B5EF4-FFF2-40B4-BE49-F238E27FC236}">
                <a16:creationId xmlns:a16="http://schemas.microsoft.com/office/drawing/2014/main" id="{CB2D0050-9369-4883-9367-CDC2E47DF6F8}"/>
              </a:ext>
            </a:extLst>
          </p:cNvPr>
          <p:cNvSpPr/>
          <p:nvPr/>
        </p:nvSpPr>
        <p:spPr>
          <a:xfrm>
            <a:off x="953246" y="4007315"/>
            <a:ext cx="4886482" cy="260252"/>
          </a:xfrm>
          <a:prstGeom prst="roundRect">
            <a:avLst>
              <a:gd name="adj" fmla="val 50000"/>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0" name="矩形: 圆角 29">
            <a:extLst>
              <a:ext uri="{FF2B5EF4-FFF2-40B4-BE49-F238E27FC236}">
                <a16:creationId xmlns:a16="http://schemas.microsoft.com/office/drawing/2014/main" id="{2FCA41A0-E349-4B7A-B60E-333434295292}"/>
              </a:ext>
            </a:extLst>
          </p:cNvPr>
          <p:cNvSpPr/>
          <p:nvPr/>
        </p:nvSpPr>
        <p:spPr>
          <a:xfrm>
            <a:off x="1175380" y="4137636"/>
            <a:ext cx="4442211" cy="2308861"/>
          </a:xfrm>
          <a:prstGeom prst="roundRect">
            <a:avLst>
              <a:gd name="adj" fmla="val 769"/>
            </a:avLst>
          </a:prstGeom>
          <a:solidFill>
            <a:schemeClr val="bg1"/>
          </a:solidFill>
          <a:ln w="6350" cmpd="sng">
            <a:solidFill>
              <a:schemeClr val="accent1">
                <a:lumMod val="75000"/>
                <a:alpha val="70000"/>
              </a:schemeClr>
            </a:solidFill>
          </a:ln>
          <a:effectLst>
            <a:outerShdw blurRad="241300" dist="304800" dir="5400000" sx="91000" sy="91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1" name="矩形 24">
            <a:extLst>
              <a:ext uri="{FF2B5EF4-FFF2-40B4-BE49-F238E27FC236}">
                <a16:creationId xmlns:a16="http://schemas.microsoft.com/office/drawing/2014/main" id="{FEE42C40-A150-41C3-834A-3F58104527EC}"/>
              </a:ext>
            </a:extLst>
          </p:cNvPr>
          <p:cNvSpPr>
            <a:spLocks noChangeArrowheads="1"/>
          </p:cNvSpPr>
          <p:nvPr/>
        </p:nvSpPr>
        <p:spPr bwMode="auto">
          <a:xfrm>
            <a:off x="2791195" y="44982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algn="ctr" defTabSz="1219170"/>
            <a:r>
              <a:rPr lang="zh-CN" altLang="en-US" sz="2000" dirty="0">
                <a:solidFill>
                  <a:schemeClr val="accent1"/>
                </a:solidFill>
                <a:ea typeface="Microsoft YaHei" panose="020B0503020204020204" pitchFamily="34" charset="-122"/>
                <a:cs typeface="+mn-ea"/>
                <a:sym typeface="+mn-lt"/>
              </a:rPr>
              <a:t>教育团队</a:t>
            </a:r>
          </a:p>
        </p:txBody>
      </p:sp>
      <p:sp>
        <p:nvSpPr>
          <p:cNvPr id="32" name="矩形 24">
            <a:extLst>
              <a:ext uri="{FF2B5EF4-FFF2-40B4-BE49-F238E27FC236}">
                <a16:creationId xmlns:a16="http://schemas.microsoft.com/office/drawing/2014/main" id="{27DD28F6-98E0-430F-A46C-51C5BB91D83C}"/>
              </a:ext>
            </a:extLst>
          </p:cNvPr>
          <p:cNvSpPr>
            <a:spLocks noChangeArrowheads="1"/>
          </p:cNvSpPr>
          <p:nvPr/>
        </p:nvSpPr>
        <p:spPr bwMode="auto">
          <a:xfrm>
            <a:off x="3103776" y="4192037"/>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rPr>
              <a:t>03</a:t>
            </a:r>
            <a:endParaRPr kumimoji="0" lang="zh-CN" altLang="en-US"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endParaRPr>
          </a:p>
        </p:txBody>
      </p:sp>
      <p:sp>
        <p:nvSpPr>
          <p:cNvPr id="33" name="矩形 32">
            <a:extLst>
              <a:ext uri="{FF2B5EF4-FFF2-40B4-BE49-F238E27FC236}">
                <a16:creationId xmlns:a16="http://schemas.microsoft.com/office/drawing/2014/main" id="{B0C695D1-797E-40BC-944E-E333CE0C5032}"/>
              </a:ext>
            </a:extLst>
          </p:cNvPr>
          <p:cNvSpPr/>
          <p:nvPr/>
        </p:nvSpPr>
        <p:spPr>
          <a:xfrm>
            <a:off x="1585305" y="5047237"/>
            <a:ext cx="3622363" cy="1259897"/>
          </a:xfrm>
          <a:prstGeom prst="rect">
            <a:avLst/>
          </a:prstGeom>
        </p:spPr>
        <p:txBody>
          <a:bodyPr wrap="square">
            <a:noAutofit/>
          </a:bodyPr>
          <a:lstStyle/>
          <a:p>
            <a:pPr algn="ctr">
              <a:lnSpc>
                <a:spcPct val="120000"/>
              </a:lnSpc>
            </a:pPr>
            <a:r>
              <a:rPr lang="zh-CN" altLang="en-US" sz="1600" dirty="0">
                <a:solidFill>
                  <a:schemeClr val="tx1">
                    <a:lumMod val="65000"/>
                    <a:lumOff val="35000"/>
                  </a:schemeClr>
                </a:solidFill>
                <a:ea typeface="Microsoft YaHei" panose="020B0503020204020204" pitchFamily="34" charset="-122"/>
                <a:cs typeface="+mn-ea"/>
                <a:sym typeface="+mn-lt"/>
              </a:rPr>
              <a:t>国家国防科工局国防科技创新团队</a:t>
            </a:r>
            <a:r>
              <a:rPr lang="en-US" altLang="zh-CN" sz="1600" dirty="0">
                <a:solidFill>
                  <a:schemeClr val="tx1">
                    <a:lumMod val="65000"/>
                    <a:lumOff val="35000"/>
                  </a:schemeClr>
                </a:solidFill>
                <a:ea typeface="Microsoft YaHei" panose="020B0503020204020204" pitchFamily="34" charset="-122"/>
                <a:cs typeface="+mn-ea"/>
                <a:sym typeface="+mn-lt"/>
              </a:rPr>
              <a:t>1</a:t>
            </a:r>
            <a:r>
              <a:rPr lang="zh-CN" altLang="en-US" sz="1600" dirty="0">
                <a:solidFill>
                  <a:schemeClr val="tx1">
                    <a:lumMod val="65000"/>
                    <a:lumOff val="35000"/>
                  </a:schemeClr>
                </a:solidFill>
                <a:ea typeface="Microsoft YaHei" panose="020B0503020204020204" pitchFamily="34" charset="-122"/>
                <a:cs typeface="+mn-ea"/>
                <a:sym typeface="+mn-lt"/>
              </a:rPr>
              <a:t>个，辽宁省“兴辽英才”高水平创新创业团队</a:t>
            </a:r>
            <a:r>
              <a:rPr lang="en-US" altLang="zh-CN" sz="1600" dirty="0">
                <a:solidFill>
                  <a:schemeClr val="tx1">
                    <a:lumMod val="65000"/>
                    <a:lumOff val="35000"/>
                  </a:schemeClr>
                </a:solidFill>
                <a:ea typeface="Microsoft YaHei" panose="020B0503020204020204" pitchFamily="34" charset="-122"/>
                <a:cs typeface="+mn-ea"/>
                <a:sym typeface="+mn-lt"/>
              </a:rPr>
              <a:t>1</a:t>
            </a:r>
            <a:r>
              <a:rPr lang="zh-CN" altLang="en-US" sz="1600" dirty="0">
                <a:solidFill>
                  <a:schemeClr val="tx1">
                    <a:lumMod val="65000"/>
                    <a:lumOff val="35000"/>
                  </a:schemeClr>
                </a:solidFill>
                <a:ea typeface="Microsoft YaHei" panose="020B0503020204020204" pitchFamily="34" charset="-122"/>
                <a:cs typeface="+mn-ea"/>
                <a:sym typeface="+mn-lt"/>
              </a:rPr>
              <a:t>个，辽宁省高校创新团队</a:t>
            </a:r>
            <a:r>
              <a:rPr lang="en-US" altLang="zh-CN" sz="1600" dirty="0">
                <a:solidFill>
                  <a:schemeClr val="tx1">
                    <a:lumMod val="65000"/>
                    <a:lumOff val="35000"/>
                  </a:schemeClr>
                </a:solidFill>
                <a:ea typeface="Microsoft YaHei" panose="020B0503020204020204" pitchFamily="34" charset="-122"/>
                <a:cs typeface="+mn-ea"/>
                <a:sym typeface="+mn-lt"/>
              </a:rPr>
              <a:t>18</a:t>
            </a:r>
            <a:r>
              <a:rPr lang="zh-CN" altLang="en-US" sz="1600" dirty="0">
                <a:solidFill>
                  <a:schemeClr val="tx1">
                    <a:lumMod val="65000"/>
                    <a:lumOff val="35000"/>
                  </a:schemeClr>
                </a:solidFill>
                <a:ea typeface="Microsoft YaHei" panose="020B0503020204020204" pitchFamily="34" charset="-122"/>
                <a:cs typeface="+mn-ea"/>
                <a:sym typeface="+mn-lt"/>
              </a:rPr>
              <a:t>个，辽宁省黄大年式教师团队</a:t>
            </a:r>
            <a:r>
              <a:rPr lang="en-US" altLang="zh-CN" sz="1600" dirty="0">
                <a:solidFill>
                  <a:schemeClr val="tx1">
                    <a:lumMod val="65000"/>
                    <a:lumOff val="35000"/>
                  </a:schemeClr>
                </a:solidFill>
                <a:ea typeface="Microsoft YaHei" panose="020B0503020204020204" pitchFamily="34" charset="-122"/>
                <a:cs typeface="+mn-ea"/>
                <a:sym typeface="+mn-lt"/>
              </a:rPr>
              <a:t>3</a:t>
            </a:r>
            <a:r>
              <a:rPr lang="zh-CN" altLang="en-US" sz="1600" dirty="0">
                <a:solidFill>
                  <a:schemeClr val="tx1">
                    <a:lumMod val="65000"/>
                    <a:lumOff val="35000"/>
                  </a:schemeClr>
                </a:solidFill>
                <a:ea typeface="Microsoft YaHei" panose="020B0503020204020204" pitchFamily="34" charset="-122"/>
                <a:cs typeface="+mn-ea"/>
                <a:sym typeface="+mn-lt"/>
              </a:rPr>
              <a:t>个</a:t>
            </a:r>
          </a:p>
        </p:txBody>
      </p:sp>
      <p:cxnSp>
        <p:nvCxnSpPr>
          <p:cNvPr id="34" name="直接连接符 33">
            <a:extLst>
              <a:ext uri="{FF2B5EF4-FFF2-40B4-BE49-F238E27FC236}">
                <a16:creationId xmlns:a16="http://schemas.microsoft.com/office/drawing/2014/main" id="{C5FC1615-EE33-4DF1-83C7-702EF5DA564F}"/>
              </a:ext>
            </a:extLst>
          </p:cNvPr>
          <p:cNvCxnSpPr/>
          <p:nvPr/>
        </p:nvCxnSpPr>
        <p:spPr>
          <a:xfrm>
            <a:off x="1889161" y="4964099"/>
            <a:ext cx="3027472" cy="0"/>
          </a:xfrm>
          <a:prstGeom prst="line">
            <a:avLst/>
          </a:prstGeom>
          <a:ln cap="rnd">
            <a:solidFill>
              <a:schemeClr val="accent4">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36" name="矩形: 圆角 35">
            <a:extLst>
              <a:ext uri="{FF2B5EF4-FFF2-40B4-BE49-F238E27FC236}">
                <a16:creationId xmlns:a16="http://schemas.microsoft.com/office/drawing/2014/main" id="{5E7F8D11-6220-42EF-B889-713153DE02CF}"/>
              </a:ext>
            </a:extLst>
          </p:cNvPr>
          <p:cNvSpPr/>
          <p:nvPr/>
        </p:nvSpPr>
        <p:spPr>
          <a:xfrm>
            <a:off x="6228082" y="4007315"/>
            <a:ext cx="5134862" cy="260252"/>
          </a:xfrm>
          <a:prstGeom prst="roundRect">
            <a:avLst>
              <a:gd name="adj" fmla="val 50000"/>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7" name="矩形: 圆角 36">
            <a:extLst>
              <a:ext uri="{FF2B5EF4-FFF2-40B4-BE49-F238E27FC236}">
                <a16:creationId xmlns:a16="http://schemas.microsoft.com/office/drawing/2014/main" id="{FB4C6F6C-8AFA-415B-B993-9FA2E9AD60F2}"/>
              </a:ext>
            </a:extLst>
          </p:cNvPr>
          <p:cNvSpPr/>
          <p:nvPr/>
        </p:nvSpPr>
        <p:spPr>
          <a:xfrm>
            <a:off x="6461507" y="4164354"/>
            <a:ext cx="4668009" cy="2308861"/>
          </a:xfrm>
          <a:prstGeom prst="roundRect">
            <a:avLst>
              <a:gd name="adj" fmla="val 769"/>
            </a:avLst>
          </a:prstGeom>
          <a:solidFill>
            <a:schemeClr val="bg1"/>
          </a:solidFill>
          <a:ln w="6350" cmpd="sng">
            <a:solidFill>
              <a:schemeClr val="accent1">
                <a:lumMod val="75000"/>
                <a:alpha val="70000"/>
              </a:schemeClr>
            </a:solidFill>
          </a:ln>
          <a:effectLst>
            <a:outerShdw blurRad="241300" dist="304800" dir="5400000" sx="91000" sy="91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8" name="矩形 24">
            <a:extLst>
              <a:ext uri="{FF2B5EF4-FFF2-40B4-BE49-F238E27FC236}">
                <a16:creationId xmlns:a16="http://schemas.microsoft.com/office/drawing/2014/main" id="{15FD196F-CA2A-4F0F-BBCB-3ABD1508D369}"/>
              </a:ext>
            </a:extLst>
          </p:cNvPr>
          <p:cNvSpPr>
            <a:spLocks noChangeArrowheads="1"/>
          </p:cNvSpPr>
          <p:nvPr/>
        </p:nvSpPr>
        <p:spPr bwMode="auto">
          <a:xfrm>
            <a:off x="8190216" y="44982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rPr>
              <a:t>教育项目</a:t>
            </a:r>
          </a:p>
        </p:txBody>
      </p:sp>
      <p:sp>
        <p:nvSpPr>
          <p:cNvPr id="39" name="矩形 24">
            <a:extLst>
              <a:ext uri="{FF2B5EF4-FFF2-40B4-BE49-F238E27FC236}">
                <a16:creationId xmlns:a16="http://schemas.microsoft.com/office/drawing/2014/main" id="{ED1A1CF9-E14C-42D5-9D44-BA085B9749D8}"/>
              </a:ext>
            </a:extLst>
          </p:cNvPr>
          <p:cNvSpPr>
            <a:spLocks noChangeArrowheads="1"/>
          </p:cNvSpPr>
          <p:nvPr/>
        </p:nvSpPr>
        <p:spPr bwMode="auto">
          <a:xfrm>
            <a:off x="8502803" y="4192037"/>
            <a:ext cx="585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rPr>
              <a:t>04</a:t>
            </a:r>
            <a:endParaRPr kumimoji="0" lang="zh-CN" altLang="en-US" sz="2800" b="0" i="0" u="none" strike="noStrike" kern="1200" cap="none" spc="0" normalizeH="0" baseline="0" noProof="0" dirty="0">
              <a:ln>
                <a:noFill/>
              </a:ln>
              <a:gradFill flip="none" rotWithShape="1">
                <a:gsLst>
                  <a:gs pos="100000">
                    <a:schemeClr val="accent1">
                      <a:lumMod val="60000"/>
                      <a:lumOff val="40000"/>
                      <a:alpha val="0"/>
                    </a:schemeClr>
                  </a:gs>
                  <a:gs pos="27000">
                    <a:schemeClr val="accent1"/>
                  </a:gs>
                </a:gsLst>
                <a:lin ang="5400000" scaled="1"/>
                <a:tileRect/>
              </a:gradFill>
              <a:effectLst/>
              <a:uLnTx/>
              <a:uFillTx/>
              <a:ea typeface="Microsoft YaHei" panose="020B0503020204020204" pitchFamily="34" charset="-122"/>
              <a:cs typeface="+mn-ea"/>
              <a:sym typeface="+mn-lt"/>
            </a:endParaRPr>
          </a:p>
        </p:txBody>
      </p:sp>
      <p:sp>
        <p:nvSpPr>
          <p:cNvPr id="40" name="矩形 39">
            <a:extLst>
              <a:ext uri="{FF2B5EF4-FFF2-40B4-BE49-F238E27FC236}">
                <a16:creationId xmlns:a16="http://schemas.microsoft.com/office/drawing/2014/main" id="{07F5B55D-F572-4F53-BE3C-581D0CC68FBF}"/>
              </a:ext>
            </a:extLst>
          </p:cNvPr>
          <p:cNvSpPr/>
          <p:nvPr/>
        </p:nvSpPr>
        <p:spPr>
          <a:xfrm>
            <a:off x="7004139" y="5020460"/>
            <a:ext cx="3582744" cy="964431"/>
          </a:xfrm>
          <a:prstGeom prst="rect">
            <a:avLst/>
          </a:prstGeom>
        </p:spPr>
        <p:txBody>
          <a:bodyPr wrap="square">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dirty="0">
                <a:solidFill>
                  <a:schemeClr val="tx1">
                    <a:lumMod val="65000"/>
                    <a:lumOff val="35000"/>
                  </a:schemeClr>
                </a:solidFill>
                <a:ea typeface="Microsoft YaHei" panose="020B0503020204020204" pitchFamily="34" charset="-122"/>
                <a:cs typeface="+mn-ea"/>
                <a:sym typeface="+mn-lt"/>
              </a:rPr>
              <a:t>现有教育部批准中外合作办学本科教育项目</a:t>
            </a:r>
            <a:r>
              <a:rPr lang="en-US" altLang="zh-CN" sz="1600" dirty="0">
                <a:solidFill>
                  <a:schemeClr val="tx1">
                    <a:lumMod val="65000"/>
                    <a:lumOff val="35000"/>
                  </a:schemeClr>
                </a:solidFill>
                <a:ea typeface="Microsoft YaHei" panose="020B0503020204020204" pitchFamily="34" charset="-122"/>
                <a:cs typeface="+mn-ea"/>
                <a:sym typeface="+mn-lt"/>
              </a:rPr>
              <a:t>2</a:t>
            </a:r>
            <a:r>
              <a:rPr lang="zh-CN" altLang="en-US" sz="1600" dirty="0">
                <a:solidFill>
                  <a:schemeClr val="tx1">
                    <a:lumMod val="65000"/>
                    <a:lumOff val="35000"/>
                  </a:schemeClr>
                </a:solidFill>
                <a:ea typeface="Microsoft YaHei" panose="020B0503020204020204" pitchFamily="34" charset="-122"/>
                <a:cs typeface="+mn-ea"/>
                <a:sym typeface="+mn-lt"/>
              </a:rPr>
              <a:t>个，</a:t>
            </a:r>
            <a:r>
              <a:rPr lang="en-US" altLang="zh-CN" sz="1600" dirty="0">
                <a:solidFill>
                  <a:schemeClr val="tx1">
                    <a:lumMod val="65000"/>
                    <a:lumOff val="35000"/>
                  </a:schemeClr>
                </a:solidFill>
                <a:ea typeface="Microsoft YaHei" panose="020B0503020204020204" pitchFamily="34" charset="-122"/>
                <a:cs typeface="+mn-ea"/>
                <a:sym typeface="+mn-lt"/>
              </a:rPr>
              <a:t>1</a:t>
            </a:r>
            <a:r>
              <a:rPr lang="zh-CN" altLang="en-US" sz="1600" dirty="0">
                <a:solidFill>
                  <a:schemeClr val="tx1">
                    <a:lumMod val="65000"/>
                    <a:lumOff val="35000"/>
                  </a:schemeClr>
                </a:solidFill>
                <a:ea typeface="Microsoft YaHei" panose="020B0503020204020204" pitchFamily="34" charset="-122"/>
                <a:cs typeface="+mn-ea"/>
                <a:sym typeface="+mn-lt"/>
              </a:rPr>
              <a:t>个中外合作办学机构正在教育部审批中</a:t>
            </a:r>
          </a:p>
        </p:txBody>
      </p:sp>
      <p:cxnSp>
        <p:nvCxnSpPr>
          <p:cNvPr id="41" name="直接连接符 40">
            <a:extLst>
              <a:ext uri="{FF2B5EF4-FFF2-40B4-BE49-F238E27FC236}">
                <a16:creationId xmlns:a16="http://schemas.microsoft.com/office/drawing/2014/main" id="{F9C0FC88-94EC-4929-9673-16DC2A868404}"/>
              </a:ext>
            </a:extLst>
          </p:cNvPr>
          <p:cNvCxnSpPr/>
          <p:nvPr/>
        </p:nvCxnSpPr>
        <p:spPr>
          <a:xfrm>
            <a:off x="7211569" y="4964099"/>
            <a:ext cx="3181358" cy="0"/>
          </a:xfrm>
          <a:prstGeom prst="line">
            <a:avLst/>
          </a:prstGeom>
          <a:ln cap="rnd">
            <a:solidFill>
              <a:schemeClr val="accent4">
                <a:lumMod val="75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71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101">
            <a:extLst>
              <a:ext uri="{FF2B5EF4-FFF2-40B4-BE49-F238E27FC236}">
                <a16:creationId xmlns:a16="http://schemas.microsoft.com/office/drawing/2014/main" id="{C2741522-11D0-41A9-8657-0BCE61920BB9}"/>
              </a:ext>
            </a:extLst>
          </p:cNvPr>
          <p:cNvSpPr/>
          <p:nvPr/>
        </p:nvSpPr>
        <p:spPr>
          <a:xfrm>
            <a:off x="1178606" y="1604082"/>
            <a:ext cx="10096046" cy="4896765"/>
          </a:xfrm>
          <a:prstGeom prst="rect">
            <a:avLst/>
          </a:prstGeom>
          <a:solidFill>
            <a:schemeClr val="bg1"/>
          </a:solidFill>
          <a:ln w="12700">
            <a:solidFill>
              <a:schemeClr val="accent1"/>
            </a:solidFill>
          </a:ln>
          <a:effectLst>
            <a:outerShdw blurRad="177800" sx="102000" sy="102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103" name="矩形 102">
            <a:extLst>
              <a:ext uri="{FF2B5EF4-FFF2-40B4-BE49-F238E27FC236}">
                <a16:creationId xmlns:a16="http://schemas.microsoft.com/office/drawing/2014/main" id="{1124D47E-06A2-4FA2-979E-E2DBF0305EB3}"/>
              </a:ext>
            </a:extLst>
          </p:cNvPr>
          <p:cNvSpPr/>
          <p:nvPr/>
        </p:nvSpPr>
        <p:spPr>
          <a:xfrm>
            <a:off x="1047977" y="1436439"/>
            <a:ext cx="10096046" cy="4896765"/>
          </a:xfrm>
          <a:prstGeom prst="rect">
            <a:avLst/>
          </a:prstGeom>
          <a:solidFill>
            <a:schemeClr val="bg1"/>
          </a:solidFill>
          <a:ln w="12700">
            <a:solidFill>
              <a:schemeClr val="accent1"/>
            </a:solidFill>
          </a:ln>
          <a:effectLst>
            <a:outerShdw blurRad="177800" sx="102000" sy="102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graphicFrame>
        <p:nvGraphicFramePr>
          <p:cNvPr id="104" name="PA-Chart 3">
            <a:extLst>
              <a:ext uri="{FF2B5EF4-FFF2-40B4-BE49-F238E27FC236}">
                <a16:creationId xmlns:a16="http://schemas.microsoft.com/office/drawing/2014/main" id="{25837700-E704-4026-97BC-43DE417D2E9B}"/>
              </a:ext>
            </a:extLst>
          </p:cNvPr>
          <p:cNvGraphicFramePr/>
          <p:nvPr>
            <p:extLst>
              <p:ext uri="{D42A27DB-BD31-4B8C-83A1-F6EECF244321}">
                <p14:modId xmlns:p14="http://schemas.microsoft.com/office/powerpoint/2010/main" val="1413741023"/>
              </p:ext>
            </p:extLst>
          </p:nvPr>
        </p:nvGraphicFramePr>
        <p:xfrm>
          <a:off x="1477694" y="2345987"/>
          <a:ext cx="8947234" cy="2728037"/>
        </p:xfrm>
        <a:graphic>
          <a:graphicData uri="http://schemas.openxmlformats.org/drawingml/2006/chart">
            <c:chart xmlns:c="http://schemas.openxmlformats.org/drawingml/2006/chart" xmlns:r="http://schemas.openxmlformats.org/officeDocument/2006/relationships" r:id="rId3"/>
          </a:graphicData>
        </a:graphic>
      </p:graphicFrame>
      <p:sp>
        <p:nvSpPr>
          <p:cNvPr id="105" name="矩形 104">
            <a:extLst>
              <a:ext uri="{FF2B5EF4-FFF2-40B4-BE49-F238E27FC236}">
                <a16:creationId xmlns:a16="http://schemas.microsoft.com/office/drawing/2014/main" id="{3EC1F7AD-98D0-47B9-A08D-BF8F185907C4}"/>
              </a:ext>
            </a:extLst>
          </p:cNvPr>
          <p:cNvSpPr/>
          <p:nvPr/>
        </p:nvSpPr>
        <p:spPr>
          <a:xfrm>
            <a:off x="3927249" y="1677044"/>
            <a:ext cx="4468130" cy="576293"/>
          </a:xfrm>
          <a:prstGeom prst="rect">
            <a:avLst/>
          </a:prstGeom>
          <a:noFill/>
        </p:spPr>
        <p:txBody>
          <a:bodyPr wrap="square" lIns="180000" tIns="72000" rIns="180000" bIns="7200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a:r>
              <a:rPr lang="zh-CN" altLang="en-US" sz="2800" b="1" dirty="0">
                <a:solidFill>
                  <a:schemeClr val="accent1"/>
                </a:solidFill>
                <a:ea typeface="Microsoft YaHei" panose="020B0503020204020204" pitchFamily="34" charset="-122"/>
                <a:cs typeface="+mn-ea"/>
                <a:sym typeface="+mn-lt"/>
              </a:rPr>
              <a:t>沈航所获奖项占比</a:t>
            </a:r>
          </a:p>
        </p:txBody>
      </p:sp>
      <p:sp>
        <p:nvSpPr>
          <p:cNvPr id="106" name="矩形 105">
            <a:extLst>
              <a:ext uri="{FF2B5EF4-FFF2-40B4-BE49-F238E27FC236}">
                <a16:creationId xmlns:a16="http://schemas.microsoft.com/office/drawing/2014/main" id="{51499F58-60EE-49AF-AADC-78304305F31E}"/>
              </a:ext>
            </a:extLst>
          </p:cNvPr>
          <p:cNvSpPr/>
          <p:nvPr/>
        </p:nvSpPr>
        <p:spPr>
          <a:xfrm>
            <a:off x="1983761" y="4847536"/>
            <a:ext cx="8355106" cy="1569490"/>
          </a:xfrm>
          <a:prstGeom prst="rect">
            <a:avLst/>
          </a:prstGeom>
          <a:noFill/>
        </p:spPr>
        <p:txBody>
          <a:bodyPr wrap="squar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zh-CN" altLang="en-US" sz="2000" b="0" i="0" dirty="0">
                <a:solidFill>
                  <a:srgbClr val="333333"/>
                </a:solidFill>
                <a:effectLst/>
                <a:ea typeface="Microsoft YaHei" panose="020B0503020204020204" pitchFamily="34" charset="-122"/>
                <a:cs typeface="+mn-ea"/>
                <a:sym typeface="+mn-lt"/>
              </a:rPr>
              <a:t>学校获批省科技厅科技成果转化政策激励试点单位，被授予省教育厅高校服务辽宁振兴发展科技成果省内转化十强高校等称号。</a:t>
            </a:r>
            <a:endParaRPr lang="en-US" altLang="zh-CN" sz="2000" dirty="0">
              <a:ea typeface="Microsoft YaHei" panose="020B0503020204020204" pitchFamily="34" charset="-122"/>
              <a:cs typeface="+mn-ea"/>
              <a:sym typeface="+mn-lt"/>
            </a:endParaRPr>
          </a:p>
        </p:txBody>
      </p:sp>
      <p:sp>
        <p:nvSpPr>
          <p:cNvPr id="8" name="文本框 7">
            <a:extLst>
              <a:ext uri="{FF2B5EF4-FFF2-40B4-BE49-F238E27FC236}">
                <a16:creationId xmlns:a16="http://schemas.microsoft.com/office/drawing/2014/main" id="{D8E0F7AD-CC27-A133-4C0C-748406742CE2}"/>
              </a:ext>
            </a:extLst>
          </p:cNvPr>
          <p:cNvSpPr txBox="1"/>
          <p:nvPr>
            <p:custDataLst>
              <p:tags r:id="rId1"/>
            </p:custDataLst>
          </p:nvPr>
        </p:nvSpPr>
        <p:spPr>
          <a:xfrm>
            <a:off x="5213538"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教育水平</a:t>
            </a:r>
          </a:p>
        </p:txBody>
      </p:sp>
    </p:spTree>
    <p:extLst>
      <p:ext uri="{BB962C8B-B14F-4D97-AF65-F5344CB8AC3E}">
        <p14:creationId xmlns:p14="http://schemas.microsoft.com/office/powerpoint/2010/main" val="136185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弧形 148">
            <a:extLst>
              <a:ext uri="{FF2B5EF4-FFF2-40B4-BE49-F238E27FC236}">
                <a16:creationId xmlns:a16="http://schemas.microsoft.com/office/drawing/2014/main" id="{EBE75A63-1F21-4C9A-A8CB-02097EDC0DEA}"/>
              </a:ext>
            </a:extLst>
          </p:cNvPr>
          <p:cNvSpPr/>
          <p:nvPr/>
        </p:nvSpPr>
        <p:spPr>
          <a:xfrm>
            <a:off x="1702684" y="1881946"/>
            <a:ext cx="2101328" cy="2101328"/>
          </a:xfrm>
          <a:prstGeom prst="arc">
            <a:avLst>
              <a:gd name="adj1" fmla="val 17279385"/>
              <a:gd name="adj2" fmla="val 17262036"/>
            </a:avLst>
          </a:prstGeom>
          <a:ln w="215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50" name="弧形 149">
            <a:extLst>
              <a:ext uri="{FF2B5EF4-FFF2-40B4-BE49-F238E27FC236}">
                <a16:creationId xmlns:a16="http://schemas.microsoft.com/office/drawing/2014/main" id="{05D20DB1-ED27-41FA-8D7C-3E54FE82D8ED}"/>
              </a:ext>
            </a:extLst>
          </p:cNvPr>
          <p:cNvSpPr/>
          <p:nvPr/>
        </p:nvSpPr>
        <p:spPr>
          <a:xfrm>
            <a:off x="1702684" y="1881946"/>
            <a:ext cx="2101328" cy="2101328"/>
          </a:xfrm>
          <a:prstGeom prst="arc">
            <a:avLst>
              <a:gd name="adj1" fmla="val 16200000"/>
              <a:gd name="adj2" fmla="val 7098700"/>
            </a:avLst>
          </a:prstGeom>
          <a:ln w="215900" cap="rnd">
            <a:gradFill>
              <a:gsLst>
                <a:gs pos="0">
                  <a:schemeClr val="accent1">
                    <a:lumMod val="60000"/>
                    <a:lumOff val="40000"/>
                  </a:schemeClr>
                </a:gs>
                <a:gs pos="63000">
                  <a:schemeClr val="accent1">
                    <a:lumMod val="75000"/>
                  </a:schemeClr>
                </a:gs>
                <a:gs pos="100000">
                  <a:schemeClr val="accent1">
                    <a:lumMod val="75000"/>
                  </a:schemeClr>
                </a:gs>
              </a:gsLst>
              <a:lin ang="1800000" scaled="0"/>
            </a:gradFill>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51" name="文本框 24">
            <a:extLst>
              <a:ext uri="{FF2B5EF4-FFF2-40B4-BE49-F238E27FC236}">
                <a16:creationId xmlns:a16="http://schemas.microsoft.com/office/drawing/2014/main" id="{CA4CC632-61A5-4AF4-880B-24536923E654}"/>
              </a:ext>
            </a:extLst>
          </p:cNvPr>
          <p:cNvSpPr txBox="1"/>
          <p:nvPr/>
        </p:nvSpPr>
        <p:spPr bwMode="auto">
          <a:xfrm>
            <a:off x="1708134" y="2864254"/>
            <a:ext cx="2090429" cy="646331"/>
          </a:xfrm>
          <a:prstGeom prst="rect">
            <a:avLst/>
          </a:prstGeom>
          <a:noFill/>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0">
                      <a:schemeClr val="accent1">
                        <a:lumMod val="60000"/>
                        <a:lumOff val="40000"/>
                      </a:schemeClr>
                    </a:gs>
                    <a:gs pos="63000">
                      <a:schemeClr val="accent1">
                        <a:lumMod val="75000"/>
                      </a:schemeClr>
                    </a:gs>
                    <a:gs pos="100000">
                      <a:schemeClr val="accent1">
                        <a:lumMod val="75000"/>
                      </a:schemeClr>
                    </a:gs>
                  </a:gsLst>
                  <a:lin ang="1800000" scaled="0"/>
                </a:gradFill>
                <a:effectLst/>
                <a:uLnTx/>
                <a:uFillTx/>
                <a:ea typeface="Microsoft YaHei" panose="020B0503020204020204" pitchFamily="34" charset="-122"/>
                <a:cs typeface="+mn-ea"/>
                <a:sym typeface="+mn-lt"/>
              </a:rPr>
              <a:t>42%</a:t>
            </a:r>
          </a:p>
        </p:txBody>
      </p:sp>
      <p:sp>
        <p:nvSpPr>
          <p:cNvPr id="152" name="Oval 10">
            <a:extLst>
              <a:ext uri="{FF2B5EF4-FFF2-40B4-BE49-F238E27FC236}">
                <a16:creationId xmlns:a16="http://schemas.microsoft.com/office/drawing/2014/main" id="{676F4E6B-57DA-492A-BF5D-5D6ED4BFCFB7}"/>
              </a:ext>
            </a:extLst>
          </p:cNvPr>
          <p:cNvSpPr/>
          <p:nvPr/>
        </p:nvSpPr>
        <p:spPr>
          <a:xfrm>
            <a:off x="2451536" y="2264401"/>
            <a:ext cx="603624" cy="544326"/>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gradFill>
            <a:gsLst>
              <a:gs pos="0">
                <a:schemeClr val="accent1">
                  <a:lumMod val="60000"/>
                  <a:lumOff val="40000"/>
                </a:schemeClr>
              </a:gs>
              <a:gs pos="63000">
                <a:schemeClr val="accent1">
                  <a:lumMod val="75000"/>
                </a:schemeClr>
              </a:gs>
              <a:gs pos="100000">
                <a:schemeClr val="accent1">
                  <a:lumMod val="75000"/>
                </a:scheme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23" name="TextBox 47">
            <a:extLst>
              <a:ext uri="{FF2B5EF4-FFF2-40B4-BE49-F238E27FC236}">
                <a16:creationId xmlns:a16="http://schemas.microsoft.com/office/drawing/2014/main" id="{E32511B1-9A3E-4C25-AF10-511F63940779}"/>
              </a:ext>
            </a:extLst>
          </p:cNvPr>
          <p:cNvSpPr txBox="1"/>
          <p:nvPr/>
        </p:nvSpPr>
        <p:spPr>
          <a:xfrm>
            <a:off x="1520222" y="4740349"/>
            <a:ext cx="2466252" cy="73847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100" dirty="0">
                <a:solidFill>
                  <a:schemeClr val="tx1">
                    <a:lumMod val="65000"/>
                    <a:lumOff val="35000"/>
                  </a:schemeClr>
                </a:solidFill>
                <a:ea typeface="Microsoft YaHei" panose="020B0503020204020204" pitchFamily="34" charset="-122"/>
                <a:cs typeface="+mn-ea"/>
                <a:sym typeface="+mn-lt"/>
              </a:rPr>
              <a:t>有国家级一流本科课程</a:t>
            </a:r>
            <a:r>
              <a:rPr lang="en-US" altLang="zh-CN" sz="1100" dirty="0">
                <a:solidFill>
                  <a:schemeClr val="tx1">
                    <a:lumMod val="65000"/>
                    <a:lumOff val="35000"/>
                  </a:schemeClr>
                </a:solidFill>
                <a:ea typeface="Microsoft YaHei" panose="020B0503020204020204" pitchFamily="34" charset="-122"/>
                <a:cs typeface="+mn-ea"/>
                <a:sym typeface="+mn-lt"/>
              </a:rPr>
              <a:t>3</a:t>
            </a:r>
            <a:r>
              <a:rPr lang="zh-CN" altLang="en-US" sz="1100" dirty="0">
                <a:solidFill>
                  <a:schemeClr val="tx1">
                    <a:lumMod val="65000"/>
                    <a:lumOff val="35000"/>
                  </a:schemeClr>
                </a:solidFill>
                <a:ea typeface="Microsoft YaHei" panose="020B0503020204020204" pitchFamily="34" charset="-122"/>
                <a:cs typeface="+mn-ea"/>
                <a:sym typeface="+mn-lt"/>
              </a:rPr>
              <a:t>门，教育部来华留学英文授课品牌课程</a:t>
            </a:r>
            <a:r>
              <a:rPr lang="en-US" altLang="zh-CN" sz="1100" dirty="0">
                <a:solidFill>
                  <a:schemeClr val="tx1">
                    <a:lumMod val="65000"/>
                    <a:lumOff val="35000"/>
                  </a:schemeClr>
                </a:solidFill>
                <a:ea typeface="Microsoft YaHei" panose="020B0503020204020204" pitchFamily="34" charset="-122"/>
                <a:cs typeface="+mn-ea"/>
                <a:sym typeface="+mn-lt"/>
              </a:rPr>
              <a:t>2</a:t>
            </a:r>
            <a:r>
              <a:rPr lang="zh-CN" altLang="en-US" sz="1100" dirty="0">
                <a:solidFill>
                  <a:schemeClr val="tx1">
                    <a:lumMod val="65000"/>
                    <a:lumOff val="35000"/>
                  </a:schemeClr>
                </a:solidFill>
                <a:ea typeface="Microsoft YaHei" panose="020B0503020204020204" pitchFamily="34" charset="-122"/>
                <a:cs typeface="+mn-ea"/>
                <a:sym typeface="+mn-lt"/>
              </a:rPr>
              <a:t>门。获国家级教学成果奖</a:t>
            </a:r>
            <a:r>
              <a:rPr lang="en-US" altLang="zh-CN" sz="1100" dirty="0">
                <a:solidFill>
                  <a:schemeClr val="tx1">
                    <a:lumMod val="65000"/>
                    <a:lumOff val="35000"/>
                  </a:schemeClr>
                </a:solidFill>
                <a:ea typeface="Microsoft YaHei" panose="020B0503020204020204" pitchFamily="34" charset="-122"/>
                <a:cs typeface="+mn-ea"/>
                <a:sym typeface="+mn-lt"/>
              </a:rPr>
              <a:t>2</a:t>
            </a:r>
            <a:r>
              <a:rPr lang="zh-CN" altLang="en-US" sz="1100" dirty="0">
                <a:solidFill>
                  <a:schemeClr val="tx1">
                    <a:lumMod val="65000"/>
                    <a:lumOff val="35000"/>
                  </a:schemeClr>
                </a:solidFill>
                <a:ea typeface="Microsoft YaHei" panose="020B0503020204020204" pitchFamily="34" charset="-122"/>
                <a:cs typeface="+mn-ea"/>
                <a:sym typeface="+mn-lt"/>
              </a:rPr>
              <a:t>项</a:t>
            </a:r>
          </a:p>
        </p:txBody>
      </p:sp>
      <p:sp>
        <p:nvSpPr>
          <p:cNvPr id="124" name="TextBox 48">
            <a:extLst>
              <a:ext uri="{FF2B5EF4-FFF2-40B4-BE49-F238E27FC236}">
                <a16:creationId xmlns:a16="http://schemas.microsoft.com/office/drawing/2014/main" id="{0848A560-0567-4A7D-838F-3C87755CEE8B}"/>
              </a:ext>
            </a:extLst>
          </p:cNvPr>
          <p:cNvSpPr txBox="1"/>
          <p:nvPr/>
        </p:nvSpPr>
        <p:spPr>
          <a:xfrm>
            <a:off x="2128018" y="4282546"/>
            <a:ext cx="1250663" cy="407291"/>
          </a:xfrm>
          <a:prstGeom prst="rect">
            <a:avLst/>
          </a:prstGeom>
          <a:noFill/>
        </p:spPr>
        <p:txBody>
          <a:bodyPr wrap="none" t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solidFill>
                  <a:schemeClr val="accent1"/>
                </a:solidFill>
                <a:ea typeface="Microsoft YaHei" panose="020B0503020204020204" pitchFamily="34" charset="-122"/>
                <a:cs typeface="+mn-ea"/>
                <a:sym typeface="+mn-lt"/>
              </a:rPr>
              <a:t>一流本科</a:t>
            </a:r>
          </a:p>
        </p:txBody>
      </p:sp>
      <p:sp>
        <p:nvSpPr>
          <p:cNvPr id="145" name="弧形 144">
            <a:extLst>
              <a:ext uri="{FF2B5EF4-FFF2-40B4-BE49-F238E27FC236}">
                <a16:creationId xmlns:a16="http://schemas.microsoft.com/office/drawing/2014/main" id="{AE10D1A9-ADA1-4474-B0D3-AAC21A6757DF}"/>
              </a:ext>
            </a:extLst>
          </p:cNvPr>
          <p:cNvSpPr/>
          <p:nvPr/>
        </p:nvSpPr>
        <p:spPr>
          <a:xfrm>
            <a:off x="5045336" y="1881946"/>
            <a:ext cx="2101328" cy="2101328"/>
          </a:xfrm>
          <a:prstGeom prst="arc">
            <a:avLst>
              <a:gd name="adj1" fmla="val 21496969"/>
              <a:gd name="adj2" fmla="val 17262036"/>
            </a:avLst>
          </a:prstGeom>
          <a:ln w="215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46" name="弧形 145">
            <a:extLst>
              <a:ext uri="{FF2B5EF4-FFF2-40B4-BE49-F238E27FC236}">
                <a16:creationId xmlns:a16="http://schemas.microsoft.com/office/drawing/2014/main" id="{4341DF20-7C11-4F7D-B5F6-CAB3D2CEC142}"/>
              </a:ext>
            </a:extLst>
          </p:cNvPr>
          <p:cNvSpPr/>
          <p:nvPr/>
        </p:nvSpPr>
        <p:spPr>
          <a:xfrm>
            <a:off x="5045336" y="1881946"/>
            <a:ext cx="2101328" cy="2101328"/>
          </a:xfrm>
          <a:prstGeom prst="arc">
            <a:avLst>
              <a:gd name="adj1" fmla="val 16200000"/>
              <a:gd name="adj2" fmla="val 10971703"/>
            </a:avLst>
          </a:prstGeom>
          <a:ln w="215900" cap="rnd">
            <a:gradFill>
              <a:gsLst>
                <a:gs pos="0">
                  <a:schemeClr val="accent1">
                    <a:lumMod val="60000"/>
                    <a:lumOff val="40000"/>
                  </a:schemeClr>
                </a:gs>
                <a:gs pos="63000">
                  <a:schemeClr val="accent1">
                    <a:lumMod val="75000"/>
                  </a:schemeClr>
                </a:gs>
                <a:gs pos="100000">
                  <a:schemeClr val="accent1">
                    <a:lumMod val="75000"/>
                  </a:schemeClr>
                </a:gs>
              </a:gsLst>
              <a:lin ang="1800000" scaled="0"/>
            </a:gradFill>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47" name="文本框 37">
            <a:extLst>
              <a:ext uri="{FF2B5EF4-FFF2-40B4-BE49-F238E27FC236}">
                <a16:creationId xmlns:a16="http://schemas.microsoft.com/office/drawing/2014/main" id="{823E0AF8-8C7D-4281-8556-544987FD7B0C}"/>
              </a:ext>
            </a:extLst>
          </p:cNvPr>
          <p:cNvSpPr txBox="1"/>
          <p:nvPr/>
        </p:nvSpPr>
        <p:spPr bwMode="auto">
          <a:xfrm>
            <a:off x="5050786" y="2864254"/>
            <a:ext cx="2090429" cy="646331"/>
          </a:xfrm>
          <a:prstGeom prst="rect">
            <a:avLst/>
          </a:prstGeom>
          <a:noFill/>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0">
                      <a:schemeClr val="accent1">
                        <a:lumMod val="60000"/>
                        <a:lumOff val="40000"/>
                      </a:schemeClr>
                    </a:gs>
                    <a:gs pos="63000">
                      <a:schemeClr val="accent1">
                        <a:lumMod val="75000"/>
                      </a:schemeClr>
                    </a:gs>
                    <a:gs pos="100000">
                      <a:schemeClr val="accent1">
                        <a:lumMod val="75000"/>
                      </a:schemeClr>
                    </a:gs>
                  </a:gsLst>
                  <a:lin ang="1800000" scaled="0"/>
                </a:gradFill>
                <a:effectLst/>
                <a:uLnTx/>
                <a:uFillTx/>
                <a:ea typeface="Microsoft YaHei" panose="020B0503020204020204" pitchFamily="34" charset="-122"/>
                <a:cs typeface="+mn-ea"/>
                <a:sym typeface="+mn-lt"/>
              </a:rPr>
              <a:t>75%</a:t>
            </a:r>
          </a:p>
        </p:txBody>
      </p:sp>
      <p:sp>
        <p:nvSpPr>
          <p:cNvPr id="148" name="Oval 14">
            <a:extLst>
              <a:ext uri="{FF2B5EF4-FFF2-40B4-BE49-F238E27FC236}">
                <a16:creationId xmlns:a16="http://schemas.microsoft.com/office/drawing/2014/main" id="{6135D412-F2EC-4B3B-B7CE-A5BE35C995B9}"/>
              </a:ext>
            </a:extLst>
          </p:cNvPr>
          <p:cNvSpPr/>
          <p:nvPr/>
        </p:nvSpPr>
        <p:spPr>
          <a:xfrm>
            <a:off x="5794188" y="2262707"/>
            <a:ext cx="603624" cy="547712"/>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gradFill>
            <a:gsLst>
              <a:gs pos="0">
                <a:schemeClr val="accent1">
                  <a:lumMod val="60000"/>
                  <a:lumOff val="40000"/>
                </a:schemeClr>
              </a:gs>
              <a:gs pos="63000">
                <a:schemeClr val="accent1">
                  <a:lumMod val="75000"/>
                </a:schemeClr>
              </a:gs>
              <a:gs pos="100000">
                <a:schemeClr val="accent1">
                  <a:lumMod val="75000"/>
                </a:scheme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25" name="TextBox 47">
            <a:extLst>
              <a:ext uri="{FF2B5EF4-FFF2-40B4-BE49-F238E27FC236}">
                <a16:creationId xmlns:a16="http://schemas.microsoft.com/office/drawing/2014/main" id="{D7FB457B-E2CE-4187-9BDB-0618695526E6}"/>
              </a:ext>
            </a:extLst>
          </p:cNvPr>
          <p:cNvSpPr txBox="1"/>
          <p:nvPr/>
        </p:nvSpPr>
        <p:spPr>
          <a:xfrm>
            <a:off x="4862874" y="4740349"/>
            <a:ext cx="2466252" cy="51841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100" dirty="0">
                <a:solidFill>
                  <a:schemeClr val="tx1">
                    <a:lumMod val="65000"/>
                    <a:lumOff val="35000"/>
                  </a:schemeClr>
                </a:solidFill>
                <a:ea typeface="Microsoft YaHei" panose="020B0503020204020204" pitchFamily="34" charset="-122"/>
                <a:cs typeface="+mn-ea"/>
                <a:sym typeface="+mn-lt"/>
              </a:rPr>
              <a:t>2018</a:t>
            </a:r>
            <a:r>
              <a:rPr lang="zh-CN" altLang="en-US" sz="1100" dirty="0">
                <a:solidFill>
                  <a:schemeClr val="tx1">
                    <a:lumMod val="65000"/>
                    <a:lumOff val="35000"/>
                  </a:schemeClr>
                </a:solidFill>
                <a:ea typeface="Microsoft YaHei" panose="020B0503020204020204" pitchFamily="34" charset="-122"/>
                <a:cs typeface="+mn-ea"/>
                <a:sym typeface="+mn-lt"/>
              </a:rPr>
              <a:t>年以来，获省级以上教学成果奖</a:t>
            </a:r>
            <a:r>
              <a:rPr lang="en-US" altLang="zh-CN" sz="1100" dirty="0">
                <a:solidFill>
                  <a:schemeClr val="tx1">
                    <a:lumMod val="65000"/>
                    <a:lumOff val="35000"/>
                  </a:schemeClr>
                </a:solidFill>
                <a:ea typeface="Microsoft YaHei" panose="020B0503020204020204" pitchFamily="34" charset="-122"/>
                <a:cs typeface="+mn-ea"/>
                <a:sym typeface="+mn-lt"/>
              </a:rPr>
              <a:t>32</a:t>
            </a:r>
            <a:r>
              <a:rPr lang="zh-CN" altLang="en-US" sz="1100" dirty="0">
                <a:solidFill>
                  <a:schemeClr val="tx1">
                    <a:lumMod val="65000"/>
                    <a:lumOff val="35000"/>
                  </a:schemeClr>
                </a:solidFill>
                <a:ea typeface="Microsoft YaHei" panose="020B0503020204020204" pitchFamily="34" charset="-122"/>
                <a:cs typeface="+mn-ea"/>
                <a:sym typeface="+mn-lt"/>
              </a:rPr>
              <a:t>项，其中省级一等奖</a:t>
            </a:r>
            <a:r>
              <a:rPr lang="en-US" altLang="zh-CN" sz="1100" dirty="0">
                <a:solidFill>
                  <a:schemeClr val="tx1">
                    <a:lumMod val="65000"/>
                    <a:lumOff val="35000"/>
                  </a:schemeClr>
                </a:solidFill>
                <a:ea typeface="Microsoft YaHei" panose="020B0503020204020204" pitchFamily="34" charset="-122"/>
                <a:cs typeface="+mn-ea"/>
                <a:sym typeface="+mn-lt"/>
              </a:rPr>
              <a:t>11</a:t>
            </a:r>
            <a:r>
              <a:rPr lang="zh-CN" altLang="en-US" sz="1100" dirty="0">
                <a:solidFill>
                  <a:schemeClr val="tx1">
                    <a:lumMod val="65000"/>
                    <a:lumOff val="35000"/>
                  </a:schemeClr>
                </a:solidFill>
                <a:ea typeface="Microsoft YaHei" panose="020B0503020204020204" pitchFamily="34" charset="-122"/>
                <a:cs typeface="+mn-ea"/>
                <a:sym typeface="+mn-lt"/>
              </a:rPr>
              <a:t>项</a:t>
            </a:r>
          </a:p>
        </p:txBody>
      </p:sp>
      <p:sp>
        <p:nvSpPr>
          <p:cNvPr id="126" name="TextBox 48">
            <a:extLst>
              <a:ext uri="{FF2B5EF4-FFF2-40B4-BE49-F238E27FC236}">
                <a16:creationId xmlns:a16="http://schemas.microsoft.com/office/drawing/2014/main" id="{8F3087CB-C3CA-4158-A62F-AB6A1D4C8B0D}"/>
              </a:ext>
            </a:extLst>
          </p:cNvPr>
          <p:cNvSpPr txBox="1"/>
          <p:nvPr/>
        </p:nvSpPr>
        <p:spPr>
          <a:xfrm>
            <a:off x="5490707" y="4282546"/>
            <a:ext cx="1210588" cy="407291"/>
          </a:xfrm>
          <a:prstGeom prst="rect">
            <a:avLst/>
          </a:prstGeom>
          <a:noFill/>
        </p:spPr>
        <p:txBody>
          <a:bodyPr wrap="none" t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solidFill>
                  <a:schemeClr val="accent1"/>
                </a:solidFill>
                <a:ea typeface="Microsoft YaHei" panose="020B0503020204020204" pitchFamily="34" charset="-122"/>
                <a:cs typeface="+mn-ea"/>
                <a:sym typeface="+mn-lt"/>
              </a:rPr>
              <a:t>省级获奖</a:t>
            </a:r>
          </a:p>
        </p:txBody>
      </p:sp>
      <p:sp>
        <p:nvSpPr>
          <p:cNvPr id="141" name="弧形 140">
            <a:extLst>
              <a:ext uri="{FF2B5EF4-FFF2-40B4-BE49-F238E27FC236}">
                <a16:creationId xmlns:a16="http://schemas.microsoft.com/office/drawing/2014/main" id="{3BB25BC9-E209-43B7-AFB1-E18EE53821A7}"/>
              </a:ext>
            </a:extLst>
          </p:cNvPr>
          <p:cNvSpPr/>
          <p:nvPr/>
        </p:nvSpPr>
        <p:spPr>
          <a:xfrm>
            <a:off x="8387988" y="1881946"/>
            <a:ext cx="2101328" cy="2101328"/>
          </a:xfrm>
          <a:prstGeom prst="arc">
            <a:avLst>
              <a:gd name="adj1" fmla="val 21496969"/>
              <a:gd name="adj2" fmla="val 17262036"/>
            </a:avLst>
          </a:prstGeom>
          <a:ln w="215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42" name="弧形 141">
            <a:extLst>
              <a:ext uri="{FF2B5EF4-FFF2-40B4-BE49-F238E27FC236}">
                <a16:creationId xmlns:a16="http://schemas.microsoft.com/office/drawing/2014/main" id="{FF48A830-EC3B-40CC-BD57-F570F60A5FDC}"/>
              </a:ext>
            </a:extLst>
          </p:cNvPr>
          <p:cNvSpPr/>
          <p:nvPr/>
        </p:nvSpPr>
        <p:spPr>
          <a:xfrm>
            <a:off x="8387988" y="1881946"/>
            <a:ext cx="2101328" cy="2101328"/>
          </a:xfrm>
          <a:prstGeom prst="arc">
            <a:avLst>
              <a:gd name="adj1" fmla="val 16200000"/>
              <a:gd name="adj2" fmla="val 4194235"/>
            </a:avLst>
          </a:prstGeom>
          <a:ln w="215900" cap="rnd">
            <a:gradFill>
              <a:gsLst>
                <a:gs pos="0">
                  <a:schemeClr val="accent1">
                    <a:lumMod val="60000"/>
                    <a:lumOff val="40000"/>
                  </a:schemeClr>
                </a:gs>
                <a:gs pos="63000">
                  <a:schemeClr val="accent1">
                    <a:lumMod val="75000"/>
                  </a:schemeClr>
                </a:gs>
                <a:gs pos="100000">
                  <a:schemeClr val="accent1">
                    <a:lumMod val="75000"/>
                  </a:schemeClr>
                </a:gs>
              </a:gsLst>
              <a:lin ang="1800000" scaled="0"/>
            </a:gradFill>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mn-ea"/>
              <a:sym typeface="+mn-lt"/>
            </a:endParaRPr>
          </a:p>
        </p:txBody>
      </p:sp>
      <p:sp>
        <p:nvSpPr>
          <p:cNvPr id="143" name="文本框 47">
            <a:extLst>
              <a:ext uri="{FF2B5EF4-FFF2-40B4-BE49-F238E27FC236}">
                <a16:creationId xmlns:a16="http://schemas.microsoft.com/office/drawing/2014/main" id="{1AF69B09-CF3B-4A9E-8843-4CC796D8B441}"/>
              </a:ext>
            </a:extLst>
          </p:cNvPr>
          <p:cNvSpPr txBox="1"/>
          <p:nvPr/>
        </p:nvSpPr>
        <p:spPr bwMode="auto">
          <a:xfrm>
            <a:off x="8393438" y="2864254"/>
            <a:ext cx="2090429" cy="646331"/>
          </a:xfrm>
          <a:prstGeom prst="rect">
            <a:avLst/>
          </a:prstGeom>
          <a:noFill/>
        </p:spPr>
        <p:txBody>
          <a:bodyPr wrap="squar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0">
                      <a:schemeClr val="accent1">
                        <a:lumMod val="60000"/>
                        <a:lumOff val="40000"/>
                      </a:schemeClr>
                    </a:gs>
                    <a:gs pos="63000">
                      <a:schemeClr val="accent1">
                        <a:lumMod val="75000"/>
                      </a:schemeClr>
                    </a:gs>
                    <a:gs pos="100000">
                      <a:schemeClr val="accent1">
                        <a:lumMod val="75000"/>
                      </a:schemeClr>
                    </a:gs>
                  </a:gsLst>
                  <a:lin ang="1800000" scaled="0"/>
                </a:gradFill>
                <a:effectLst/>
                <a:uLnTx/>
                <a:uFillTx/>
                <a:ea typeface="Microsoft YaHei" panose="020B0503020204020204" pitchFamily="34" charset="-122"/>
                <a:cs typeface="+mn-ea"/>
                <a:sym typeface="+mn-lt"/>
              </a:rPr>
              <a:t>30%</a:t>
            </a:r>
          </a:p>
        </p:txBody>
      </p:sp>
      <p:sp>
        <p:nvSpPr>
          <p:cNvPr id="144" name="Oval 21">
            <a:extLst>
              <a:ext uri="{FF2B5EF4-FFF2-40B4-BE49-F238E27FC236}">
                <a16:creationId xmlns:a16="http://schemas.microsoft.com/office/drawing/2014/main" id="{7F099685-6D4D-4BAD-855B-4CD78E35654E}"/>
              </a:ext>
            </a:extLst>
          </p:cNvPr>
          <p:cNvSpPr/>
          <p:nvPr/>
        </p:nvSpPr>
        <p:spPr>
          <a:xfrm>
            <a:off x="9136840" y="2235316"/>
            <a:ext cx="603624" cy="60249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gradFill>
            <a:gsLst>
              <a:gs pos="0">
                <a:schemeClr val="accent1">
                  <a:lumMod val="60000"/>
                  <a:lumOff val="40000"/>
                </a:schemeClr>
              </a:gs>
              <a:gs pos="63000">
                <a:schemeClr val="accent1">
                  <a:lumMod val="75000"/>
                </a:schemeClr>
              </a:gs>
              <a:gs pos="100000">
                <a:schemeClr val="accent1">
                  <a:lumMod val="75000"/>
                </a:scheme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gradFill>
                <a:gsLst>
                  <a:gs pos="0">
                    <a:schemeClr val="accent1">
                      <a:lumMod val="60000"/>
                      <a:lumOff val="40000"/>
                    </a:schemeClr>
                  </a:gs>
                  <a:gs pos="63000">
                    <a:schemeClr val="accent1">
                      <a:lumMod val="75000"/>
                    </a:schemeClr>
                  </a:gs>
                  <a:gs pos="100000">
                    <a:schemeClr val="accent1">
                      <a:lumMod val="75000"/>
                    </a:schemeClr>
                  </a:gs>
                </a:gsLst>
                <a:lin ang="1800000" scaled="0"/>
              </a:gradFill>
              <a:effectLst/>
              <a:uLnTx/>
              <a:uFillTx/>
              <a:ea typeface="Microsoft YaHei" panose="020B0503020204020204" pitchFamily="34" charset="-122"/>
              <a:cs typeface="+mn-ea"/>
              <a:sym typeface="+mn-lt"/>
            </a:endParaRPr>
          </a:p>
        </p:txBody>
      </p:sp>
      <p:sp>
        <p:nvSpPr>
          <p:cNvPr id="127" name="TextBox 47">
            <a:extLst>
              <a:ext uri="{FF2B5EF4-FFF2-40B4-BE49-F238E27FC236}">
                <a16:creationId xmlns:a16="http://schemas.microsoft.com/office/drawing/2014/main" id="{05CE3CA0-9761-46B9-88A5-09F1CAEF117B}"/>
              </a:ext>
            </a:extLst>
          </p:cNvPr>
          <p:cNvSpPr txBox="1"/>
          <p:nvPr/>
        </p:nvSpPr>
        <p:spPr>
          <a:xfrm>
            <a:off x="8205526" y="4740349"/>
            <a:ext cx="2466252" cy="73847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100" dirty="0">
                <a:solidFill>
                  <a:schemeClr val="tx1">
                    <a:lumMod val="65000"/>
                    <a:lumOff val="35000"/>
                  </a:schemeClr>
                </a:solidFill>
                <a:ea typeface="Microsoft YaHei" panose="020B0503020204020204" pitchFamily="34" charset="-122"/>
                <a:cs typeface="+mn-ea"/>
                <a:sym typeface="+mn-lt"/>
              </a:rPr>
              <a:t>2021</a:t>
            </a:r>
            <a:r>
              <a:rPr lang="zh-CN" altLang="en-US" sz="1100" dirty="0">
                <a:solidFill>
                  <a:schemeClr val="tx1">
                    <a:lumMod val="65000"/>
                    <a:lumOff val="35000"/>
                  </a:schemeClr>
                </a:solidFill>
                <a:ea typeface="Microsoft YaHei" panose="020B0503020204020204" pitchFamily="34" charset="-122"/>
                <a:cs typeface="+mn-ea"/>
                <a:sym typeface="+mn-lt"/>
              </a:rPr>
              <a:t>年</a:t>
            </a:r>
            <a:r>
              <a:rPr lang="en-US" altLang="zh-CN" sz="1100" dirty="0">
                <a:solidFill>
                  <a:schemeClr val="tx1">
                    <a:lumMod val="65000"/>
                    <a:lumOff val="35000"/>
                  </a:schemeClr>
                </a:solidFill>
                <a:ea typeface="Microsoft YaHei" panose="020B0503020204020204" pitchFamily="34" charset="-122"/>
                <a:cs typeface="+mn-ea"/>
                <a:sym typeface="+mn-lt"/>
              </a:rPr>
              <a:t>10</a:t>
            </a:r>
            <a:r>
              <a:rPr lang="zh-CN" altLang="en-US" sz="1100" dirty="0">
                <a:solidFill>
                  <a:schemeClr val="tx1">
                    <a:lumMod val="65000"/>
                    <a:lumOff val="35000"/>
                  </a:schemeClr>
                </a:solidFill>
                <a:ea typeface="Microsoft YaHei" panose="020B0503020204020204" pitchFamily="34" charset="-122"/>
                <a:cs typeface="+mn-ea"/>
                <a:sym typeface="+mn-lt"/>
              </a:rPr>
              <a:t>月，国家工信部新能源航空器专项确定由辽宁通用航空研究院牵头负责，获批国拨经费</a:t>
            </a:r>
            <a:r>
              <a:rPr lang="en-US" altLang="zh-CN" sz="1100" dirty="0">
                <a:solidFill>
                  <a:schemeClr val="tx1">
                    <a:lumMod val="65000"/>
                    <a:lumOff val="35000"/>
                  </a:schemeClr>
                </a:solidFill>
                <a:ea typeface="Microsoft YaHei" panose="020B0503020204020204" pitchFamily="34" charset="-122"/>
                <a:cs typeface="+mn-ea"/>
                <a:sym typeface="+mn-lt"/>
              </a:rPr>
              <a:t>2.39</a:t>
            </a:r>
            <a:r>
              <a:rPr lang="zh-CN" altLang="en-US" sz="1100" dirty="0">
                <a:solidFill>
                  <a:schemeClr val="tx1">
                    <a:lumMod val="65000"/>
                    <a:lumOff val="35000"/>
                  </a:schemeClr>
                </a:solidFill>
                <a:ea typeface="Microsoft YaHei" panose="020B0503020204020204" pitchFamily="34" charset="-122"/>
                <a:cs typeface="+mn-ea"/>
                <a:sym typeface="+mn-lt"/>
              </a:rPr>
              <a:t>亿元</a:t>
            </a:r>
          </a:p>
        </p:txBody>
      </p:sp>
      <p:sp>
        <p:nvSpPr>
          <p:cNvPr id="128" name="TextBox 48">
            <a:extLst>
              <a:ext uri="{FF2B5EF4-FFF2-40B4-BE49-F238E27FC236}">
                <a16:creationId xmlns:a16="http://schemas.microsoft.com/office/drawing/2014/main" id="{E7A991EA-5F01-428B-B13C-68F953B0B4A0}"/>
              </a:ext>
            </a:extLst>
          </p:cNvPr>
          <p:cNvSpPr txBox="1"/>
          <p:nvPr/>
        </p:nvSpPr>
        <p:spPr>
          <a:xfrm>
            <a:off x="8833358" y="4282546"/>
            <a:ext cx="1210588" cy="407291"/>
          </a:xfrm>
          <a:prstGeom prst="rect">
            <a:avLst/>
          </a:prstGeom>
          <a:noFill/>
        </p:spPr>
        <p:txBody>
          <a:bodyPr wrap="none" t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solidFill>
                  <a:schemeClr val="accent1"/>
                </a:solidFill>
                <a:ea typeface="Microsoft YaHei" panose="020B0503020204020204" pitchFamily="34" charset="-122"/>
                <a:cs typeface="+mn-ea"/>
                <a:sym typeface="+mn-lt"/>
              </a:rPr>
              <a:t>教育经费</a:t>
            </a:r>
          </a:p>
        </p:txBody>
      </p:sp>
      <p:sp>
        <p:nvSpPr>
          <p:cNvPr id="24" name="文本框 23">
            <a:extLst>
              <a:ext uri="{FF2B5EF4-FFF2-40B4-BE49-F238E27FC236}">
                <a16:creationId xmlns:a16="http://schemas.microsoft.com/office/drawing/2014/main" id="{41E485E5-BD73-ACF3-0122-04FBA974BF28}"/>
              </a:ext>
            </a:extLst>
          </p:cNvPr>
          <p:cNvSpPr txBox="1"/>
          <p:nvPr>
            <p:custDataLst>
              <p:tags r:id="rId1"/>
            </p:custDataLst>
          </p:nvPr>
        </p:nvSpPr>
        <p:spPr>
          <a:xfrm>
            <a:off x="5213538"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教育水平</a:t>
            </a:r>
          </a:p>
        </p:txBody>
      </p:sp>
    </p:spTree>
    <p:extLst>
      <p:ext uri="{BB962C8B-B14F-4D97-AF65-F5344CB8AC3E}">
        <p14:creationId xmlns:p14="http://schemas.microsoft.com/office/powerpoint/2010/main" val="361870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a:extLst>
              <a:ext uri="{FF2B5EF4-FFF2-40B4-BE49-F238E27FC236}">
                <a16:creationId xmlns:a16="http://schemas.microsoft.com/office/drawing/2014/main" id="{300C4547-3968-4592-8BD0-77E4E5E2CC7A}"/>
              </a:ext>
            </a:extLst>
          </p:cNvPr>
          <p:cNvSpPr/>
          <p:nvPr/>
        </p:nvSpPr>
        <p:spPr>
          <a:xfrm>
            <a:off x="515937" y="3490451"/>
            <a:ext cx="2650447" cy="2395370"/>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pic>
        <p:nvPicPr>
          <p:cNvPr id="51" name="图片 50">
            <a:extLst>
              <a:ext uri="{FF2B5EF4-FFF2-40B4-BE49-F238E27FC236}">
                <a16:creationId xmlns:a16="http://schemas.microsoft.com/office/drawing/2014/main" id="{43205A62-4515-4919-B9CB-95F1323CEE82}"/>
              </a:ext>
            </a:extLst>
          </p:cNvPr>
          <p:cNvPicPr>
            <a:picLocks noChangeAspect="1"/>
          </p:cNvPicPr>
          <p:nvPr/>
        </p:nvPicPr>
        <p:blipFill rotWithShape="1">
          <a:blip r:embed="rId3">
            <a:extLst>
              <a:ext uri="{28A0092B-C50C-407E-A947-70E740481C1C}">
                <a14:useLocalDpi xmlns:a14="http://schemas.microsoft.com/office/drawing/2010/main" val="0"/>
              </a:ext>
            </a:extLst>
          </a:blip>
          <a:srcRect l="1345" r="1345"/>
          <a:stretch/>
        </p:blipFill>
        <p:spPr>
          <a:xfrm>
            <a:off x="515937" y="1561800"/>
            <a:ext cx="2650447" cy="1815826"/>
          </a:xfrm>
          <a:prstGeom prst="round2SameRect">
            <a:avLst>
              <a:gd name="adj1" fmla="val 8974"/>
              <a:gd name="adj2" fmla="val 0"/>
            </a:avLst>
          </a:prstGeom>
          <a:ln w="19050">
            <a:solidFill>
              <a:schemeClr val="accent1"/>
            </a:solidFill>
          </a:ln>
        </p:spPr>
      </p:pic>
      <p:sp>
        <p:nvSpPr>
          <p:cNvPr id="53" name="文本框 52">
            <a:extLst>
              <a:ext uri="{FF2B5EF4-FFF2-40B4-BE49-F238E27FC236}">
                <a16:creationId xmlns:a16="http://schemas.microsoft.com/office/drawing/2014/main" id="{CA336E49-3087-481A-B604-D2E5731E2E15}"/>
              </a:ext>
            </a:extLst>
          </p:cNvPr>
          <p:cNvSpPr txBox="1"/>
          <p:nvPr/>
        </p:nvSpPr>
        <p:spPr>
          <a:xfrm>
            <a:off x="746412" y="3716102"/>
            <a:ext cx="1544612" cy="307777"/>
          </a:xfrm>
          <a:prstGeom prst="rect">
            <a:avLst/>
          </a:prstGeom>
          <a:noFill/>
        </p:spPr>
        <p:txBody>
          <a:bodyPr vert="horz" wrap="square" lIns="0" tIns="0" rIns="0" bIns="0" rtlCol="0">
            <a:noAutofit/>
          </a:bodyPr>
          <a:lstStyle/>
          <a:p>
            <a:r>
              <a:rPr lang="zh-CN" altLang="en-US" sz="2000" dirty="0">
                <a:solidFill>
                  <a:schemeClr val="accent1"/>
                </a:solidFill>
                <a:ea typeface="Microsoft YaHei" panose="020B0503020204020204" pitchFamily="34" charset="-122"/>
                <a:cs typeface="+mn-ea"/>
                <a:sym typeface="+mn-lt"/>
              </a:rPr>
              <a:t>职工教育</a:t>
            </a:r>
          </a:p>
        </p:txBody>
      </p:sp>
      <p:sp>
        <p:nvSpPr>
          <p:cNvPr id="54" name="文本框 53">
            <a:extLst>
              <a:ext uri="{FF2B5EF4-FFF2-40B4-BE49-F238E27FC236}">
                <a16:creationId xmlns:a16="http://schemas.microsoft.com/office/drawing/2014/main" id="{268E6085-690F-4B5D-9C79-160DEAB54A69}"/>
              </a:ext>
            </a:extLst>
          </p:cNvPr>
          <p:cNvSpPr txBox="1"/>
          <p:nvPr/>
        </p:nvSpPr>
        <p:spPr>
          <a:xfrm>
            <a:off x="746412" y="4209229"/>
            <a:ext cx="2243196" cy="1377685"/>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defRPr>
            </a:lvl1pPr>
          </a:lstStyle>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兼顾园里的后勤工作</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不计较个人得失</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不讲报酬</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牺牲个人利益</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经常加班加点进行工作</a:t>
            </a:r>
          </a:p>
        </p:txBody>
      </p:sp>
      <p:cxnSp>
        <p:nvCxnSpPr>
          <p:cNvPr id="55" name="直接连接符 54">
            <a:extLst>
              <a:ext uri="{FF2B5EF4-FFF2-40B4-BE49-F238E27FC236}">
                <a16:creationId xmlns:a16="http://schemas.microsoft.com/office/drawing/2014/main" id="{34AEECE6-A283-4F03-83BE-2C9315814C1E}"/>
              </a:ext>
            </a:extLst>
          </p:cNvPr>
          <p:cNvCxnSpPr>
            <a:cxnSpLocks/>
          </p:cNvCxnSpPr>
          <p:nvPr/>
        </p:nvCxnSpPr>
        <p:spPr>
          <a:xfrm>
            <a:off x="790352" y="4116554"/>
            <a:ext cx="224954"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2426DE76-FE00-4702-BCC4-092EED103808}"/>
              </a:ext>
            </a:extLst>
          </p:cNvPr>
          <p:cNvSpPr/>
          <p:nvPr/>
        </p:nvSpPr>
        <p:spPr>
          <a:xfrm>
            <a:off x="3356729" y="3490451"/>
            <a:ext cx="2650447" cy="2395370"/>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7" name="文本框 46">
            <a:extLst>
              <a:ext uri="{FF2B5EF4-FFF2-40B4-BE49-F238E27FC236}">
                <a16:creationId xmlns:a16="http://schemas.microsoft.com/office/drawing/2014/main" id="{E190A79A-E023-4F54-A375-F4A8A588648D}"/>
              </a:ext>
            </a:extLst>
          </p:cNvPr>
          <p:cNvSpPr txBox="1"/>
          <p:nvPr/>
        </p:nvSpPr>
        <p:spPr>
          <a:xfrm>
            <a:off x="3587204" y="3716102"/>
            <a:ext cx="1025922" cy="307777"/>
          </a:xfrm>
          <a:prstGeom prst="rect">
            <a:avLst/>
          </a:prstGeom>
          <a:noFill/>
        </p:spPr>
        <p:txBody>
          <a:bodyPr vert="horz" wrap="none" lIns="0" tIns="0" rIns="0" bIns="0" rtlCol="0">
            <a:noAutofit/>
          </a:bodyPr>
          <a:lstStyle/>
          <a:p>
            <a:r>
              <a:rPr lang="zh-CN" altLang="en-US" sz="2000" dirty="0">
                <a:solidFill>
                  <a:schemeClr val="accent1"/>
                </a:solidFill>
                <a:ea typeface="Microsoft YaHei" panose="020B0503020204020204" pitchFamily="34" charset="-122"/>
                <a:cs typeface="+mn-ea"/>
                <a:sym typeface="+mn-lt"/>
              </a:rPr>
              <a:t>财政教育</a:t>
            </a:r>
          </a:p>
        </p:txBody>
      </p:sp>
      <p:sp>
        <p:nvSpPr>
          <p:cNvPr id="48" name="文本框 47">
            <a:extLst>
              <a:ext uri="{FF2B5EF4-FFF2-40B4-BE49-F238E27FC236}">
                <a16:creationId xmlns:a16="http://schemas.microsoft.com/office/drawing/2014/main" id="{8FF91B56-9A6A-4E62-AB5D-EF5D444A45EA}"/>
              </a:ext>
            </a:extLst>
          </p:cNvPr>
          <p:cNvSpPr txBox="1"/>
          <p:nvPr/>
        </p:nvSpPr>
        <p:spPr>
          <a:xfrm>
            <a:off x="3587204" y="4209229"/>
            <a:ext cx="2243196" cy="1377685"/>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defRPr>
            </a:lvl1pPr>
          </a:lstStyle>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客观、严谨、的原则</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在办理会计事务时</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做到实事求是、细心审核加强监督</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严格执行财务纪律</a:t>
            </a:r>
          </a:p>
        </p:txBody>
      </p:sp>
      <p:cxnSp>
        <p:nvCxnSpPr>
          <p:cNvPr id="49" name="直接连接符 48">
            <a:extLst>
              <a:ext uri="{FF2B5EF4-FFF2-40B4-BE49-F238E27FC236}">
                <a16:creationId xmlns:a16="http://schemas.microsoft.com/office/drawing/2014/main" id="{3AE104E5-43B0-41BE-BF5B-DA6AB7860561}"/>
              </a:ext>
            </a:extLst>
          </p:cNvPr>
          <p:cNvCxnSpPr>
            <a:cxnSpLocks/>
          </p:cNvCxnSpPr>
          <p:nvPr/>
        </p:nvCxnSpPr>
        <p:spPr>
          <a:xfrm>
            <a:off x="3631144" y="4116554"/>
            <a:ext cx="224954"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44" name="图片 43">
            <a:extLst>
              <a:ext uri="{FF2B5EF4-FFF2-40B4-BE49-F238E27FC236}">
                <a16:creationId xmlns:a16="http://schemas.microsoft.com/office/drawing/2014/main" id="{75245E5F-A709-4B11-8514-8F19B8EB693E}"/>
              </a:ext>
            </a:extLst>
          </p:cNvPr>
          <p:cNvPicPr>
            <a:picLocks noChangeAspect="1"/>
          </p:cNvPicPr>
          <p:nvPr/>
        </p:nvPicPr>
        <p:blipFill rotWithShape="1">
          <a:blip r:embed="rId4">
            <a:extLst>
              <a:ext uri="{28A0092B-C50C-407E-A947-70E740481C1C}">
                <a14:useLocalDpi xmlns:a14="http://schemas.microsoft.com/office/drawing/2010/main" val="0"/>
              </a:ext>
            </a:extLst>
          </a:blip>
          <a:srcRect l="1417" r="1417"/>
          <a:stretch/>
        </p:blipFill>
        <p:spPr>
          <a:xfrm>
            <a:off x="3356729" y="1561800"/>
            <a:ext cx="2650447" cy="1815826"/>
          </a:xfrm>
          <a:prstGeom prst="round2SameRect">
            <a:avLst>
              <a:gd name="adj1" fmla="val 8974"/>
              <a:gd name="adj2" fmla="val 0"/>
            </a:avLst>
          </a:prstGeom>
          <a:ln w="19050">
            <a:solidFill>
              <a:schemeClr val="accent1"/>
            </a:solidFill>
          </a:ln>
        </p:spPr>
      </p:pic>
      <p:sp>
        <p:nvSpPr>
          <p:cNvPr id="38" name="矩形 37">
            <a:extLst>
              <a:ext uri="{FF2B5EF4-FFF2-40B4-BE49-F238E27FC236}">
                <a16:creationId xmlns:a16="http://schemas.microsoft.com/office/drawing/2014/main" id="{2C948661-DF39-454B-8703-05E4F2D28126}"/>
              </a:ext>
            </a:extLst>
          </p:cNvPr>
          <p:cNvSpPr/>
          <p:nvPr/>
        </p:nvSpPr>
        <p:spPr>
          <a:xfrm>
            <a:off x="6197520" y="3490451"/>
            <a:ext cx="2650447" cy="2395370"/>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0" name="文本框 39">
            <a:extLst>
              <a:ext uri="{FF2B5EF4-FFF2-40B4-BE49-F238E27FC236}">
                <a16:creationId xmlns:a16="http://schemas.microsoft.com/office/drawing/2014/main" id="{0C7C9C55-7F4F-4E50-81B7-A16DB31950BD}"/>
              </a:ext>
            </a:extLst>
          </p:cNvPr>
          <p:cNvSpPr txBox="1"/>
          <p:nvPr/>
        </p:nvSpPr>
        <p:spPr>
          <a:xfrm>
            <a:off x="6427995" y="3716102"/>
            <a:ext cx="1025922" cy="307777"/>
          </a:xfrm>
          <a:prstGeom prst="rect">
            <a:avLst/>
          </a:prstGeom>
          <a:noFill/>
        </p:spPr>
        <p:txBody>
          <a:bodyPr vert="horz" wrap="none" lIns="0" tIns="0" rIns="0" bIns="0" rtlCol="0">
            <a:noAutofit/>
          </a:bodyPr>
          <a:lstStyle/>
          <a:p>
            <a:r>
              <a:rPr lang="zh-CN" altLang="en-US" sz="2000" dirty="0">
                <a:solidFill>
                  <a:schemeClr val="accent1"/>
                </a:solidFill>
                <a:ea typeface="Microsoft YaHei" panose="020B0503020204020204" pitchFamily="34" charset="-122"/>
                <a:cs typeface="+mn-ea"/>
                <a:sym typeface="+mn-lt"/>
              </a:rPr>
              <a:t>教工教育</a:t>
            </a:r>
          </a:p>
        </p:txBody>
      </p:sp>
      <p:sp>
        <p:nvSpPr>
          <p:cNvPr id="41" name="文本框 40">
            <a:extLst>
              <a:ext uri="{FF2B5EF4-FFF2-40B4-BE49-F238E27FC236}">
                <a16:creationId xmlns:a16="http://schemas.microsoft.com/office/drawing/2014/main" id="{C9306B04-0B20-4CFB-88B4-534ECE6A196A}"/>
              </a:ext>
            </a:extLst>
          </p:cNvPr>
          <p:cNvSpPr txBox="1"/>
          <p:nvPr/>
        </p:nvSpPr>
        <p:spPr>
          <a:xfrm>
            <a:off x="6427995" y="4209229"/>
            <a:ext cx="2243196" cy="817531"/>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defRPr>
            </a:lvl1pPr>
          </a:lstStyle>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敬业、热情、耐心的态度</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投入到工作中不刁难同志</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不拖延报账时间</a:t>
            </a:r>
          </a:p>
        </p:txBody>
      </p:sp>
      <p:cxnSp>
        <p:nvCxnSpPr>
          <p:cNvPr id="42" name="直接连接符 41">
            <a:extLst>
              <a:ext uri="{FF2B5EF4-FFF2-40B4-BE49-F238E27FC236}">
                <a16:creationId xmlns:a16="http://schemas.microsoft.com/office/drawing/2014/main" id="{CA2353C7-A2A4-45CB-8210-A7A7EE6BBF85}"/>
              </a:ext>
            </a:extLst>
          </p:cNvPr>
          <p:cNvCxnSpPr>
            <a:cxnSpLocks/>
          </p:cNvCxnSpPr>
          <p:nvPr/>
        </p:nvCxnSpPr>
        <p:spPr>
          <a:xfrm>
            <a:off x="6471935" y="4116554"/>
            <a:ext cx="224954"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E818679C-0A15-4FC0-B87B-CD252A9938EF}"/>
              </a:ext>
            </a:extLst>
          </p:cNvPr>
          <p:cNvPicPr>
            <a:picLocks noChangeAspect="1"/>
          </p:cNvPicPr>
          <p:nvPr/>
        </p:nvPicPr>
        <p:blipFill rotWithShape="1">
          <a:blip r:embed="rId5">
            <a:extLst>
              <a:ext uri="{28A0092B-C50C-407E-A947-70E740481C1C}">
                <a14:useLocalDpi xmlns:a14="http://schemas.microsoft.com/office/drawing/2010/main" val="0"/>
              </a:ext>
            </a:extLst>
          </a:blip>
          <a:srcRect l="1417" r="1417"/>
          <a:stretch/>
        </p:blipFill>
        <p:spPr>
          <a:xfrm>
            <a:off x="6197520" y="1561800"/>
            <a:ext cx="2650447" cy="1815826"/>
          </a:xfrm>
          <a:prstGeom prst="round2SameRect">
            <a:avLst>
              <a:gd name="adj1" fmla="val 8974"/>
              <a:gd name="adj2" fmla="val 0"/>
            </a:avLst>
          </a:prstGeom>
          <a:ln w="19050">
            <a:solidFill>
              <a:schemeClr val="accent1"/>
            </a:solidFill>
          </a:ln>
        </p:spPr>
      </p:pic>
      <p:sp>
        <p:nvSpPr>
          <p:cNvPr id="31" name="矩形 30">
            <a:extLst>
              <a:ext uri="{FF2B5EF4-FFF2-40B4-BE49-F238E27FC236}">
                <a16:creationId xmlns:a16="http://schemas.microsoft.com/office/drawing/2014/main" id="{A619D026-CE41-48C2-BFC6-7B47788988E1}"/>
              </a:ext>
            </a:extLst>
          </p:cNvPr>
          <p:cNvSpPr/>
          <p:nvPr/>
        </p:nvSpPr>
        <p:spPr>
          <a:xfrm>
            <a:off x="9038313" y="3490451"/>
            <a:ext cx="2650447" cy="2395370"/>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3" name="文本框 32">
            <a:extLst>
              <a:ext uri="{FF2B5EF4-FFF2-40B4-BE49-F238E27FC236}">
                <a16:creationId xmlns:a16="http://schemas.microsoft.com/office/drawing/2014/main" id="{F01F55B8-759F-44A1-A8BD-1FBF541ACB10}"/>
              </a:ext>
            </a:extLst>
          </p:cNvPr>
          <p:cNvSpPr txBox="1"/>
          <p:nvPr/>
        </p:nvSpPr>
        <p:spPr>
          <a:xfrm>
            <a:off x="9268788" y="3716102"/>
            <a:ext cx="1025922" cy="307777"/>
          </a:xfrm>
          <a:prstGeom prst="rect">
            <a:avLst/>
          </a:prstGeom>
          <a:noFill/>
        </p:spPr>
        <p:txBody>
          <a:bodyPr vert="horz" wrap="none" lIns="0" tIns="0" rIns="0" bIns="0" rtlCol="0">
            <a:noAutofit/>
          </a:bodyPr>
          <a:lstStyle/>
          <a:p>
            <a:r>
              <a:rPr lang="zh-CN" altLang="en-US" sz="2000" dirty="0">
                <a:solidFill>
                  <a:schemeClr val="accent1"/>
                </a:solidFill>
                <a:ea typeface="Microsoft YaHei" panose="020B0503020204020204" pitchFamily="34" charset="-122"/>
                <a:cs typeface="+mn-ea"/>
                <a:sym typeface="+mn-lt"/>
              </a:rPr>
              <a:t>其他教育</a:t>
            </a:r>
          </a:p>
        </p:txBody>
      </p:sp>
      <p:sp>
        <p:nvSpPr>
          <p:cNvPr id="34" name="文本框 33">
            <a:extLst>
              <a:ext uri="{FF2B5EF4-FFF2-40B4-BE49-F238E27FC236}">
                <a16:creationId xmlns:a16="http://schemas.microsoft.com/office/drawing/2014/main" id="{862FFF1F-EC25-484A-AA6A-AB9E7CAC0A86}"/>
              </a:ext>
            </a:extLst>
          </p:cNvPr>
          <p:cNvSpPr txBox="1"/>
          <p:nvPr/>
        </p:nvSpPr>
        <p:spPr>
          <a:xfrm>
            <a:off x="9268788" y="4209229"/>
            <a:ext cx="2243196" cy="1097608"/>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defRPr>
            </a:lvl1pPr>
          </a:lstStyle>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根据园内的工作安排</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记账岗位调报账岗位</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顺利完成岗位变动</a:t>
            </a:r>
          </a:p>
          <a:p>
            <a:pPr marL="182563" indent="-182563" hangingPunct="0">
              <a:lnSpc>
                <a:spcPct val="130000"/>
              </a:lnSpc>
              <a:buFont typeface="Arial" panose="020B0604020202020204" pitchFamily="34" charset="0"/>
              <a:buChar char="•"/>
            </a:pPr>
            <a:r>
              <a:rPr lang="zh-CN" altLang="en-US" sz="1400" dirty="0">
                <a:ea typeface="Microsoft YaHei" panose="020B0503020204020204" pitchFamily="34" charset="-122"/>
                <a:cs typeface="+mn-ea"/>
                <a:sym typeface="+mn-lt"/>
              </a:rPr>
              <a:t>顾全大局、服从安排</a:t>
            </a:r>
          </a:p>
        </p:txBody>
      </p:sp>
      <p:cxnSp>
        <p:nvCxnSpPr>
          <p:cNvPr id="35" name="直接连接符 34">
            <a:extLst>
              <a:ext uri="{FF2B5EF4-FFF2-40B4-BE49-F238E27FC236}">
                <a16:creationId xmlns:a16="http://schemas.microsoft.com/office/drawing/2014/main" id="{A48AFAEA-C250-430C-8CC1-4648156979E3}"/>
              </a:ext>
            </a:extLst>
          </p:cNvPr>
          <p:cNvCxnSpPr>
            <a:cxnSpLocks/>
          </p:cNvCxnSpPr>
          <p:nvPr/>
        </p:nvCxnSpPr>
        <p:spPr>
          <a:xfrm>
            <a:off x="9312728" y="4116554"/>
            <a:ext cx="224954"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BAD929F8-04DF-4A69-8D52-DB0BC33853D1}"/>
              </a:ext>
            </a:extLst>
          </p:cNvPr>
          <p:cNvPicPr>
            <a:picLocks noChangeAspect="1"/>
          </p:cNvPicPr>
          <p:nvPr/>
        </p:nvPicPr>
        <p:blipFill rotWithShape="1">
          <a:blip r:embed="rId6">
            <a:extLst>
              <a:ext uri="{28A0092B-C50C-407E-A947-70E740481C1C}">
                <a14:useLocalDpi xmlns:a14="http://schemas.microsoft.com/office/drawing/2010/main" val="0"/>
              </a:ext>
            </a:extLst>
          </a:blip>
          <a:srcRect l="1345" r="1345"/>
          <a:stretch/>
        </p:blipFill>
        <p:spPr>
          <a:xfrm>
            <a:off x="9038313" y="1561800"/>
            <a:ext cx="2650447" cy="1815826"/>
          </a:xfrm>
          <a:prstGeom prst="round2SameRect">
            <a:avLst>
              <a:gd name="adj1" fmla="val 8974"/>
              <a:gd name="adj2" fmla="val 0"/>
            </a:avLst>
          </a:prstGeom>
          <a:ln w="19050">
            <a:solidFill>
              <a:schemeClr val="accent1"/>
            </a:solidFill>
          </a:ln>
        </p:spPr>
      </p:pic>
      <p:sp>
        <p:nvSpPr>
          <p:cNvPr id="24" name="文本框 23">
            <a:extLst>
              <a:ext uri="{FF2B5EF4-FFF2-40B4-BE49-F238E27FC236}">
                <a16:creationId xmlns:a16="http://schemas.microsoft.com/office/drawing/2014/main" id="{D1F0AD04-DE30-1FB5-62A8-0D222BC12685}"/>
              </a:ext>
            </a:extLst>
          </p:cNvPr>
          <p:cNvSpPr txBox="1"/>
          <p:nvPr>
            <p:custDataLst>
              <p:tags r:id="rId1"/>
            </p:custDataLst>
          </p:nvPr>
        </p:nvSpPr>
        <p:spPr>
          <a:xfrm>
            <a:off x="5213538"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教育水平</a:t>
            </a:r>
          </a:p>
        </p:txBody>
      </p:sp>
    </p:spTree>
    <p:extLst>
      <p:ext uri="{BB962C8B-B14F-4D97-AF65-F5344CB8AC3E}">
        <p14:creationId xmlns:p14="http://schemas.microsoft.com/office/powerpoint/2010/main" val="383027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a16="http://schemas.microsoft.com/office/drawing/2014/main" id="{363BBBAA-A181-49AC-8D71-2FCC50162AE3}"/>
              </a:ext>
            </a:extLst>
          </p:cNvPr>
          <p:cNvSpPr txBox="1"/>
          <p:nvPr/>
        </p:nvSpPr>
        <p:spPr>
          <a:xfrm>
            <a:off x="2675719" y="508134"/>
            <a:ext cx="6899472" cy="1323439"/>
          </a:xfrm>
          <a:prstGeom prst="rect">
            <a:avLst/>
          </a:prstGeom>
        </p:spPr>
        <p:txBody>
          <a:bodyPr wrap="square" rtlCol="0">
            <a:noAutofit/>
            <a:scene3d>
              <a:camera prst="perspectiveRelaxedModerately" fov="0">
                <a:rot lat="0" lon="0" rev="0"/>
              </a:camera>
              <a:lightRig rig="threePt" dir="t"/>
            </a:scene3d>
            <a:sp3d prstMaterial="flat">
              <a:bevelT w="0" h="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0" b="0" i="0" u="none" strike="noStrike" kern="1200" cap="none" spc="0" normalizeH="0" baseline="0" noProof="0" dirty="0">
                <a:ln>
                  <a:noFill/>
                </a:ln>
                <a:solidFill>
                  <a:schemeClr val="accent1"/>
                </a:solidFill>
                <a:effectLst>
                  <a:outerShdw blurRad="50800" dist="38100" dir="2700000" algn="tl" rotWithShape="0">
                    <a:srgbClr val="000000">
                      <a:lumMod val="85000"/>
                      <a:lumOff val="15000"/>
                      <a:alpha val="40000"/>
                    </a:srgbClr>
                  </a:outerShdw>
                </a:effectLst>
                <a:uLnTx/>
                <a:uFillTx/>
                <a:ea typeface="Microsoft YaHei" panose="020B0503020204020204" pitchFamily="34" charset="-122"/>
                <a:cs typeface="+mn-ea"/>
                <a:sym typeface="+mn-lt"/>
              </a:rPr>
              <a:t>目 录</a:t>
            </a:r>
          </a:p>
        </p:txBody>
      </p:sp>
      <p:pic>
        <p:nvPicPr>
          <p:cNvPr id="47" name="PA_图片 480">
            <a:extLst>
              <a:ext uri="{FF2B5EF4-FFF2-40B4-BE49-F238E27FC236}">
                <a16:creationId xmlns:a16="http://schemas.microsoft.com/office/drawing/2014/main" id="{8185C158-F00A-4435-80C3-B6872FB253DA}"/>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121107" y="478409"/>
            <a:ext cx="4126149" cy="1191234"/>
          </a:xfrm>
          <a:prstGeom prst="rect">
            <a:avLst/>
          </a:prstGeom>
        </p:spPr>
      </p:pic>
      <p:grpSp>
        <p:nvGrpSpPr>
          <p:cNvPr id="49" name="组合 48">
            <a:extLst>
              <a:ext uri="{FF2B5EF4-FFF2-40B4-BE49-F238E27FC236}">
                <a16:creationId xmlns:a16="http://schemas.microsoft.com/office/drawing/2014/main" id="{43B5567A-DC88-406A-9BB5-1FDC000C6B98}"/>
              </a:ext>
            </a:extLst>
          </p:cNvPr>
          <p:cNvGrpSpPr/>
          <p:nvPr/>
        </p:nvGrpSpPr>
        <p:grpSpPr>
          <a:xfrm>
            <a:off x="2279861" y="2408256"/>
            <a:ext cx="1136898" cy="1091096"/>
            <a:chOff x="976602" y="2023705"/>
            <a:chExt cx="1585022" cy="1521166"/>
          </a:xfrm>
        </p:grpSpPr>
        <p:sp>
          <p:nvSpPr>
            <p:cNvPr id="52" name="椭圆 51">
              <a:extLst>
                <a:ext uri="{FF2B5EF4-FFF2-40B4-BE49-F238E27FC236}">
                  <a16:creationId xmlns:a16="http://schemas.microsoft.com/office/drawing/2014/main" id="{73735F71-5C4D-4A2D-8B5C-530C589C347E}"/>
                </a:ext>
              </a:extLst>
            </p:cNvPr>
            <p:cNvSpPr/>
            <p:nvPr/>
          </p:nvSpPr>
          <p:spPr>
            <a:xfrm>
              <a:off x="1008529" y="2023705"/>
              <a:ext cx="1521166" cy="1521166"/>
            </a:xfrm>
            <a:prstGeom prst="ellipse">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53" name="文本框 52">
              <a:extLst>
                <a:ext uri="{FF2B5EF4-FFF2-40B4-BE49-F238E27FC236}">
                  <a16:creationId xmlns:a16="http://schemas.microsoft.com/office/drawing/2014/main" id="{DD37CCED-EA0A-4778-8836-3F8E1E9B29AA}"/>
                </a:ext>
              </a:extLst>
            </p:cNvPr>
            <p:cNvSpPr txBox="1"/>
            <p:nvPr/>
          </p:nvSpPr>
          <p:spPr>
            <a:xfrm>
              <a:off x="976602" y="2205016"/>
              <a:ext cx="1585022" cy="1158546"/>
            </a:xfrm>
            <a:prstGeom prst="rect">
              <a:avLst/>
            </a:prstGeom>
            <a:noFill/>
          </p:spPr>
          <p:txBody>
            <a:bodyPr wrap="square" rtlCol="0">
              <a:noAutofit/>
            </a:bodyPr>
            <a:lstStyle/>
            <a:p>
              <a:pPr algn="ctr"/>
              <a:r>
                <a:rPr lang="en-US" altLang="zh-CN" sz="4800" b="1" dirty="0">
                  <a:gradFill>
                    <a:gsLst>
                      <a:gs pos="100000">
                        <a:schemeClr val="accent1"/>
                      </a:gs>
                      <a:gs pos="52000">
                        <a:schemeClr val="bg1"/>
                      </a:gs>
                    </a:gsLst>
                    <a:lin ang="2700000" scaled="1"/>
                  </a:gradFill>
                  <a:ea typeface="Microsoft YaHei" panose="020B0503020204020204" pitchFamily="34" charset="-122"/>
                  <a:cs typeface="+mn-ea"/>
                  <a:sym typeface="+mn-lt"/>
                </a:rPr>
                <a:t>01</a:t>
              </a:r>
              <a:endParaRPr lang="zh-CN" altLang="en-US" sz="4800" b="1" dirty="0">
                <a:gradFill>
                  <a:gsLst>
                    <a:gs pos="100000">
                      <a:schemeClr val="accent1"/>
                    </a:gs>
                    <a:gs pos="52000">
                      <a:schemeClr val="bg1"/>
                    </a:gs>
                  </a:gsLst>
                  <a:lin ang="2700000" scaled="1"/>
                </a:gradFill>
                <a:ea typeface="Microsoft YaHei" panose="020B0503020204020204" pitchFamily="34" charset="-122"/>
                <a:cs typeface="+mn-ea"/>
                <a:sym typeface="+mn-lt"/>
              </a:endParaRPr>
            </a:p>
          </p:txBody>
        </p:sp>
      </p:grpSp>
      <p:sp>
        <p:nvSpPr>
          <p:cNvPr id="50" name="文本框 49">
            <a:extLst>
              <a:ext uri="{FF2B5EF4-FFF2-40B4-BE49-F238E27FC236}">
                <a16:creationId xmlns:a16="http://schemas.microsoft.com/office/drawing/2014/main" id="{A20AC78C-FA1A-41F6-A888-FECFE4A0BC9F}"/>
              </a:ext>
            </a:extLst>
          </p:cNvPr>
          <p:cNvSpPr txBox="1"/>
          <p:nvPr/>
        </p:nvSpPr>
        <p:spPr>
          <a:xfrm>
            <a:off x="3478762" y="2500905"/>
            <a:ext cx="2013777" cy="584775"/>
          </a:xfrm>
          <a:prstGeom prst="rect">
            <a:avLst/>
          </a:prstGeom>
          <a:noFill/>
        </p:spPr>
        <p:txBody>
          <a:bodyPr wrap="square" rtlCol="0">
            <a:noAutofit/>
          </a:bodyPr>
          <a:lstStyle/>
          <a:p>
            <a:r>
              <a:rPr lang="zh-CN" altLang="en-US" sz="3200" dirty="0">
                <a:ea typeface="Microsoft YaHei" panose="020B0503020204020204" pitchFamily="34" charset="-122"/>
                <a:cs typeface="+mn-ea"/>
                <a:sym typeface="+mn-lt"/>
              </a:rPr>
              <a:t>学校概况</a:t>
            </a:r>
          </a:p>
        </p:txBody>
      </p:sp>
      <p:sp>
        <p:nvSpPr>
          <p:cNvPr id="51" name="文本框 50">
            <a:extLst>
              <a:ext uri="{FF2B5EF4-FFF2-40B4-BE49-F238E27FC236}">
                <a16:creationId xmlns:a16="http://schemas.microsoft.com/office/drawing/2014/main" id="{90E2E7DE-894B-49AC-A26A-B385DAE2C260}"/>
              </a:ext>
            </a:extLst>
          </p:cNvPr>
          <p:cNvSpPr txBox="1"/>
          <p:nvPr/>
        </p:nvSpPr>
        <p:spPr>
          <a:xfrm>
            <a:off x="3515338" y="3010466"/>
            <a:ext cx="2240758" cy="338554"/>
          </a:xfrm>
          <a:prstGeom prst="rect">
            <a:avLst/>
          </a:prstGeom>
          <a:noFill/>
        </p:spPr>
        <p:txBody>
          <a:bodyPr wrap="square" rtlCol="0">
            <a:noAutofit/>
          </a:bodyPr>
          <a:lstStyle/>
          <a:p>
            <a:r>
              <a:rPr lang="en-US" altLang="zh-CN" sz="1600" dirty="0">
                <a:ea typeface="Microsoft YaHei" panose="020B0503020204020204" pitchFamily="34" charset="-122"/>
                <a:cs typeface="+mn-ea"/>
                <a:sym typeface="+mn-lt"/>
              </a:rPr>
              <a:t>School profile</a:t>
            </a:r>
          </a:p>
        </p:txBody>
      </p:sp>
      <p:grpSp>
        <p:nvGrpSpPr>
          <p:cNvPr id="55" name="组合 54">
            <a:extLst>
              <a:ext uri="{FF2B5EF4-FFF2-40B4-BE49-F238E27FC236}">
                <a16:creationId xmlns:a16="http://schemas.microsoft.com/office/drawing/2014/main" id="{D2A3EF03-6F30-4386-9282-59320AACC805}"/>
              </a:ext>
            </a:extLst>
          </p:cNvPr>
          <p:cNvGrpSpPr/>
          <p:nvPr/>
        </p:nvGrpSpPr>
        <p:grpSpPr>
          <a:xfrm>
            <a:off x="6699461" y="2408256"/>
            <a:ext cx="1136898" cy="1091096"/>
            <a:chOff x="976602" y="2023705"/>
            <a:chExt cx="1585022" cy="1521166"/>
          </a:xfrm>
        </p:grpSpPr>
        <p:sp>
          <p:nvSpPr>
            <p:cNvPr id="58" name="椭圆 57">
              <a:extLst>
                <a:ext uri="{FF2B5EF4-FFF2-40B4-BE49-F238E27FC236}">
                  <a16:creationId xmlns:a16="http://schemas.microsoft.com/office/drawing/2014/main" id="{56C8E753-78A9-41D6-9853-029EB39CE6D0}"/>
                </a:ext>
              </a:extLst>
            </p:cNvPr>
            <p:cNvSpPr/>
            <p:nvPr/>
          </p:nvSpPr>
          <p:spPr>
            <a:xfrm>
              <a:off x="1008529" y="2023705"/>
              <a:ext cx="1521166" cy="1521166"/>
            </a:xfrm>
            <a:prstGeom prst="ellipse">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59" name="文本框 58">
              <a:extLst>
                <a:ext uri="{FF2B5EF4-FFF2-40B4-BE49-F238E27FC236}">
                  <a16:creationId xmlns:a16="http://schemas.microsoft.com/office/drawing/2014/main" id="{F51EB889-7D43-49F8-A557-388628BF6E57}"/>
                </a:ext>
              </a:extLst>
            </p:cNvPr>
            <p:cNvSpPr txBox="1"/>
            <p:nvPr/>
          </p:nvSpPr>
          <p:spPr>
            <a:xfrm>
              <a:off x="976602" y="2205016"/>
              <a:ext cx="1585022" cy="1158546"/>
            </a:xfrm>
            <a:prstGeom prst="rect">
              <a:avLst/>
            </a:prstGeom>
            <a:noFill/>
          </p:spPr>
          <p:txBody>
            <a:bodyPr wrap="square" rtlCol="0">
              <a:noAutofit/>
            </a:bodyPr>
            <a:lstStyle/>
            <a:p>
              <a:pPr algn="ctr"/>
              <a:r>
                <a:rPr lang="en-US" altLang="zh-CN" sz="4800" b="1" dirty="0">
                  <a:gradFill>
                    <a:gsLst>
                      <a:gs pos="100000">
                        <a:schemeClr val="accent1"/>
                      </a:gs>
                      <a:gs pos="52000">
                        <a:schemeClr val="bg1"/>
                      </a:gs>
                    </a:gsLst>
                    <a:lin ang="2700000" scaled="1"/>
                  </a:gradFill>
                  <a:ea typeface="Microsoft YaHei" panose="020B0503020204020204" pitchFamily="34" charset="-122"/>
                  <a:cs typeface="+mn-ea"/>
                  <a:sym typeface="+mn-lt"/>
                </a:rPr>
                <a:t>02</a:t>
              </a:r>
              <a:endParaRPr lang="zh-CN" altLang="en-US" sz="4800" b="1" dirty="0">
                <a:gradFill>
                  <a:gsLst>
                    <a:gs pos="100000">
                      <a:schemeClr val="accent1"/>
                    </a:gs>
                    <a:gs pos="52000">
                      <a:schemeClr val="bg1"/>
                    </a:gs>
                  </a:gsLst>
                  <a:lin ang="2700000" scaled="1"/>
                </a:gradFill>
                <a:ea typeface="Microsoft YaHei" panose="020B0503020204020204" pitchFamily="34" charset="-122"/>
                <a:cs typeface="+mn-ea"/>
                <a:sym typeface="+mn-lt"/>
              </a:endParaRPr>
            </a:p>
          </p:txBody>
        </p:sp>
      </p:grpSp>
      <p:sp>
        <p:nvSpPr>
          <p:cNvPr id="56" name="文本框 55">
            <a:extLst>
              <a:ext uri="{FF2B5EF4-FFF2-40B4-BE49-F238E27FC236}">
                <a16:creationId xmlns:a16="http://schemas.microsoft.com/office/drawing/2014/main" id="{92073F9E-5E39-495D-ADB4-D5340B546712}"/>
              </a:ext>
            </a:extLst>
          </p:cNvPr>
          <p:cNvSpPr txBox="1"/>
          <p:nvPr/>
        </p:nvSpPr>
        <p:spPr>
          <a:xfrm>
            <a:off x="7898362" y="2500905"/>
            <a:ext cx="2013777" cy="584775"/>
          </a:xfrm>
          <a:prstGeom prst="rect">
            <a:avLst/>
          </a:prstGeom>
          <a:noFill/>
        </p:spPr>
        <p:txBody>
          <a:bodyPr wrap="square" rtlCol="0">
            <a:noAutofit/>
          </a:bodyPr>
          <a:lstStyle/>
          <a:p>
            <a:r>
              <a:rPr lang="zh-CN" altLang="en-US" sz="3200" dirty="0">
                <a:ea typeface="Microsoft YaHei" panose="020B0503020204020204" pitchFamily="34" charset="-122"/>
                <a:cs typeface="+mn-ea"/>
                <a:sym typeface="+mn-lt"/>
              </a:rPr>
              <a:t>科研合作</a:t>
            </a:r>
          </a:p>
        </p:txBody>
      </p:sp>
      <p:sp>
        <p:nvSpPr>
          <p:cNvPr id="57" name="文本框 56">
            <a:extLst>
              <a:ext uri="{FF2B5EF4-FFF2-40B4-BE49-F238E27FC236}">
                <a16:creationId xmlns:a16="http://schemas.microsoft.com/office/drawing/2014/main" id="{7CD28730-4D29-432B-BCF7-C6C74F8AA078}"/>
              </a:ext>
            </a:extLst>
          </p:cNvPr>
          <p:cNvSpPr txBox="1"/>
          <p:nvPr/>
        </p:nvSpPr>
        <p:spPr>
          <a:xfrm>
            <a:off x="7898362" y="3010466"/>
            <a:ext cx="2425214" cy="338554"/>
          </a:xfrm>
          <a:prstGeom prst="rect">
            <a:avLst/>
          </a:prstGeom>
          <a:noFill/>
        </p:spPr>
        <p:txBody>
          <a:bodyPr wrap="square" rtlCol="0">
            <a:noAutofit/>
          </a:bodyPr>
          <a:lstStyle/>
          <a:p>
            <a:r>
              <a:rPr lang="en-US" altLang="zh-CN" sz="1600" dirty="0">
                <a:ea typeface="Microsoft YaHei" panose="020B0503020204020204" pitchFamily="34" charset="-122"/>
                <a:cs typeface="+mn-ea"/>
                <a:sym typeface="+mn-lt"/>
              </a:rPr>
              <a:t>Scientific collaboration</a:t>
            </a:r>
          </a:p>
        </p:txBody>
      </p:sp>
      <p:grpSp>
        <p:nvGrpSpPr>
          <p:cNvPr id="61" name="组合 60">
            <a:extLst>
              <a:ext uri="{FF2B5EF4-FFF2-40B4-BE49-F238E27FC236}">
                <a16:creationId xmlns:a16="http://schemas.microsoft.com/office/drawing/2014/main" id="{F3ABB874-5CD5-45F6-A72A-7CFE40FB4E85}"/>
              </a:ext>
            </a:extLst>
          </p:cNvPr>
          <p:cNvGrpSpPr/>
          <p:nvPr/>
        </p:nvGrpSpPr>
        <p:grpSpPr>
          <a:xfrm>
            <a:off x="2279861" y="4175099"/>
            <a:ext cx="1136898" cy="1091096"/>
            <a:chOff x="976602" y="2023705"/>
            <a:chExt cx="1585022" cy="1521166"/>
          </a:xfrm>
        </p:grpSpPr>
        <p:sp>
          <p:nvSpPr>
            <p:cNvPr id="64" name="椭圆 63">
              <a:extLst>
                <a:ext uri="{FF2B5EF4-FFF2-40B4-BE49-F238E27FC236}">
                  <a16:creationId xmlns:a16="http://schemas.microsoft.com/office/drawing/2014/main" id="{889ABB17-DE78-4E4C-8519-6D4AB9097EBA}"/>
                </a:ext>
              </a:extLst>
            </p:cNvPr>
            <p:cNvSpPr/>
            <p:nvPr/>
          </p:nvSpPr>
          <p:spPr>
            <a:xfrm>
              <a:off x="1008529" y="2023705"/>
              <a:ext cx="1521166" cy="1521166"/>
            </a:xfrm>
            <a:prstGeom prst="ellipse">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65" name="文本框 64">
              <a:extLst>
                <a:ext uri="{FF2B5EF4-FFF2-40B4-BE49-F238E27FC236}">
                  <a16:creationId xmlns:a16="http://schemas.microsoft.com/office/drawing/2014/main" id="{9315004C-F5A2-439C-9222-3F1B62406B13}"/>
                </a:ext>
              </a:extLst>
            </p:cNvPr>
            <p:cNvSpPr txBox="1"/>
            <p:nvPr/>
          </p:nvSpPr>
          <p:spPr>
            <a:xfrm>
              <a:off x="976602" y="2205016"/>
              <a:ext cx="1585022" cy="1158546"/>
            </a:xfrm>
            <a:prstGeom prst="rect">
              <a:avLst/>
            </a:prstGeom>
            <a:noFill/>
          </p:spPr>
          <p:txBody>
            <a:bodyPr wrap="square" rtlCol="0">
              <a:noAutofit/>
            </a:bodyPr>
            <a:lstStyle/>
            <a:p>
              <a:pPr algn="ctr"/>
              <a:r>
                <a:rPr lang="en-US" altLang="zh-CN" sz="4800" b="1" dirty="0">
                  <a:gradFill>
                    <a:gsLst>
                      <a:gs pos="100000">
                        <a:schemeClr val="accent1"/>
                      </a:gs>
                      <a:gs pos="52000">
                        <a:schemeClr val="bg1"/>
                      </a:gs>
                    </a:gsLst>
                    <a:lin ang="2700000" scaled="1"/>
                  </a:gradFill>
                  <a:ea typeface="Microsoft YaHei" panose="020B0503020204020204" pitchFamily="34" charset="-122"/>
                  <a:cs typeface="+mn-ea"/>
                  <a:sym typeface="+mn-lt"/>
                </a:rPr>
                <a:t>03</a:t>
              </a:r>
              <a:endParaRPr lang="zh-CN" altLang="en-US" sz="4800" b="1" dirty="0">
                <a:gradFill>
                  <a:gsLst>
                    <a:gs pos="100000">
                      <a:schemeClr val="accent1"/>
                    </a:gs>
                    <a:gs pos="52000">
                      <a:schemeClr val="bg1"/>
                    </a:gs>
                  </a:gsLst>
                  <a:lin ang="2700000" scaled="1"/>
                </a:gradFill>
                <a:ea typeface="Microsoft YaHei" panose="020B0503020204020204" pitchFamily="34" charset="-122"/>
                <a:cs typeface="+mn-ea"/>
                <a:sym typeface="+mn-lt"/>
              </a:endParaRPr>
            </a:p>
          </p:txBody>
        </p:sp>
      </p:grpSp>
      <p:sp>
        <p:nvSpPr>
          <p:cNvPr id="62" name="文本框 61">
            <a:extLst>
              <a:ext uri="{FF2B5EF4-FFF2-40B4-BE49-F238E27FC236}">
                <a16:creationId xmlns:a16="http://schemas.microsoft.com/office/drawing/2014/main" id="{B5CCCB85-9260-456A-9C83-EA1341CE90EA}"/>
              </a:ext>
            </a:extLst>
          </p:cNvPr>
          <p:cNvSpPr txBox="1"/>
          <p:nvPr/>
        </p:nvSpPr>
        <p:spPr>
          <a:xfrm>
            <a:off x="3478762" y="4267748"/>
            <a:ext cx="2013777" cy="584775"/>
          </a:xfrm>
          <a:prstGeom prst="rect">
            <a:avLst/>
          </a:prstGeom>
          <a:noFill/>
        </p:spPr>
        <p:txBody>
          <a:bodyPr wrap="square" rtlCol="0">
            <a:noAutofit/>
          </a:bodyPr>
          <a:lstStyle/>
          <a:p>
            <a:r>
              <a:rPr lang="zh-CN" altLang="en-US" sz="3200" dirty="0">
                <a:ea typeface="Microsoft YaHei" panose="020B0503020204020204" pitchFamily="34" charset="-122"/>
                <a:cs typeface="+mn-ea"/>
                <a:sym typeface="+mn-lt"/>
              </a:rPr>
              <a:t>教育水平</a:t>
            </a:r>
          </a:p>
        </p:txBody>
      </p:sp>
      <p:sp>
        <p:nvSpPr>
          <p:cNvPr id="63" name="文本框 62">
            <a:extLst>
              <a:ext uri="{FF2B5EF4-FFF2-40B4-BE49-F238E27FC236}">
                <a16:creationId xmlns:a16="http://schemas.microsoft.com/office/drawing/2014/main" id="{AA0D25E7-BAD0-48B5-802F-8A0A9FB709D5}"/>
              </a:ext>
            </a:extLst>
          </p:cNvPr>
          <p:cNvSpPr txBox="1"/>
          <p:nvPr/>
        </p:nvSpPr>
        <p:spPr>
          <a:xfrm>
            <a:off x="3478762" y="4777309"/>
            <a:ext cx="2240758" cy="338554"/>
          </a:xfrm>
          <a:prstGeom prst="rect">
            <a:avLst/>
          </a:prstGeom>
          <a:noFill/>
        </p:spPr>
        <p:txBody>
          <a:bodyPr wrap="square" rtlCol="0">
            <a:noAutofit/>
          </a:bodyPr>
          <a:lstStyle/>
          <a:p>
            <a:r>
              <a:rPr lang="en-US" altLang="zh-CN" sz="1600" dirty="0">
                <a:ea typeface="Microsoft YaHei" panose="020B0503020204020204" pitchFamily="34" charset="-122"/>
                <a:cs typeface="+mn-ea"/>
                <a:sym typeface="+mn-lt"/>
              </a:rPr>
              <a:t>Education level</a:t>
            </a:r>
          </a:p>
        </p:txBody>
      </p:sp>
      <p:grpSp>
        <p:nvGrpSpPr>
          <p:cNvPr id="67" name="组合 66">
            <a:extLst>
              <a:ext uri="{FF2B5EF4-FFF2-40B4-BE49-F238E27FC236}">
                <a16:creationId xmlns:a16="http://schemas.microsoft.com/office/drawing/2014/main" id="{C5E0635F-707E-4766-BC7E-15F404A48E7C}"/>
              </a:ext>
            </a:extLst>
          </p:cNvPr>
          <p:cNvGrpSpPr/>
          <p:nvPr/>
        </p:nvGrpSpPr>
        <p:grpSpPr>
          <a:xfrm>
            <a:off x="6699461" y="4175099"/>
            <a:ext cx="1136898" cy="1091096"/>
            <a:chOff x="976602" y="2023705"/>
            <a:chExt cx="1585022" cy="1521166"/>
          </a:xfrm>
        </p:grpSpPr>
        <p:sp>
          <p:nvSpPr>
            <p:cNvPr id="70" name="椭圆 69">
              <a:extLst>
                <a:ext uri="{FF2B5EF4-FFF2-40B4-BE49-F238E27FC236}">
                  <a16:creationId xmlns:a16="http://schemas.microsoft.com/office/drawing/2014/main" id="{247AAE10-D57E-42EE-A516-9EB365652CE8}"/>
                </a:ext>
              </a:extLst>
            </p:cNvPr>
            <p:cNvSpPr/>
            <p:nvPr/>
          </p:nvSpPr>
          <p:spPr>
            <a:xfrm>
              <a:off x="1008529" y="2023705"/>
              <a:ext cx="1521166" cy="1521166"/>
            </a:xfrm>
            <a:prstGeom prst="ellipse">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71" name="文本框 70">
              <a:extLst>
                <a:ext uri="{FF2B5EF4-FFF2-40B4-BE49-F238E27FC236}">
                  <a16:creationId xmlns:a16="http://schemas.microsoft.com/office/drawing/2014/main" id="{1C8C6D0F-0606-4988-B8DC-16B30185D432}"/>
                </a:ext>
              </a:extLst>
            </p:cNvPr>
            <p:cNvSpPr txBox="1"/>
            <p:nvPr/>
          </p:nvSpPr>
          <p:spPr>
            <a:xfrm>
              <a:off x="976602" y="2205016"/>
              <a:ext cx="1585022" cy="1158546"/>
            </a:xfrm>
            <a:prstGeom prst="rect">
              <a:avLst/>
            </a:prstGeom>
            <a:noFill/>
          </p:spPr>
          <p:txBody>
            <a:bodyPr wrap="square" rtlCol="0">
              <a:noAutofit/>
            </a:bodyPr>
            <a:lstStyle/>
            <a:p>
              <a:pPr algn="ctr"/>
              <a:r>
                <a:rPr lang="en-US" altLang="zh-CN" sz="4800" b="1" dirty="0">
                  <a:gradFill>
                    <a:gsLst>
                      <a:gs pos="100000">
                        <a:schemeClr val="accent1"/>
                      </a:gs>
                      <a:gs pos="52000">
                        <a:schemeClr val="bg1"/>
                      </a:gs>
                    </a:gsLst>
                    <a:lin ang="2700000" scaled="1"/>
                  </a:gradFill>
                  <a:ea typeface="Microsoft YaHei" panose="020B0503020204020204" pitchFamily="34" charset="-122"/>
                  <a:cs typeface="+mn-ea"/>
                  <a:sym typeface="+mn-lt"/>
                </a:rPr>
                <a:t>04</a:t>
              </a:r>
              <a:endParaRPr lang="zh-CN" altLang="en-US" sz="4800" b="1" dirty="0">
                <a:gradFill>
                  <a:gsLst>
                    <a:gs pos="100000">
                      <a:schemeClr val="accent1"/>
                    </a:gs>
                    <a:gs pos="52000">
                      <a:schemeClr val="bg1"/>
                    </a:gs>
                  </a:gsLst>
                  <a:lin ang="2700000" scaled="1"/>
                </a:gradFill>
                <a:ea typeface="Microsoft YaHei" panose="020B0503020204020204" pitchFamily="34" charset="-122"/>
                <a:cs typeface="+mn-ea"/>
                <a:sym typeface="+mn-lt"/>
              </a:endParaRPr>
            </a:p>
          </p:txBody>
        </p:sp>
      </p:grpSp>
      <p:sp>
        <p:nvSpPr>
          <p:cNvPr id="68" name="文本框 67">
            <a:extLst>
              <a:ext uri="{FF2B5EF4-FFF2-40B4-BE49-F238E27FC236}">
                <a16:creationId xmlns:a16="http://schemas.microsoft.com/office/drawing/2014/main" id="{5C914EAD-EBA1-4234-A186-B6FBC4787302}"/>
              </a:ext>
            </a:extLst>
          </p:cNvPr>
          <p:cNvSpPr txBox="1"/>
          <p:nvPr/>
        </p:nvSpPr>
        <p:spPr>
          <a:xfrm>
            <a:off x="7898362" y="4267748"/>
            <a:ext cx="2013777" cy="584775"/>
          </a:xfrm>
          <a:prstGeom prst="rect">
            <a:avLst/>
          </a:prstGeom>
          <a:noFill/>
        </p:spPr>
        <p:txBody>
          <a:bodyPr wrap="square" rtlCol="0">
            <a:noAutofit/>
          </a:bodyPr>
          <a:lstStyle/>
          <a:p>
            <a:r>
              <a:rPr lang="zh-CN" altLang="en-US" sz="3200" dirty="0">
                <a:ea typeface="Microsoft YaHei" panose="020B0503020204020204" pitchFamily="34" charset="-122"/>
                <a:cs typeface="+mn-ea"/>
                <a:sym typeface="+mn-lt"/>
              </a:rPr>
              <a:t>校园文化</a:t>
            </a:r>
          </a:p>
        </p:txBody>
      </p:sp>
      <p:sp>
        <p:nvSpPr>
          <p:cNvPr id="69" name="文本框 68">
            <a:extLst>
              <a:ext uri="{FF2B5EF4-FFF2-40B4-BE49-F238E27FC236}">
                <a16:creationId xmlns:a16="http://schemas.microsoft.com/office/drawing/2014/main" id="{4362484E-9802-4156-A4F4-98A380EBB180}"/>
              </a:ext>
            </a:extLst>
          </p:cNvPr>
          <p:cNvSpPr txBox="1"/>
          <p:nvPr/>
        </p:nvSpPr>
        <p:spPr>
          <a:xfrm>
            <a:off x="7898362" y="4777309"/>
            <a:ext cx="1940630" cy="338554"/>
          </a:xfrm>
          <a:prstGeom prst="rect">
            <a:avLst/>
          </a:prstGeom>
          <a:noFill/>
        </p:spPr>
        <p:txBody>
          <a:bodyPr wrap="square" rtlCol="0">
            <a:noAutofit/>
          </a:bodyPr>
          <a:lstStyle/>
          <a:p>
            <a:r>
              <a:rPr lang="en-US" altLang="zh-CN" sz="1600" dirty="0">
                <a:ea typeface="Microsoft YaHei" panose="020B0503020204020204" pitchFamily="34" charset="-122"/>
                <a:cs typeface="+mn-ea"/>
                <a:sym typeface="+mn-lt"/>
              </a:rPr>
              <a:t>Campus Culture</a:t>
            </a:r>
          </a:p>
        </p:txBody>
      </p:sp>
    </p:spTree>
    <p:extLst>
      <p:ext uri="{BB962C8B-B14F-4D97-AF65-F5344CB8AC3E}">
        <p14:creationId xmlns:p14="http://schemas.microsoft.com/office/powerpoint/2010/main" val="967377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0D0F5DED-B193-4C2E-821B-96728C5A3DE8}"/>
              </a:ext>
            </a:extLst>
          </p:cNvPr>
          <p:cNvSpPr/>
          <p:nvPr/>
        </p:nvSpPr>
        <p:spPr>
          <a:xfrm>
            <a:off x="4422580" y="192967"/>
            <a:ext cx="3360547" cy="6200775"/>
          </a:xfrm>
          <a:prstGeom prst="rect">
            <a:avLst/>
          </a:prstGeom>
          <a:gradFill flip="none" rotWithShape="1">
            <a:gsLst>
              <a:gs pos="7000">
                <a:schemeClr val="bg1">
                  <a:alpha val="0"/>
                </a:schemeClr>
              </a:gs>
              <a:gs pos="7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4" name="矩形 43">
            <a:extLst>
              <a:ext uri="{FF2B5EF4-FFF2-40B4-BE49-F238E27FC236}">
                <a16:creationId xmlns:a16="http://schemas.microsoft.com/office/drawing/2014/main" id="{B84ABE56-E7F9-4C47-BA3B-3D6F4562CCD3}"/>
              </a:ext>
            </a:extLst>
          </p:cNvPr>
          <p:cNvSpPr/>
          <p:nvPr/>
        </p:nvSpPr>
        <p:spPr>
          <a:xfrm>
            <a:off x="874713" y="140367"/>
            <a:ext cx="3360547" cy="6200775"/>
          </a:xfrm>
          <a:prstGeom prst="rect">
            <a:avLst/>
          </a:prstGeom>
          <a:gradFill flip="none" rotWithShape="1">
            <a:gsLst>
              <a:gs pos="7000">
                <a:schemeClr val="bg1">
                  <a:alpha val="0"/>
                </a:schemeClr>
              </a:gs>
              <a:gs pos="7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6" name="矩形 45">
            <a:extLst>
              <a:ext uri="{FF2B5EF4-FFF2-40B4-BE49-F238E27FC236}">
                <a16:creationId xmlns:a16="http://schemas.microsoft.com/office/drawing/2014/main" id="{93B92EEA-2748-4AB1-A59B-EC5B079B5666}"/>
              </a:ext>
            </a:extLst>
          </p:cNvPr>
          <p:cNvSpPr/>
          <p:nvPr/>
        </p:nvSpPr>
        <p:spPr>
          <a:xfrm>
            <a:off x="7991666" y="140367"/>
            <a:ext cx="3360547" cy="6200775"/>
          </a:xfrm>
          <a:prstGeom prst="rect">
            <a:avLst/>
          </a:prstGeom>
          <a:gradFill flip="none" rotWithShape="1">
            <a:gsLst>
              <a:gs pos="7000">
                <a:schemeClr val="bg1">
                  <a:alpha val="0"/>
                </a:schemeClr>
              </a:gs>
              <a:gs pos="7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cxnSp>
        <p:nvCxnSpPr>
          <p:cNvPr id="47" name="直接连接符 46">
            <a:extLst>
              <a:ext uri="{FF2B5EF4-FFF2-40B4-BE49-F238E27FC236}">
                <a16:creationId xmlns:a16="http://schemas.microsoft.com/office/drawing/2014/main" id="{017CE7DE-3511-4559-933C-E28E86D9B909}"/>
              </a:ext>
            </a:extLst>
          </p:cNvPr>
          <p:cNvCxnSpPr>
            <a:cxnSpLocks/>
          </p:cNvCxnSpPr>
          <p:nvPr/>
        </p:nvCxnSpPr>
        <p:spPr>
          <a:xfrm>
            <a:off x="874713" y="6341142"/>
            <a:ext cx="33605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CD61532-3DA6-4852-B0B1-504AC0679450}"/>
              </a:ext>
            </a:extLst>
          </p:cNvPr>
          <p:cNvCxnSpPr>
            <a:cxnSpLocks/>
          </p:cNvCxnSpPr>
          <p:nvPr/>
        </p:nvCxnSpPr>
        <p:spPr>
          <a:xfrm>
            <a:off x="4433189" y="6341142"/>
            <a:ext cx="33605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83D3F4DC-4DFF-46AC-99AB-4BCEE4677A30}"/>
              </a:ext>
            </a:extLst>
          </p:cNvPr>
          <p:cNvCxnSpPr>
            <a:cxnSpLocks/>
          </p:cNvCxnSpPr>
          <p:nvPr/>
        </p:nvCxnSpPr>
        <p:spPr>
          <a:xfrm>
            <a:off x="7991666" y="6341142"/>
            <a:ext cx="33605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椭圆 64">
            <a:extLst>
              <a:ext uri="{FF2B5EF4-FFF2-40B4-BE49-F238E27FC236}">
                <a16:creationId xmlns:a16="http://schemas.microsoft.com/office/drawing/2014/main" id="{8549441C-572D-47BA-93B9-0B4879D50EC1}"/>
              </a:ext>
            </a:extLst>
          </p:cNvPr>
          <p:cNvSpPr/>
          <p:nvPr/>
        </p:nvSpPr>
        <p:spPr>
          <a:xfrm>
            <a:off x="5431897" y="1647563"/>
            <a:ext cx="1439243" cy="1426594"/>
          </a:xfrm>
          <a:prstGeom prst="ellipse">
            <a:avLst/>
          </a:prstGeom>
          <a:gradFill>
            <a:gsLst>
              <a:gs pos="25000">
                <a:schemeClr val="accent1">
                  <a:lumMod val="50000"/>
                  <a:alpha val="46000"/>
                </a:schemeClr>
              </a:gs>
              <a:gs pos="100000">
                <a:schemeClr val="accent1">
                  <a:lumMod val="75000"/>
                  <a:alpha val="0"/>
                </a:schemeClr>
              </a:gs>
            </a:gsLst>
            <a:lin ang="2700000" scaled="1"/>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72" name="任意多边形: 形状 71">
            <a:extLst>
              <a:ext uri="{FF2B5EF4-FFF2-40B4-BE49-F238E27FC236}">
                <a16:creationId xmlns:a16="http://schemas.microsoft.com/office/drawing/2014/main" id="{91B11341-2973-4872-9AC2-9338A96A57CF}"/>
              </a:ext>
            </a:extLst>
          </p:cNvPr>
          <p:cNvSpPr/>
          <p:nvPr/>
        </p:nvSpPr>
        <p:spPr>
          <a:xfrm>
            <a:off x="5376273" y="1578948"/>
            <a:ext cx="1476936" cy="1477590"/>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1">
              <a:alpha val="80000"/>
            </a:schemeClr>
          </a:soli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3" name="任意多边形: 形状 72">
            <a:extLst>
              <a:ext uri="{FF2B5EF4-FFF2-40B4-BE49-F238E27FC236}">
                <a16:creationId xmlns:a16="http://schemas.microsoft.com/office/drawing/2014/main" id="{6FD22D3C-D115-4CCA-917F-F3D3412B7190}"/>
              </a:ext>
            </a:extLst>
          </p:cNvPr>
          <p:cNvSpPr/>
          <p:nvPr/>
        </p:nvSpPr>
        <p:spPr>
          <a:xfrm>
            <a:off x="5355784" y="1558473"/>
            <a:ext cx="1494141" cy="1494796"/>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74" name="任意多边形: 形状 73">
            <a:extLst>
              <a:ext uri="{FF2B5EF4-FFF2-40B4-BE49-F238E27FC236}">
                <a16:creationId xmlns:a16="http://schemas.microsoft.com/office/drawing/2014/main" id="{3C8C6E81-2883-4E3B-8462-72EE781F209B}"/>
              </a:ext>
            </a:extLst>
          </p:cNvPr>
          <p:cNvSpPr/>
          <p:nvPr/>
        </p:nvSpPr>
        <p:spPr>
          <a:xfrm>
            <a:off x="6239593" y="2442933"/>
            <a:ext cx="566571" cy="5668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chemeClr val="accent1"/>
              </a:gs>
              <a:gs pos="32000">
                <a:schemeClr val="accent1">
                  <a:lumMod val="45000"/>
                  <a:lumOff val="55000"/>
                </a:schemeClr>
              </a:gs>
              <a:gs pos="63000">
                <a:schemeClr val="accent1">
                  <a:lumMod val="38000"/>
                  <a:lumOff val="62000"/>
                </a:schemeClr>
              </a:gs>
            </a:gsLst>
            <a:lin ang="2700000" scaled="1"/>
          </a:gra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6" name="椭圆 75">
            <a:extLst>
              <a:ext uri="{FF2B5EF4-FFF2-40B4-BE49-F238E27FC236}">
                <a16:creationId xmlns:a16="http://schemas.microsoft.com/office/drawing/2014/main" id="{DF315DB1-744C-4C5A-95FC-847EF0C8B015}"/>
              </a:ext>
            </a:extLst>
          </p:cNvPr>
          <p:cNvSpPr/>
          <p:nvPr/>
        </p:nvSpPr>
        <p:spPr>
          <a:xfrm>
            <a:off x="8990374" y="1647563"/>
            <a:ext cx="1439243" cy="1426594"/>
          </a:xfrm>
          <a:prstGeom prst="ellipse">
            <a:avLst/>
          </a:prstGeom>
          <a:gradFill>
            <a:gsLst>
              <a:gs pos="25000">
                <a:schemeClr val="accent1">
                  <a:lumMod val="50000"/>
                  <a:alpha val="46000"/>
                </a:schemeClr>
              </a:gs>
              <a:gs pos="100000">
                <a:schemeClr val="accent1">
                  <a:lumMod val="75000"/>
                  <a:alpha val="0"/>
                </a:schemeClr>
              </a:gs>
            </a:gsLst>
            <a:lin ang="2700000" scaled="1"/>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77" name="任意多边形: 形状 76">
            <a:extLst>
              <a:ext uri="{FF2B5EF4-FFF2-40B4-BE49-F238E27FC236}">
                <a16:creationId xmlns:a16="http://schemas.microsoft.com/office/drawing/2014/main" id="{F3064099-69FF-48F8-A215-612058CB9161}"/>
              </a:ext>
            </a:extLst>
          </p:cNvPr>
          <p:cNvSpPr/>
          <p:nvPr/>
        </p:nvSpPr>
        <p:spPr>
          <a:xfrm>
            <a:off x="8934750" y="1578948"/>
            <a:ext cx="1476936" cy="1477590"/>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1">
              <a:alpha val="80000"/>
            </a:schemeClr>
          </a:soli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8" name="任意多边形: 形状 77">
            <a:extLst>
              <a:ext uri="{FF2B5EF4-FFF2-40B4-BE49-F238E27FC236}">
                <a16:creationId xmlns:a16="http://schemas.microsoft.com/office/drawing/2014/main" id="{968819C3-B73B-420A-A405-23AEA5BF3E23}"/>
              </a:ext>
            </a:extLst>
          </p:cNvPr>
          <p:cNvSpPr/>
          <p:nvPr/>
        </p:nvSpPr>
        <p:spPr>
          <a:xfrm>
            <a:off x="8914261" y="1558473"/>
            <a:ext cx="1494141" cy="1494796"/>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79" name="任意多边形: 形状 78">
            <a:extLst>
              <a:ext uri="{FF2B5EF4-FFF2-40B4-BE49-F238E27FC236}">
                <a16:creationId xmlns:a16="http://schemas.microsoft.com/office/drawing/2014/main" id="{D13EB328-5E4B-4F9F-AF53-A7E87B8194E7}"/>
              </a:ext>
            </a:extLst>
          </p:cNvPr>
          <p:cNvSpPr/>
          <p:nvPr/>
        </p:nvSpPr>
        <p:spPr>
          <a:xfrm>
            <a:off x="9798070" y="2442933"/>
            <a:ext cx="566571" cy="5668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chemeClr val="accent1"/>
              </a:gs>
              <a:gs pos="32000">
                <a:schemeClr val="accent1">
                  <a:lumMod val="45000"/>
                  <a:lumOff val="55000"/>
                </a:schemeClr>
              </a:gs>
              <a:gs pos="63000">
                <a:schemeClr val="accent1">
                  <a:lumMod val="38000"/>
                  <a:lumOff val="62000"/>
                </a:schemeClr>
              </a:gs>
            </a:gsLst>
            <a:lin ang="2700000" scaled="1"/>
          </a:gra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1" name="椭圆 80">
            <a:extLst>
              <a:ext uri="{FF2B5EF4-FFF2-40B4-BE49-F238E27FC236}">
                <a16:creationId xmlns:a16="http://schemas.microsoft.com/office/drawing/2014/main" id="{50EFE140-EA29-4D18-AFEF-BA41635B4EC2}"/>
              </a:ext>
            </a:extLst>
          </p:cNvPr>
          <p:cNvSpPr/>
          <p:nvPr/>
        </p:nvSpPr>
        <p:spPr>
          <a:xfrm>
            <a:off x="1873421" y="1647563"/>
            <a:ext cx="1439243" cy="1426594"/>
          </a:xfrm>
          <a:prstGeom prst="ellipse">
            <a:avLst/>
          </a:prstGeom>
          <a:gradFill>
            <a:gsLst>
              <a:gs pos="25000">
                <a:schemeClr val="accent1">
                  <a:lumMod val="50000"/>
                  <a:alpha val="46000"/>
                </a:schemeClr>
              </a:gs>
              <a:gs pos="100000">
                <a:schemeClr val="accent1">
                  <a:lumMod val="75000"/>
                  <a:alpha val="0"/>
                </a:schemeClr>
              </a:gs>
            </a:gsLst>
            <a:lin ang="2700000" scaled="1"/>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82" name="任意多边形: 形状 81">
            <a:extLst>
              <a:ext uri="{FF2B5EF4-FFF2-40B4-BE49-F238E27FC236}">
                <a16:creationId xmlns:a16="http://schemas.microsoft.com/office/drawing/2014/main" id="{18B2F858-F6F8-4DDE-A5ED-BA1CB6CB0F19}"/>
              </a:ext>
            </a:extLst>
          </p:cNvPr>
          <p:cNvSpPr/>
          <p:nvPr/>
        </p:nvSpPr>
        <p:spPr>
          <a:xfrm>
            <a:off x="1817797" y="1578948"/>
            <a:ext cx="1476936" cy="1477590"/>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1">
              <a:alpha val="80000"/>
            </a:schemeClr>
          </a:soli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3" name="任意多边形: 形状 82">
            <a:extLst>
              <a:ext uri="{FF2B5EF4-FFF2-40B4-BE49-F238E27FC236}">
                <a16:creationId xmlns:a16="http://schemas.microsoft.com/office/drawing/2014/main" id="{A2472503-BA50-4455-AF17-958CFEF535A5}"/>
              </a:ext>
            </a:extLst>
          </p:cNvPr>
          <p:cNvSpPr/>
          <p:nvPr/>
        </p:nvSpPr>
        <p:spPr>
          <a:xfrm>
            <a:off x="1797308" y="1558473"/>
            <a:ext cx="1494141" cy="1494796"/>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flip="none" rotWithShape="1">
            <a:gsLst>
              <a:gs pos="36000">
                <a:schemeClr val="accent1"/>
              </a:gs>
              <a:gs pos="100000">
                <a:schemeClr val="accent1">
                  <a:lumMod val="30000"/>
                  <a:lumOff val="70000"/>
                </a:schemeClr>
              </a:gs>
            </a:gsLst>
            <a:path path="circle">
              <a:fillToRect r="100000" b="100000"/>
            </a:path>
            <a:tileRect l="-100000" t="-100000"/>
          </a:gra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7" name="任意多边形: 形状 86">
            <a:extLst>
              <a:ext uri="{FF2B5EF4-FFF2-40B4-BE49-F238E27FC236}">
                <a16:creationId xmlns:a16="http://schemas.microsoft.com/office/drawing/2014/main" id="{CEEEC960-3C46-4687-98B8-8D09CA8C3CDB}"/>
              </a:ext>
            </a:extLst>
          </p:cNvPr>
          <p:cNvSpPr/>
          <p:nvPr/>
        </p:nvSpPr>
        <p:spPr>
          <a:xfrm>
            <a:off x="2681117" y="2442933"/>
            <a:ext cx="566571" cy="5668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chemeClr val="accent1"/>
              </a:gs>
              <a:gs pos="32000">
                <a:schemeClr val="accent1">
                  <a:lumMod val="45000"/>
                  <a:lumOff val="55000"/>
                </a:schemeClr>
              </a:gs>
              <a:gs pos="63000">
                <a:schemeClr val="accent1">
                  <a:lumMod val="38000"/>
                  <a:lumOff val="62000"/>
                </a:schemeClr>
              </a:gs>
            </a:gsLst>
            <a:lin ang="2700000" scaled="1"/>
          </a:gradFill>
          <a:ln w="365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8" name="文本框 87">
            <a:extLst>
              <a:ext uri="{FF2B5EF4-FFF2-40B4-BE49-F238E27FC236}">
                <a16:creationId xmlns:a16="http://schemas.microsoft.com/office/drawing/2014/main" id="{D9B6CE86-77F5-4B85-8739-B95565466EBC}"/>
              </a:ext>
            </a:extLst>
          </p:cNvPr>
          <p:cNvSpPr txBox="1"/>
          <p:nvPr/>
        </p:nvSpPr>
        <p:spPr>
          <a:xfrm>
            <a:off x="1531171" y="3448060"/>
            <a:ext cx="2047630" cy="707886"/>
          </a:xfrm>
          <a:prstGeom prst="rect">
            <a:avLst/>
          </a:prstGeom>
          <a:noFill/>
        </p:spPr>
        <p:txBody>
          <a:bodyPr wrap="square" rtlCol="0">
            <a:noAutofit/>
          </a:bodyPr>
          <a:lstStyle/>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教育</a:t>
            </a:r>
            <a:endParaRPr lang="en-US" altLang="zh-CN"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endParaRPr>
          </a:p>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教学资源</a:t>
            </a:r>
          </a:p>
        </p:txBody>
      </p:sp>
      <p:sp>
        <p:nvSpPr>
          <p:cNvPr id="89" name="文本框 88">
            <a:extLst>
              <a:ext uri="{FF2B5EF4-FFF2-40B4-BE49-F238E27FC236}">
                <a16:creationId xmlns:a16="http://schemas.microsoft.com/office/drawing/2014/main" id="{177B2556-5A6D-4CAF-80CF-218C42644A0F}"/>
              </a:ext>
            </a:extLst>
          </p:cNvPr>
          <p:cNvSpPr txBox="1"/>
          <p:nvPr/>
        </p:nvSpPr>
        <p:spPr>
          <a:xfrm>
            <a:off x="1236846" y="4405369"/>
            <a:ext cx="2636281" cy="1713033"/>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学校高度重视国家级实验教学示范中心建设，加大经费投入，完善运行管理机制</a:t>
            </a:r>
            <a:endParaRPr lang="en-US" altLang="zh-CN" sz="1300" dirty="0">
              <a:solidFill>
                <a:schemeClr val="tx1">
                  <a:lumMod val="65000"/>
                  <a:lumOff val="35000"/>
                </a:schemeClr>
              </a:solidFill>
              <a:ea typeface="Microsoft YaHei" panose="020B0503020204020204" pitchFamily="34" charset="-122"/>
              <a:cs typeface="+mn-ea"/>
              <a:sym typeface="+mn-lt"/>
            </a:endParaRPr>
          </a:p>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精度，深化实验教学改革，探索创新性实验教学模式，凝练优质实验教学资源</a:t>
            </a:r>
          </a:p>
        </p:txBody>
      </p:sp>
      <p:sp>
        <p:nvSpPr>
          <p:cNvPr id="90" name="文本框 89">
            <a:extLst>
              <a:ext uri="{FF2B5EF4-FFF2-40B4-BE49-F238E27FC236}">
                <a16:creationId xmlns:a16="http://schemas.microsoft.com/office/drawing/2014/main" id="{C3247D84-8FA5-4029-9534-9B6C1E534965}"/>
              </a:ext>
            </a:extLst>
          </p:cNvPr>
          <p:cNvSpPr txBox="1"/>
          <p:nvPr/>
        </p:nvSpPr>
        <p:spPr>
          <a:xfrm>
            <a:off x="5048740" y="3448060"/>
            <a:ext cx="2129444" cy="707886"/>
          </a:xfrm>
          <a:prstGeom prst="rect">
            <a:avLst/>
          </a:prstGeom>
          <a:noFill/>
        </p:spPr>
        <p:txBody>
          <a:bodyPr wrap="square" rtlCol="0">
            <a:noAutofit/>
          </a:bodyPr>
          <a:lstStyle/>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教育</a:t>
            </a:r>
          </a:p>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教育合作</a:t>
            </a:r>
          </a:p>
        </p:txBody>
      </p:sp>
      <p:sp>
        <p:nvSpPr>
          <p:cNvPr id="91" name="文本框 90">
            <a:extLst>
              <a:ext uri="{FF2B5EF4-FFF2-40B4-BE49-F238E27FC236}">
                <a16:creationId xmlns:a16="http://schemas.microsoft.com/office/drawing/2014/main" id="{68527F7D-1BA2-4CD5-9EF9-DF0E7F8376BE}"/>
              </a:ext>
            </a:extLst>
          </p:cNvPr>
          <p:cNvSpPr txBox="1"/>
          <p:nvPr/>
        </p:nvSpPr>
        <p:spPr>
          <a:xfrm>
            <a:off x="8914261" y="3448060"/>
            <a:ext cx="1515356" cy="707886"/>
          </a:xfrm>
          <a:prstGeom prst="rect">
            <a:avLst/>
          </a:prstGeom>
          <a:noFill/>
        </p:spPr>
        <p:txBody>
          <a:bodyPr wrap="square" rtlCol="0">
            <a:noAutofit/>
          </a:bodyPr>
          <a:lstStyle/>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教育</a:t>
            </a:r>
          </a:p>
          <a:p>
            <a:pPr algn="ctr"/>
            <a:r>
              <a:rPr lang="zh-CN" altLang="en-US" sz="2000" dirty="0">
                <a:gradFill>
                  <a:gsLst>
                    <a:gs pos="7000">
                      <a:schemeClr val="accent1"/>
                    </a:gs>
                    <a:gs pos="99000">
                      <a:schemeClr val="accent1">
                        <a:lumMod val="75000"/>
                      </a:schemeClr>
                    </a:gs>
                  </a:gsLst>
                  <a:lin ang="2700000" scaled="1"/>
                </a:gradFill>
                <a:ea typeface="Microsoft YaHei" panose="020B0503020204020204" pitchFamily="34" charset="-122"/>
                <a:cs typeface="+mn-ea"/>
                <a:sym typeface="+mn-lt"/>
              </a:rPr>
              <a:t>校园安全</a:t>
            </a:r>
          </a:p>
        </p:txBody>
      </p:sp>
      <p:sp>
        <p:nvSpPr>
          <p:cNvPr id="92" name="文本框 91">
            <a:extLst>
              <a:ext uri="{FF2B5EF4-FFF2-40B4-BE49-F238E27FC236}">
                <a16:creationId xmlns:a16="http://schemas.microsoft.com/office/drawing/2014/main" id="{851243E5-9D6F-4F6F-97A2-1C6B110ACD7B}"/>
              </a:ext>
            </a:extLst>
          </p:cNvPr>
          <p:cNvSpPr txBox="1"/>
          <p:nvPr/>
        </p:nvSpPr>
        <p:spPr>
          <a:xfrm>
            <a:off x="4606924" y="4405369"/>
            <a:ext cx="3013076" cy="1713033"/>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开展培训、交流和合作，增强示范辐射能力，不断开拓创新，为全国高等学校实验教学提供示范 </a:t>
            </a:r>
          </a:p>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为进一步做好本科实验教学安全工作，重点排查了本科实验室 “危化品”是否按要求规范存放</a:t>
            </a:r>
          </a:p>
        </p:txBody>
      </p:sp>
      <p:sp>
        <p:nvSpPr>
          <p:cNvPr id="93" name="文本框 92">
            <a:extLst>
              <a:ext uri="{FF2B5EF4-FFF2-40B4-BE49-F238E27FC236}">
                <a16:creationId xmlns:a16="http://schemas.microsoft.com/office/drawing/2014/main" id="{81977FD6-CB49-441A-A33F-52BB72E01064}"/>
              </a:ext>
            </a:extLst>
          </p:cNvPr>
          <p:cNvSpPr txBox="1"/>
          <p:nvPr/>
        </p:nvSpPr>
        <p:spPr>
          <a:xfrm>
            <a:off x="8325360" y="4405369"/>
            <a:ext cx="2693160" cy="1713033"/>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全面清查了用电安全，严禁实验室内超负荷用电及乱拉乱接电线；压力容器等特种设备安全情况</a:t>
            </a:r>
            <a:endParaRPr lang="en-US" altLang="zh-CN" sz="1300" dirty="0">
              <a:solidFill>
                <a:schemeClr val="tx1">
                  <a:lumMod val="65000"/>
                  <a:lumOff val="35000"/>
                </a:schemeClr>
              </a:solidFill>
              <a:ea typeface="Microsoft YaHei" panose="020B0503020204020204" pitchFamily="34" charset="-122"/>
              <a:cs typeface="+mn-ea"/>
              <a:sym typeface="+mn-lt"/>
            </a:endParaRPr>
          </a:p>
          <a:p>
            <a:pPr marL="285750" indent="-180000">
              <a:lnSpc>
                <a:spcPct val="130000"/>
              </a:lnSpc>
              <a:spcAft>
                <a:spcPts val="600"/>
              </a:spcAft>
              <a:buFont typeface="Arial" panose="020B0604020202020204" pitchFamily="34" charset="0"/>
              <a:buChar char="•"/>
            </a:pPr>
            <a:r>
              <a:rPr lang="zh-CN" altLang="en-US" sz="1300" dirty="0">
                <a:solidFill>
                  <a:schemeClr val="tx1">
                    <a:lumMod val="65000"/>
                    <a:lumOff val="35000"/>
                  </a:schemeClr>
                </a:solidFill>
                <a:ea typeface="Microsoft YaHei" panose="020B0503020204020204" pitchFamily="34" charset="-122"/>
                <a:cs typeface="+mn-ea"/>
                <a:sym typeface="+mn-lt"/>
              </a:rPr>
              <a:t>坚决杜绝违规操作，切实消除安全隐患，保障校园安全</a:t>
            </a:r>
          </a:p>
        </p:txBody>
      </p:sp>
      <p:cxnSp>
        <p:nvCxnSpPr>
          <p:cNvPr id="94" name="直接连接符 93">
            <a:extLst>
              <a:ext uri="{FF2B5EF4-FFF2-40B4-BE49-F238E27FC236}">
                <a16:creationId xmlns:a16="http://schemas.microsoft.com/office/drawing/2014/main" id="{54A6DBCA-9041-47B3-9404-56A6D65BC518}"/>
              </a:ext>
            </a:extLst>
          </p:cNvPr>
          <p:cNvCxnSpPr>
            <a:cxnSpLocks/>
          </p:cNvCxnSpPr>
          <p:nvPr/>
        </p:nvCxnSpPr>
        <p:spPr>
          <a:xfrm>
            <a:off x="2361756" y="4274820"/>
            <a:ext cx="386461" cy="0"/>
          </a:xfrm>
          <a:prstGeom prst="line">
            <a:avLst/>
          </a:prstGeom>
          <a:ln w="254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D3CFED3E-5302-424B-9882-E5FE50002088}"/>
              </a:ext>
            </a:extLst>
          </p:cNvPr>
          <p:cNvCxnSpPr>
            <a:cxnSpLocks/>
          </p:cNvCxnSpPr>
          <p:nvPr/>
        </p:nvCxnSpPr>
        <p:spPr>
          <a:xfrm>
            <a:off x="9478709" y="4274820"/>
            <a:ext cx="386461" cy="0"/>
          </a:xfrm>
          <a:prstGeom prst="line">
            <a:avLst/>
          </a:prstGeom>
          <a:ln w="254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074CACD0-3C10-4FE7-9A90-723AB7965978}"/>
              </a:ext>
            </a:extLst>
          </p:cNvPr>
          <p:cNvCxnSpPr>
            <a:cxnSpLocks/>
          </p:cNvCxnSpPr>
          <p:nvPr/>
        </p:nvCxnSpPr>
        <p:spPr>
          <a:xfrm>
            <a:off x="5920232" y="4274820"/>
            <a:ext cx="386461" cy="0"/>
          </a:xfrm>
          <a:prstGeom prst="line">
            <a:avLst/>
          </a:prstGeom>
          <a:ln w="254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图形 96">
            <a:extLst>
              <a:ext uri="{FF2B5EF4-FFF2-40B4-BE49-F238E27FC236}">
                <a16:creationId xmlns:a16="http://schemas.microsoft.com/office/drawing/2014/main" id="{C5C458FE-3E30-43E7-BAC6-A1FD8746C8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6438" y="1990814"/>
            <a:ext cx="651002" cy="651002"/>
          </a:xfrm>
          <a:prstGeom prst="rect">
            <a:avLst/>
          </a:prstGeom>
        </p:spPr>
      </p:pic>
      <p:pic>
        <p:nvPicPr>
          <p:cNvPr id="98" name="图形 97">
            <a:extLst>
              <a:ext uri="{FF2B5EF4-FFF2-40B4-BE49-F238E27FC236}">
                <a16:creationId xmlns:a16="http://schemas.microsoft.com/office/drawing/2014/main" id="{BDF3E952-2372-4602-A6AD-15B93B24C0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9485" y="1990814"/>
            <a:ext cx="651002" cy="651002"/>
          </a:xfrm>
          <a:prstGeom prst="rect">
            <a:avLst/>
          </a:prstGeom>
        </p:spPr>
      </p:pic>
      <p:pic>
        <p:nvPicPr>
          <p:cNvPr id="99" name="图形 98">
            <a:extLst>
              <a:ext uri="{FF2B5EF4-FFF2-40B4-BE49-F238E27FC236}">
                <a16:creationId xmlns:a16="http://schemas.microsoft.com/office/drawing/2014/main" id="{A2F24074-6F1A-42FA-853D-A0E00B4D9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8654" y="2021507"/>
            <a:ext cx="589616" cy="589616"/>
          </a:xfrm>
          <a:prstGeom prst="rect">
            <a:avLst/>
          </a:prstGeom>
        </p:spPr>
      </p:pic>
      <p:sp>
        <p:nvSpPr>
          <p:cNvPr id="36" name="文本框 35">
            <a:extLst>
              <a:ext uri="{FF2B5EF4-FFF2-40B4-BE49-F238E27FC236}">
                <a16:creationId xmlns:a16="http://schemas.microsoft.com/office/drawing/2014/main" id="{2224AC30-BB29-CEBA-15A5-6809BE3EA14E}"/>
              </a:ext>
            </a:extLst>
          </p:cNvPr>
          <p:cNvSpPr txBox="1"/>
          <p:nvPr>
            <p:custDataLst>
              <p:tags r:id="rId1"/>
            </p:custDataLst>
          </p:nvPr>
        </p:nvSpPr>
        <p:spPr>
          <a:xfrm>
            <a:off x="5213538"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教育水平</a:t>
            </a:r>
          </a:p>
        </p:txBody>
      </p:sp>
    </p:spTree>
    <p:extLst>
      <p:ext uri="{BB962C8B-B14F-4D97-AF65-F5344CB8AC3E}">
        <p14:creationId xmlns:p14="http://schemas.microsoft.com/office/powerpoint/2010/main" val="2153028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A5D1FADD-4C13-4A30-B274-907DB3CC300C}"/>
              </a:ext>
            </a:extLst>
          </p:cNvPr>
          <p:cNvSpPr txBox="1"/>
          <p:nvPr/>
        </p:nvSpPr>
        <p:spPr>
          <a:xfrm>
            <a:off x="5075866" y="2321004"/>
            <a:ext cx="4309501" cy="1107996"/>
          </a:xfrm>
          <a:prstGeom prst="rect">
            <a:avLst/>
          </a:prstGeom>
          <a:noFill/>
        </p:spPr>
        <p:txBody>
          <a:bodyPr wrap="square" lIns="0" tIns="0" rIns="0" bIns="0" rtlCol="0" anchor="t">
            <a:noAutofit/>
          </a:bodyPr>
          <a:lstStyle/>
          <a:p>
            <a:pPr algn="dist"/>
            <a:r>
              <a:rPr kumimoji="1" lang="zh-CN" altLang="en-US" sz="7200" dirty="0">
                <a:solidFill>
                  <a:schemeClr val="accent1"/>
                </a:solidFill>
                <a:ea typeface="Microsoft YaHei" panose="020B0503020204020204" pitchFamily="34" charset="-122"/>
                <a:cs typeface="+mn-ea"/>
                <a:sym typeface="+mn-lt"/>
              </a:rPr>
              <a:t>校园文化</a:t>
            </a:r>
          </a:p>
        </p:txBody>
      </p:sp>
      <p:sp>
        <p:nvSpPr>
          <p:cNvPr id="11" name="文本框 10">
            <a:extLst>
              <a:ext uri="{FF2B5EF4-FFF2-40B4-BE49-F238E27FC236}">
                <a16:creationId xmlns:a16="http://schemas.microsoft.com/office/drawing/2014/main" id="{5A5FA003-058F-4770-A548-9B8C11CB710B}"/>
              </a:ext>
            </a:extLst>
          </p:cNvPr>
          <p:cNvSpPr txBox="1"/>
          <p:nvPr/>
        </p:nvSpPr>
        <p:spPr>
          <a:xfrm>
            <a:off x="3060621" y="2235687"/>
            <a:ext cx="1641475" cy="1769715"/>
          </a:xfrm>
          <a:prstGeom prst="rect">
            <a:avLst/>
          </a:prstGeom>
          <a:noFill/>
        </p:spPr>
        <p:txBody>
          <a:bodyPr wrap="none" lIns="0" tIns="0" rIns="0" bIns="0" rtlCol="0" anchor="t">
            <a:noAutofit/>
          </a:bodyPr>
          <a:lstStyle/>
          <a:p>
            <a:r>
              <a:rPr kumimoji="1" lang="en-US" altLang="zh-CN" sz="11500" dirty="0">
                <a:solidFill>
                  <a:schemeClr val="accent1"/>
                </a:solidFill>
                <a:ea typeface="Microsoft YaHei" panose="020B0503020204020204" pitchFamily="34" charset="-122"/>
                <a:cs typeface="+mn-ea"/>
                <a:sym typeface="+mn-lt"/>
              </a:rPr>
              <a:t>04</a:t>
            </a:r>
            <a:endParaRPr kumimoji="1" lang="zh-CN" altLang="en-US" sz="11500" dirty="0">
              <a:solidFill>
                <a:schemeClr val="accent1"/>
              </a:solidFill>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6D10FC0F-4B09-4571-97DC-66BCFEE3BF90}"/>
              </a:ext>
            </a:extLst>
          </p:cNvPr>
          <p:cNvSpPr txBox="1"/>
          <p:nvPr/>
        </p:nvSpPr>
        <p:spPr>
          <a:xfrm>
            <a:off x="5091882" y="3429000"/>
            <a:ext cx="4375748" cy="307777"/>
          </a:xfrm>
          <a:prstGeom prst="rect">
            <a:avLst/>
          </a:prstGeom>
          <a:noFill/>
        </p:spPr>
        <p:txBody>
          <a:bodyPr wrap="square" lIns="0" tIns="0" rIns="0" bIns="0" rtlCol="0" anchor="t">
            <a:noAutofit/>
          </a:bodyPr>
          <a:lstStyle/>
          <a:p>
            <a:pPr algn="dist"/>
            <a:r>
              <a:rPr kumimoji="1" lang="en-US" altLang="zh-CN" sz="2000" dirty="0">
                <a:solidFill>
                  <a:schemeClr val="accent1"/>
                </a:solidFill>
                <a:ea typeface="Microsoft YaHei" panose="020B0503020204020204" pitchFamily="34" charset="-122"/>
                <a:cs typeface="+mn-ea"/>
                <a:sym typeface="+mn-lt"/>
              </a:rPr>
              <a:t>Campus Culture</a:t>
            </a:r>
          </a:p>
        </p:txBody>
      </p:sp>
    </p:spTree>
    <p:extLst>
      <p:ext uri="{BB962C8B-B14F-4D97-AF65-F5344CB8AC3E}">
        <p14:creationId xmlns:p14="http://schemas.microsoft.com/office/powerpoint/2010/main" val="385458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64">
            <a:extLst>
              <a:ext uri="{FF2B5EF4-FFF2-40B4-BE49-F238E27FC236}">
                <a16:creationId xmlns:a16="http://schemas.microsoft.com/office/drawing/2014/main" id="{2C48824A-92F1-45C5-A0F4-EABECE1312D4}"/>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校园文化</a:t>
            </a:r>
          </a:p>
        </p:txBody>
      </p:sp>
      <p:sp>
        <p:nvSpPr>
          <p:cNvPr id="71" name="矩形 70">
            <a:extLst>
              <a:ext uri="{FF2B5EF4-FFF2-40B4-BE49-F238E27FC236}">
                <a16:creationId xmlns:a16="http://schemas.microsoft.com/office/drawing/2014/main" id="{1B6AFA67-0F45-4E22-871B-F15A5776D385}"/>
              </a:ext>
            </a:extLst>
          </p:cNvPr>
          <p:cNvSpPr/>
          <p:nvPr/>
        </p:nvSpPr>
        <p:spPr>
          <a:xfrm>
            <a:off x="515938" y="1628052"/>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72" name="直接连接符 71">
            <a:extLst>
              <a:ext uri="{FF2B5EF4-FFF2-40B4-BE49-F238E27FC236}">
                <a16:creationId xmlns:a16="http://schemas.microsoft.com/office/drawing/2014/main" id="{FC61EFC0-5F1C-454A-87CD-DA1EBAEDF9DF}"/>
              </a:ext>
            </a:extLst>
          </p:cNvPr>
          <p:cNvCxnSpPr>
            <a:cxnSpLocks/>
          </p:cNvCxnSpPr>
          <p:nvPr/>
        </p:nvCxnSpPr>
        <p:spPr>
          <a:xfrm>
            <a:off x="515938" y="3444456"/>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矩形: 圆角 72">
            <a:extLst>
              <a:ext uri="{FF2B5EF4-FFF2-40B4-BE49-F238E27FC236}">
                <a16:creationId xmlns:a16="http://schemas.microsoft.com/office/drawing/2014/main" id="{7B40F33C-8F39-43EA-AB0A-0E8DADDBF1C5}"/>
              </a:ext>
            </a:extLst>
          </p:cNvPr>
          <p:cNvSpPr/>
          <p:nvPr/>
        </p:nvSpPr>
        <p:spPr>
          <a:xfrm>
            <a:off x="515938" y="1555923"/>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立宗旨</a:t>
            </a:r>
          </a:p>
        </p:txBody>
      </p:sp>
      <p:sp>
        <p:nvSpPr>
          <p:cNvPr id="75" name="矩形 74">
            <a:extLst>
              <a:ext uri="{FF2B5EF4-FFF2-40B4-BE49-F238E27FC236}">
                <a16:creationId xmlns:a16="http://schemas.microsoft.com/office/drawing/2014/main" id="{EB05BFB8-5D79-46BF-BD21-1480A557309C}"/>
              </a:ext>
            </a:extLst>
          </p:cNvPr>
          <p:cNvSpPr/>
          <p:nvPr/>
        </p:nvSpPr>
        <p:spPr>
          <a:xfrm>
            <a:off x="4382294" y="1628052"/>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76" name="直接连接符 75">
            <a:extLst>
              <a:ext uri="{FF2B5EF4-FFF2-40B4-BE49-F238E27FC236}">
                <a16:creationId xmlns:a16="http://schemas.microsoft.com/office/drawing/2014/main" id="{3E7E6D91-0E46-4092-A3EB-94AEC4764F7F}"/>
              </a:ext>
            </a:extLst>
          </p:cNvPr>
          <p:cNvCxnSpPr>
            <a:cxnSpLocks/>
          </p:cNvCxnSpPr>
          <p:nvPr/>
        </p:nvCxnSpPr>
        <p:spPr>
          <a:xfrm>
            <a:off x="4382294" y="3444456"/>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7" name="矩形: 圆角 76">
            <a:extLst>
              <a:ext uri="{FF2B5EF4-FFF2-40B4-BE49-F238E27FC236}">
                <a16:creationId xmlns:a16="http://schemas.microsoft.com/office/drawing/2014/main" id="{C9D7E962-7A00-4276-A139-41A478036200}"/>
              </a:ext>
            </a:extLst>
          </p:cNvPr>
          <p:cNvSpPr/>
          <p:nvPr/>
        </p:nvSpPr>
        <p:spPr>
          <a:xfrm>
            <a:off x="4382294" y="1555923"/>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继传统</a:t>
            </a:r>
          </a:p>
        </p:txBody>
      </p:sp>
      <p:sp>
        <p:nvSpPr>
          <p:cNvPr id="79" name="矩形 78">
            <a:extLst>
              <a:ext uri="{FF2B5EF4-FFF2-40B4-BE49-F238E27FC236}">
                <a16:creationId xmlns:a16="http://schemas.microsoft.com/office/drawing/2014/main" id="{C8881B5A-0601-4669-B919-391537B377E8}"/>
              </a:ext>
            </a:extLst>
          </p:cNvPr>
          <p:cNvSpPr/>
          <p:nvPr/>
        </p:nvSpPr>
        <p:spPr>
          <a:xfrm>
            <a:off x="8248650" y="1628052"/>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80" name="直接连接符 79">
            <a:extLst>
              <a:ext uri="{FF2B5EF4-FFF2-40B4-BE49-F238E27FC236}">
                <a16:creationId xmlns:a16="http://schemas.microsoft.com/office/drawing/2014/main" id="{6B853BC8-C5A2-4140-B576-D57EB257EF76}"/>
              </a:ext>
            </a:extLst>
          </p:cNvPr>
          <p:cNvCxnSpPr>
            <a:cxnSpLocks/>
          </p:cNvCxnSpPr>
          <p:nvPr/>
        </p:nvCxnSpPr>
        <p:spPr>
          <a:xfrm>
            <a:off x="8248650" y="3444456"/>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矩形: 圆角 80">
            <a:extLst>
              <a:ext uri="{FF2B5EF4-FFF2-40B4-BE49-F238E27FC236}">
                <a16:creationId xmlns:a16="http://schemas.microsoft.com/office/drawing/2014/main" id="{85E0AE33-4518-4582-A807-A86DDF257D06}"/>
              </a:ext>
            </a:extLst>
          </p:cNvPr>
          <p:cNvSpPr/>
          <p:nvPr/>
        </p:nvSpPr>
        <p:spPr>
          <a:xfrm>
            <a:off x="8248650" y="1555923"/>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创新知</a:t>
            </a:r>
          </a:p>
        </p:txBody>
      </p:sp>
      <p:sp>
        <p:nvSpPr>
          <p:cNvPr id="83" name="矩形 82">
            <a:extLst>
              <a:ext uri="{FF2B5EF4-FFF2-40B4-BE49-F238E27FC236}">
                <a16:creationId xmlns:a16="http://schemas.microsoft.com/office/drawing/2014/main" id="{EE1D933B-7EB0-49DB-BA86-9E983DF80393}"/>
              </a:ext>
            </a:extLst>
          </p:cNvPr>
          <p:cNvSpPr/>
          <p:nvPr/>
        </p:nvSpPr>
        <p:spPr>
          <a:xfrm>
            <a:off x="503239" y="4171016"/>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84" name="直接连接符 83">
            <a:extLst>
              <a:ext uri="{FF2B5EF4-FFF2-40B4-BE49-F238E27FC236}">
                <a16:creationId xmlns:a16="http://schemas.microsoft.com/office/drawing/2014/main" id="{EE7A338C-3C5D-45C5-B6CA-C406DDAE1094}"/>
              </a:ext>
            </a:extLst>
          </p:cNvPr>
          <p:cNvCxnSpPr>
            <a:cxnSpLocks/>
          </p:cNvCxnSpPr>
          <p:nvPr/>
        </p:nvCxnSpPr>
        <p:spPr>
          <a:xfrm>
            <a:off x="503239" y="5987420"/>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5" name="矩形: 圆角 84">
            <a:extLst>
              <a:ext uri="{FF2B5EF4-FFF2-40B4-BE49-F238E27FC236}">
                <a16:creationId xmlns:a16="http://schemas.microsoft.com/office/drawing/2014/main" id="{4029E97C-4E38-4BC9-AAB3-0BD6B0DE60C7}"/>
              </a:ext>
            </a:extLst>
          </p:cNvPr>
          <p:cNvSpPr/>
          <p:nvPr/>
        </p:nvSpPr>
        <p:spPr>
          <a:xfrm>
            <a:off x="503239" y="4098887"/>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持理念</a:t>
            </a:r>
          </a:p>
        </p:txBody>
      </p:sp>
      <p:sp>
        <p:nvSpPr>
          <p:cNvPr id="87" name="矩形 86">
            <a:extLst>
              <a:ext uri="{FF2B5EF4-FFF2-40B4-BE49-F238E27FC236}">
                <a16:creationId xmlns:a16="http://schemas.microsoft.com/office/drawing/2014/main" id="{6EBAA7C2-B113-4924-90F6-1FA098B98048}"/>
              </a:ext>
            </a:extLst>
          </p:cNvPr>
          <p:cNvSpPr/>
          <p:nvPr/>
        </p:nvSpPr>
        <p:spPr>
          <a:xfrm>
            <a:off x="4382294" y="4171016"/>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88" name="直接连接符 87">
            <a:extLst>
              <a:ext uri="{FF2B5EF4-FFF2-40B4-BE49-F238E27FC236}">
                <a16:creationId xmlns:a16="http://schemas.microsoft.com/office/drawing/2014/main" id="{A9D8A6AF-EFC0-4CF2-88CB-A4865C8E864A}"/>
              </a:ext>
            </a:extLst>
          </p:cNvPr>
          <p:cNvCxnSpPr>
            <a:cxnSpLocks/>
          </p:cNvCxnSpPr>
          <p:nvPr/>
        </p:nvCxnSpPr>
        <p:spPr>
          <a:xfrm>
            <a:off x="4382294" y="5987420"/>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9" name="矩形: 圆角 88">
            <a:extLst>
              <a:ext uri="{FF2B5EF4-FFF2-40B4-BE49-F238E27FC236}">
                <a16:creationId xmlns:a16="http://schemas.microsoft.com/office/drawing/2014/main" id="{5D3F24F7-2C8D-4444-BA6F-F55B51802A5C}"/>
              </a:ext>
            </a:extLst>
          </p:cNvPr>
          <p:cNvSpPr/>
          <p:nvPr/>
        </p:nvSpPr>
        <p:spPr>
          <a:xfrm>
            <a:off x="4382294" y="4098887"/>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全发展</a:t>
            </a:r>
          </a:p>
        </p:txBody>
      </p:sp>
      <p:sp>
        <p:nvSpPr>
          <p:cNvPr id="91" name="矩形 90">
            <a:extLst>
              <a:ext uri="{FF2B5EF4-FFF2-40B4-BE49-F238E27FC236}">
                <a16:creationId xmlns:a16="http://schemas.microsoft.com/office/drawing/2014/main" id="{1747C52E-CE38-415B-90E7-B805575AF79F}"/>
              </a:ext>
            </a:extLst>
          </p:cNvPr>
          <p:cNvSpPr/>
          <p:nvPr/>
        </p:nvSpPr>
        <p:spPr>
          <a:xfrm>
            <a:off x="8248650" y="4171016"/>
            <a:ext cx="3427412" cy="1816405"/>
          </a:xfrm>
          <a:prstGeom prst="rect">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cxnSp>
        <p:nvCxnSpPr>
          <p:cNvPr id="92" name="直接连接符 91">
            <a:extLst>
              <a:ext uri="{FF2B5EF4-FFF2-40B4-BE49-F238E27FC236}">
                <a16:creationId xmlns:a16="http://schemas.microsoft.com/office/drawing/2014/main" id="{17A63816-DCB3-48DD-A545-6BC6BE81B583}"/>
              </a:ext>
            </a:extLst>
          </p:cNvPr>
          <p:cNvCxnSpPr>
            <a:cxnSpLocks/>
          </p:cNvCxnSpPr>
          <p:nvPr/>
        </p:nvCxnSpPr>
        <p:spPr>
          <a:xfrm>
            <a:off x="8248650" y="5987420"/>
            <a:ext cx="34274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矩形: 圆角 92">
            <a:extLst>
              <a:ext uri="{FF2B5EF4-FFF2-40B4-BE49-F238E27FC236}">
                <a16:creationId xmlns:a16="http://schemas.microsoft.com/office/drawing/2014/main" id="{65F497CE-9AA4-4FAE-B3FB-C3684A50E9D0}"/>
              </a:ext>
            </a:extLst>
          </p:cNvPr>
          <p:cNvSpPr/>
          <p:nvPr/>
        </p:nvSpPr>
        <p:spPr>
          <a:xfrm>
            <a:off x="8248650" y="4098887"/>
            <a:ext cx="1632176" cy="435414"/>
          </a:xfrm>
          <a:prstGeom prst="roundRect">
            <a:avLst>
              <a:gd name="adj" fmla="val 10651"/>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r>
              <a:rPr lang="zh-CN" altLang="en-US" sz="2000" dirty="0">
                <a:solidFill>
                  <a:schemeClr val="bg1"/>
                </a:solidFill>
                <a:ea typeface="Microsoft YaHei" panose="020B0503020204020204" pitchFamily="34" charset="-122"/>
                <a:cs typeface="+mn-ea"/>
                <a:sym typeface="+mn-lt"/>
              </a:rPr>
              <a:t>接班人</a:t>
            </a:r>
          </a:p>
        </p:txBody>
      </p:sp>
      <p:sp>
        <p:nvSpPr>
          <p:cNvPr id="94" name="矩形 93">
            <a:extLst>
              <a:ext uri="{FF2B5EF4-FFF2-40B4-BE49-F238E27FC236}">
                <a16:creationId xmlns:a16="http://schemas.microsoft.com/office/drawing/2014/main" id="{F0FFDD70-7A3B-45F8-AB0D-AB6FEA53FC4C}"/>
              </a:ext>
            </a:extLst>
          </p:cNvPr>
          <p:cNvSpPr/>
          <p:nvPr/>
        </p:nvSpPr>
        <p:spPr>
          <a:xfrm>
            <a:off x="724018" y="2171375"/>
            <a:ext cx="3011251" cy="1192506"/>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校秉承“立足航空，明德育人，求实拓新，志在卓越”的办学宗旨，发扬“德能并进，勇毅翔远”的校训精神</a:t>
            </a:r>
          </a:p>
        </p:txBody>
      </p:sp>
      <p:sp>
        <p:nvSpPr>
          <p:cNvPr id="95" name="矩形 94">
            <a:extLst>
              <a:ext uri="{FF2B5EF4-FFF2-40B4-BE49-F238E27FC236}">
                <a16:creationId xmlns:a16="http://schemas.microsoft.com/office/drawing/2014/main" id="{67960808-0EA0-4074-A39E-21C36BE66B55}"/>
              </a:ext>
            </a:extLst>
          </p:cNvPr>
          <p:cNvSpPr/>
          <p:nvPr/>
        </p:nvSpPr>
        <p:spPr>
          <a:xfrm>
            <a:off x="8489776" y="4665921"/>
            <a:ext cx="2978323" cy="905248"/>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具有民主法治、自由平等、公平正义理念的合格公民，使其成为中国特色社会主义建设者和接班人</a:t>
            </a:r>
            <a:endParaRPr kumimoji="0" lang="zh-CN" altLang="en-US" sz="1400" b="0" i="0" u="none" strike="noStrike" kern="1200" cap="none" spc="0" normalizeH="0" baseline="0" noProof="0" dirty="0">
              <a:ln>
                <a:noFill/>
              </a:ln>
              <a:solidFill>
                <a:srgbClr val="E7E6E6">
                  <a:lumMod val="10000"/>
                </a:srgbClr>
              </a:solidFill>
              <a:effectLst/>
              <a:uLnTx/>
              <a:uFillTx/>
              <a:ea typeface="Microsoft YaHei" panose="020B0503020204020204" pitchFamily="34" charset="-122"/>
              <a:cs typeface="+mn-ea"/>
              <a:sym typeface="+mn-lt"/>
            </a:endParaRPr>
          </a:p>
        </p:txBody>
      </p:sp>
      <p:sp>
        <p:nvSpPr>
          <p:cNvPr id="96" name="矩形 95">
            <a:extLst>
              <a:ext uri="{FF2B5EF4-FFF2-40B4-BE49-F238E27FC236}">
                <a16:creationId xmlns:a16="http://schemas.microsoft.com/office/drawing/2014/main" id="{17B22C27-6252-4336-A10B-4DC7B2E80684}"/>
              </a:ext>
            </a:extLst>
          </p:cNvPr>
          <p:cNvSpPr/>
          <p:nvPr/>
        </p:nvSpPr>
        <p:spPr>
          <a:xfrm>
            <a:off x="4607235" y="2171375"/>
            <a:ext cx="3025206" cy="1185324"/>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继承优良的办学传统，树立踏实严谨的学术风气，倡导开放自由的学术氛围，激发理实交融的学术创新，彰显航空航天的学术特色</a:t>
            </a:r>
            <a:endParaRPr kumimoji="0" lang="zh-CN" altLang="en-US" sz="1400" b="0" i="0" u="none" strike="noStrike" kern="1200" cap="none" spc="0" normalizeH="0" baseline="0" noProof="0" dirty="0">
              <a:ln>
                <a:noFill/>
              </a:ln>
              <a:solidFill>
                <a:srgbClr val="E7E6E6">
                  <a:lumMod val="10000"/>
                </a:srgbClr>
              </a:solidFill>
              <a:effectLst/>
              <a:uLnTx/>
              <a:uFillTx/>
              <a:ea typeface="Microsoft YaHei" panose="020B0503020204020204" pitchFamily="34" charset="-122"/>
              <a:cs typeface="+mn-ea"/>
              <a:sym typeface="+mn-lt"/>
            </a:endParaRPr>
          </a:p>
        </p:txBody>
      </p:sp>
      <p:sp>
        <p:nvSpPr>
          <p:cNvPr id="97" name="矩形 96">
            <a:extLst>
              <a:ext uri="{FF2B5EF4-FFF2-40B4-BE49-F238E27FC236}">
                <a16:creationId xmlns:a16="http://schemas.microsoft.com/office/drawing/2014/main" id="{722BD1F0-AEEE-498C-ACD3-82E024D469DC}"/>
              </a:ext>
            </a:extLst>
          </p:cNvPr>
          <p:cNvSpPr/>
          <p:nvPr/>
        </p:nvSpPr>
        <p:spPr>
          <a:xfrm>
            <a:off x="8489776" y="2171375"/>
            <a:ext cx="2978206" cy="625171"/>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立德树人，创造新知，服务社会，传承文明，引领未来</a:t>
            </a:r>
            <a:endParaRPr kumimoji="0" lang="zh-CN" altLang="en-US" sz="1400" b="0" i="0" u="none" strike="noStrike" kern="1200" cap="none" spc="0" normalizeH="0" baseline="0" noProof="0" dirty="0">
              <a:ln>
                <a:noFill/>
              </a:ln>
              <a:solidFill>
                <a:srgbClr val="E7E6E6">
                  <a:lumMod val="10000"/>
                </a:srgbClr>
              </a:solidFill>
              <a:effectLst/>
              <a:uLnTx/>
              <a:uFillTx/>
              <a:ea typeface="Microsoft YaHei" panose="020B0503020204020204" pitchFamily="34" charset="-122"/>
              <a:cs typeface="+mn-ea"/>
              <a:sym typeface="+mn-lt"/>
            </a:endParaRPr>
          </a:p>
        </p:txBody>
      </p:sp>
      <p:sp>
        <p:nvSpPr>
          <p:cNvPr id="98" name="矩形 97">
            <a:extLst>
              <a:ext uri="{FF2B5EF4-FFF2-40B4-BE49-F238E27FC236}">
                <a16:creationId xmlns:a16="http://schemas.microsoft.com/office/drawing/2014/main" id="{AEDCCA81-C032-4C7F-9341-BD99CFBE0A5E}"/>
              </a:ext>
            </a:extLst>
          </p:cNvPr>
          <p:cNvSpPr/>
          <p:nvPr/>
        </p:nvSpPr>
        <p:spPr>
          <a:xfrm>
            <a:off x="4607235" y="4665921"/>
            <a:ext cx="2955615" cy="905248"/>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不断提高教育教学质量，培养科学基础知识扎实、专业实践能力强、德智体美全面发展</a:t>
            </a:r>
            <a:endParaRPr kumimoji="0" lang="zh-CN" altLang="en-US" sz="1400" b="0" i="0" u="none" strike="noStrike" kern="1200" cap="none" spc="0" normalizeH="0" baseline="0" noProof="0" dirty="0">
              <a:ln>
                <a:noFill/>
              </a:ln>
              <a:solidFill>
                <a:srgbClr val="E7E6E6">
                  <a:lumMod val="10000"/>
                </a:srgbClr>
              </a:solidFill>
              <a:effectLst/>
              <a:uLnTx/>
              <a:uFillTx/>
              <a:ea typeface="Microsoft YaHei" panose="020B0503020204020204" pitchFamily="34" charset="-122"/>
              <a:cs typeface="+mn-ea"/>
              <a:sym typeface="+mn-lt"/>
            </a:endParaRPr>
          </a:p>
        </p:txBody>
      </p:sp>
      <p:sp>
        <p:nvSpPr>
          <p:cNvPr id="99" name="矩形 98">
            <a:extLst>
              <a:ext uri="{FF2B5EF4-FFF2-40B4-BE49-F238E27FC236}">
                <a16:creationId xmlns:a16="http://schemas.microsoft.com/office/drawing/2014/main" id="{6745DB4A-4D8C-4751-AFD3-E7307606C749}"/>
              </a:ext>
            </a:extLst>
          </p:cNvPr>
          <p:cNvSpPr/>
          <p:nvPr/>
        </p:nvSpPr>
        <p:spPr>
          <a:xfrm>
            <a:off x="679440" y="4665921"/>
            <a:ext cx="3055829" cy="905248"/>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
                <a:srgbClr val="183882"/>
              </a:buClr>
              <a:buSzTx/>
              <a:buFontTx/>
              <a:buNone/>
              <a:tabLst/>
              <a:defRPr/>
            </a:pPr>
            <a:r>
              <a:rPr lang="zh-CN" altLang="en-US" sz="1400" dirty="0">
                <a:solidFill>
                  <a:srgbClr val="000000"/>
                </a:solidFill>
                <a:ea typeface="Microsoft YaHei" panose="020B0503020204020204" pitchFamily="34" charset="-122"/>
                <a:cs typeface="+mn-ea"/>
                <a:sym typeface="+mn-lt"/>
              </a:rPr>
              <a:t>学校坚持面向航空航天、服务地方的发展战略，全面贯彻国家的教育方针，树立育人为本的理念</a:t>
            </a:r>
          </a:p>
        </p:txBody>
      </p:sp>
    </p:spTree>
    <p:extLst>
      <p:ext uri="{BB962C8B-B14F-4D97-AF65-F5344CB8AC3E}">
        <p14:creationId xmlns:p14="http://schemas.microsoft.com/office/powerpoint/2010/main" val="794854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a:extLst>
              <a:ext uri="{FF2B5EF4-FFF2-40B4-BE49-F238E27FC236}">
                <a16:creationId xmlns:a16="http://schemas.microsoft.com/office/drawing/2014/main" id="{7A5129B9-E371-4A98-B4C1-500F1EEAC1D0}"/>
              </a:ext>
            </a:extLst>
          </p:cNvPr>
          <p:cNvSpPr/>
          <p:nvPr/>
        </p:nvSpPr>
        <p:spPr>
          <a:xfrm>
            <a:off x="2419880" y="1369117"/>
            <a:ext cx="9110327" cy="5155677"/>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1" name="矩形: 对角圆角 30">
            <a:extLst>
              <a:ext uri="{FF2B5EF4-FFF2-40B4-BE49-F238E27FC236}">
                <a16:creationId xmlns:a16="http://schemas.microsoft.com/office/drawing/2014/main" id="{404CFC23-4F90-484A-BBC9-2F4591F355ED}"/>
              </a:ext>
            </a:extLst>
          </p:cNvPr>
          <p:cNvSpPr/>
          <p:nvPr/>
        </p:nvSpPr>
        <p:spPr>
          <a:xfrm>
            <a:off x="880065" y="2351322"/>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32" name="文本框 31">
            <a:extLst>
              <a:ext uri="{FF2B5EF4-FFF2-40B4-BE49-F238E27FC236}">
                <a16:creationId xmlns:a16="http://schemas.microsoft.com/office/drawing/2014/main" id="{7184FEFD-A00D-4ABE-B4AF-EECDD6BF75BA}"/>
              </a:ext>
            </a:extLst>
          </p:cNvPr>
          <p:cNvSpPr txBox="1"/>
          <p:nvPr/>
        </p:nvSpPr>
        <p:spPr>
          <a:xfrm>
            <a:off x="994047" y="2378663"/>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white"/>
                </a:solidFill>
                <a:ea typeface="Microsoft YaHei" panose="020B0503020204020204" pitchFamily="34" charset="-122"/>
                <a:cs typeface="+mn-ea"/>
                <a:sym typeface="+mn-lt"/>
              </a:rPr>
              <a:t>1952.08</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34" name="矩形: 对角圆角 33">
            <a:extLst>
              <a:ext uri="{FF2B5EF4-FFF2-40B4-BE49-F238E27FC236}">
                <a16:creationId xmlns:a16="http://schemas.microsoft.com/office/drawing/2014/main" id="{B5C0CB7A-6B5D-4A52-A5DA-0562CFA3BAD0}"/>
              </a:ext>
            </a:extLst>
          </p:cNvPr>
          <p:cNvSpPr/>
          <p:nvPr/>
        </p:nvSpPr>
        <p:spPr>
          <a:xfrm>
            <a:off x="880065" y="2927496"/>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35" name="文本框 34">
            <a:extLst>
              <a:ext uri="{FF2B5EF4-FFF2-40B4-BE49-F238E27FC236}">
                <a16:creationId xmlns:a16="http://schemas.microsoft.com/office/drawing/2014/main" id="{C138A4CE-A0C9-44AD-BCAC-3562EA7801E2}"/>
              </a:ext>
            </a:extLst>
          </p:cNvPr>
          <p:cNvSpPr txBox="1"/>
          <p:nvPr/>
        </p:nvSpPr>
        <p:spPr>
          <a:xfrm>
            <a:off x="994047" y="2954837"/>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bg1"/>
                </a:solidFill>
                <a:effectLst/>
                <a:ea typeface="Microsoft YaHei" panose="020B0503020204020204" pitchFamily="34" charset="-122"/>
                <a:cs typeface="+mn-ea"/>
                <a:sym typeface="+mn-lt"/>
              </a:rPr>
              <a:t>1956.01</a:t>
            </a:r>
            <a:endParaRPr kumimoji="0" lang="zh-CN" altLang="en-US" sz="1600" i="0" u="none" strike="noStrike" kern="1200" cap="none" spc="0" normalizeH="0" baseline="0" noProof="0" dirty="0">
              <a:ln>
                <a:noFill/>
              </a:ln>
              <a:solidFill>
                <a:schemeClr val="bg1"/>
              </a:solidFill>
              <a:effectLst/>
              <a:uLnTx/>
              <a:uFillTx/>
              <a:ea typeface="Microsoft YaHei" panose="020B0503020204020204" pitchFamily="34" charset="-122"/>
              <a:cs typeface="+mn-ea"/>
              <a:sym typeface="+mn-lt"/>
            </a:endParaRPr>
          </a:p>
        </p:txBody>
      </p:sp>
      <p:sp>
        <p:nvSpPr>
          <p:cNvPr id="37" name="矩形: 对角圆角 36">
            <a:extLst>
              <a:ext uri="{FF2B5EF4-FFF2-40B4-BE49-F238E27FC236}">
                <a16:creationId xmlns:a16="http://schemas.microsoft.com/office/drawing/2014/main" id="{4B5B8523-4088-4032-8235-35822188D4B2}"/>
              </a:ext>
            </a:extLst>
          </p:cNvPr>
          <p:cNvSpPr/>
          <p:nvPr/>
        </p:nvSpPr>
        <p:spPr>
          <a:xfrm>
            <a:off x="880065" y="3503670"/>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38" name="文本框 37">
            <a:extLst>
              <a:ext uri="{FF2B5EF4-FFF2-40B4-BE49-F238E27FC236}">
                <a16:creationId xmlns:a16="http://schemas.microsoft.com/office/drawing/2014/main" id="{11926B7D-F649-4766-91D6-01DAD9B05E27}"/>
              </a:ext>
            </a:extLst>
          </p:cNvPr>
          <p:cNvSpPr txBox="1"/>
          <p:nvPr/>
        </p:nvSpPr>
        <p:spPr>
          <a:xfrm>
            <a:off x="994047" y="3531011"/>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white"/>
                </a:solidFill>
                <a:ea typeface="Microsoft YaHei" panose="020B0503020204020204" pitchFamily="34" charset="-122"/>
                <a:cs typeface="+mn-ea"/>
                <a:sym typeface="+mn-lt"/>
              </a:rPr>
              <a:t>1960.02</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0" name="矩形: 对角圆角 39">
            <a:extLst>
              <a:ext uri="{FF2B5EF4-FFF2-40B4-BE49-F238E27FC236}">
                <a16:creationId xmlns:a16="http://schemas.microsoft.com/office/drawing/2014/main" id="{0AA0DB72-FEC6-4712-989C-34FD003E3DCB}"/>
              </a:ext>
            </a:extLst>
          </p:cNvPr>
          <p:cNvSpPr/>
          <p:nvPr/>
        </p:nvSpPr>
        <p:spPr>
          <a:xfrm>
            <a:off x="880065" y="4079844"/>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1" name="文本框 40">
            <a:extLst>
              <a:ext uri="{FF2B5EF4-FFF2-40B4-BE49-F238E27FC236}">
                <a16:creationId xmlns:a16="http://schemas.microsoft.com/office/drawing/2014/main" id="{F09032F8-04B3-4D18-B3AF-55FC6C4E8ACE}"/>
              </a:ext>
            </a:extLst>
          </p:cNvPr>
          <p:cNvSpPr txBox="1"/>
          <p:nvPr/>
        </p:nvSpPr>
        <p:spPr>
          <a:xfrm>
            <a:off x="994047" y="4107185"/>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white"/>
                </a:solidFill>
                <a:ea typeface="Microsoft YaHei" panose="020B0503020204020204" pitchFamily="34" charset="-122"/>
                <a:cs typeface="+mn-ea"/>
                <a:sym typeface="+mn-lt"/>
              </a:rPr>
              <a:t>1999.04</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3" name="矩形: 对角圆角 42">
            <a:extLst>
              <a:ext uri="{FF2B5EF4-FFF2-40B4-BE49-F238E27FC236}">
                <a16:creationId xmlns:a16="http://schemas.microsoft.com/office/drawing/2014/main" id="{41DA1467-8D4D-4A64-BF26-83FEC09423FE}"/>
              </a:ext>
            </a:extLst>
          </p:cNvPr>
          <p:cNvSpPr/>
          <p:nvPr/>
        </p:nvSpPr>
        <p:spPr>
          <a:xfrm>
            <a:off x="880065" y="5232192"/>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4" name="文本框 43">
            <a:extLst>
              <a:ext uri="{FF2B5EF4-FFF2-40B4-BE49-F238E27FC236}">
                <a16:creationId xmlns:a16="http://schemas.microsoft.com/office/drawing/2014/main" id="{E74B5865-C754-4B35-BC67-5D34914C6CEF}"/>
              </a:ext>
            </a:extLst>
          </p:cNvPr>
          <p:cNvSpPr txBox="1"/>
          <p:nvPr/>
        </p:nvSpPr>
        <p:spPr>
          <a:xfrm>
            <a:off x="994047" y="5260880"/>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rPr>
              <a:t>2008.06</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6" name="矩形: 对角圆角 45">
            <a:extLst>
              <a:ext uri="{FF2B5EF4-FFF2-40B4-BE49-F238E27FC236}">
                <a16:creationId xmlns:a16="http://schemas.microsoft.com/office/drawing/2014/main" id="{76993C33-C0E4-448B-9821-62BF77A250C1}"/>
              </a:ext>
            </a:extLst>
          </p:cNvPr>
          <p:cNvSpPr/>
          <p:nvPr/>
        </p:nvSpPr>
        <p:spPr>
          <a:xfrm>
            <a:off x="880065" y="4656018"/>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7" name="文本框 46">
            <a:extLst>
              <a:ext uri="{FF2B5EF4-FFF2-40B4-BE49-F238E27FC236}">
                <a16:creationId xmlns:a16="http://schemas.microsoft.com/office/drawing/2014/main" id="{D317025D-C28B-4749-ACCE-F464D8659F4A}"/>
              </a:ext>
            </a:extLst>
          </p:cNvPr>
          <p:cNvSpPr txBox="1"/>
          <p:nvPr/>
        </p:nvSpPr>
        <p:spPr>
          <a:xfrm>
            <a:off x="994047" y="4683359"/>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white"/>
                </a:solidFill>
                <a:ea typeface="Microsoft YaHei" panose="020B0503020204020204" pitchFamily="34" charset="-122"/>
                <a:cs typeface="+mn-ea"/>
                <a:sym typeface="+mn-lt"/>
              </a:rPr>
              <a:t>2002.09</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48" name="文本框 47">
            <a:extLst>
              <a:ext uri="{FF2B5EF4-FFF2-40B4-BE49-F238E27FC236}">
                <a16:creationId xmlns:a16="http://schemas.microsoft.com/office/drawing/2014/main" id="{2EBBD1D0-DB47-4DE4-B37B-0D7FB13690C3}"/>
              </a:ext>
            </a:extLst>
          </p:cNvPr>
          <p:cNvSpPr txBox="1"/>
          <p:nvPr/>
        </p:nvSpPr>
        <p:spPr>
          <a:xfrm>
            <a:off x="3547983" y="2378663"/>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沈阳航空工业学校</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49" name="文本框 48">
            <a:extLst>
              <a:ext uri="{FF2B5EF4-FFF2-40B4-BE49-F238E27FC236}">
                <a16:creationId xmlns:a16="http://schemas.microsoft.com/office/drawing/2014/main" id="{D51445D7-6F78-4892-AC6F-8E8F798CAC26}"/>
              </a:ext>
            </a:extLst>
          </p:cNvPr>
          <p:cNvSpPr txBox="1"/>
          <p:nvPr/>
        </p:nvSpPr>
        <p:spPr>
          <a:xfrm>
            <a:off x="3178379" y="2954837"/>
            <a:ext cx="3191706"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沈阳航空工业学校</a:t>
            </a:r>
          </a:p>
        </p:txBody>
      </p:sp>
      <p:sp>
        <p:nvSpPr>
          <p:cNvPr id="50" name="文本框 49">
            <a:extLst>
              <a:ext uri="{FF2B5EF4-FFF2-40B4-BE49-F238E27FC236}">
                <a16:creationId xmlns:a16="http://schemas.microsoft.com/office/drawing/2014/main" id="{96FA6338-7938-483E-B8EB-D8927D96F84E}"/>
              </a:ext>
            </a:extLst>
          </p:cNvPr>
          <p:cNvSpPr txBox="1"/>
          <p:nvPr/>
        </p:nvSpPr>
        <p:spPr>
          <a:xfrm>
            <a:off x="3854129" y="5250512"/>
            <a:ext cx="1840205"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沈阳航空工业学院</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52" name="文本框 51">
            <a:extLst>
              <a:ext uri="{FF2B5EF4-FFF2-40B4-BE49-F238E27FC236}">
                <a16:creationId xmlns:a16="http://schemas.microsoft.com/office/drawing/2014/main" id="{BA4DE396-DB55-4122-80DC-6D8BA44A85AE}"/>
              </a:ext>
            </a:extLst>
          </p:cNvPr>
          <p:cNvSpPr txBox="1"/>
          <p:nvPr/>
        </p:nvSpPr>
        <p:spPr>
          <a:xfrm>
            <a:off x="3547983" y="4107185"/>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沈阳航空工业学院</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cxnSp>
        <p:nvCxnSpPr>
          <p:cNvPr id="53" name="直接连接符 52">
            <a:extLst>
              <a:ext uri="{FF2B5EF4-FFF2-40B4-BE49-F238E27FC236}">
                <a16:creationId xmlns:a16="http://schemas.microsoft.com/office/drawing/2014/main" id="{8973BCE9-D7A2-46BA-8FF4-79BD0A55930C}"/>
              </a:ext>
            </a:extLst>
          </p:cNvPr>
          <p:cNvCxnSpPr>
            <a:cxnSpLocks/>
          </p:cNvCxnSpPr>
          <p:nvPr/>
        </p:nvCxnSpPr>
        <p:spPr>
          <a:xfrm>
            <a:off x="3083807" y="2836027"/>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44C9625D-5F9B-44EB-9422-8EE55E941430}"/>
              </a:ext>
            </a:extLst>
          </p:cNvPr>
          <p:cNvCxnSpPr>
            <a:cxnSpLocks/>
          </p:cNvCxnSpPr>
          <p:nvPr/>
        </p:nvCxnSpPr>
        <p:spPr>
          <a:xfrm>
            <a:off x="3083807" y="3412201"/>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DB7F4158-07B1-470B-8678-E41E06A3F276}"/>
              </a:ext>
            </a:extLst>
          </p:cNvPr>
          <p:cNvCxnSpPr>
            <a:cxnSpLocks/>
          </p:cNvCxnSpPr>
          <p:nvPr/>
        </p:nvCxnSpPr>
        <p:spPr>
          <a:xfrm>
            <a:off x="3083807" y="3988375"/>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537C1098-445C-484A-A26F-1598E3C75D00}"/>
              </a:ext>
            </a:extLst>
          </p:cNvPr>
          <p:cNvCxnSpPr>
            <a:cxnSpLocks/>
          </p:cNvCxnSpPr>
          <p:nvPr/>
        </p:nvCxnSpPr>
        <p:spPr>
          <a:xfrm>
            <a:off x="3083807" y="4564549"/>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33D47A2D-4025-4334-940F-C87C5DA733DE}"/>
              </a:ext>
            </a:extLst>
          </p:cNvPr>
          <p:cNvCxnSpPr>
            <a:cxnSpLocks/>
          </p:cNvCxnSpPr>
          <p:nvPr/>
        </p:nvCxnSpPr>
        <p:spPr>
          <a:xfrm>
            <a:off x="3083807" y="5140723"/>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A111F761-2989-4F38-A848-1CC8E3371EAC}"/>
              </a:ext>
            </a:extLst>
          </p:cNvPr>
          <p:cNvSpPr txBox="1"/>
          <p:nvPr/>
        </p:nvSpPr>
        <p:spPr>
          <a:xfrm>
            <a:off x="3547983" y="3531011"/>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沈阳航空工业专科学校</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cxnSp>
        <p:nvCxnSpPr>
          <p:cNvPr id="59" name="直接连接符 58">
            <a:extLst>
              <a:ext uri="{FF2B5EF4-FFF2-40B4-BE49-F238E27FC236}">
                <a16:creationId xmlns:a16="http://schemas.microsoft.com/office/drawing/2014/main" id="{DB66E294-0D72-41AB-A85B-ACD1C217709D}"/>
              </a:ext>
            </a:extLst>
          </p:cNvPr>
          <p:cNvCxnSpPr>
            <a:cxnSpLocks/>
          </p:cNvCxnSpPr>
          <p:nvPr/>
        </p:nvCxnSpPr>
        <p:spPr>
          <a:xfrm>
            <a:off x="3083807" y="2259853"/>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sp>
        <p:nvSpPr>
          <p:cNvPr id="61" name="矩形: 对角圆角 60">
            <a:extLst>
              <a:ext uri="{FF2B5EF4-FFF2-40B4-BE49-F238E27FC236}">
                <a16:creationId xmlns:a16="http://schemas.microsoft.com/office/drawing/2014/main" id="{CC74123D-BDB3-46D0-87D8-784E9F72A0D5}"/>
              </a:ext>
            </a:extLst>
          </p:cNvPr>
          <p:cNvSpPr/>
          <p:nvPr/>
        </p:nvSpPr>
        <p:spPr>
          <a:xfrm>
            <a:off x="880065" y="5808366"/>
            <a:ext cx="1268298" cy="393236"/>
          </a:xfrm>
          <a:prstGeom prst="round2DiagRect">
            <a:avLst>
              <a:gd name="adj1" fmla="val 50000"/>
              <a:gd name="adj2" fmla="val 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62" name="文本框 61">
            <a:extLst>
              <a:ext uri="{FF2B5EF4-FFF2-40B4-BE49-F238E27FC236}">
                <a16:creationId xmlns:a16="http://schemas.microsoft.com/office/drawing/2014/main" id="{2584EB12-61E3-4CAC-872B-D56A857815E2}"/>
              </a:ext>
            </a:extLst>
          </p:cNvPr>
          <p:cNvSpPr txBox="1"/>
          <p:nvPr/>
        </p:nvSpPr>
        <p:spPr>
          <a:xfrm>
            <a:off x="994047" y="5835707"/>
            <a:ext cx="1040334"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white"/>
                </a:solidFill>
                <a:ea typeface="Microsoft YaHei" panose="020B0503020204020204" pitchFamily="34" charset="-122"/>
                <a:cs typeface="+mn-ea"/>
                <a:sym typeface="+mn-lt"/>
              </a:rPr>
              <a:t>2010.03</a:t>
            </a:r>
            <a:endParaRPr kumimoji="0" lang="zh-CN" altLang="en-US" sz="160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63" name="文本框 62">
            <a:extLst>
              <a:ext uri="{FF2B5EF4-FFF2-40B4-BE49-F238E27FC236}">
                <a16:creationId xmlns:a16="http://schemas.microsoft.com/office/drawing/2014/main" id="{897C0F29-43C4-42EA-81A9-2EF186C4BAEA}"/>
              </a:ext>
            </a:extLst>
          </p:cNvPr>
          <p:cNvSpPr txBox="1"/>
          <p:nvPr/>
        </p:nvSpPr>
        <p:spPr>
          <a:xfrm>
            <a:off x="3533834" y="5835707"/>
            <a:ext cx="2480796"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75000"/>
                    <a:lumOff val="25000"/>
                  </a:prstClr>
                </a:solidFill>
                <a:latin typeface="+mn-lt"/>
                <a:ea typeface="Microsoft YaHei" panose="020B0503020204020204" pitchFamily="34" charset="-122"/>
                <a:cs typeface="+mn-ea"/>
                <a:sym typeface="+mn-lt"/>
              </a:rPr>
              <a:t>沈阳航空航天大学</a:t>
            </a:r>
            <a:endParaRPr kumimoji="0" lang="zh-CN" altLang="en-US" b="0" i="0" u="none" strike="noStrike" kern="1200" cap="none" spc="0" normalizeH="0" baseline="0" noProof="0" dirty="0">
              <a:ln>
                <a:noFill/>
              </a:ln>
              <a:solidFill>
                <a:prstClr val="black">
                  <a:lumMod val="75000"/>
                  <a:lumOff val="25000"/>
                </a:prstClr>
              </a:solidFill>
              <a:effectLst/>
              <a:uLnTx/>
              <a:uFillTx/>
              <a:latin typeface="+mn-lt"/>
              <a:ea typeface="Microsoft YaHei" panose="020B0503020204020204" pitchFamily="34" charset="-122"/>
              <a:cs typeface="+mn-ea"/>
              <a:sym typeface="+mn-lt"/>
            </a:endParaRPr>
          </a:p>
        </p:txBody>
      </p:sp>
      <p:cxnSp>
        <p:nvCxnSpPr>
          <p:cNvPr id="64" name="直接连接符 63">
            <a:extLst>
              <a:ext uri="{FF2B5EF4-FFF2-40B4-BE49-F238E27FC236}">
                <a16:creationId xmlns:a16="http://schemas.microsoft.com/office/drawing/2014/main" id="{D658CA1F-903B-4D48-AAFA-727485482DC3}"/>
              </a:ext>
            </a:extLst>
          </p:cNvPr>
          <p:cNvCxnSpPr>
            <a:cxnSpLocks/>
          </p:cNvCxnSpPr>
          <p:nvPr/>
        </p:nvCxnSpPr>
        <p:spPr>
          <a:xfrm>
            <a:off x="3083807" y="5716897"/>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5C797984-CD86-4BB8-BEE3-A9DB08411B6F}"/>
              </a:ext>
            </a:extLst>
          </p:cNvPr>
          <p:cNvCxnSpPr>
            <a:cxnSpLocks/>
          </p:cNvCxnSpPr>
          <p:nvPr/>
        </p:nvCxnSpPr>
        <p:spPr>
          <a:xfrm>
            <a:off x="3083807" y="6293075"/>
            <a:ext cx="8245914" cy="0"/>
          </a:xfrm>
          <a:prstGeom prst="line">
            <a:avLst/>
          </a:prstGeom>
          <a:ln w="19050">
            <a:solidFill>
              <a:schemeClr val="bg1">
                <a:lumMod val="75000"/>
                <a:alpha val="45000"/>
              </a:schemeClr>
            </a:solidFill>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5596CFB9-7277-4ADA-9F01-593C9B038387}"/>
              </a:ext>
            </a:extLst>
          </p:cNvPr>
          <p:cNvSpPr txBox="1"/>
          <p:nvPr/>
        </p:nvSpPr>
        <p:spPr>
          <a:xfrm>
            <a:off x="8081247" y="2378663"/>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重工业部航空工业局</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67" name="文本框 66">
            <a:extLst>
              <a:ext uri="{FF2B5EF4-FFF2-40B4-BE49-F238E27FC236}">
                <a16:creationId xmlns:a16="http://schemas.microsoft.com/office/drawing/2014/main" id="{15BF81C5-8765-42AD-B383-6F8E3CBB96C8}"/>
              </a:ext>
            </a:extLst>
          </p:cNvPr>
          <p:cNvSpPr txBox="1"/>
          <p:nvPr/>
        </p:nvSpPr>
        <p:spPr>
          <a:xfrm>
            <a:off x="7711643" y="2954837"/>
            <a:ext cx="3191706"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mn-lt"/>
                <a:ea typeface="Microsoft YaHei" panose="020B0503020204020204" pitchFamily="34" charset="-122"/>
                <a:cs typeface="+mn-ea"/>
                <a:sym typeface="+mn-lt"/>
              </a:rPr>
              <a:t>第二机械工业部</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68" name="文本框 67">
            <a:extLst>
              <a:ext uri="{FF2B5EF4-FFF2-40B4-BE49-F238E27FC236}">
                <a16:creationId xmlns:a16="http://schemas.microsoft.com/office/drawing/2014/main" id="{329837FA-B484-4363-89D0-12D78BFAE583}"/>
              </a:ext>
            </a:extLst>
          </p:cNvPr>
          <p:cNvSpPr txBox="1"/>
          <p:nvPr/>
        </p:nvSpPr>
        <p:spPr>
          <a:xfrm>
            <a:off x="7703496" y="5166351"/>
            <a:ext cx="3346001" cy="584775"/>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mn-lt"/>
                <a:ea typeface="Microsoft YaHei" panose="020B0503020204020204" pitchFamily="34" charset="-122"/>
                <a:cs typeface="+mn-ea"/>
                <a:sym typeface="+mn-lt"/>
              </a:rPr>
              <a:t>工业和信息化部接续原国防科工委</a:t>
            </a:r>
            <a:br>
              <a:rPr lang="zh-CN" altLang="en-US" dirty="0">
                <a:latin typeface="+mn-lt"/>
                <a:ea typeface="Microsoft YaHei" panose="020B0503020204020204" pitchFamily="34" charset="-122"/>
                <a:cs typeface="+mn-ea"/>
                <a:sym typeface="+mn-lt"/>
              </a:rPr>
            </a:br>
            <a:r>
              <a:rPr lang="zh-CN" altLang="en-US" b="0" i="0" dirty="0">
                <a:solidFill>
                  <a:srgbClr val="333333"/>
                </a:solidFill>
                <a:effectLst/>
                <a:latin typeface="+mn-lt"/>
                <a:ea typeface="Microsoft YaHei" panose="020B0503020204020204" pitchFamily="34" charset="-122"/>
                <a:cs typeface="+mn-ea"/>
                <a:sym typeface="+mn-lt"/>
              </a:rPr>
              <a:t>与辽宁省人民政府共建</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69" name="文本框 68">
            <a:extLst>
              <a:ext uri="{FF2B5EF4-FFF2-40B4-BE49-F238E27FC236}">
                <a16:creationId xmlns:a16="http://schemas.microsoft.com/office/drawing/2014/main" id="{206B02C5-288D-4FA3-B9F2-706748CB8B07}"/>
              </a:ext>
            </a:extLst>
          </p:cNvPr>
          <p:cNvSpPr txBox="1"/>
          <p:nvPr/>
        </p:nvSpPr>
        <p:spPr>
          <a:xfrm>
            <a:off x="8234084" y="4683359"/>
            <a:ext cx="2146824"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a:defRPr/>
            </a:pPr>
            <a:r>
              <a:rPr lang="zh-CN" altLang="en-US" dirty="0">
                <a:solidFill>
                  <a:schemeClr val="tx1">
                    <a:lumMod val="85000"/>
                    <a:lumOff val="15000"/>
                  </a:schemeClr>
                </a:solidFill>
                <a:latin typeface="+mn-lt"/>
                <a:ea typeface="Microsoft YaHei" panose="020B0503020204020204" pitchFamily="34" charset="-122"/>
                <a:cs typeface="+mn-ea"/>
                <a:sym typeface="+mn-lt"/>
              </a:rPr>
              <a:t>以辽宁省管理为主</a:t>
            </a:r>
          </a:p>
        </p:txBody>
      </p:sp>
      <p:sp>
        <p:nvSpPr>
          <p:cNvPr id="70" name="文本框 69">
            <a:extLst>
              <a:ext uri="{FF2B5EF4-FFF2-40B4-BE49-F238E27FC236}">
                <a16:creationId xmlns:a16="http://schemas.microsoft.com/office/drawing/2014/main" id="{4590C42E-2AAF-407F-B789-91D19F28CAE9}"/>
              </a:ext>
            </a:extLst>
          </p:cNvPr>
          <p:cNvSpPr txBox="1"/>
          <p:nvPr/>
        </p:nvSpPr>
        <p:spPr>
          <a:xfrm>
            <a:off x="8081247" y="4107185"/>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rPr>
              <a:t>辽宁省人民政府</a:t>
            </a:r>
          </a:p>
        </p:txBody>
      </p:sp>
      <p:sp>
        <p:nvSpPr>
          <p:cNvPr id="71" name="文本框 70">
            <a:extLst>
              <a:ext uri="{FF2B5EF4-FFF2-40B4-BE49-F238E27FC236}">
                <a16:creationId xmlns:a16="http://schemas.microsoft.com/office/drawing/2014/main" id="{B47B2B36-9F06-4CAD-AC8F-DE7E6CD3DEA5}"/>
              </a:ext>
            </a:extLst>
          </p:cNvPr>
          <p:cNvSpPr txBox="1"/>
          <p:nvPr/>
        </p:nvSpPr>
        <p:spPr>
          <a:xfrm>
            <a:off x="8081247" y="3531011"/>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mn-lt"/>
                <a:ea typeface="Microsoft YaHei" panose="020B0503020204020204" pitchFamily="34" charset="-122"/>
                <a:cs typeface="+mn-ea"/>
                <a:sym typeface="+mn-lt"/>
              </a:rPr>
              <a:t>第三机械工业部</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
        <p:nvSpPr>
          <p:cNvPr id="72" name="文本框 71">
            <a:extLst>
              <a:ext uri="{FF2B5EF4-FFF2-40B4-BE49-F238E27FC236}">
                <a16:creationId xmlns:a16="http://schemas.microsoft.com/office/drawing/2014/main" id="{F15C0B30-1387-47D2-8E6A-57DF2886CD5E}"/>
              </a:ext>
            </a:extLst>
          </p:cNvPr>
          <p:cNvSpPr txBox="1"/>
          <p:nvPr/>
        </p:nvSpPr>
        <p:spPr>
          <a:xfrm>
            <a:off x="8052949" y="5716896"/>
            <a:ext cx="2480796" cy="584775"/>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mn-lt"/>
                <a:ea typeface="Microsoft YaHei" panose="020B0503020204020204" pitchFamily="34" charset="-122"/>
                <a:cs typeface="+mn-ea"/>
                <a:sym typeface="+mn-lt"/>
              </a:rPr>
              <a:t>辽宁省人民政府与</a:t>
            </a:r>
            <a:br>
              <a:rPr lang="zh-CN" altLang="en-US" dirty="0">
                <a:latin typeface="+mn-lt"/>
                <a:ea typeface="Microsoft YaHei" panose="020B0503020204020204" pitchFamily="34" charset="-122"/>
                <a:cs typeface="+mn-ea"/>
                <a:sym typeface="+mn-lt"/>
              </a:rPr>
            </a:br>
            <a:r>
              <a:rPr lang="zh-CN" altLang="en-US" b="0" i="0" dirty="0">
                <a:solidFill>
                  <a:srgbClr val="333333"/>
                </a:solidFill>
                <a:effectLst/>
                <a:latin typeface="+mn-lt"/>
                <a:ea typeface="Microsoft YaHei" panose="020B0503020204020204" pitchFamily="34" charset="-122"/>
                <a:cs typeface="+mn-ea"/>
                <a:sym typeface="+mn-lt"/>
              </a:rPr>
              <a:t>国家国防科技工业局共建</a:t>
            </a:r>
            <a:endParaRPr kumimoji="0" lang="zh-CN" altLang="en-US" b="0" i="0" u="none" strike="noStrike" kern="1200" cap="none" spc="0" normalizeH="0" baseline="0" noProof="0" dirty="0">
              <a:ln>
                <a:noFill/>
              </a:ln>
              <a:solidFill>
                <a:prstClr val="black">
                  <a:lumMod val="75000"/>
                  <a:lumOff val="25000"/>
                </a:prstClr>
              </a:solidFill>
              <a:effectLst/>
              <a:uLnTx/>
              <a:uFillTx/>
              <a:latin typeface="+mn-lt"/>
              <a:ea typeface="Microsoft YaHei" panose="020B0503020204020204" pitchFamily="34" charset="-122"/>
              <a:cs typeface="+mn-ea"/>
              <a:sym typeface="+mn-lt"/>
            </a:endParaRPr>
          </a:p>
        </p:txBody>
      </p:sp>
      <p:sp>
        <p:nvSpPr>
          <p:cNvPr id="73" name="文本框 72">
            <a:extLst>
              <a:ext uri="{FF2B5EF4-FFF2-40B4-BE49-F238E27FC236}">
                <a16:creationId xmlns:a16="http://schemas.microsoft.com/office/drawing/2014/main" id="{3F073BB8-B521-4879-9CB1-4BBEBE7FFE89}"/>
              </a:ext>
            </a:extLst>
          </p:cNvPr>
          <p:cNvSpPr txBox="1"/>
          <p:nvPr/>
        </p:nvSpPr>
        <p:spPr>
          <a:xfrm>
            <a:off x="3437430" y="1752337"/>
            <a:ext cx="2811605" cy="369332"/>
          </a:xfrm>
          <a:prstGeom prst="rect">
            <a:avLst/>
          </a:prstGeom>
          <a:noFill/>
        </p:spPr>
        <p:txBody>
          <a:bodyPr wrap="square" rtlCol="0">
            <a:noAutofit/>
          </a:bodyPr>
          <a:lstStyle/>
          <a:p>
            <a:pPr algn="ctr"/>
            <a:r>
              <a:rPr lang="en-US" altLang="zh-CN" dirty="0">
                <a:solidFill>
                  <a:schemeClr val="bg1">
                    <a:lumMod val="85000"/>
                  </a:schemeClr>
                </a:solidFill>
                <a:ea typeface="Microsoft YaHei" panose="020B0503020204020204" pitchFamily="34" charset="-122"/>
                <a:cs typeface="+mn-ea"/>
                <a:sym typeface="+mn-lt"/>
              </a:rPr>
              <a:t>Change of school name</a:t>
            </a:r>
            <a:endParaRPr lang="zh-CN" altLang="en-US" dirty="0">
              <a:solidFill>
                <a:schemeClr val="bg1">
                  <a:lumMod val="85000"/>
                </a:schemeClr>
              </a:solidFill>
              <a:ea typeface="Microsoft YaHei" panose="020B0503020204020204" pitchFamily="34" charset="-122"/>
              <a:cs typeface="+mn-ea"/>
              <a:sym typeface="+mn-lt"/>
            </a:endParaRPr>
          </a:p>
        </p:txBody>
      </p:sp>
      <p:sp>
        <p:nvSpPr>
          <p:cNvPr id="74" name="文本框 73">
            <a:extLst>
              <a:ext uri="{FF2B5EF4-FFF2-40B4-BE49-F238E27FC236}">
                <a16:creationId xmlns:a16="http://schemas.microsoft.com/office/drawing/2014/main" id="{02F0CDA9-F966-4D70-BADC-A65536DE3F3B}"/>
              </a:ext>
            </a:extLst>
          </p:cNvPr>
          <p:cNvSpPr txBox="1"/>
          <p:nvPr/>
        </p:nvSpPr>
        <p:spPr>
          <a:xfrm>
            <a:off x="3665691" y="1483783"/>
            <a:ext cx="2355084" cy="523220"/>
          </a:xfrm>
          <a:prstGeom prst="rect">
            <a:avLst/>
          </a:prstGeom>
          <a:noFill/>
        </p:spPr>
        <p:txBody>
          <a:bodyPr wrap="square">
            <a:noAutofit/>
          </a:bodyPr>
          <a:lstStyle>
            <a:defPPr>
              <a:defRPr lang="zh-CN"/>
            </a:defPPr>
            <a:lvl1pPr>
              <a:defRPr sz="2400">
                <a:gradFill>
                  <a:gsLst>
                    <a:gs pos="1000">
                      <a:schemeClr val="accent1">
                        <a:lumMod val="50000"/>
                      </a:schemeClr>
                    </a:gs>
                    <a:gs pos="100000">
                      <a:schemeClr val="accent1">
                        <a:lumMod val="90000"/>
                      </a:schemeClr>
                    </a:gs>
                  </a:gsLst>
                  <a:path path="circle">
                    <a:fillToRect l="100000" b="100000"/>
                  </a:path>
                </a:gradFill>
                <a:latin typeface="+mj-ea"/>
                <a:ea typeface="+mj-ea"/>
              </a:defRPr>
            </a:lvl1pPr>
          </a:lstStyle>
          <a:p>
            <a:pPr algn="ctr"/>
            <a:r>
              <a:rPr lang="zh-CN" altLang="en-US" sz="2800" dirty="0">
                <a:latin typeface="+mn-lt"/>
                <a:ea typeface="Microsoft YaHei" panose="020B0503020204020204" pitchFamily="34" charset="-122"/>
                <a:cs typeface="+mn-ea"/>
                <a:sym typeface="+mn-lt"/>
              </a:rPr>
              <a:t>校名变更情况</a:t>
            </a:r>
            <a:endParaRPr lang="en-US" altLang="zh-CN" sz="2800" dirty="0">
              <a:latin typeface="+mn-lt"/>
              <a:ea typeface="Microsoft YaHei" panose="020B0503020204020204" pitchFamily="34" charset="-122"/>
              <a:cs typeface="+mn-ea"/>
              <a:sym typeface="+mn-lt"/>
            </a:endParaRPr>
          </a:p>
        </p:txBody>
      </p:sp>
      <p:sp>
        <p:nvSpPr>
          <p:cNvPr id="75" name="文本框 74">
            <a:extLst>
              <a:ext uri="{FF2B5EF4-FFF2-40B4-BE49-F238E27FC236}">
                <a16:creationId xmlns:a16="http://schemas.microsoft.com/office/drawing/2014/main" id="{33467DA8-9BEC-44E8-87AA-8BC96E898572}"/>
              </a:ext>
            </a:extLst>
          </p:cNvPr>
          <p:cNvSpPr txBox="1"/>
          <p:nvPr/>
        </p:nvSpPr>
        <p:spPr>
          <a:xfrm>
            <a:off x="7970694" y="1761584"/>
            <a:ext cx="2811606" cy="369332"/>
          </a:xfrm>
          <a:prstGeom prst="rect">
            <a:avLst/>
          </a:prstGeom>
          <a:noFill/>
        </p:spPr>
        <p:txBody>
          <a:bodyPr wrap="square" rtlCol="0">
            <a:noAutofit/>
          </a:bodyPr>
          <a:lstStyle/>
          <a:p>
            <a:pPr algn="ctr"/>
            <a:r>
              <a:rPr lang="en-US" altLang="zh-CN" dirty="0">
                <a:solidFill>
                  <a:schemeClr val="bg1">
                    <a:lumMod val="85000"/>
                  </a:schemeClr>
                </a:solidFill>
                <a:ea typeface="Microsoft YaHei" panose="020B0503020204020204" pitchFamily="34" charset="-122"/>
                <a:cs typeface="+mn-ea"/>
                <a:sym typeface="+mn-lt"/>
              </a:rPr>
              <a:t>Competent Authority</a:t>
            </a:r>
            <a:endParaRPr lang="zh-CN" altLang="en-US" dirty="0">
              <a:solidFill>
                <a:schemeClr val="bg1">
                  <a:lumMod val="85000"/>
                </a:schemeClr>
              </a:solidFill>
              <a:ea typeface="Microsoft YaHei" panose="020B0503020204020204" pitchFamily="34" charset="-122"/>
              <a:cs typeface="+mn-ea"/>
              <a:sym typeface="+mn-lt"/>
            </a:endParaRPr>
          </a:p>
        </p:txBody>
      </p:sp>
      <p:sp>
        <p:nvSpPr>
          <p:cNvPr id="76" name="文本框 75">
            <a:extLst>
              <a:ext uri="{FF2B5EF4-FFF2-40B4-BE49-F238E27FC236}">
                <a16:creationId xmlns:a16="http://schemas.microsoft.com/office/drawing/2014/main" id="{9B5A2E7F-B458-4A1B-837A-CD09BF9A1D13}"/>
              </a:ext>
            </a:extLst>
          </p:cNvPr>
          <p:cNvSpPr txBox="1"/>
          <p:nvPr/>
        </p:nvSpPr>
        <p:spPr>
          <a:xfrm>
            <a:off x="7971188" y="1483783"/>
            <a:ext cx="2811112" cy="523220"/>
          </a:xfrm>
          <a:prstGeom prst="rect">
            <a:avLst/>
          </a:prstGeom>
          <a:noFill/>
        </p:spPr>
        <p:txBody>
          <a:bodyPr wrap="square">
            <a:noAutofit/>
          </a:bodyPr>
          <a:lstStyle>
            <a:defPPr>
              <a:defRPr lang="zh-CN"/>
            </a:defPPr>
            <a:lvl1pPr algn="ctr">
              <a:defRPr sz="2800">
                <a:gradFill>
                  <a:gsLst>
                    <a:gs pos="1000">
                      <a:schemeClr val="accent1">
                        <a:lumMod val="50000"/>
                      </a:schemeClr>
                    </a:gs>
                    <a:gs pos="100000">
                      <a:schemeClr val="accent1">
                        <a:lumMod val="90000"/>
                      </a:schemeClr>
                    </a:gs>
                  </a:gsLst>
                  <a:path path="circle">
                    <a:fillToRect l="100000" b="100000"/>
                  </a:path>
                </a:gradFill>
                <a:latin typeface="+mj-ea"/>
                <a:ea typeface="+mj-ea"/>
              </a:defRPr>
            </a:lvl1pPr>
          </a:lstStyle>
          <a:p>
            <a:r>
              <a:rPr lang="zh-CN" altLang="en-US" dirty="0">
                <a:latin typeface="+mn-lt"/>
                <a:ea typeface="Microsoft YaHei" panose="020B0503020204020204" pitchFamily="34" charset="-122"/>
                <a:cs typeface="+mn-ea"/>
                <a:sym typeface="+mn-lt"/>
              </a:rPr>
              <a:t>主管部门</a:t>
            </a:r>
            <a:endParaRPr lang="en-US" altLang="zh-CN" dirty="0">
              <a:latin typeface="+mn-lt"/>
              <a:ea typeface="Microsoft YaHei" panose="020B0503020204020204" pitchFamily="34" charset="-122"/>
              <a:cs typeface="+mn-ea"/>
              <a:sym typeface="+mn-lt"/>
            </a:endParaRPr>
          </a:p>
        </p:txBody>
      </p:sp>
      <p:sp>
        <p:nvSpPr>
          <p:cNvPr id="78" name="文本框 77">
            <a:extLst>
              <a:ext uri="{FF2B5EF4-FFF2-40B4-BE49-F238E27FC236}">
                <a16:creationId xmlns:a16="http://schemas.microsoft.com/office/drawing/2014/main" id="{4A9B16AF-A709-8B24-05E1-4A2BF4CF8C8F}"/>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校园文化</a:t>
            </a:r>
          </a:p>
        </p:txBody>
      </p:sp>
      <p:sp>
        <p:nvSpPr>
          <p:cNvPr id="79" name="文本框 78">
            <a:extLst>
              <a:ext uri="{FF2B5EF4-FFF2-40B4-BE49-F238E27FC236}">
                <a16:creationId xmlns:a16="http://schemas.microsoft.com/office/drawing/2014/main" id="{1073BCBE-CBC0-DC85-6254-3990520C4F81}"/>
              </a:ext>
            </a:extLst>
          </p:cNvPr>
          <p:cNvSpPr txBox="1"/>
          <p:nvPr/>
        </p:nvSpPr>
        <p:spPr>
          <a:xfrm>
            <a:off x="3547983" y="4692381"/>
            <a:ext cx="2452498" cy="338554"/>
          </a:xfrm>
          <a:prstGeom prst="rect">
            <a:avLst/>
          </a:prstGeom>
          <a:noFill/>
        </p:spPr>
        <p:txBody>
          <a:bodyPr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lumMod val="85000"/>
                    <a:lumOff val="15000"/>
                  </a:schemeClr>
                </a:solidFill>
                <a:latin typeface="+mn-lt"/>
                <a:ea typeface="Microsoft YaHei" panose="020B0503020204020204" pitchFamily="34" charset="-122"/>
                <a:cs typeface="+mn-ea"/>
                <a:sym typeface="+mn-lt"/>
              </a:rPr>
              <a:t>沈阳航空工业学院</a:t>
            </a:r>
            <a:endParaRPr kumimoji="0" lang="zh-CN" altLang="en-US" b="0" i="0" u="none" strike="noStrike" kern="1200" cap="none" spc="0" normalizeH="0" baseline="0" noProof="0" dirty="0">
              <a:ln>
                <a:noFill/>
              </a:ln>
              <a:solidFill>
                <a:schemeClr val="tx1">
                  <a:lumMod val="85000"/>
                  <a:lumOff val="15000"/>
                </a:schemeClr>
              </a:solidFill>
              <a:effectLst/>
              <a:uLnTx/>
              <a:uFillTx/>
              <a:latin typeface="+mn-lt"/>
              <a:ea typeface="Microsoft YaHei" panose="020B0503020204020204" pitchFamily="34" charset="-122"/>
              <a:cs typeface="+mn-ea"/>
              <a:sym typeface="+mn-lt"/>
            </a:endParaRPr>
          </a:p>
        </p:txBody>
      </p:sp>
    </p:spTree>
    <p:extLst>
      <p:ext uri="{BB962C8B-B14F-4D97-AF65-F5344CB8AC3E}">
        <p14:creationId xmlns:p14="http://schemas.microsoft.com/office/powerpoint/2010/main" val="205312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655731A2-AB75-4ABC-B08B-1869DC1BE78C}"/>
              </a:ext>
            </a:extLst>
          </p:cNvPr>
          <p:cNvSpPr/>
          <p:nvPr/>
        </p:nvSpPr>
        <p:spPr>
          <a:xfrm>
            <a:off x="742764" y="1625815"/>
            <a:ext cx="2480607" cy="4286543"/>
          </a:xfrm>
          <a:prstGeom prst="roundRect">
            <a:avLst>
              <a:gd name="adj" fmla="val 3543"/>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0" name="矩形: 圆角 39">
            <a:extLst>
              <a:ext uri="{FF2B5EF4-FFF2-40B4-BE49-F238E27FC236}">
                <a16:creationId xmlns:a16="http://schemas.microsoft.com/office/drawing/2014/main" id="{8A04812F-0237-45B6-8363-6B6EC79DA871}"/>
              </a:ext>
            </a:extLst>
          </p:cNvPr>
          <p:cNvSpPr/>
          <p:nvPr/>
        </p:nvSpPr>
        <p:spPr>
          <a:xfrm>
            <a:off x="3499270" y="1625815"/>
            <a:ext cx="2480607" cy="4286543"/>
          </a:xfrm>
          <a:prstGeom prst="roundRect">
            <a:avLst>
              <a:gd name="adj" fmla="val 3543"/>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1" name="矩形: 圆角 40">
            <a:extLst>
              <a:ext uri="{FF2B5EF4-FFF2-40B4-BE49-F238E27FC236}">
                <a16:creationId xmlns:a16="http://schemas.microsoft.com/office/drawing/2014/main" id="{83309512-9427-4003-A1F1-D18562079048}"/>
              </a:ext>
            </a:extLst>
          </p:cNvPr>
          <p:cNvSpPr/>
          <p:nvPr/>
        </p:nvSpPr>
        <p:spPr>
          <a:xfrm>
            <a:off x="6255776" y="1625815"/>
            <a:ext cx="2480607" cy="4286543"/>
          </a:xfrm>
          <a:prstGeom prst="roundRect">
            <a:avLst>
              <a:gd name="adj" fmla="val 3543"/>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2" name="矩形: 圆角 41">
            <a:extLst>
              <a:ext uri="{FF2B5EF4-FFF2-40B4-BE49-F238E27FC236}">
                <a16:creationId xmlns:a16="http://schemas.microsoft.com/office/drawing/2014/main" id="{7C3FEAB6-832D-47A9-B5FB-5659CEBEAD54}"/>
              </a:ext>
            </a:extLst>
          </p:cNvPr>
          <p:cNvSpPr/>
          <p:nvPr/>
        </p:nvSpPr>
        <p:spPr>
          <a:xfrm>
            <a:off x="9012282" y="1625815"/>
            <a:ext cx="2480607" cy="4286543"/>
          </a:xfrm>
          <a:prstGeom prst="roundRect">
            <a:avLst>
              <a:gd name="adj" fmla="val 3543"/>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3" name="文本框 42">
            <a:extLst>
              <a:ext uri="{FF2B5EF4-FFF2-40B4-BE49-F238E27FC236}">
                <a16:creationId xmlns:a16="http://schemas.microsoft.com/office/drawing/2014/main" id="{7C79DBEA-7646-4CD7-8D00-21DA966C0E3E}"/>
              </a:ext>
            </a:extLst>
          </p:cNvPr>
          <p:cNvSpPr txBox="1"/>
          <p:nvPr/>
        </p:nvSpPr>
        <p:spPr>
          <a:xfrm>
            <a:off x="969105" y="3362040"/>
            <a:ext cx="2027924" cy="1521057"/>
          </a:xfrm>
          <a:prstGeom prst="rect">
            <a:avLst/>
          </a:prstGeom>
          <a:noFill/>
        </p:spPr>
        <p:txBody>
          <a:bodyPr wrap="square">
            <a:noAutofit/>
          </a:bodyPr>
          <a:lstStyle/>
          <a:p>
            <a:pPr>
              <a:lnSpc>
                <a:spcPct val="120000"/>
              </a:lnSpc>
            </a:pPr>
            <a:r>
              <a:rPr lang="zh-CN" altLang="en-US" sz="1300" dirty="0">
                <a:solidFill>
                  <a:schemeClr val="tx1">
                    <a:lumMod val="75000"/>
                    <a:lumOff val="25000"/>
                  </a:schemeClr>
                </a:solidFill>
                <a:ea typeface="Microsoft YaHei" panose="020B0503020204020204" pitchFamily="34" charset="-122"/>
                <a:cs typeface="+mn-ea"/>
                <a:sym typeface="+mn-lt"/>
              </a:rPr>
              <a:t>沈阳航空航天大学秉承“心系祖国，崇尚严谨，坚毅求实，激情进取”的精神，以国家与民族振兴、社会进步和培养航空航天人才为已任</a:t>
            </a:r>
          </a:p>
        </p:txBody>
      </p:sp>
      <p:sp>
        <p:nvSpPr>
          <p:cNvPr id="44" name="任意多边形: 形状 43">
            <a:extLst>
              <a:ext uri="{FF2B5EF4-FFF2-40B4-BE49-F238E27FC236}">
                <a16:creationId xmlns:a16="http://schemas.microsoft.com/office/drawing/2014/main" id="{3EA62747-6241-4A92-972C-C79C46DBFB7D}"/>
              </a:ext>
            </a:extLst>
          </p:cNvPr>
          <p:cNvSpPr/>
          <p:nvPr/>
        </p:nvSpPr>
        <p:spPr>
          <a:xfrm>
            <a:off x="1195448" y="2309467"/>
            <a:ext cx="2027923" cy="878298"/>
          </a:xfrm>
          <a:custGeom>
            <a:avLst/>
            <a:gdLst>
              <a:gd name="connsiteX0" fmla="*/ 439149 w 2027923"/>
              <a:gd name="connsiteY0" fmla="*/ 0 h 878298"/>
              <a:gd name="connsiteX1" fmla="*/ 2027923 w 2027923"/>
              <a:gd name="connsiteY1" fmla="*/ 0 h 878298"/>
              <a:gd name="connsiteX2" fmla="*/ 2027923 w 2027923"/>
              <a:gd name="connsiteY2" fmla="*/ 878298 h 878298"/>
              <a:gd name="connsiteX3" fmla="*/ 439149 w 2027923"/>
              <a:gd name="connsiteY3" fmla="*/ 878298 h 878298"/>
              <a:gd name="connsiteX4" fmla="*/ 0 w 2027923"/>
              <a:gd name="connsiteY4" fmla="*/ 439149 h 878298"/>
              <a:gd name="connsiteX5" fmla="*/ 439149 w 2027923"/>
              <a:gd name="connsiteY5" fmla="*/ 0 h 8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923" h="878298">
                <a:moveTo>
                  <a:pt x="439149" y="0"/>
                </a:moveTo>
                <a:lnTo>
                  <a:pt x="2027923" y="0"/>
                </a:lnTo>
                <a:lnTo>
                  <a:pt x="2027923" y="878298"/>
                </a:lnTo>
                <a:lnTo>
                  <a:pt x="439149" y="878298"/>
                </a:lnTo>
                <a:cubicBezTo>
                  <a:pt x="196614" y="878298"/>
                  <a:pt x="0" y="681684"/>
                  <a:pt x="0" y="439149"/>
                </a:cubicBezTo>
                <a:cubicBezTo>
                  <a:pt x="0" y="196614"/>
                  <a:pt x="196614" y="0"/>
                  <a:pt x="439149" y="0"/>
                </a:cubicBez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5" name="任意多边形: 形状 44">
            <a:extLst>
              <a:ext uri="{FF2B5EF4-FFF2-40B4-BE49-F238E27FC236}">
                <a16:creationId xmlns:a16="http://schemas.microsoft.com/office/drawing/2014/main" id="{F0CEFFD0-42C3-4970-9BAC-CE34B2467699}"/>
              </a:ext>
            </a:extLst>
          </p:cNvPr>
          <p:cNvSpPr/>
          <p:nvPr/>
        </p:nvSpPr>
        <p:spPr>
          <a:xfrm>
            <a:off x="3499270" y="2309467"/>
            <a:ext cx="2480607" cy="878298"/>
          </a:xfrm>
          <a:custGeom>
            <a:avLst/>
            <a:gdLst>
              <a:gd name="connsiteX0" fmla="*/ 0 w 2480607"/>
              <a:gd name="connsiteY0" fmla="*/ 0 h 878298"/>
              <a:gd name="connsiteX1" fmla="*/ 2480607 w 2480607"/>
              <a:gd name="connsiteY1" fmla="*/ 0 h 878298"/>
              <a:gd name="connsiteX2" fmla="*/ 2480607 w 2480607"/>
              <a:gd name="connsiteY2" fmla="*/ 878298 h 878298"/>
              <a:gd name="connsiteX3" fmla="*/ 0 w 2480607"/>
              <a:gd name="connsiteY3" fmla="*/ 878298 h 878298"/>
            </a:gdLst>
            <a:ahLst/>
            <a:cxnLst>
              <a:cxn ang="0">
                <a:pos x="connsiteX0" y="connsiteY0"/>
              </a:cxn>
              <a:cxn ang="0">
                <a:pos x="connsiteX1" y="connsiteY1"/>
              </a:cxn>
              <a:cxn ang="0">
                <a:pos x="connsiteX2" y="connsiteY2"/>
              </a:cxn>
              <a:cxn ang="0">
                <a:pos x="connsiteX3" y="connsiteY3"/>
              </a:cxn>
            </a:cxnLst>
            <a:rect l="l" t="t" r="r" b="b"/>
            <a:pathLst>
              <a:path w="2480607" h="878298">
                <a:moveTo>
                  <a:pt x="0" y="0"/>
                </a:moveTo>
                <a:lnTo>
                  <a:pt x="2480607" y="0"/>
                </a:lnTo>
                <a:lnTo>
                  <a:pt x="2480607" y="878298"/>
                </a:lnTo>
                <a:lnTo>
                  <a:pt x="0" y="878298"/>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6" name="任意多边形: 形状 45">
            <a:extLst>
              <a:ext uri="{FF2B5EF4-FFF2-40B4-BE49-F238E27FC236}">
                <a16:creationId xmlns:a16="http://schemas.microsoft.com/office/drawing/2014/main" id="{ADBF5739-7B5C-48DD-90F7-00B73C158E52}"/>
              </a:ext>
            </a:extLst>
          </p:cNvPr>
          <p:cNvSpPr/>
          <p:nvPr/>
        </p:nvSpPr>
        <p:spPr>
          <a:xfrm>
            <a:off x="6255776" y="2309467"/>
            <a:ext cx="2480607" cy="878298"/>
          </a:xfrm>
          <a:custGeom>
            <a:avLst/>
            <a:gdLst>
              <a:gd name="connsiteX0" fmla="*/ 0 w 2480607"/>
              <a:gd name="connsiteY0" fmla="*/ 0 h 878298"/>
              <a:gd name="connsiteX1" fmla="*/ 2480607 w 2480607"/>
              <a:gd name="connsiteY1" fmla="*/ 0 h 878298"/>
              <a:gd name="connsiteX2" fmla="*/ 2480607 w 2480607"/>
              <a:gd name="connsiteY2" fmla="*/ 878298 h 878298"/>
              <a:gd name="connsiteX3" fmla="*/ 0 w 2480607"/>
              <a:gd name="connsiteY3" fmla="*/ 878298 h 878298"/>
            </a:gdLst>
            <a:ahLst/>
            <a:cxnLst>
              <a:cxn ang="0">
                <a:pos x="connsiteX0" y="connsiteY0"/>
              </a:cxn>
              <a:cxn ang="0">
                <a:pos x="connsiteX1" y="connsiteY1"/>
              </a:cxn>
              <a:cxn ang="0">
                <a:pos x="connsiteX2" y="connsiteY2"/>
              </a:cxn>
              <a:cxn ang="0">
                <a:pos x="connsiteX3" y="connsiteY3"/>
              </a:cxn>
            </a:cxnLst>
            <a:rect l="l" t="t" r="r" b="b"/>
            <a:pathLst>
              <a:path w="2480607" h="878298">
                <a:moveTo>
                  <a:pt x="0" y="0"/>
                </a:moveTo>
                <a:lnTo>
                  <a:pt x="2480607" y="0"/>
                </a:lnTo>
                <a:lnTo>
                  <a:pt x="2480607" y="878298"/>
                </a:lnTo>
                <a:lnTo>
                  <a:pt x="0" y="878298"/>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7" name="任意多边形: 形状 46">
            <a:extLst>
              <a:ext uri="{FF2B5EF4-FFF2-40B4-BE49-F238E27FC236}">
                <a16:creationId xmlns:a16="http://schemas.microsoft.com/office/drawing/2014/main" id="{C09C020D-57B6-49FC-BC01-68E5C5EB2BDE}"/>
              </a:ext>
            </a:extLst>
          </p:cNvPr>
          <p:cNvSpPr/>
          <p:nvPr/>
        </p:nvSpPr>
        <p:spPr>
          <a:xfrm>
            <a:off x="9012282" y="2309467"/>
            <a:ext cx="1984270" cy="878298"/>
          </a:xfrm>
          <a:custGeom>
            <a:avLst/>
            <a:gdLst>
              <a:gd name="connsiteX0" fmla="*/ 0 w 1984270"/>
              <a:gd name="connsiteY0" fmla="*/ 0 h 878298"/>
              <a:gd name="connsiteX1" fmla="*/ 1545121 w 1984270"/>
              <a:gd name="connsiteY1" fmla="*/ 0 h 878298"/>
              <a:gd name="connsiteX2" fmla="*/ 1984270 w 1984270"/>
              <a:gd name="connsiteY2" fmla="*/ 439149 h 878298"/>
              <a:gd name="connsiteX3" fmla="*/ 1545121 w 1984270"/>
              <a:gd name="connsiteY3" fmla="*/ 878298 h 878298"/>
              <a:gd name="connsiteX4" fmla="*/ 0 w 1984270"/>
              <a:gd name="connsiteY4" fmla="*/ 878298 h 87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270" h="878298">
                <a:moveTo>
                  <a:pt x="0" y="0"/>
                </a:moveTo>
                <a:lnTo>
                  <a:pt x="1545121" y="0"/>
                </a:lnTo>
                <a:cubicBezTo>
                  <a:pt x="1787656" y="0"/>
                  <a:pt x="1984270" y="196614"/>
                  <a:pt x="1984270" y="439149"/>
                </a:cubicBezTo>
                <a:cubicBezTo>
                  <a:pt x="1984270" y="681684"/>
                  <a:pt x="1787656" y="878298"/>
                  <a:pt x="1545121" y="878298"/>
                </a:cubicBezTo>
                <a:lnTo>
                  <a:pt x="0" y="878298"/>
                </a:lnTo>
                <a:close/>
              </a:path>
            </a:pathLst>
          </a:cu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48" name="文本框 47">
            <a:extLst>
              <a:ext uri="{FF2B5EF4-FFF2-40B4-BE49-F238E27FC236}">
                <a16:creationId xmlns:a16="http://schemas.microsoft.com/office/drawing/2014/main" id="{A1E4F772-63CA-4483-A770-9BE995C36463}"/>
              </a:ext>
            </a:extLst>
          </p:cNvPr>
          <p:cNvSpPr txBox="1"/>
          <p:nvPr/>
        </p:nvSpPr>
        <p:spPr>
          <a:xfrm>
            <a:off x="6373048" y="3359936"/>
            <a:ext cx="2246061" cy="1040926"/>
          </a:xfrm>
          <a:prstGeom prst="rect">
            <a:avLst/>
          </a:prstGeom>
          <a:noFill/>
        </p:spPr>
        <p:txBody>
          <a:bodyPr wrap="square">
            <a:noAutofit/>
          </a:bodyPr>
          <a:lstStyle>
            <a:defPPr>
              <a:defRPr lang="zh-CN"/>
            </a:defPPr>
            <a:lvl1pPr>
              <a:lnSpc>
                <a:spcPct val="120000"/>
              </a:lnSpc>
              <a:defRPr sz="1400">
                <a:solidFill>
                  <a:schemeClr val="tx1">
                    <a:lumMod val="75000"/>
                    <a:lumOff val="25000"/>
                  </a:schemeClr>
                </a:solidFill>
              </a:defRPr>
            </a:lvl1pPr>
          </a:lstStyle>
          <a:p>
            <a:r>
              <a:rPr lang="zh-CN" altLang="en-US" sz="1300" dirty="0">
                <a:solidFill>
                  <a:schemeClr val="tx1">
                    <a:lumMod val="75000"/>
                    <a:lumOff val="25000"/>
                  </a:schemeClr>
                </a:solidFill>
                <a:ea typeface="Microsoft YaHei" panose="020B0503020204020204" pitchFamily="34" charset="-122"/>
                <a:cs typeface="+mn-ea"/>
                <a:sym typeface="+mn-lt"/>
              </a:rPr>
              <a:t>为国家培养了大批栋梁之才，为国家航空航天工业的进步和发展以及地方经济建设做出了重要贡献</a:t>
            </a:r>
            <a:endParaRPr lang="zh-CN" altLang="en-US" sz="1300" dirty="0">
              <a:ea typeface="Microsoft YaHei" panose="020B0503020204020204" pitchFamily="34" charset="-122"/>
              <a:cs typeface="+mn-ea"/>
              <a:sym typeface="+mn-lt"/>
            </a:endParaRPr>
          </a:p>
        </p:txBody>
      </p:sp>
      <p:sp>
        <p:nvSpPr>
          <p:cNvPr id="49" name="文本框 48">
            <a:extLst>
              <a:ext uri="{FF2B5EF4-FFF2-40B4-BE49-F238E27FC236}">
                <a16:creationId xmlns:a16="http://schemas.microsoft.com/office/drawing/2014/main" id="{BE87A0E1-679A-4453-BDDD-98485601B124}"/>
              </a:ext>
            </a:extLst>
          </p:cNvPr>
          <p:cNvSpPr txBox="1"/>
          <p:nvPr/>
        </p:nvSpPr>
        <p:spPr>
          <a:xfrm>
            <a:off x="6373048" y="2548561"/>
            <a:ext cx="1506454" cy="400110"/>
          </a:xfrm>
          <a:prstGeom prst="rect">
            <a:avLst/>
          </a:prstGeom>
          <a:noFill/>
        </p:spPr>
        <p:txBody>
          <a:bodyPr wrap="square">
            <a:noAutofit/>
          </a:bodyPr>
          <a:lstStyle>
            <a:defPPr>
              <a:defRPr lang="zh-CN"/>
            </a:defPPr>
            <a:lvl1pPr>
              <a:defRPr sz="3200">
                <a:gradFill>
                  <a:gsLst>
                    <a:gs pos="78000">
                      <a:schemeClr val="accent1">
                        <a:lumMod val="50000"/>
                      </a:schemeClr>
                    </a:gs>
                    <a:gs pos="0">
                      <a:schemeClr val="accent1"/>
                    </a:gs>
                  </a:gsLst>
                  <a:path path="circle">
                    <a:fillToRect r="100000" b="100000"/>
                  </a:path>
                </a:gradFill>
                <a:latin typeface="+mj-ea"/>
                <a:ea typeface="+mj-ea"/>
              </a:defRPr>
            </a:lvl1pPr>
          </a:lstStyle>
          <a:p>
            <a:r>
              <a:rPr lang="zh-CN" altLang="en-US" sz="2000" dirty="0">
                <a:solidFill>
                  <a:schemeClr val="bg1"/>
                </a:solidFill>
                <a:latin typeface="+mn-lt"/>
                <a:ea typeface="Microsoft YaHei" panose="020B0503020204020204" pitchFamily="34" charset="-122"/>
                <a:cs typeface="+mn-ea"/>
                <a:sym typeface="+mn-lt"/>
              </a:rPr>
              <a:t>培养栋梁</a:t>
            </a:r>
          </a:p>
        </p:txBody>
      </p:sp>
      <p:sp>
        <p:nvSpPr>
          <p:cNvPr id="50" name="文本框 49">
            <a:extLst>
              <a:ext uri="{FF2B5EF4-FFF2-40B4-BE49-F238E27FC236}">
                <a16:creationId xmlns:a16="http://schemas.microsoft.com/office/drawing/2014/main" id="{B002D342-4671-48F3-88F1-25E3CEAA2578}"/>
              </a:ext>
            </a:extLst>
          </p:cNvPr>
          <p:cNvSpPr txBox="1"/>
          <p:nvPr/>
        </p:nvSpPr>
        <p:spPr>
          <a:xfrm>
            <a:off x="1550239" y="2548561"/>
            <a:ext cx="1529765" cy="400110"/>
          </a:xfrm>
          <a:prstGeom prst="rect">
            <a:avLst/>
          </a:prstGeom>
          <a:noFill/>
        </p:spPr>
        <p:txBody>
          <a:bodyPr wrap="square">
            <a:noAutofit/>
          </a:bodyPr>
          <a:lstStyle>
            <a:defPPr>
              <a:defRPr lang="zh-CN"/>
            </a:defPPr>
            <a:lvl1pPr>
              <a:defRPr sz="3200">
                <a:gradFill>
                  <a:gsLst>
                    <a:gs pos="78000">
                      <a:schemeClr val="accent1">
                        <a:lumMod val="50000"/>
                      </a:schemeClr>
                    </a:gs>
                    <a:gs pos="0">
                      <a:schemeClr val="accent1"/>
                    </a:gs>
                  </a:gsLst>
                  <a:path path="circle">
                    <a:fillToRect r="100000" b="100000"/>
                  </a:path>
                </a:gradFill>
                <a:latin typeface="+mj-ea"/>
                <a:ea typeface="+mj-ea"/>
              </a:defRPr>
            </a:lvl1pPr>
          </a:lstStyle>
          <a:p>
            <a:r>
              <a:rPr lang="zh-CN" altLang="en-US" sz="2000" dirty="0">
                <a:solidFill>
                  <a:schemeClr val="bg1"/>
                </a:solidFill>
                <a:latin typeface="+mn-lt"/>
                <a:ea typeface="Microsoft YaHei" panose="020B0503020204020204" pitchFamily="34" charset="-122"/>
                <a:cs typeface="+mn-ea"/>
                <a:sym typeface="+mn-lt"/>
              </a:rPr>
              <a:t>心系祖国</a:t>
            </a:r>
          </a:p>
        </p:txBody>
      </p:sp>
      <p:sp>
        <p:nvSpPr>
          <p:cNvPr id="51" name="文本框 50">
            <a:extLst>
              <a:ext uri="{FF2B5EF4-FFF2-40B4-BE49-F238E27FC236}">
                <a16:creationId xmlns:a16="http://schemas.microsoft.com/office/drawing/2014/main" id="{96615C21-25DA-4684-80D7-B8D06637B14E}"/>
              </a:ext>
            </a:extLst>
          </p:cNvPr>
          <p:cNvSpPr txBox="1"/>
          <p:nvPr/>
        </p:nvSpPr>
        <p:spPr>
          <a:xfrm>
            <a:off x="3711299" y="3362040"/>
            <a:ext cx="2057395" cy="1040926"/>
          </a:xfrm>
          <a:prstGeom prst="rect">
            <a:avLst/>
          </a:prstGeom>
          <a:noFill/>
        </p:spPr>
        <p:txBody>
          <a:bodyPr wrap="square">
            <a:noAutofit/>
          </a:bodyPr>
          <a:lstStyle>
            <a:defPPr>
              <a:defRPr lang="zh-CN"/>
            </a:defPPr>
            <a:lvl1pPr>
              <a:lnSpc>
                <a:spcPct val="120000"/>
              </a:lnSpc>
              <a:defRPr sz="1400">
                <a:solidFill>
                  <a:schemeClr val="tx1">
                    <a:lumMod val="75000"/>
                    <a:lumOff val="25000"/>
                  </a:schemeClr>
                </a:solidFill>
              </a:defRPr>
            </a:lvl1pPr>
          </a:lstStyle>
          <a:p>
            <a:r>
              <a:rPr lang="zh-CN" altLang="en-US" sz="1300" dirty="0">
                <a:solidFill>
                  <a:schemeClr val="tx1">
                    <a:lumMod val="75000"/>
                    <a:lumOff val="25000"/>
                  </a:schemeClr>
                </a:solidFill>
                <a:ea typeface="Microsoft YaHei" panose="020B0503020204020204" pitchFamily="34" charset="-122"/>
                <a:cs typeface="+mn-ea"/>
                <a:sym typeface="+mn-lt"/>
              </a:rPr>
              <a:t>艰苦创业、奋发图强，充分履行了人才培养、科学研究、社会服务和文化传承与创新职能</a:t>
            </a:r>
            <a:endParaRPr lang="zh-CN" altLang="en-US" sz="1300" dirty="0">
              <a:ea typeface="Microsoft YaHei" panose="020B0503020204020204" pitchFamily="34" charset="-122"/>
              <a:cs typeface="+mn-ea"/>
              <a:sym typeface="+mn-lt"/>
            </a:endParaRPr>
          </a:p>
        </p:txBody>
      </p:sp>
      <p:sp>
        <p:nvSpPr>
          <p:cNvPr id="52" name="文本框 51">
            <a:extLst>
              <a:ext uri="{FF2B5EF4-FFF2-40B4-BE49-F238E27FC236}">
                <a16:creationId xmlns:a16="http://schemas.microsoft.com/office/drawing/2014/main" id="{287C5A97-7C88-4EAF-8D7A-249185A2C330}"/>
              </a:ext>
            </a:extLst>
          </p:cNvPr>
          <p:cNvSpPr txBox="1"/>
          <p:nvPr/>
        </p:nvSpPr>
        <p:spPr>
          <a:xfrm>
            <a:off x="3711299" y="2548561"/>
            <a:ext cx="2068059" cy="400110"/>
          </a:xfrm>
          <a:prstGeom prst="rect">
            <a:avLst/>
          </a:prstGeom>
          <a:noFill/>
        </p:spPr>
        <p:txBody>
          <a:bodyPr wrap="square">
            <a:noAutofit/>
          </a:bodyPr>
          <a:lstStyle>
            <a:defPPr>
              <a:defRPr lang="zh-CN"/>
            </a:defPPr>
            <a:lvl1pPr>
              <a:defRPr sz="3200">
                <a:gradFill>
                  <a:gsLst>
                    <a:gs pos="78000">
                      <a:schemeClr val="accent1">
                        <a:lumMod val="50000"/>
                      </a:schemeClr>
                    </a:gs>
                    <a:gs pos="0">
                      <a:schemeClr val="accent1"/>
                    </a:gs>
                  </a:gsLst>
                  <a:path path="circle">
                    <a:fillToRect r="100000" b="100000"/>
                  </a:path>
                </a:gradFill>
                <a:latin typeface="+mj-ea"/>
                <a:ea typeface="+mj-ea"/>
              </a:defRPr>
            </a:lvl1pPr>
          </a:lstStyle>
          <a:p>
            <a:r>
              <a:rPr lang="zh-CN" altLang="en-US" sz="2000" dirty="0">
                <a:solidFill>
                  <a:schemeClr val="bg1"/>
                </a:solidFill>
                <a:latin typeface="+mn-lt"/>
                <a:ea typeface="Microsoft YaHei" panose="020B0503020204020204" pitchFamily="34" charset="-122"/>
                <a:cs typeface="+mn-ea"/>
                <a:sym typeface="+mn-lt"/>
              </a:rPr>
              <a:t>艰苦创业</a:t>
            </a:r>
          </a:p>
        </p:txBody>
      </p:sp>
      <p:sp>
        <p:nvSpPr>
          <p:cNvPr id="53" name="文本框 52">
            <a:extLst>
              <a:ext uri="{FF2B5EF4-FFF2-40B4-BE49-F238E27FC236}">
                <a16:creationId xmlns:a16="http://schemas.microsoft.com/office/drawing/2014/main" id="{F4FA0F08-E33A-4B43-8074-EF007A0FC3EC}"/>
              </a:ext>
            </a:extLst>
          </p:cNvPr>
          <p:cNvSpPr txBox="1"/>
          <p:nvPr/>
        </p:nvSpPr>
        <p:spPr>
          <a:xfrm>
            <a:off x="9167645" y="3359936"/>
            <a:ext cx="2169880" cy="1521057"/>
          </a:xfrm>
          <a:prstGeom prst="rect">
            <a:avLst/>
          </a:prstGeom>
          <a:noFill/>
        </p:spPr>
        <p:txBody>
          <a:bodyPr wrap="square">
            <a:noAutofit/>
          </a:bodyPr>
          <a:lstStyle>
            <a:defPPr>
              <a:defRPr lang="zh-CN"/>
            </a:defPPr>
            <a:lvl1pPr>
              <a:lnSpc>
                <a:spcPct val="120000"/>
              </a:lnSpc>
              <a:defRPr sz="1400">
                <a:solidFill>
                  <a:schemeClr val="tx1">
                    <a:lumMod val="75000"/>
                    <a:lumOff val="25000"/>
                  </a:schemeClr>
                </a:solidFill>
              </a:defRPr>
            </a:lvl1pPr>
          </a:lstStyle>
          <a:p>
            <a:r>
              <a:rPr lang="zh-CN" altLang="en-US" sz="1300" dirty="0">
                <a:ea typeface="Microsoft YaHei" panose="020B0503020204020204" pitchFamily="34" charset="-122"/>
                <a:cs typeface="+mn-ea"/>
                <a:sym typeface="+mn-lt"/>
              </a:rPr>
              <a:t>学校实行中国共产党沈阳航空航天大学委员会领导下的校长负责制，坚持依法治校，教授治学，民主管理；坚持社会主义办学方向</a:t>
            </a:r>
          </a:p>
        </p:txBody>
      </p:sp>
      <p:sp>
        <p:nvSpPr>
          <p:cNvPr id="54" name="文本框 53">
            <a:extLst>
              <a:ext uri="{FF2B5EF4-FFF2-40B4-BE49-F238E27FC236}">
                <a16:creationId xmlns:a16="http://schemas.microsoft.com/office/drawing/2014/main" id="{0ABA1877-F8C8-40D6-9D92-E9E4D098959D}"/>
              </a:ext>
            </a:extLst>
          </p:cNvPr>
          <p:cNvSpPr txBox="1"/>
          <p:nvPr/>
        </p:nvSpPr>
        <p:spPr>
          <a:xfrm>
            <a:off x="9167645" y="2548561"/>
            <a:ext cx="1558472" cy="400110"/>
          </a:xfrm>
          <a:prstGeom prst="rect">
            <a:avLst/>
          </a:prstGeom>
          <a:noFill/>
        </p:spPr>
        <p:txBody>
          <a:bodyPr wrap="square">
            <a:noAutofit/>
          </a:bodyPr>
          <a:lstStyle>
            <a:defPPr>
              <a:defRPr lang="zh-CN"/>
            </a:defPPr>
            <a:lvl1pPr>
              <a:defRPr sz="3200">
                <a:gradFill>
                  <a:gsLst>
                    <a:gs pos="78000">
                      <a:schemeClr val="accent1">
                        <a:lumMod val="50000"/>
                      </a:schemeClr>
                    </a:gs>
                    <a:gs pos="0">
                      <a:schemeClr val="accent1"/>
                    </a:gs>
                  </a:gsLst>
                  <a:path path="circle">
                    <a:fillToRect r="100000" b="100000"/>
                  </a:path>
                </a:gradFill>
                <a:latin typeface="+mj-ea"/>
                <a:ea typeface="+mj-ea"/>
              </a:defRPr>
            </a:lvl1pPr>
          </a:lstStyle>
          <a:p>
            <a:r>
              <a:rPr lang="zh-CN" altLang="en-US" sz="2000" dirty="0">
                <a:solidFill>
                  <a:schemeClr val="bg1"/>
                </a:solidFill>
                <a:latin typeface="+mn-lt"/>
                <a:ea typeface="Microsoft YaHei" panose="020B0503020204020204" pitchFamily="34" charset="-122"/>
                <a:cs typeface="+mn-ea"/>
                <a:sym typeface="+mn-lt"/>
              </a:rPr>
              <a:t>坚持领导</a:t>
            </a:r>
          </a:p>
        </p:txBody>
      </p:sp>
      <p:sp>
        <p:nvSpPr>
          <p:cNvPr id="19" name="文本框 18">
            <a:extLst>
              <a:ext uri="{FF2B5EF4-FFF2-40B4-BE49-F238E27FC236}">
                <a16:creationId xmlns:a16="http://schemas.microsoft.com/office/drawing/2014/main" id="{AB51CD4D-48F1-6591-70B4-19824EFDF393}"/>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校园文化</a:t>
            </a:r>
          </a:p>
        </p:txBody>
      </p:sp>
    </p:spTree>
    <p:extLst>
      <p:ext uri="{BB962C8B-B14F-4D97-AF65-F5344CB8AC3E}">
        <p14:creationId xmlns:p14="http://schemas.microsoft.com/office/powerpoint/2010/main" val="139593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直角三角形 7">
            <a:extLst>
              <a:ext uri="{FF2B5EF4-FFF2-40B4-BE49-F238E27FC236}">
                <a16:creationId xmlns:a16="http://schemas.microsoft.com/office/drawing/2014/main" id="{185ABFFA-29A0-4168-8005-C0AEED101BA3}"/>
              </a:ext>
            </a:extLst>
          </p:cNvPr>
          <p:cNvSpPr/>
          <p:nvPr/>
        </p:nvSpPr>
        <p:spPr>
          <a:xfrm>
            <a:off x="6849109" y="3570593"/>
            <a:ext cx="494665" cy="272419"/>
          </a:xfrm>
          <a:custGeom>
            <a:avLst/>
            <a:gdLst>
              <a:gd name="connsiteX0" fmla="*/ 0 w 300941"/>
              <a:gd name="connsiteY0" fmla="*/ 300941 h 300941"/>
              <a:gd name="connsiteX1" fmla="*/ 0 w 300941"/>
              <a:gd name="connsiteY1" fmla="*/ 0 h 300941"/>
              <a:gd name="connsiteX2" fmla="*/ 300941 w 300941"/>
              <a:gd name="connsiteY2" fmla="*/ 300941 h 300941"/>
              <a:gd name="connsiteX3" fmla="*/ 0 w 300941"/>
              <a:gd name="connsiteY3" fmla="*/ 300941 h 300941"/>
              <a:gd name="connsiteX0-1" fmla="*/ 0 w 417146"/>
              <a:gd name="connsiteY0-2" fmla="*/ 293321 h 300941"/>
              <a:gd name="connsiteX1-3" fmla="*/ 116205 w 417146"/>
              <a:gd name="connsiteY1-4" fmla="*/ 0 h 300941"/>
              <a:gd name="connsiteX2-5" fmla="*/ 417146 w 417146"/>
              <a:gd name="connsiteY2-6" fmla="*/ 300941 h 300941"/>
              <a:gd name="connsiteX3-7" fmla="*/ 0 w 417146"/>
              <a:gd name="connsiteY3-8" fmla="*/ 293321 h 300941"/>
              <a:gd name="connsiteX0-9" fmla="*/ 0 w 420956"/>
              <a:gd name="connsiteY0-10" fmla="*/ 302846 h 302846"/>
              <a:gd name="connsiteX1-11" fmla="*/ 120015 w 420956"/>
              <a:gd name="connsiteY1-12" fmla="*/ 0 h 302846"/>
              <a:gd name="connsiteX2-13" fmla="*/ 420956 w 420956"/>
              <a:gd name="connsiteY2-14" fmla="*/ 300941 h 302846"/>
              <a:gd name="connsiteX3-15" fmla="*/ 0 w 420956"/>
              <a:gd name="connsiteY3-16" fmla="*/ 302846 h 302846"/>
              <a:gd name="connsiteX0-17" fmla="*/ 0 w 420956"/>
              <a:gd name="connsiteY0-18" fmla="*/ 302846 h 302846"/>
              <a:gd name="connsiteX1-19" fmla="*/ 136831 w 420956"/>
              <a:gd name="connsiteY1-20" fmla="*/ 0 h 302846"/>
              <a:gd name="connsiteX2-21" fmla="*/ 420956 w 420956"/>
              <a:gd name="connsiteY2-22" fmla="*/ 300941 h 302846"/>
              <a:gd name="connsiteX3-23" fmla="*/ 0 w 420956"/>
              <a:gd name="connsiteY3-24" fmla="*/ 302846 h 302846"/>
            </a:gdLst>
            <a:ahLst/>
            <a:cxnLst>
              <a:cxn ang="0">
                <a:pos x="connsiteX0-1" y="connsiteY0-2"/>
              </a:cxn>
              <a:cxn ang="0">
                <a:pos x="connsiteX1-3" y="connsiteY1-4"/>
              </a:cxn>
              <a:cxn ang="0">
                <a:pos x="connsiteX2-5" y="connsiteY2-6"/>
              </a:cxn>
              <a:cxn ang="0">
                <a:pos x="connsiteX3-7" y="connsiteY3-8"/>
              </a:cxn>
            </a:cxnLst>
            <a:rect l="l" t="t" r="r" b="b"/>
            <a:pathLst>
              <a:path w="420956" h="302846">
                <a:moveTo>
                  <a:pt x="0" y="302846"/>
                </a:moveTo>
                <a:lnTo>
                  <a:pt x="136831" y="0"/>
                </a:lnTo>
                <a:lnTo>
                  <a:pt x="420956" y="300941"/>
                </a:lnTo>
                <a:lnTo>
                  <a:pt x="0" y="30284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72" name="矩形: 圆角 71">
            <a:extLst>
              <a:ext uri="{FF2B5EF4-FFF2-40B4-BE49-F238E27FC236}">
                <a16:creationId xmlns:a16="http://schemas.microsoft.com/office/drawing/2014/main" id="{F55AC37B-615E-43F9-B424-9D72284AB5A0}"/>
              </a:ext>
            </a:extLst>
          </p:cNvPr>
          <p:cNvSpPr/>
          <p:nvPr/>
        </p:nvSpPr>
        <p:spPr>
          <a:xfrm>
            <a:off x="4501075" y="3731251"/>
            <a:ext cx="3336925" cy="2467610"/>
          </a:xfrm>
          <a:prstGeom prst="roundRect">
            <a:avLst>
              <a:gd name="adj" fmla="val 3862"/>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73" name="直角三角形 7">
            <a:extLst>
              <a:ext uri="{FF2B5EF4-FFF2-40B4-BE49-F238E27FC236}">
                <a16:creationId xmlns:a16="http://schemas.microsoft.com/office/drawing/2014/main" id="{46FBD29C-23C8-402A-9B8B-08836A43F366}"/>
              </a:ext>
            </a:extLst>
          </p:cNvPr>
          <p:cNvSpPr/>
          <p:nvPr/>
        </p:nvSpPr>
        <p:spPr>
          <a:xfrm>
            <a:off x="3097090" y="3566786"/>
            <a:ext cx="494665" cy="289560"/>
          </a:xfrm>
          <a:custGeom>
            <a:avLst/>
            <a:gdLst>
              <a:gd name="connsiteX0" fmla="*/ 0 w 300941"/>
              <a:gd name="connsiteY0" fmla="*/ 300941 h 300941"/>
              <a:gd name="connsiteX1" fmla="*/ 0 w 300941"/>
              <a:gd name="connsiteY1" fmla="*/ 0 h 300941"/>
              <a:gd name="connsiteX2" fmla="*/ 300941 w 300941"/>
              <a:gd name="connsiteY2" fmla="*/ 300941 h 300941"/>
              <a:gd name="connsiteX3" fmla="*/ 0 w 300941"/>
              <a:gd name="connsiteY3" fmla="*/ 300941 h 300941"/>
              <a:gd name="connsiteX0-1" fmla="*/ 0 w 417146"/>
              <a:gd name="connsiteY0-2" fmla="*/ 293321 h 300941"/>
              <a:gd name="connsiteX1-3" fmla="*/ 116205 w 417146"/>
              <a:gd name="connsiteY1-4" fmla="*/ 0 h 300941"/>
              <a:gd name="connsiteX2-5" fmla="*/ 417146 w 417146"/>
              <a:gd name="connsiteY2-6" fmla="*/ 300941 h 300941"/>
              <a:gd name="connsiteX3-7" fmla="*/ 0 w 417146"/>
              <a:gd name="connsiteY3-8" fmla="*/ 293321 h 300941"/>
              <a:gd name="connsiteX0-9" fmla="*/ 0 w 420956"/>
              <a:gd name="connsiteY0-10" fmla="*/ 302846 h 302846"/>
              <a:gd name="connsiteX1-11" fmla="*/ 120015 w 420956"/>
              <a:gd name="connsiteY1-12" fmla="*/ 0 h 302846"/>
              <a:gd name="connsiteX2-13" fmla="*/ 420956 w 420956"/>
              <a:gd name="connsiteY2-14" fmla="*/ 300941 h 302846"/>
              <a:gd name="connsiteX3-15" fmla="*/ 0 w 420956"/>
              <a:gd name="connsiteY3-16" fmla="*/ 302846 h 302846"/>
              <a:gd name="connsiteX0-17" fmla="*/ 0 w 420956"/>
              <a:gd name="connsiteY0-18" fmla="*/ 302846 h 302846"/>
              <a:gd name="connsiteX1-19" fmla="*/ 136831 w 420956"/>
              <a:gd name="connsiteY1-20" fmla="*/ 0 h 302846"/>
              <a:gd name="connsiteX2-21" fmla="*/ 420956 w 420956"/>
              <a:gd name="connsiteY2-22" fmla="*/ 300941 h 302846"/>
              <a:gd name="connsiteX3-23" fmla="*/ 0 w 420956"/>
              <a:gd name="connsiteY3-24" fmla="*/ 302846 h 302846"/>
            </a:gdLst>
            <a:ahLst/>
            <a:cxnLst>
              <a:cxn ang="0">
                <a:pos x="connsiteX0-1" y="connsiteY0-2"/>
              </a:cxn>
              <a:cxn ang="0">
                <a:pos x="connsiteX1-3" y="connsiteY1-4"/>
              </a:cxn>
              <a:cxn ang="0">
                <a:pos x="connsiteX2-5" y="connsiteY2-6"/>
              </a:cxn>
              <a:cxn ang="0">
                <a:pos x="connsiteX3-7" y="connsiteY3-8"/>
              </a:cxn>
            </a:cxnLst>
            <a:rect l="l" t="t" r="r" b="b"/>
            <a:pathLst>
              <a:path w="420956" h="302846">
                <a:moveTo>
                  <a:pt x="0" y="302846"/>
                </a:moveTo>
                <a:lnTo>
                  <a:pt x="136831" y="0"/>
                </a:lnTo>
                <a:lnTo>
                  <a:pt x="420956" y="300941"/>
                </a:lnTo>
                <a:lnTo>
                  <a:pt x="0" y="30284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74" name="矩形: 圆角 73">
            <a:extLst>
              <a:ext uri="{FF2B5EF4-FFF2-40B4-BE49-F238E27FC236}">
                <a16:creationId xmlns:a16="http://schemas.microsoft.com/office/drawing/2014/main" id="{395BE4C5-26BB-4CFE-937E-DFBD18C0B675}"/>
              </a:ext>
            </a:extLst>
          </p:cNvPr>
          <p:cNvSpPr/>
          <p:nvPr/>
        </p:nvSpPr>
        <p:spPr>
          <a:xfrm>
            <a:off x="759886" y="3768262"/>
            <a:ext cx="3313834" cy="2427424"/>
          </a:xfrm>
          <a:prstGeom prst="roundRect">
            <a:avLst>
              <a:gd name="adj" fmla="val 3862"/>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75" name="平行四边形 74">
            <a:extLst>
              <a:ext uri="{FF2B5EF4-FFF2-40B4-BE49-F238E27FC236}">
                <a16:creationId xmlns:a16="http://schemas.microsoft.com/office/drawing/2014/main" id="{4FDAB143-4952-4606-94DD-D06148557CD6}"/>
              </a:ext>
            </a:extLst>
          </p:cNvPr>
          <p:cNvSpPr/>
          <p:nvPr/>
        </p:nvSpPr>
        <p:spPr bwMode="auto">
          <a:xfrm>
            <a:off x="1576063" y="3566786"/>
            <a:ext cx="1681480" cy="433714"/>
          </a:xfrm>
          <a:prstGeom prst="parallelogram">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endParaRPr lang="zh-CN" altLang="en-US" sz="3600" dirty="0">
              <a:ea typeface="Microsoft YaHei" panose="020B0503020204020204" pitchFamily="34" charset="-122"/>
              <a:cs typeface="+mn-ea"/>
              <a:sym typeface="+mn-lt"/>
            </a:endParaRPr>
          </a:p>
        </p:txBody>
      </p:sp>
      <p:sp>
        <p:nvSpPr>
          <p:cNvPr id="76" name="矩形 75">
            <a:extLst>
              <a:ext uri="{FF2B5EF4-FFF2-40B4-BE49-F238E27FC236}">
                <a16:creationId xmlns:a16="http://schemas.microsoft.com/office/drawing/2014/main" id="{A12B0129-9F53-4A7D-9DE7-D5D565E05D8E}"/>
              </a:ext>
            </a:extLst>
          </p:cNvPr>
          <p:cNvSpPr/>
          <p:nvPr/>
        </p:nvSpPr>
        <p:spPr>
          <a:xfrm>
            <a:off x="1687383" y="3582022"/>
            <a:ext cx="1458840" cy="360680"/>
          </a:xfrm>
          <a:prstGeom prst="rect">
            <a:avLst/>
          </a:prstGeom>
          <a:noFill/>
          <a:ln>
            <a:noFill/>
          </a:ln>
          <a:effectLst>
            <a:outerShdw blurRad="203200" dist="114300" dir="5400000" algn="t" rotWithShape="0">
              <a:schemeClr val="accent4">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dirty="0">
                <a:solidFill>
                  <a:schemeClr val="bg1"/>
                </a:solidFill>
                <a:ea typeface="Microsoft YaHei" panose="020B0503020204020204" pitchFamily="34" charset="-122"/>
                <a:cs typeface="+mn-ea"/>
                <a:sym typeface="+mn-lt"/>
              </a:rPr>
              <a:t>传承文化</a:t>
            </a:r>
            <a:endParaRPr lang="en-US" altLang="zh-CN" sz="2000" b="1" dirty="0">
              <a:solidFill>
                <a:schemeClr val="bg1"/>
              </a:solidFill>
              <a:ea typeface="Microsoft YaHei" panose="020B0503020204020204" pitchFamily="34" charset="-122"/>
              <a:cs typeface="+mn-ea"/>
              <a:sym typeface="+mn-lt"/>
            </a:endParaRPr>
          </a:p>
        </p:txBody>
      </p:sp>
      <p:sp>
        <p:nvSpPr>
          <p:cNvPr id="77" name="平行四边形 76">
            <a:extLst>
              <a:ext uri="{FF2B5EF4-FFF2-40B4-BE49-F238E27FC236}">
                <a16:creationId xmlns:a16="http://schemas.microsoft.com/office/drawing/2014/main" id="{B606ACBB-E84F-4FDE-8728-85E93347A867}"/>
              </a:ext>
            </a:extLst>
          </p:cNvPr>
          <p:cNvSpPr/>
          <p:nvPr/>
        </p:nvSpPr>
        <p:spPr bwMode="auto">
          <a:xfrm>
            <a:off x="5328797" y="3566786"/>
            <a:ext cx="1681480" cy="433714"/>
          </a:xfrm>
          <a:prstGeom prst="parallelogram">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endParaRPr lang="zh-CN" altLang="en-US" sz="3600" dirty="0">
              <a:ea typeface="Microsoft YaHei" panose="020B0503020204020204" pitchFamily="34" charset="-122"/>
              <a:cs typeface="+mn-ea"/>
              <a:sym typeface="+mn-lt"/>
            </a:endParaRPr>
          </a:p>
        </p:txBody>
      </p:sp>
      <p:sp>
        <p:nvSpPr>
          <p:cNvPr id="79" name="直角三角形 7">
            <a:extLst>
              <a:ext uri="{FF2B5EF4-FFF2-40B4-BE49-F238E27FC236}">
                <a16:creationId xmlns:a16="http://schemas.microsoft.com/office/drawing/2014/main" id="{6AB624D6-825A-443D-B375-2B34430D5C93}"/>
              </a:ext>
            </a:extLst>
          </p:cNvPr>
          <p:cNvSpPr/>
          <p:nvPr/>
        </p:nvSpPr>
        <p:spPr>
          <a:xfrm>
            <a:off x="10464360" y="3568691"/>
            <a:ext cx="494665" cy="289560"/>
          </a:xfrm>
          <a:custGeom>
            <a:avLst/>
            <a:gdLst>
              <a:gd name="connsiteX0" fmla="*/ 0 w 300941"/>
              <a:gd name="connsiteY0" fmla="*/ 300941 h 300941"/>
              <a:gd name="connsiteX1" fmla="*/ 0 w 300941"/>
              <a:gd name="connsiteY1" fmla="*/ 0 h 300941"/>
              <a:gd name="connsiteX2" fmla="*/ 300941 w 300941"/>
              <a:gd name="connsiteY2" fmla="*/ 300941 h 300941"/>
              <a:gd name="connsiteX3" fmla="*/ 0 w 300941"/>
              <a:gd name="connsiteY3" fmla="*/ 300941 h 300941"/>
              <a:gd name="connsiteX0-1" fmla="*/ 0 w 417146"/>
              <a:gd name="connsiteY0-2" fmla="*/ 293321 h 300941"/>
              <a:gd name="connsiteX1-3" fmla="*/ 116205 w 417146"/>
              <a:gd name="connsiteY1-4" fmla="*/ 0 h 300941"/>
              <a:gd name="connsiteX2-5" fmla="*/ 417146 w 417146"/>
              <a:gd name="connsiteY2-6" fmla="*/ 300941 h 300941"/>
              <a:gd name="connsiteX3-7" fmla="*/ 0 w 417146"/>
              <a:gd name="connsiteY3-8" fmla="*/ 293321 h 300941"/>
              <a:gd name="connsiteX0-9" fmla="*/ 0 w 420956"/>
              <a:gd name="connsiteY0-10" fmla="*/ 302846 h 302846"/>
              <a:gd name="connsiteX1-11" fmla="*/ 120015 w 420956"/>
              <a:gd name="connsiteY1-12" fmla="*/ 0 h 302846"/>
              <a:gd name="connsiteX2-13" fmla="*/ 420956 w 420956"/>
              <a:gd name="connsiteY2-14" fmla="*/ 300941 h 302846"/>
              <a:gd name="connsiteX3-15" fmla="*/ 0 w 420956"/>
              <a:gd name="connsiteY3-16" fmla="*/ 302846 h 302846"/>
              <a:gd name="connsiteX0-17" fmla="*/ 0 w 420956"/>
              <a:gd name="connsiteY0-18" fmla="*/ 302846 h 302846"/>
              <a:gd name="connsiteX1-19" fmla="*/ 136831 w 420956"/>
              <a:gd name="connsiteY1-20" fmla="*/ 0 h 302846"/>
              <a:gd name="connsiteX2-21" fmla="*/ 420956 w 420956"/>
              <a:gd name="connsiteY2-22" fmla="*/ 300941 h 302846"/>
              <a:gd name="connsiteX3-23" fmla="*/ 0 w 420956"/>
              <a:gd name="connsiteY3-24" fmla="*/ 302846 h 302846"/>
            </a:gdLst>
            <a:ahLst/>
            <a:cxnLst>
              <a:cxn ang="0">
                <a:pos x="connsiteX0-1" y="connsiteY0-2"/>
              </a:cxn>
              <a:cxn ang="0">
                <a:pos x="connsiteX1-3" y="connsiteY1-4"/>
              </a:cxn>
              <a:cxn ang="0">
                <a:pos x="connsiteX2-5" y="connsiteY2-6"/>
              </a:cxn>
              <a:cxn ang="0">
                <a:pos x="connsiteX3-7" y="connsiteY3-8"/>
              </a:cxn>
            </a:cxnLst>
            <a:rect l="l" t="t" r="r" b="b"/>
            <a:pathLst>
              <a:path w="420956" h="302846">
                <a:moveTo>
                  <a:pt x="0" y="302846"/>
                </a:moveTo>
                <a:lnTo>
                  <a:pt x="136831" y="0"/>
                </a:lnTo>
                <a:lnTo>
                  <a:pt x="420956" y="300941"/>
                </a:lnTo>
                <a:lnTo>
                  <a:pt x="0" y="30284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80" name="矩形: 圆角 79">
            <a:extLst>
              <a:ext uri="{FF2B5EF4-FFF2-40B4-BE49-F238E27FC236}">
                <a16:creationId xmlns:a16="http://schemas.microsoft.com/office/drawing/2014/main" id="{8200C2CD-4CF0-42AA-9463-7CF58708D7BC}"/>
              </a:ext>
            </a:extLst>
          </p:cNvPr>
          <p:cNvSpPr/>
          <p:nvPr/>
        </p:nvSpPr>
        <p:spPr>
          <a:xfrm>
            <a:off x="8123750" y="3728076"/>
            <a:ext cx="3328035" cy="2467610"/>
          </a:xfrm>
          <a:prstGeom prst="roundRect">
            <a:avLst>
              <a:gd name="adj" fmla="val 3862"/>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Microsoft YaHei" panose="020B0503020204020204" pitchFamily="34" charset="-122"/>
              <a:cs typeface="+mn-ea"/>
              <a:sym typeface="+mn-lt"/>
            </a:endParaRPr>
          </a:p>
        </p:txBody>
      </p:sp>
      <p:sp>
        <p:nvSpPr>
          <p:cNvPr id="81" name="平行四边形 80">
            <a:extLst>
              <a:ext uri="{FF2B5EF4-FFF2-40B4-BE49-F238E27FC236}">
                <a16:creationId xmlns:a16="http://schemas.microsoft.com/office/drawing/2014/main" id="{7E0E49D1-4982-4F09-AE6A-29F34B3B6B3F}"/>
              </a:ext>
            </a:extLst>
          </p:cNvPr>
          <p:cNvSpPr/>
          <p:nvPr/>
        </p:nvSpPr>
        <p:spPr bwMode="auto">
          <a:xfrm>
            <a:off x="8947027" y="3566786"/>
            <a:ext cx="1681480" cy="433714"/>
          </a:xfrm>
          <a:prstGeom prst="parallelogram">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endParaRPr lang="zh-CN" altLang="en-US" sz="3600" dirty="0">
              <a:ea typeface="Microsoft YaHei" panose="020B0503020204020204" pitchFamily="34" charset="-122"/>
              <a:cs typeface="+mn-ea"/>
              <a:sym typeface="+mn-lt"/>
            </a:endParaRPr>
          </a:p>
        </p:txBody>
      </p:sp>
      <p:sp>
        <p:nvSpPr>
          <p:cNvPr id="83" name="文本框 76">
            <a:extLst>
              <a:ext uri="{FF2B5EF4-FFF2-40B4-BE49-F238E27FC236}">
                <a16:creationId xmlns:a16="http://schemas.microsoft.com/office/drawing/2014/main" id="{E116839B-FB4B-47C5-B218-EAD4F914F448}"/>
              </a:ext>
            </a:extLst>
          </p:cNvPr>
          <p:cNvSpPr txBox="1"/>
          <p:nvPr/>
        </p:nvSpPr>
        <p:spPr>
          <a:xfrm>
            <a:off x="1005198" y="4177021"/>
            <a:ext cx="2823210" cy="15297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dirty="0">
                <a:solidFill>
                  <a:schemeClr val="tx1">
                    <a:lumMod val="75000"/>
                    <a:lumOff val="25000"/>
                  </a:schemeClr>
                </a:solidFill>
                <a:ea typeface="Microsoft YaHei" panose="020B0503020204020204" pitchFamily="34" charset="-122"/>
                <a:cs typeface="+mn-ea"/>
                <a:sym typeface="+mn-lt"/>
              </a:rPr>
              <a:t>传承沈航精神，唱响沈航赞歌、讲好沈航故事、展示沈航风采，不断增强文化发展软实力，切实打造高品位的校园文化</a:t>
            </a:r>
          </a:p>
          <a:p>
            <a:pPr algn="ctr">
              <a:lnSpc>
                <a:spcPct val="130000"/>
              </a:lnSpc>
            </a:pPr>
            <a:endParaRPr lang="zh-CN" altLang="en-US" dirty="0">
              <a:solidFill>
                <a:schemeClr val="tx1">
                  <a:lumMod val="75000"/>
                  <a:lumOff val="25000"/>
                </a:schemeClr>
              </a:solidFill>
              <a:ea typeface="Microsoft YaHei" panose="020B0503020204020204" pitchFamily="34" charset="-122"/>
              <a:cs typeface="+mn-ea"/>
              <a:sym typeface="+mn-lt"/>
            </a:endParaRPr>
          </a:p>
        </p:txBody>
      </p:sp>
      <p:sp>
        <p:nvSpPr>
          <p:cNvPr id="84" name="文本框 10">
            <a:extLst>
              <a:ext uri="{FF2B5EF4-FFF2-40B4-BE49-F238E27FC236}">
                <a16:creationId xmlns:a16="http://schemas.microsoft.com/office/drawing/2014/main" id="{6100384D-6484-4912-B457-924EF3450CE2}"/>
              </a:ext>
            </a:extLst>
          </p:cNvPr>
          <p:cNvSpPr txBox="1"/>
          <p:nvPr/>
        </p:nvSpPr>
        <p:spPr>
          <a:xfrm>
            <a:off x="4725450" y="4196080"/>
            <a:ext cx="2888175" cy="15048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dirty="0">
                <a:solidFill>
                  <a:schemeClr val="tx1">
                    <a:lumMod val="75000"/>
                    <a:lumOff val="25000"/>
                  </a:schemeClr>
                </a:solidFill>
                <a:ea typeface="Microsoft YaHei" panose="020B0503020204020204" pitchFamily="34" charset="-122"/>
                <a:cs typeface="+mn-ea"/>
                <a:sym typeface="+mn-lt"/>
              </a:rPr>
              <a:t>一段段声情并茂的激情吟诵，让观众仿佛穿越历史的枷锁，在激昂的感情中感受着祖国走过光辉历程</a:t>
            </a:r>
          </a:p>
        </p:txBody>
      </p:sp>
      <p:sp>
        <p:nvSpPr>
          <p:cNvPr id="85" name="文本框 2">
            <a:extLst>
              <a:ext uri="{FF2B5EF4-FFF2-40B4-BE49-F238E27FC236}">
                <a16:creationId xmlns:a16="http://schemas.microsoft.com/office/drawing/2014/main" id="{0568800A-CD82-4BE6-9917-5D18936E0A67}"/>
              </a:ext>
            </a:extLst>
          </p:cNvPr>
          <p:cNvSpPr txBox="1"/>
          <p:nvPr/>
        </p:nvSpPr>
        <p:spPr>
          <a:xfrm>
            <a:off x="8376162" y="4177021"/>
            <a:ext cx="2823210" cy="15297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dirty="0">
                <a:solidFill>
                  <a:schemeClr val="tx1">
                    <a:lumMod val="75000"/>
                    <a:lumOff val="25000"/>
                  </a:schemeClr>
                </a:solidFill>
                <a:ea typeface="Microsoft YaHei" panose="020B0503020204020204" pitchFamily="34" charset="-122"/>
                <a:cs typeface="+mn-ea"/>
                <a:sym typeface="+mn-lt"/>
              </a:rPr>
              <a:t>铿锵有力的嗓音和创意表演不时引发阵阵掌声，气氛热烈</a:t>
            </a:r>
          </a:p>
        </p:txBody>
      </p:sp>
      <p:sp>
        <p:nvSpPr>
          <p:cNvPr id="86" name="文本框 99">
            <a:extLst>
              <a:ext uri="{FF2B5EF4-FFF2-40B4-BE49-F238E27FC236}">
                <a16:creationId xmlns:a16="http://schemas.microsoft.com/office/drawing/2014/main" id="{5CF83AC2-C1AC-490D-868F-9F183499D698}"/>
              </a:ext>
            </a:extLst>
          </p:cNvPr>
          <p:cNvSpPr txBox="1"/>
          <p:nvPr/>
        </p:nvSpPr>
        <p:spPr>
          <a:xfrm>
            <a:off x="738505" y="1382745"/>
            <a:ext cx="10714990" cy="1833113"/>
          </a:xfrm>
          <a:prstGeom prst="rect">
            <a:avLst/>
          </a:prstGeom>
          <a:noFill/>
          <a:ln w="25400">
            <a:gradFill>
              <a:gsLst>
                <a:gs pos="0">
                  <a:schemeClr val="accent1">
                    <a:lumMod val="60000"/>
                    <a:lumOff val="40000"/>
                  </a:schemeClr>
                </a:gs>
                <a:gs pos="64000">
                  <a:schemeClr val="accent1">
                    <a:lumMod val="75000"/>
                  </a:schemeClr>
                </a:gs>
                <a:gs pos="100000">
                  <a:schemeClr val="accent1">
                    <a:lumMod val="75000"/>
                  </a:schemeClr>
                </a:gs>
              </a:gsLst>
              <a:lin ang="5400000" scaled="1"/>
            </a:gradFill>
          </a:ln>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spcBef>
                <a:spcPts val="0"/>
              </a:spcBef>
              <a:spcAft>
                <a:spcPts val="0"/>
              </a:spcAft>
              <a:buClrTx/>
              <a:buSzTx/>
              <a:buFont typeface="Arial" panose="020B0604020202020204" pitchFamily="34" charset="0"/>
              <a:buChar char="•"/>
              <a:defRPr/>
            </a:pPr>
            <a:r>
              <a:rPr lang="zh-CN" altLang="en-US" dirty="0">
                <a:solidFill>
                  <a:schemeClr val="tx1">
                    <a:lumMod val="75000"/>
                    <a:lumOff val="25000"/>
                  </a:schemeClr>
                </a:solidFill>
                <a:ea typeface="Microsoft YaHei" panose="020B0503020204020204" pitchFamily="34" charset="-122"/>
                <a:cs typeface="+mn-ea"/>
                <a:sym typeface="+mn-lt"/>
              </a:rPr>
              <a:t>校长孙小平在会上讲话。他表示，文化是不朽的、是发展的、是多彩的。把特色的校园文化资源挖掘好，把优秀的校园文化发展好，把鲜活多彩的校园生活展现好，才能打造更多更好的校园文化品牌。</a:t>
            </a:r>
            <a:endParaRPr lang="en-US" altLang="zh-CN" dirty="0">
              <a:solidFill>
                <a:schemeClr val="tx1">
                  <a:lumMod val="75000"/>
                  <a:lumOff val="25000"/>
                </a:schemeClr>
              </a:solidFill>
              <a:ea typeface="Microsoft YaHei" panose="020B0503020204020204" pitchFamily="34" charset="-122"/>
              <a:cs typeface="+mn-ea"/>
              <a:sym typeface="+mn-lt"/>
            </a:endParaRPr>
          </a:p>
          <a:p>
            <a:pPr marL="285750" indent="-285750" algn="just">
              <a:lnSpc>
                <a:spcPct val="130000"/>
              </a:lnSpc>
              <a:buFont typeface="Arial" panose="020B0604020202020204" pitchFamily="34" charset="0"/>
              <a:buChar char="•"/>
              <a:defRPr/>
            </a:pPr>
            <a:r>
              <a:rPr lang="zh-CN" altLang="en-US" dirty="0">
                <a:solidFill>
                  <a:schemeClr val="tx1">
                    <a:lumMod val="75000"/>
                    <a:lumOff val="25000"/>
                  </a:schemeClr>
                </a:solidFill>
                <a:ea typeface="Microsoft YaHei" panose="020B0503020204020204" pitchFamily="34" charset="-122"/>
                <a:cs typeface="+mn-ea"/>
                <a:sym typeface="+mn-lt"/>
              </a:rPr>
              <a:t>他希望，沈航校园文化建设发展中以立德树人为根本，在厚植爱国情怀上下功夫；以“德智体美劳”全面育人体系构建为重点，在高水平文化精品塑造上下功夫；以内涵建设与创新发展为活力，在文化助推学校事业发展上下功夫。</a:t>
            </a:r>
            <a:endParaRPr lang="zh-CN" dirty="0">
              <a:solidFill>
                <a:schemeClr val="tx1">
                  <a:lumMod val="75000"/>
                  <a:lumOff val="25000"/>
                </a:schemeClr>
              </a:solidFill>
              <a:ea typeface="Microsoft YaHei" panose="020B0503020204020204" pitchFamily="34" charset="-122"/>
              <a:cs typeface="+mn-ea"/>
              <a:sym typeface="+mn-lt"/>
            </a:endParaRPr>
          </a:p>
        </p:txBody>
      </p:sp>
      <p:sp>
        <p:nvSpPr>
          <p:cNvPr id="30" name="矩形 29">
            <a:extLst>
              <a:ext uri="{FF2B5EF4-FFF2-40B4-BE49-F238E27FC236}">
                <a16:creationId xmlns:a16="http://schemas.microsoft.com/office/drawing/2014/main" id="{C99E9AAE-C835-4EA8-952D-21324EA6F2E1}"/>
              </a:ext>
            </a:extLst>
          </p:cNvPr>
          <p:cNvSpPr/>
          <p:nvPr/>
        </p:nvSpPr>
        <p:spPr>
          <a:xfrm>
            <a:off x="5440117" y="3582022"/>
            <a:ext cx="1458840" cy="360680"/>
          </a:xfrm>
          <a:prstGeom prst="rect">
            <a:avLst/>
          </a:prstGeom>
          <a:noFill/>
          <a:ln>
            <a:noFill/>
          </a:ln>
          <a:effectLst>
            <a:outerShdw blurRad="203200" dist="114300" dir="5400000" algn="t" rotWithShape="0">
              <a:schemeClr val="accent4">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dirty="0">
                <a:solidFill>
                  <a:schemeClr val="bg1"/>
                </a:solidFill>
                <a:ea typeface="Microsoft YaHei" panose="020B0503020204020204" pitchFamily="34" charset="-122"/>
                <a:cs typeface="+mn-ea"/>
                <a:sym typeface="+mn-lt"/>
              </a:rPr>
              <a:t>文化氛围</a:t>
            </a:r>
            <a:endParaRPr lang="en-US" altLang="zh-CN" sz="2000" b="1" dirty="0">
              <a:solidFill>
                <a:schemeClr val="bg1"/>
              </a:solidFill>
              <a:ea typeface="Microsoft YaHei" panose="020B0503020204020204" pitchFamily="34" charset="-122"/>
              <a:cs typeface="+mn-ea"/>
              <a:sym typeface="+mn-lt"/>
            </a:endParaRPr>
          </a:p>
        </p:txBody>
      </p:sp>
      <p:sp>
        <p:nvSpPr>
          <p:cNvPr id="31" name="矩形 30">
            <a:extLst>
              <a:ext uri="{FF2B5EF4-FFF2-40B4-BE49-F238E27FC236}">
                <a16:creationId xmlns:a16="http://schemas.microsoft.com/office/drawing/2014/main" id="{739A89AF-4E2B-4D7D-A190-ECA7060B16F0}"/>
              </a:ext>
            </a:extLst>
          </p:cNvPr>
          <p:cNvSpPr/>
          <p:nvPr/>
        </p:nvSpPr>
        <p:spPr>
          <a:xfrm>
            <a:off x="9058347" y="3582022"/>
            <a:ext cx="1458840" cy="360680"/>
          </a:xfrm>
          <a:prstGeom prst="rect">
            <a:avLst/>
          </a:prstGeom>
          <a:noFill/>
          <a:ln>
            <a:noFill/>
          </a:ln>
          <a:effectLst>
            <a:outerShdw blurRad="203200" dist="114300" dir="5400000" algn="t" rotWithShape="0">
              <a:schemeClr val="accent4">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dirty="0">
                <a:solidFill>
                  <a:schemeClr val="bg1"/>
                </a:solidFill>
                <a:ea typeface="Microsoft YaHei" panose="020B0503020204020204" pitchFamily="34" charset="-122"/>
                <a:cs typeface="+mn-ea"/>
                <a:sym typeface="+mn-lt"/>
              </a:rPr>
              <a:t>节日活动</a:t>
            </a:r>
            <a:endParaRPr lang="en-US" altLang="zh-CN" sz="2000" b="1" dirty="0">
              <a:solidFill>
                <a:schemeClr val="bg1"/>
              </a:solidFill>
              <a:ea typeface="Microsoft YaHei" panose="020B0503020204020204" pitchFamily="34" charset="-122"/>
              <a:cs typeface="+mn-ea"/>
              <a:sym typeface="+mn-lt"/>
            </a:endParaRPr>
          </a:p>
        </p:txBody>
      </p:sp>
      <p:sp>
        <p:nvSpPr>
          <p:cNvPr id="19" name="文本框 18">
            <a:extLst>
              <a:ext uri="{FF2B5EF4-FFF2-40B4-BE49-F238E27FC236}">
                <a16:creationId xmlns:a16="http://schemas.microsoft.com/office/drawing/2014/main" id="{A223E606-6198-482C-179D-FD12E0658067}"/>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校园文化</a:t>
            </a:r>
          </a:p>
        </p:txBody>
      </p:sp>
    </p:spTree>
    <p:extLst>
      <p:ext uri="{BB962C8B-B14F-4D97-AF65-F5344CB8AC3E}">
        <p14:creationId xmlns:p14="http://schemas.microsoft.com/office/powerpoint/2010/main" val="281725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302C4D5C-0598-4C1C-AFED-21C0E3FC6B6B}"/>
              </a:ext>
            </a:extLst>
          </p:cNvPr>
          <p:cNvSpPr/>
          <p:nvPr/>
        </p:nvSpPr>
        <p:spPr>
          <a:xfrm>
            <a:off x="7966403" y="3144288"/>
            <a:ext cx="1731762" cy="400110"/>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36" name="矩形: 圆角 35">
            <a:extLst>
              <a:ext uri="{FF2B5EF4-FFF2-40B4-BE49-F238E27FC236}">
                <a16:creationId xmlns:a16="http://schemas.microsoft.com/office/drawing/2014/main" id="{700F0A72-5470-4F96-B1A9-B4B5959A8D68}"/>
              </a:ext>
            </a:extLst>
          </p:cNvPr>
          <p:cNvSpPr/>
          <p:nvPr/>
        </p:nvSpPr>
        <p:spPr>
          <a:xfrm>
            <a:off x="7966403" y="4790086"/>
            <a:ext cx="1731762" cy="400110"/>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34" name="矩形: 圆角 33">
            <a:extLst>
              <a:ext uri="{FF2B5EF4-FFF2-40B4-BE49-F238E27FC236}">
                <a16:creationId xmlns:a16="http://schemas.microsoft.com/office/drawing/2014/main" id="{6BCB59E9-A2BC-419C-B9D7-8ED4CF0346E0}"/>
              </a:ext>
            </a:extLst>
          </p:cNvPr>
          <p:cNvSpPr/>
          <p:nvPr/>
        </p:nvSpPr>
        <p:spPr>
          <a:xfrm>
            <a:off x="7966403" y="1497855"/>
            <a:ext cx="1731762" cy="400110"/>
          </a:xfrm>
          <a:prstGeom prst="roundRect">
            <a:avLst>
              <a:gd name="adj" fmla="val 50000"/>
            </a:avLst>
          </a:prstGeom>
          <a:gradFill>
            <a:gsLst>
              <a:gs pos="100000">
                <a:schemeClr val="accent1">
                  <a:lumMod val="75000"/>
                </a:schemeClr>
              </a:gs>
              <a:gs pos="0">
                <a:schemeClr val="accent1">
                  <a:lumMod val="60000"/>
                  <a:lumOff val="40000"/>
                </a:schemeClr>
              </a:gs>
              <a:gs pos="63000">
                <a:schemeClr val="accent1">
                  <a:lumMod val="75000"/>
                </a:schemeClr>
              </a:gs>
            </a:gsLst>
            <a:path path="circle">
              <a:fillToRect r="100000" b="100000"/>
            </a:path>
          </a:gradFill>
          <a:ln w="12700" cap="flat" cmpd="sng" algn="ctr">
            <a:noFill/>
            <a:prstDash val="solid"/>
            <a:miter lim="800000"/>
          </a:ln>
          <a:effectLst>
            <a:outerShdw blurRad="162560" dist="30480" dir="2700006"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noAutofit/>
          </a:bodyPr>
          <a:lstStyle/>
          <a:p>
            <a:pPr algn="ctr" eaLnBrk="0" hangingPunct="0">
              <a:spcBef>
                <a:spcPct val="20000"/>
              </a:spcBef>
            </a:pPr>
            <a:endParaRPr lang="zh-CN" altLang="en-US" sz="2000" dirty="0">
              <a:solidFill>
                <a:schemeClr val="bg1"/>
              </a:solidFill>
              <a:ea typeface="Microsoft YaHei" panose="020B0503020204020204" pitchFamily="34" charset="-122"/>
              <a:cs typeface="+mn-ea"/>
              <a:sym typeface="+mn-lt"/>
            </a:endParaRPr>
          </a:p>
        </p:txBody>
      </p:sp>
      <p:sp>
        <p:nvSpPr>
          <p:cNvPr id="25" name="文本框 23">
            <a:extLst>
              <a:ext uri="{FF2B5EF4-FFF2-40B4-BE49-F238E27FC236}">
                <a16:creationId xmlns:a16="http://schemas.microsoft.com/office/drawing/2014/main" id="{95CA4D22-7EC2-4D28-9CEA-7DBA6F80FE9A}"/>
              </a:ext>
            </a:extLst>
          </p:cNvPr>
          <p:cNvSpPr txBox="1"/>
          <p:nvPr/>
        </p:nvSpPr>
        <p:spPr>
          <a:xfrm>
            <a:off x="8032888" y="1497855"/>
            <a:ext cx="1598793"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0000"/>
              </a:lnSpc>
            </a:pPr>
            <a:r>
              <a:rPr lang="zh-CN" altLang="en-US" sz="2000" dirty="0">
                <a:solidFill>
                  <a:schemeClr val="bg1"/>
                </a:solidFill>
                <a:ea typeface="Microsoft YaHei" panose="020B0503020204020204" pitchFamily="34" charset="-122"/>
                <a:cs typeface="+mn-ea"/>
                <a:sym typeface="+mn-lt"/>
              </a:rPr>
              <a:t>文化活动</a:t>
            </a:r>
          </a:p>
        </p:txBody>
      </p:sp>
      <p:sp>
        <p:nvSpPr>
          <p:cNvPr id="26" name="文本框 24">
            <a:extLst>
              <a:ext uri="{FF2B5EF4-FFF2-40B4-BE49-F238E27FC236}">
                <a16:creationId xmlns:a16="http://schemas.microsoft.com/office/drawing/2014/main" id="{A7606969-A989-45CB-AB54-CBCFD463272F}"/>
              </a:ext>
            </a:extLst>
          </p:cNvPr>
          <p:cNvSpPr txBox="1"/>
          <p:nvPr/>
        </p:nvSpPr>
        <p:spPr>
          <a:xfrm>
            <a:off x="7926207" y="1915127"/>
            <a:ext cx="3492691" cy="95410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04800" algn="l"/>
            <a:r>
              <a:rPr lang="zh-CN" altLang="en-US" sz="1400" dirty="0">
                <a:solidFill>
                  <a:schemeClr val="tx1">
                    <a:lumMod val="75000"/>
                    <a:lumOff val="25000"/>
                  </a:schemeClr>
                </a:solidFill>
                <a:ea typeface="Microsoft YaHei" panose="020B0503020204020204" pitchFamily="34" charset="-122"/>
                <a:cs typeface="+mn-ea"/>
                <a:sym typeface="+mn-lt"/>
              </a:rPr>
              <a:t>一年一度的校园文化艺术节是学校校园文化内外交流的七彩平台。连续三届校园文化艺术节的成功举办，师生覆盖面逐年拓展，影响范围逐步扩大</a:t>
            </a:r>
          </a:p>
        </p:txBody>
      </p:sp>
      <p:sp>
        <p:nvSpPr>
          <p:cNvPr id="27" name="文本框 9">
            <a:extLst>
              <a:ext uri="{FF2B5EF4-FFF2-40B4-BE49-F238E27FC236}">
                <a16:creationId xmlns:a16="http://schemas.microsoft.com/office/drawing/2014/main" id="{74A39C7D-8C4A-4183-9D2D-F8A4F64A3577}"/>
              </a:ext>
            </a:extLst>
          </p:cNvPr>
          <p:cNvSpPr txBox="1"/>
          <p:nvPr/>
        </p:nvSpPr>
        <p:spPr>
          <a:xfrm>
            <a:off x="7959450" y="3127744"/>
            <a:ext cx="1745669"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0000"/>
              </a:lnSpc>
            </a:pPr>
            <a:r>
              <a:rPr lang="zh-CN" altLang="en-US" sz="2000" dirty="0">
                <a:solidFill>
                  <a:schemeClr val="bg1"/>
                </a:solidFill>
                <a:ea typeface="Microsoft YaHei" panose="020B0503020204020204" pitchFamily="34" charset="-122"/>
                <a:cs typeface="+mn-ea"/>
                <a:sym typeface="+mn-lt"/>
              </a:rPr>
              <a:t>内容丰富</a:t>
            </a:r>
          </a:p>
        </p:txBody>
      </p:sp>
      <p:sp>
        <p:nvSpPr>
          <p:cNvPr id="28" name="文本框 11">
            <a:extLst>
              <a:ext uri="{FF2B5EF4-FFF2-40B4-BE49-F238E27FC236}">
                <a16:creationId xmlns:a16="http://schemas.microsoft.com/office/drawing/2014/main" id="{23ECE191-DC02-4396-94EA-5C53F62DC6A5}"/>
              </a:ext>
            </a:extLst>
          </p:cNvPr>
          <p:cNvSpPr txBox="1"/>
          <p:nvPr/>
        </p:nvSpPr>
        <p:spPr>
          <a:xfrm>
            <a:off x="7926207" y="3562178"/>
            <a:ext cx="3492691" cy="91460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ea typeface="Microsoft YaHei" panose="020B0503020204020204" pitchFamily="34" charset="-122"/>
                <a:cs typeface="+mn-ea"/>
                <a:sym typeface="+mn-lt"/>
              </a:rPr>
              <a:t>通过内涵丰富、形式多样的文化艺术活动，形成了一批有特色、高质量文化精品，为沈航师生打造了一场文化盛宴</a:t>
            </a:r>
            <a:endParaRPr lang="en-US" altLang="zh-CN" sz="1400" dirty="0">
              <a:solidFill>
                <a:schemeClr val="tx1">
                  <a:lumMod val="75000"/>
                  <a:lumOff val="25000"/>
                </a:schemeClr>
              </a:solidFill>
              <a:ea typeface="Microsoft YaHei" panose="020B0503020204020204" pitchFamily="34" charset="-122"/>
              <a:cs typeface="+mn-ea"/>
              <a:sym typeface="+mn-lt"/>
            </a:endParaRPr>
          </a:p>
        </p:txBody>
      </p:sp>
      <p:sp>
        <p:nvSpPr>
          <p:cNvPr id="29" name="文本框 12">
            <a:extLst>
              <a:ext uri="{FF2B5EF4-FFF2-40B4-BE49-F238E27FC236}">
                <a16:creationId xmlns:a16="http://schemas.microsoft.com/office/drawing/2014/main" id="{593DD2A4-DECD-4A5E-B85C-FC0A134824B9}"/>
              </a:ext>
            </a:extLst>
          </p:cNvPr>
          <p:cNvSpPr txBox="1"/>
          <p:nvPr/>
        </p:nvSpPr>
        <p:spPr>
          <a:xfrm>
            <a:off x="8004948" y="4774796"/>
            <a:ext cx="1654672"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00000"/>
              </a:lnSpc>
            </a:pPr>
            <a:r>
              <a:rPr lang="zh-CN" altLang="en-US" sz="2000" dirty="0">
                <a:solidFill>
                  <a:schemeClr val="bg1"/>
                </a:solidFill>
                <a:ea typeface="Microsoft YaHei" panose="020B0503020204020204" pitchFamily="34" charset="-122"/>
                <a:cs typeface="+mn-ea"/>
                <a:sym typeface="+mn-lt"/>
              </a:rPr>
              <a:t>沈航风采</a:t>
            </a:r>
          </a:p>
        </p:txBody>
      </p:sp>
      <p:sp>
        <p:nvSpPr>
          <p:cNvPr id="30" name="文本框 13">
            <a:extLst>
              <a:ext uri="{FF2B5EF4-FFF2-40B4-BE49-F238E27FC236}">
                <a16:creationId xmlns:a16="http://schemas.microsoft.com/office/drawing/2014/main" id="{87261889-3258-443A-9241-EC445FB735B1}"/>
              </a:ext>
            </a:extLst>
          </p:cNvPr>
          <p:cNvSpPr txBox="1"/>
          <p:nvPr/>
        </p:nvSpPr>
        <p:spPr>
          <a:xfrm>
            <a:off x="7926207" y="5209230"/>
            <a:ext cx="3492691" cy="118532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tx1">
                    <a:lumMod val="75000"/>
                    <a:lumOff val="25000"/>
                  </a:schemeClr>
                </a:solidFill>
                <a:ea typeface="Microsoft YaHei" panose="020B0503020204020204" pitchFamily="34" charset="-122"/>
                <a:cs typeface="+mn-ea"/>
                <a:sym typeface="+mn-lt"/>
              </a:rPr>
              <a:t>用自己的实际行动诠释了沈航人“爱岗敬业、担当有为、服务师生、争做标兵”的精神风貌，用一流的业绩铸就了最美的风采。</a:t>
            </a:r>
            <a:endParaRPr lang="en-US" altLang="zh-CN" sz="1400" dirty="0">
              <a:solidFill>
                <a:schemeClr val="tx1">
                  <a:lumMod val="75000"/>
                  <a:lumOff val="25000"/>
                </a:schemeClr>
              </a:solidFill>
              <a:ea typeface="Microsoft YaHei" panose="020B0503020204020204" pitchFamily="34" charset="-122"/>
              <a:cs typeface="+mn-ea"/>
              <a:sym typeface="+mn-lt"/>
            </a:endParaRPr>
          </a:p>
        </p:txBody>
      </p:sp>
      <p:pic>
        <p:nvPicPr>
          <p:cNvPr id="18" name="图片 17" descr="图片包含 围栏, 男人, 笼子&#10;&#10;描述已自动生成">
            <a:extLst>
              <a:ext uri="{FF2B5EF4-FFF2-40B4-BE49-F238E27FC236}">
                <a16:creationId xmlns:a16="http://schemas.microsoft.com/office/drawing/2014/main" id="{E042C4DF-8672-4D82-A709-5F4423CE4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02" y="1581046"/>
            <a:ext cx="6605745" cy="4403830"/>
          </a:xfrm>
          <a:prstGeom prst="rect">
            <a:avLst/>
          </a:prstGeom>
        </p:spPr>
      </p:pic>
      <p:sp>
        <p:nvSpPr>
          <p:cNvPr id="13" name="文本框 12">
            <a:extLst>
              <a:ext uri="{FF2B5EF4-FFF2-40B4-BE49-F238E27FC236}">
                <a16:creationId xmlns:a16="http://schemas.microsoft.com/office/drawing/2014/main" id="{F754A98F-764B-854A-BB03-269055E4D92D}"/>
              </a:ext>
            </a:extLst>
          </p:cNvPr>
          <p:cNvSpPr txBox="1"/>
          <p:nvPr>
            <p:custDataLst>
              <p:tags r:id="rId1"/>
            </p:custDataLst>
          </p:nvPr>
        </p:nvSpPr>
        <p:spPr>
          <a:xfrm>
            <a:off x="5213536" y="525688"/>
            <a:ext cx="1761508"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校园文化</a:t>
            </a:r>
          </a:p>
        </p:txBody>
      </p:sp>
    </p:spTree>
    <p:extLst>
      <p:ext uri="{BB962C8B-B14F-4D97-AF65-F5344CB8AC3E}">
        <p14:creationId xmlns:p14="http://schemas.microsoft.com/office/powerpoint/2010/main" val="330488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a:extLst>
              <a:ext uri="{FF2B5EF4-FFF2-40B4-BE49-F238E27FC236}">
                <a16:creationId xmlns:a16="http://schemas.microsoft.com/office/drawing/2014/main" id="{C6D02253-9502-42CF-B9BD-9452DA9CF0D1}"/>
              </a:ext>
            </a:extLst>
          </p:cNvPr>
          <p:cNvSpPr txBox="1"/>
          <p:nvPr/>
        </p:nvSpPr>
        <p:spPr>
          <a:xfrm>
            <a:off x="2178994" y="1744154"/>
            <a:ext cx="7834012" cy="1446550"/>
          </a:xfrm>
          <a:prstGeom prst="rect">
            <a:avLst/>
          </a:prstGeom>
          <a:noFill/>
        </p:spPr>
        <p:txBody>
          <a:bodyPr wrap="square" rtlCol="0">
            <a:noAutofit/>
          </a:bodyPr>
          <a:lstStyle/>
          <a:p>
            <a:pPr algn="ctr"/>
            <a:r>
              <a:rPr lang="zh-CN" altLang="en-US" sz="8800" dirty="0">
                <a:solidFill>
                  <a:schemeClr val="accent1"/>
                </a:solidFill>
                <a:ea typeface="Microsoft YaHei" panose="020B0503020204020204" pitchFamily="34" charset="-122"/>
                <a:cs typeface="+mn-ea"/>
                <a:sym typeface="+mn-lt"/>
              </a:rPr>
              <a:t>感谢您的观看</a:t>
            </a:r>
            <a:endParaRPr lang="zh-CN" altLang="en-US" sz="7200" dirty="0">
              <a:solidFill>
                <a:schemeClr val="accent1"/>
              </a:solidFill>
              <a:ea typeface="Microsoft YaHei" panose="020B0503020204020204" pitchFamily="34" charset="-122"/>
              <a:cs typeface="+mn-ea"/>
              <a:sym typeface="+mn-lt"/>
            </a:endParaRPr>
          </a:p>
        </p:txBody>
      </p:sp>
      <p:sp>
        <p:nvSpPr>
          <p:cNvPr id="31" name="文本框 30">
            <a:extLst>
              <a:ext uri="{FF2B5EF4-FFF2-40B4-BE49-F238E27FC236}">
                <a16:creationId xmlns:a16="http://schemas.microsoft.com/office/drawing/2014/main" id="{93937A07-0A8F-4424-B2C8-4DCFB2A709F3}"/>
              </a:ext>
            </a:extLst>
          </p:cNvPr>
          <p:cNvSpPr txBox="1"/>
          <p:nvPr/>
        </p:nvSpPr>
        <p:spPr>
          <a:xfrm>
            <a:off x="3689629" y="3230226"/>
            <a:ext cx="4812742" cy="276999"/>
          </a:xfrm>
          <a:prstGeom prst="rect">
            <a:avLst/>
          </a:prstGeom>
          <a:noFill/>
        </p:spPr>
        <p:txBody>
          <a:bodyPr wrap="square" rtlCol="0">
            <a:noAutofit/>
          </a:bodyPr>
          <a:lstStyle/>
          <a:p>
            <a:pPr algn="ctr"/>
            <a:r>
              <a:rPr lang="en-US" altLang="zh-CN" sz="1200" dirty="0">
                <a:solidFill>
                  <a:schemeClr val="accent1"/>
                </a:solidFill>
                <a:ea typeface="Microsoft YaHei" panose="020B0503020204020204" pitchFamily="34" charset="-122"/>
                <a:cs typeface="+mn-ea"/>
                <a:sym typeface="+mn-lt"/>
              </a:rPr>
              <a:t>THANKS FOR YOUR WATCHINGS </a:t>
            </a:r>
          </a:p>
        </p:txBody>
      </p:sp>
      <p:sp>
        <p:nvSpPr>
          <p:cNvPr id="33" name="矩形: 圆角 32">
            <a:extLst>
              <a:ext uri="{FF2B5EF4-FFF2-40B4-BE49-F238E27FC236}">
                <a16:creationId xmlns:a16="http://schemas.microsoft.com/office/drawing/2014/main" id="{8232F440-B476-44F4-A547-1302BEB4739E}"/>
              </a:ext>
            </a:extLst>
          </p:cNvPr>
          <p:cNvSpPr/>
          <p:nvPr/>
        </p:nvSpPr>
        <p:spPr>
          <a:xfrm>
            <a:off x="6400919" y="3792914"/>
            <a:ext cx="2746238" cy="393540"/>
          </a:xfrm>
          <a:prstGeom prst="roundRect">
            <a:avLst>
              <a:gd name="adj" fmla="val 50000"/>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prstClr val="white"/>
                </a:solidFill>
                <a:ea typeface="Microsoft YaHei" panose="020B0503020204020204" pitchFamily="34" charset="-122"/>
                <a:cs typeface="+mn-ea"/>
                <a:sym typeface="+mn-lt"/>
              </a:rPr>
              <a:t>答辩</a:t>
            </a:r>
            <a:r>
              <a:rPr lang="zh-CN" altLang="en-US" sz="1600">
                <a:solidFill>
                  <a:prstClr val="white"/>
                </a:solidFill>
                <a:ea typeface="Microsoft YaHei" panose="020B0503020204020204" pitchFamily="34" charset="-122"/>
                <a:cs typeface="+mn-ea"/>
                <a:sym typeface="+mn-lt"/>
              </a:rPr>
              <a:t>人：</a:t>
            </a:r>
            <a:r>
              <a:rPr lang="en-US" altLang="zh-CN" sz="1600">
                <a:solidFill>
                  <a:prstClr val="white"/>
                </a:solidFill>
                <a:ea typeface="Microsoft YaHei" panose="020B0503020204020204" pitchFamily="34" charset="-122"/>
                <a:cs typeface="+mn-ea"/>
                <a:sym typeface="+mn-lt"/>
              </a:rPr>
              <a:t>OfficePLUS</a:t>
            </a:r>
            <a:endParaRPr lang="zh-CN" altLang="en-US" sz="1600" dirty="0">
              <a:solidFill>
                <a:prstClr val="white"/>
              </a:solidFill>
              <a:ea typeface="Microsoft YaHei" panose="020B0503020204020204" pitchFamily="34" charset="-122"/>
              <a:cs typeface="+mn-ea"/>
              <a:sym typeface="+mn-lt"/>
            </a:endParaRPr>
          </a:p>
        </p:txBody>
      </p:sp>
      <p:sp>
        <p:nvSpPr>
          <p:cNvPr id="34" name="矩形: 圆角 33">
            <a:extLst>
              <a:ext uri="{FF2B5EF4-FFF2-40B4-BE49-F238E27FC236}">
                <a16:creationId xmlns:a16="http://schemas.microsoft.com/office/drawing/2014/main" id="{F01D24D1-E200-4EA3-BAA6-D7FFA1B94FFD}"/>
              </a:ext>
            </a:extLst>
          </p:cNvPr>
          <p:cNvSpPr/>
          <p:nvPr/>
        </p:nvSpPr>
        <p:spPr>
          <a:xfrm>
            <a:off x="3044843" y="3792914"/>
            <a:ext cx="2855086" cy="393540"/>
          </a:xfrm>
          <a:prstGeom prst="roundRect">
            <a:avLst>
              <a:gd name="adj" fmla="val 50000"/>
            </a:avLst>
          </a:prstGeom>
          <a:gradFill flip="none" rotWithShape="1">
            <a:gsLst>
              <a:gs pos="85000">
                <a:schemeClr val="accent1">
                  <a:lumMod val="75000"/>
                </a:schemeClr>
              </a:gs>
              <a:gs pos="10000">
                <a:schemeClr val="accent1"/>
              </a:gs>
            </a:gsLst>
            <a:lin ang="2700000" scaled="1"/>
            <a:tileRect/>
          </a:gradFill>
          <a:ln>
            <a:noFill/>
          </a:ln>
          <a:effectLst>
            <a:outerShdw blurRad="254000" dist="292100" dir="2100000" sx="94000" sy="94000" algn="tl" rotWithShape="0">
              <a:schemeClr val="accent1">
                <a:alpha val="40000"/>
              </a:schemeClr>
            </a:outerShdw>
          </a:effectLst>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prstClr val="white"/>
                </a:solidFill>
                <a:ea typeface="Microsoft YaHei" panose="020B0503020204020204" pitchFamily="34" charset="-122"/>
                <a:cs typeface="+mn-ea"/>
                <a:sym typeface="+mn-lt"/>
              </a:rPr>
              <a:t>指导</a:t>
            </a:r>
            <a:r>
              <a:rPr lang="zh-CN" altLang="en-US" sz="1600">
                <a:solidFill>
                  <a:prstClr val="white"/>
                </a:solidFill>
                <a:ea typeface="Microsoft YaHei" panose="020B0503020204020204" pitchFamily="34" charset="-122"/>
                <a:cs typeface="+mn-ea"/>
                <a:sym typeface="+mn-lt"/>
              </a:rPr>
              <a:t>教师：</a:t>
            </a:r>
            <a:r>
              <a:rPr lang="en-US" altLang="zh-CN" sz="1600">
                <a:solidFill>
                  <a:prstClr val="white"/>
                </a:solidFill>
                <a:ea typeface="Microsoft YaHei" panose="020B0503020204020204" pitchFamily="34" charset="-122"/>
                <a:cs typeface="+mn-ea"/>
                <a:sym typeface="+mn-lt"/>
              </a:rPr>
              <a:t>OfficePLUS</a:t>
            </a:r>
            <a:endParaRPr lang="zh-CN" altLang="en-US" sz="1600" dirty="0">
              <a:solidFill>
                <a:prstClr val="white"/>
              </a:solidFill>
              <a:ea typeface="Microsoft YaHei" panose="020B0503020204020204" pitchFamily="34" charset="-122"/>
              <a:cs typeface="+mn-ea"/>
              <a:sym typeface="+mn-lt"/>
            </a:endParaRPr>
          </a:p>
        </p:txBody>
      </p:sp>
      <p:sp>
        <p:nvSpPr>
          <p:cNvPr id="8" name="椭圆 7">
            <a:extLst>
              <a:ext uri="{FF2B5EF4-FFF2-40B4-BE49-F238E27FC236}">
                <a16:creationId xmlns:a16="http://schemas.microsoft.com/office/drawing/2014/main" id="{22A1DD40-B032-4765-883C-F53C22FD8918}"/>
              </a:ext>
            </a:extLst>
          </p:cNvPr>
          <p:cNvSpPr/>
          <p:nvPr/>
        </p:nvSpPr>
        <p:spPr>
          <a:xfrm>
            <a:off x="4998312" y="931717"/>
            <a:ext cx="494298" cy="49429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9" name="矩形 8">
            <a:extLst>
              <a:ext uri="{FF2B5EF4-FFF2-40B4-BE49-F238E27FC236}">
                <a16:creationId xmlns:a16="http://schemas.microsoft.com/office/drawing/2014/main" id="{27C33454-9039-4CE4-A52B-03C79C458587}"/>
              </a:ext>
            </a:extLst>
          </p:cNvPr>
          <p:cNvSpPr/>
          <p:nvPr/>
        </p:nvSpPr>
        <p:spPr>
          <a:xfrm>
            <a:off x="5608150" y="947223"/>
            <a:ext cx="1585539" cy="51124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Tree>
    <p:extLst>
      <p:ext uri="{BB962C8B-B14F-4D97-AF65-F5344CB8AC3E}">
        <p14:creationId xmlns:p14="http://schemas.microsoft.com/office/powerpoint/2010/main" val="390425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a:t>正文 </a:t>
            </a:r>
            <a:r>
              <a:rPr kumimoji="1" lang="en-US" altLang="zh-CN"/>
              <a:t>1.2</a:t>
            </a:r>
            <a:endParaRPr kumimoji="1" lang="en-US" altLang="zh-CN" dirty="0"/>
          </a:p>
          <a:p>
            <a:r>
              <a:rPr kumimoji="1" lang="en-US" altLang="zh-CN" dirty="0" err="1"/>
              <a:t>Freepik</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ja-JP" altLang="en-US"/>
              <a:t>奥菲斯</a:t>
            </a:r>
            <a:endParaRPr kumimoji="1" lang="ja-JP" altLang="en-US"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90170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049AD2A5-7169-49E4-95D1-469720F61996}"/>
              </a:ext>
            </a:extLst>
          </p:cNvPr>
          <p:cNvSpPr txBox="1"/>
          <p:nvPr/>
        </p:nvSpPr>
        <p:spPr>
          <a:xfrm>
            <a:off x="4886206" y="2336711"/>
            <a:ext cx="4499162" cy="1107996"/>
          </a:xfrm>
          <a:prstGeom prst="rect">
            <a:avLst/>
          </a:prstGeom>
          <a:noFill/>
        </p:spPr>
        <p:txBody>
          <a:bodyPr wrap="square" lIns="0" tIns="0" rIns="0" bIns="0" rtlCol="0" anchor="t">
            <a:noAutofit/>
          </a:bodyPr>
          <a:lstStyle/>
          <a:p>
            <a:pPr algn="dist"/>
            <a:r>
              <a:rPr kumimoji="1" lang="zh-CN" altLang="en-US" sz="7200" dirty="0">
                <a:solidFill>
                  <a:schemeClr val="accent1"/>
                </a:solidFill>
                <a:ea typeface="Microsoft YaHei" panose="020B0503020204020204" pitchFamily="34" charset="-122"/>
                <a:cs typeface="+mn-ea"/>
                <a:sym typeface="+mn-lt"/>
              </a:rPr>
              <a:t>学校概况</a:t>
            </a:r>
          </a:p>
        </p:txBody>
      </p:sp>
      <p:sp>
        <p:nvSpPr>
          <p:cNvPr id="18" name="文本框 17">
            <a:extLst>
              <a:ext uri="{FF2B5EF4-FFF2-40B4-BE49-F238E27FC236}">
                <a16:creationId xmlns:a16="http://schemas.microsoft.com/office/drawing/2014/main" id="{A04ED4FA-CBF8-4D60-8012-9A6881B73C0F}"/>
              </a:ext>
            </a:extLst>
          </p:cNvPr>
          <p:cNvSpPr txBox="1"/>
          <p:nvPr/>
        </p:nvSpPr>
        <p:spPr>
          <a:xfrm>
            <a:off x="3060621" y="2251394"/>
            <a:ext cx="1641475" cy="1769715"/>
          </a:xfrm>
          <a:prstGeom prst="rect">
            <a:avLst/>
          </a:prstGeom>
          <a:noFill/>
        </p:spPr>
        <p:txBody>
          <a:bodyPr wrap="none" lIns="0" tIns="0" rIns="0" bIns="0" rtlCol="0" anchor="t">
            <a:noAutofit/>
          </a:bodyPr>
          <a:lstStyle/>
          <a:p>
            <a:r>
              <a:rPr kumimoji="1" lang="en-US" altLang="zh-CN" sz="11500" dirty="0">
                <a:solidFill>
                  <a:schemeClr val="accent1"/>
                </a:solidFill>
                <a:ea typeface="Microsoft YaHei" panose="020B0503020204020204" pitchFamily="34" charset="-122"/>
                <a:cs typeface="+mn-ea"/>
                <a:sym typeface="+mn-lt"/>
              </a:rPr>
              <a:t>01</a:t>
            </a:r>
            <a:endParaRPr kumimoji="1" lang="zh-CN" altLang="en-US" sz="11500" dirty="0">
              <a:solidFill>
                <a:schemeClr val="accent1"/>
              </a:solidFill>
              <a:ea typeface="Microsoft YaHei" panose="020B0503020204020204" pitchFamily="34" charset="-122"/>
              <a:cs typeface="+mn-ea"/>
              <a:sym typeface="+mn-lt"/>
            </a:endParaRPr>
          </a:p>
        </p:txBody>
      </p:sp>
      <p:sp>
        <p:nvSpPr>
          <p:cNvPr id="19" name="文本框 18">
            <a:extLst>
              <a:ext uri="{FF2B5EF4-FFF2-40B4-BE49-F238E27FC236}">
                <a16:creationId xmlns:a16="http://schemas.microsoft.com/office/drawing/2014/main" id="{5B76F2D3-337A-4C20-9DA9-4BF8D516244B}"/>
              </a:ext>
            </a:extLst>
          </p:cNvPr>
          <p:cNvSpPr txBox="1"/>
          <p:nvPr/>
        </p:nvSpPr>
        <p:spPr>
          <a:xfrm>
            <a:off x="4907865" y="3444707"/>
            <a:ext cx="4559765" cy="307777"/>
          </a:xfrm>
          <a:prstGeom prst="rect">
            <a:avLst/>
          </a:prstGeom>
          <a:noFill/>
        </p:spPr>
        <p:txBody>
          <a:bodyPr wrap="square" lIns="0" tIns="0" rIns="0" bIns="0" rtlCol="0" anchor="t">
            <a:noAutofit/>
          </a:bodyPr>
          <a:lstStyle/>
          <a:p>
            <a:pPr algn="dist"/>
            <a:r>
              <a:rPr kumimoji="1" lang="en-US" altLang="zh-CN" sz="2000" dirty="0">
                <a:solidFill>
                  <a:schemeClr val="accent1"/>
                </a:solidFill>
                <a:ea typeface="Microsoft YaHei" panose="020B0503020204020204" pitchFamily="34" charset="-122"/>
                <a:cs typeface="+mn-ea"/>
                <a:sym typeface="+mn-lt"/>
              </a:rPr>
              <a:t>School profile</a:t>
            </a:r>
          </a:p>
        </p:txBody>
      </p:sp>
    </p:spTree>
    <p:extLst>
      <p:ext uri="{BB962C8B-B14F-4D97-AF65-F5344CB8AC3E}">
        <p14:creationId xmlns:p14="http://schemas.microsoft.com/office/powerpoint/2010/main" val="342149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CA73AF44-2C86-47FC-8327-2D5665B3ED12}"/>
              </a:ext>
            </a:extLst>
          </p:cNvPr>
          <p:cNvSpPr txBox="1"/>
          <p:nvPr>
            <p:custDataLst>
              <p:tags r:id="rId1"/>
            </p:custDataLst>
          </p:nvPr>
        </p:nvSpPr>
        <p:spPr>
          <a:xfrm>
            <a:off x="5213535" y="525688"/>
            <a:ext cx="1761509"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学校概况</a:t>
            </a:r>
          </a:p>
        </p:txBody>
      </p:sp>
      <p:sp>
        <p:nvSpPr>
          <p:cNvPr id="22" name="矩形: 圆角 21">
            <a:extLst>
              <a:ext uri="{FF2B5EF4-FFF2-40B4-BE49-F238E27FC236}">
                <a16:creationId xmlns:a16="http://schemas.microsoft.com/office/drawing/2014/main" id="{1F446E9B-892F-42AF-BC50-BAD3EF5E07CE}"/>
              </a:ext>
            </a:extLst>
          </p:cNvPr>
          <p:cNvSpPr/>
          <p:nvPr/>
        </p:nvSpPr>
        <p:spPr>
          <a:xfrm>
            <a:off x="714605" y="2485319"/>
            <a:ext cx="1984550" cy="3224601"/>
          </a:xfrm>
          <a:prstGeom prst="roundRect">
            <a:avLst>
              <a:gd name="adj" fmla="val 10462"/>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24" name="椭圆 23">
            <a:extLst>
              <a:ext uri="{FF2B5EF4-FFF2-40B4-BE49-F238E27FC236}">
                <a16:creationId xmlns:a16="http://schemas.microsoft.com/office/drawing/2014/main" id="{72DAA8A1-3CD2-42D4-882E-58F5E02AD5DF}"/>
              </a:ext>
            </a:extLst>
          </p:cNvPr>
          <p:cNvSpPr/>
          <p:nvPr/>
        </p:nvSpPr>
        <p:spPr>
          <a:xfrm>
            <a:off x="1102019" y="2847337"/>
            <a:ext cx="1209721" cy="1209721"/>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25" name="椭圆 24">
            <a:extLst>
              <a:ext uri="{FF2B5EF4-FFF2-40B4-BE49-F238E27FC236}">
                <a16:creationId xmlns:a16="http://schemas.microsoft.com/office/drawing/2014/main" id="{580E6648-8486-48D5-8636-4FE7FA2188EB}"/>
              </a:ext>
            </a:extLst>
          </p:cNvPr>
          <p:cNvSpPr/>
          <p:nvPr/>
        </p:nvSpPr>
        <p:spPr>
          <a:xfrm>
            <a:off x="978969" y="2724287"/>
            <a:ext cx="1455822" cy="1455822"/>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26" name="文本框 25">
            <a:extLst>
              <a:ext uri="{FF2B5EF4-FFF2-40B4-BE49-F238E27FC236}">
                <a16:creationId xmlns:a16="http://schemas.microsoft.com/office/drawing/2014/main" id="{52E9699D-2574-4C3C-9E75-803D7D434B78}"/>
              </a:ext>
            </a:extLst>
          </p:cNvPr>
          <p:cNvSpPr txBox="1"/>
          <p:nvPr/>
        </p:nvSpPr>
        <p:spPr>
          <a:xfrm>
            <a:off x="762898" y="4569253"/>
            <a:ext cx="1887964" cy="430374"/>
          </a:xfrm>
          <a:prstGeom prst="rect">
            <a:avLst/>
          </a:prstGeom>
          <a:noFill/>
        </p:spPr>
        <p:txBody>
          <a:bodyPr wrap="square" rtlCol="0">
            <a:noAutofit/>
          </a:bodyPr>
          <a:lstStyle/>
          <a:p>
            <a:pPr algn="ctr">
              <a:lnSpc>
                <a:spcPct val="120000"/>
              </a:lnSpc>
            </a:pPr>
            <a:r>
              <a:rPr lang="zh-CN" altLang="en-US" sz="2000" dirty="0">
                <a:gradFill>
                  <a:gsLst>
                    <a:gs pos="34000">
                      <a:schemeClr val="accent1"/>
                    </a:gs>
                    <a:gs pos="100000">
                      <a:schemeClr val="accent1">
                        <a:lumMod val="75000"/>
                      </a:schemeClr>
                    </a:gs>
                  </a:gsLst>
                  <a:path path="circle">
                    <a:fillToRect r="100000" b="100000"/>
                  </a:path>
                </a:gradFill>
                <a:ea typeface="Microsoft YaHei" panose="020B0503020204020204" pitchFamily="34" charset="-122"/>
                <a:cs typeface="+mn-ea"/>
                <a:sym typeface="+mn-lt"/>
              </a:rPr>
              <a:t>勤奋</a:t>
            </a:r>
          </a:p>
        </p:txBody>
      </p:sp>
      <p:sp>
        <p:nvSpPr>
          <p:cNvPr id="27" name="矩形: 圆角 26">
            <a:extLst>
              <a:ext uri="{FF2B5EF4-FFF2-40B4-BE49-F238E27FC236}">
                <a16:creationId xmlns:a16="http://schemas.microsoft.com/office/drawing/2014/main" id="{56D726FD-CFEC-4592-9954-02549810735B}"/>
              </a:ext>
            </a:extLst>
          </p:cNvPr>
          <p:cNvSpPr/>
          <p:nvPr/>
        </p:nvSpPr>
        <p:spPr>
          <a:xfrm>
            <a:off x="2909165" y="1400387"/>
            <a:ext cx="1984550" cy="3224601"/>
          </a:xfrm>
          <a:prstGeom prst="roundRect">
            <a:avLst>
              <a:gd name="adj" fmla="val 10462"/>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29" name="椭圆 28">
            <a:extLst>
              <a:ext uri="{FF2B5EF4-FFF2-40B4-BE49-F238E27FC236}">
                <a16:creationId xmlns:a16="http://schemas.microsoft.com/office/drawing/2014/main" id="{B73AE520-F861-4AB6-8396-DB7CE6616F63}"/>
              </a:ext>
            </a:extLst>
          </p:cNvPr>
          <p:cNvSpPr/>
          <p:nvPr/>
        </p:nvSpPr>
        <p:spPr>
          <a:xfrm>
            <a:off x="3296579" y="1762405"/>
            <a:ext cx="1209721" cy="1209721"/>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0" name="椭圆 29">
            <a:extLst>
              <a:ext uri="{FF2B5EF4-FFF2-40B4-BE49-F238E27FC236}">
                <a16:creationId xmlns:a16="http://schemas.microsoft.com/office/drawing/2014/main" id="{BD9D9A9E-43C7-42AE-8431-44A4E7F2CE02}"/>
              </a:ext>
            </a:extLst>
          </p:cNvPr>
          <p:cNvSpPr/>
          <p:nvPr/>
        </p:nvSpPr>
        <p:spPr>
          <a:xfrm>
            <a:off x="3173529" y="1639355"/>
            <a:ext cx="1455822" cy="1455822"/>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1" name="文本框 30">
            <a:extLst>
              <a:ext uri="{FF2B5EF4-FFF2-40B4-BE49-F238E27FC236}">
                <a16:creationId xmlns:a16="http://schemas.microsoft.com/office/drawing/2014/main" id="{814EF3C0-0248-4E43-976A-8471935F1EBE}"/>
              </a:ext>
            </a:extLst>
          </p:cNvPr>
          <p:cNvSpPr txBox="1"/>
          <p:nvPr/>
        </p:nvSpPr>
        <p:spPr>
          <a:xfrm>
            <a:off x="2957458" y="3484321"/>
            <a:ext cx="1887964" cy="430374"/>
          </a:xfrm>
          <a:prstGeom prst="rect">
            <a:avLst/>
          </a:prstGeom>
          <a:noFill/>
        </p:spPr>
        <p:txBody>
          <a:bodyPr wrap="square" rtlCol="0">
            <a:noAutofit/>
          </a:bodyPr>
          <a:lstStyle/>
          <a:p>
            <a:pPr algn="ctr">
              <a:lnSpc>
                <a:spcPct val="120000"/>
              </a:lnSpc>
            </a:pPr>
            <a:r>
              <a:rPr lang="zh-CN" altLang="en-US" sz="2000" dirty="0">
                <a:gradFill>
                  <a:gsLst>
                    <a:gs pos="34000">
                      <a:schemeClr val="accent1"/>
                    </a:gs>
                    <a:gs pos="100000">
                      <a:schemeClr val="accent1">
                        <a:lumMod val="75000"/>
                      </a:schemeClr>
                    </a:gs>
                  </a:gsLst>
                  <a:path path="circle">
                    <a:fillToRect r="100000" b="100000"/>
                  </a:path>
                </a:gradFill>
                <a:ea typeface="Microsoft YaHei" panose="020B0503020204020204" pitchFamily="34" charset="-122"/>
                <a:cs typeface="+mn-ea"/>
                <a:sym typeface="+mn-lt"/>
              </a:rPr>
              <a:t>严谨</a:t>
            </a:r>
          </a:p>
        </p:txBody>
      </p:sp>
      <p:sp>
        <p:nvSpPr>
          <p:cNvPr id="32" name="矩形: 圆角 31">
            <a:extLst>
              <a:ext uri="{FF2B5EF4-FFF2-40B4-BE49-F238E27FC236}">
                <a16:creationId xmlns:a16="http://schemas.microsoft.com/office/drawing/2014/main" id="{CDAD1D47-37A5-4478-A0EE-E5208ABC7B36}"/>
              </a:ext>
            </a:extLst>
          </p:cNvPr>
          <p:cNvSpPr/>
          <p:nvPr/>
        </p:nvSpPr>
        <p:spPr>
          <a:xfrm>
            <a:off x="5103725" y="2485319"/>
            <a:ext cx="1984550" cy="3224601"/>
          </a:xfrm>
          <a:prstGeom prst="roundRect">
            <a:avLst>
              <a:gd name="adj" fmla="val 10462"/>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4" name="椭圆 33">
            <a:extLst>
              <a:ext uri="{FF2B5EF4-FFF2-40B4-BE49-F238E27FC236}">
                <a16:creationId xmlns:a16="http://schemas.microsoft.com/office/drawing/2014/main" id="{724E74E9-13E7-4792-8910-B73ABCD4F94B}"/>
              </a:ext>
            </a:extLst>
          </p:cNvPr>
          <p:cNvSpPr/>
          <p:nvPr/>
        </p:nvSpPr>
        <p:spPr>
          <a:xfrm>
            <a:off x="5491139" y="2847337"/>
            <a:ext cx="1209721" cy="1209721"/>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5" name="椭圆 34">
            <a:extLst>
              <a:ext uri="{FF2B5EF4-FFF2-40B4-BE49-F238E27FC236}">
                <a16:creationId xmlns:a16="http://schemas.microsoft.com/office/drawing/2014/main" id="{70830059-6FE9-48D2-9863-BCCB20EC5850}"/>
              </a:ext>
            </a:extLst>
          </p:cNvPr>
          <p:cNvSpPr/>
          <p:nvPr/>
        </p:nvSpPr>
        <p:spPr>
          <a:xfrm>
            <a:off x="5368089" y="2724287"/>
            <a:ext cx="1455822" cy="1455822"/>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6" name="文本框 35">
            <a:extLst>
              <a:ext uri="{FF2B5EF4-FFF2-40B4-BE49-F238E27FC236}">
                <a16:creationId xmlns:a16="http://schemas.microsoft.com/office/drawing/2014/main" id="{ACC08CC3-1961-441F-9F85-C59E0747FE38}"/>
              </a:ext>
            </a:extLst>
          </p:cNvPr>
          <p:cNvSpPr txBox="1"/>
          <p:nvPr/>
        </p:nvSpPr>
        <p:spPr>
          <a:xfrm>
            <a:off x="5152018" y="4569253"/>
            <a:ext cx="1887964" cy="430374"/>
          </a:xfrm>
          <a:prstGeom prst="rect">
            <a:avLst/>
          </a:prstGeom>
          <a:noFill/>
        </p:spPr>
        <p:txBody>
          <a:bodyPr wrap="square" rtlCol="0">
            <a:noAutofit/>
          </a:bodyPr>
          <a:lstStyle/>
          <a:p>
            <a:pPr algn="ctr">
              <a:lnSpc>
                <a:spcPct val="120000"/>
              </a:lnSpc>
            </a:pPr>
            <a:r>
              <a:rPr lang="zh-CN" altLang="en-US" sz="2000" dirty="0">
                <a:gradFill>
                  <a:gsLst>
                    <a:gs pos="34000">
                      <a:schemeClr val="accent1"/>
                    </a:gs>
                    <a:gs pos="100000">
                      <a:schemeClr val="accent1">
                        <a:lumMod val="75000"/>
                      </a:schemeClr>
                    </a:gs>
                  </a:gsLst>
                  <a:path path="circle">
                    <a:fillToRect r="100000" b="100000"/>
                  </a:path>
                </a:gradFill>
                <a:ea typeface="Microsoft YaHei" panose="020B0503020204020204" pitchFamily="34" charset="-122"/>
                <a:cs typeface="+mn-ea"/>
                <a:sym typeface="+mn-lt"/>
              </a:rPr>
              <a:t>求实</a:t>
            </a:r>
          </a:p>
        </p:txBody>
      </p:sp>
      <p:sp>
        <p:nvSpPr>
          <p:cNvPr id="37" name="矩形: 圆角 36">
            <a:extLst>
              <a:ext uri="{FF2B5EF4-FFF2-40B4-BE49-F238E27FC236}">
                <a16:creationId xmlns:a16="http://schemas.microsoft.com/office/drawing/2014/main" id="{441C2776-1640-43AE-A111-8B2BAE0F4928}"/>
              </a:ext>
            </a:extLst>
          </p:cNvPr>
          <p:cNvSpPr/>
          <p:nvPr/>
        </p:nvSpPr>
        <p:spPr>
          <a:xfrm>
            <a:off x="7298285" y="1400387"/>
            <a:ext cx="1984550" cy="3224601"/>
          </a:xfrm>
          <a:prstGeom prst="roundRect">
            <a:avLst>
              <a:gd name="adj" fmla="val 10462"/>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9" name="椭圆 38">
            <a:extLst>
              <a:ext uri="{FF2B5EF4-FFF2-40B4-BE49-F238E27FC236}">
                <a16:creationId xmlns:a16="http://schemas.microsoft.com/office/drawing/2014/main" id="{37B6441E-30FC-4FC6-94ED-C1333B5E732B}"/>
              </a:ext>
            </a:extLst>
          </p:cNvPr>
          <p:cNvSpPr/>
          <p:nvPr/>
        </p:nvSpPr>
        <p:spPr>
          <a:xfrm>
            <a:off x="7685699" y="1762405"/>
            <a:ext cx="1209721" cy="1209721"/>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40" name="椭圆 39">
            <a:extLst>
              <a:ext uri="{FF2B5EF4-FFF2-40B4-BE49-F238E27FC236}">
                <a16:creationId xmlns:a16="http://schemas.microsoft.com/office/drawing/2014/main" id="{5B122E24-8FBE-4110-AA58-DE3FD2E53A4D}"/>
              </a:ext>
            </a:extLst>
          </p:cNvPr>
          <p:cNvSpPr/>
          <p:nvPr/>
        </p:nvSpPr>
        <p:spPr>
          <a:xfrm>
            <a:off x="7562649" y="1639355"/>
            <a:ext cx="1455822" cy="1455822"/>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1" name="文本框 40">
            <a:extLst>
              <a:ext uri="{FF2B5EF4-FFF2-40B4-BE49-F238E27FC236}">
                <a16:creationId xmlns:a16="http://schemas.microsoft.com/office/drawing/2014/main" id="{2B32D286-435F-460B-A4B7-3368064CACB6}"/>
              </a:ext>
            </a:extLst>
          </p:cNvPr>
          <p:cNvSpPr txBox="1"/>
          <p:nvPr/>
        </p:nvSpPr>
        <p:spPr>
          <a:xfrm>
            <a:off x="7346578" y="3484321"/>
            <a:ext cx="1887964" cy="430374"/>
          </a:xfrm>
          <a:prstGeom prst="rect">
            <a:avLst/>
          </a:prstGeom>
          <a:noFill/>
        </p:spPr>
        <p:txBody>
          <a:bodyPr wrap="square" rtlCol="0">
            <a:noAutofit/>
          </a:bodyPr>
          <a:lstStyle/>
          <a:p>
            <a:pPr algn="ctr">
              <a:lnSpc>
                <a:spcPct val="120000"/>
              </a:lnSpc>
            </a:pPr>
            <a:r>
              <a:rPr lang="zh-CN" altLang="en-US" sz="2000" dirty="0">
                <a:gradFill>
                  <a:gsLst>
                    <a:gs pos="34000">
                      <a:schemeClr val="accent1"/>
                    </a:gs>
                    <a:gs pos="100000">
                      <a:schemeClr val="accent1">
                        <a:lumMod val="75000"/>
                      </a:schemeClr>
                    </a:gs>
                  </a:gsLst>
                  <a:path path="circle">
                    <a:fillToRect r="100000" b="100000"/>
                  </a:path>
                </a:gradFill>
                <a:ea typeface="Microsoft YaHei" panose="020B0503020204020204" pitchFamily="34" charset="-122"/>
                <a:cs typeface="+mn-ea"/>
                <a:sym typeface="+mn-lt"/>
              </a:rPr>
              <a:t>创新 </a:t>
            </a:r>
          </a:p>
        </p:txBody>
      </p:sp>
      <p:sp>
        <p:nvSpPr>
          <p:cNvPr id="42" name="矩形: 圆角 41">
            <a:extLst>
              <a:ext uri="{FF2B5EF4-FFF2-40B4-BE49-F238E27FC236}">
                <a16:creationId xmlns:a16="http://schemas.microsoft.com/office/drawing/2014/main" id="{B90DC415-8CFB-4BBF-BDFB-7442F2D02D86}"/>
              </a:ext>
            </a:extLst>
          </p:cNvPr>
          <p:cNvSpPr/>
          <p:nvPr/>
        </p:nvSpPr>
        <p:spPr>
          <a:xfrm>
            <a:off x="9492845" y="2485319"/>
            <a:ext cx="1984550" cy="3224601"/>
          </a:xfrm>
          <a:prstGeom prst="roundRect">
            <a:avLst>
              <a:gd name="adj" fmla="val 10462"/>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44" name="椭圆 43">
            <a:extLst>
              <a:ext uri="{FF2B5EF4-FFF2-40B4-BE49-F238E27FC236}">
                <a16:creationId xmlns:a16="http://schemas.microsoft.com/office/drawing/2014/main" id="{E93D44B2-B991-40E1-8FCA-8486C5F3C1B0}"/>
              </a:ext>
            </a:extLst>
          </p:cNvPr>
          <p:cNvSpPr/>
          <p:nvPr/>
        </p:nvSpPr>
        <p:spPr>
          <a:xfrm>
            <a:off x="9880259" y="2847337"/>
            <a:ext cx="1209721" cy="1209721"/>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45" name="椭圆 44">
            <a:extLst>
              <a:ext uri="{FF2B5EF4-FFF2-40B4-BE49-F238E27FC236}">
                <a16:creationId xmlns:a16="http://schemas.microsoft.com/office/drawing/2014/main" id="{51BFAB40-49A5-44EF-B0C3-A8E870553729}"/>
              </a:ext>
            </a:extLst>
          </p:cNvPr>
          <p:cNvSpPr/>
          <p:nvPr/>
        </p:nvSpPr>
        <p:spPr>
          <a:xfrm>
            <a:off x="9757209" y="2724287"/>
            <a:ext cx="1455822" cy="1455822"/>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46" name="文本框 45">
            <a:extLst>
              <a:ext uri="{FF2B5EF4-FFF2-40B4-BE49-F238E27FC236}">
                <a16:creationId xmlns:a16="http://schemas.microsoft.com/office/drawing/2014/main" id="{237A9F67-B766-470D-9F42-E662A9045080}"/>
              </a:ext>
            </a:extLst>
          </p:cNvPr>
          <p:cNvSpPr txBox="1"/>
          <p:nvPr/>
        </p:nvSpPr>
        <p:spPr>
          <a:xfrm>
            <a:off x="9541138" y="4569253"/>
            <a:ext cx="1887964" cy="430374"/>
          </a:xfrm>
          <a:prstGeom prst="rect">
            <a:avLst/>
          </a:prstGeom>
          <a:noFill/>
        </p:spPr>
        <p:txBody>
          <a:bodyPr wrap="square" rtlCol="0">
            <a:noAutofit/>
          </a:bodyPr>
          <a:lstStyle/>
          <a:p>
            <a:pPr algn="ctr">
              <a:lnSpc>
                <a:spcPct val="120000"/>
              </a:lnSpc>
            </a:pPr>
            <a:r>
              <a:rPr lang="zh-CN" altLang="en-US" sz="2000" dirty="0">
                <a:gradFill>
                  <a:gsLst>
                    <a:gs pos="34000">
                      <a:schemeClr val="accent1"/>
                    </a:gs>
                    <a:gs pos="100000">
                      <a:schemeClr val="accent1">
                        <a:lumMod val="75000"/>
                      </a:schemeClr>
                    </a:gs>
                  </a:gsLst>
                  <a:path path="circle">
                    <a:fillToRect r="100000" b="100000"/>
                  </a:path>
                </a:gradFill>
                <a:ea typeface="Microsoft YaHei" panose="020B0503020204020204" pitchFamily="34" charset="-122"/>
                <a:cs typeface="+mn-ea"/>
                <a:sym typeface="+mn-lt"/>
              </a:rPr>
              <a:t>沈航校风</a:t>
            </a:r>
          </a:p>
        </p:txBody>
      </p:sp>
      <p:sp>
        <p:nvSpPr>
          <p:cNvPr id="53" name="图形 46">
            <a:extLst>
              <a:ext uri="{FF2B5EF4-FFF2-40B4-BE49-F238E27FC236}">
                <a16:creationId xmlns:a16="http://schemas.microsoft.com/office/drawing/2014/main" id="{1EFA2AE1-56DC-4145-9721-A204327357AF}"/>
              </a:ext>
            </a:extLst>
          </p:cNvPr>
          <p:cNvSpPr/>
          <p:nvPr/>
        </p:nvSpPr>
        <p:spPr>
          <a:xfrm>
            <a:off x="3541483" y="2007309"/>
            <a:ext cx="719915" cy="719915"/>
          </a:xfrm>
          <a:custGeom>
            <a:avLst/>
            <a:gdLst>
              <a:gd name="connsiteX0" fmla="*/ 719915 w 719915"/>
              <a:gd name="connsiteY0" fmla="*/ 301900 h 719915"/>
              <a:gd name="connsiteX1" fmla="*/ 693822 w 719915"/>
              <a:gd name="connsiteY1" fmla="*/ 301900 h 719915"/>
              <a:gd name="connsiteX2" fmla="*/ 654934 w 719915"/>
              <a:gd name="connsiteY2" fmla="*/ 322362 h 719915"/>
              <a:gd name="connsiteX3" fmla="*/ 641095 w 719915"/>
              <a:gd name="connsiteY3" fmla="*/ 316670 h 719915"/>
              <a:gd name="connsiteX4" fmla="*/ 592177 w 719915"/>
              <a:gd name="connsiteY4" fmla="*/ 304428 h 719915"/>
              <a:gd name="connsiteX5" fmla="*/ 592177 w 719915"/>
              <a:gd name="connsiteY5" fmla="*/ 298866 h 719915"/>
              <a:gd name="connsiteX6" fmla="*/ 627023 w 719915"/>
              <a:gd name="connsiteY6" fmla="*/ 232231 h 719915"/>
              <a:gd name="connsiteX7" fmla="*/ 627023 w 719915"/>
              <a:gd name="connsiteY7" fmla="*/ 211934 h 719915"/>
              <a:gd name="connsiteX8" fmla="*/ 548237 w 719915"/>
              <a:gd name="connsiteY8" fmla="*/ 127761 h 719915"/>
              <a:gd name="connsiteX9" fmla="*/ 541677 w 719915"/>
              <a:gd name="connsiteY9" fmla="*/ 127891 h 719915"/>
              <a:gd name="connsiteX10" fmla="*/ 554361 w 719915"/>
              <a:gd name="connsiteY10" fmla="*/ 98199 h 719915"/>
              <a:gd name="connsiteX11" fmla="*/ 492872 w 719915"/>
              <a:gd name="connsiteY11" fmla="*/ 36728 h 719915"/>
              <a:gd name="connsiteX12" fmla="*/ 456626 w 719915"/>
              <a:gd name="connsiteY12" fmla="*/ 60320 h 719915"/>
              <a:gd name="connsiteX13" fmla="*/ 413162 w 719915"/>
              <a:gd name="connsiteY13" fmla="*/ 42290 h 719915"/>
              <a:gd name="connsiteX14" fmla="*/ 404209 w 719915"/>
              <a:gd name="connsiteY14" fmla="*/ 0 h 719915"/>
              <a:gd name="connsiteX15" fmla="*/ 315718 w 719915"/>
              <a:gd name="connsiteY15" fmla="*/ 0 h 719915"/>
              <a:gd name="connsiteX16" fmla="*/ 306765 w 719915"/>
              <a:gd name="connsiteY16" fmla="*/ 42302 h 719915"/>
              <a:gd name="connsiteX17" fmla="*/ 263300 w 719915"/>
              <a:gd name="connsiteY17" fmla="*/ 60331 h 719915"/>
              <a:gd name="connsiteX18" fmla="*/ 227055 w 719915"/>
              <a:gd name="connsiteY18" fmla="*/ 36740 h 719915"/>
              <a:gd name="connsiteX19" fmla="*/ 165617 w 719915"/>
              <a:gd name="connsiteY19" fmla="*/ 98176 h 719915"/>
              <a:gd name="connsiteX20" fmla="*/ 178085 w 719915"/>
              <a:gd name="connsiteY20" fmla="*/ 127891 h 719915"/>
              <a:gd name="connsiteX21" fmla="*/ 176680 w 719915"/>
              <a:gd name="connsiteY21" fmla="*/ 127772 h 719915"/>
              <a:gd name="connsiteX22" fmla="*/ 117589 w 719915"/>
              <a:gd name="connsiteY22" fmla="*/ 150683 h 719915"/>
              <a:gd name="connsiteX23" fmla="*/ 92892 w 719915"/>
              <a:gd name="connsiteY23" fmla="*/ 209008 h 719915"/>
              <a:gd name="connsiteX24" fmla="*/ 92892 w 719915"/>
              <a:gd name="connsiteY24" fmla="*/ 232231 h 719915"/>
              <a:gd name="connsiteX25" fmla="*/ 127727 w 719915"/>
              <a:gd name="connsiteY25" fmla="*/ 298855 h 719915"/>
              <a:gd name="connsiteX26" fmla="*/ 127727 w 719915"/>
              <a:gd name="connsiteY26" fmla="*/ 304428 h 719915"/>
              <a:gd name="connsiteX27" fmla="*/ 95818 w 719915"/>
              <a:gd name="connsiteY27" fmla="*/ 312405 h 719915"/>
              <a:gd name="connsiteX28" fmla="*/ 37981 w 719915"/>
              <a:gd name="connsiteY28" fmla="*/ 278677 h 719915"/>
              <a:gd name="connsiteX29" fmla="*/ 0 w 719915"/>
              <a:gd name="connsiteY29" fmla="*/ 278677 h 719915"/>
              <a:gd name="connsiteX30" fmla="*/ 0 w 719915"/>
              <a:gd name="connsiteY30" fmla="*/ 519282 h 719915"/>
              <a:gd name="connsiteX31" fmla="*/ 114233 w 719915"/>
              <a:gd name="connsiteY31" fmla="*/ 557354 h 719915"/>
              <a:gd name="connsiteX32" fmla="*/ 136481 w 719915"/>
              <a:gd name="connsiteY32" fmla="*/ 557354 h 719915"/>
              <a:gd name="connsiteX33" fmla="*/ 139259 w 719915"/>
              <a:gd name="connsiteY33" fmla="*/ 547625 h 719915"/>
              <a:gd name="connsiteX34" fmla="*/ 174275 w 719915"/>
              <a:gd name="connsiteY34" fmla="*/ 568641 h 719915"/>
              <a:gd name="connsiteX35" fmla="*/ 209138 w 719915"/>
              <a:gd name="connsiteY35" fmla="*/ 603669 h 719915"/>
              <a:gd name="connsiteX36" fmla="*/ 243973 w 719915"/>
              <a:gd name="connsiteY36" fmla="*/ 638504 h 719915"/>
              <a:gd name="connsiteX37" fmla="*/ 278807 w 719915"/>
              <a:gd name="connsiteY37" fmla="*/ 673338 h 719915"/>
              <a:gd name="connsiteX38" fmla="*/ 314918 w 719915"/>
              <a:gd name="connsiteY38" fmla="*/ 708303 h 719915"/>
              <a:gd name="connsiteX39" fmla="*/ 335271 w 719915"/>
              <a:gd name="connsiteY39" fmla="*/ 702010 h 719915"/>
              <a:gd name="connsiteX40" fmla="*/ 345556 w 719915"/>
              <a:gd name="connsiteY40" fmla="*/ 711093 h 719915"/>
              <a:gd name="connsiteX41" fmla="*/ 368922 w 719915"/>
              <a:gd name="connsiteY41" fmla="*/ 719915 h 719915"/>
              <a:gd name="connsiteX42" fmla="*/ 371070 w 719915"/>
              <a:gd name="connsiteY42" fmla="*/ 719915 h 719915"/>
              <a:gd name="connsiteX43" fmla="*/ 406359 w 719915"/>
              <a:gd name="connsiteY43" fmla="*/ 685035 h 719915"/>
              <a:gd name="connsiteX44" fmla="*/ 441193 w 719915"/>
              <a:gd name="connsiteY44" fmla="*/ 650201 h 719915"/>
              <a:gd name="connsiteX45" fmla="*/ 476028 w 719915"/>
              <a:gd name="connsiteY45" fmla="*/ 615331 h 719915"/>
              <a:gd name="connsiteX46" fmla="*/ 510907 w 719915"/>
              <a:gd name="connsiteY46" fmla="*/ 579703 h 719915"/>
              <a:gd name="connsiteX47" fmla="*/ 510732 w 719915"/>
              <a:gd name="connsiteY47" fmla="*/ 576222 h 719915"/>
              <a:gd name="connsiteX48" fmla="*/ 719915 w 719915"/>
              <a:gd name="connsiteY48" fmla="*/ 471639 h 719915"/>
              <a:gd name="connsiteX49" fmla="*/ 603800 w 719915"/>
              <a:gd name="connsiteY49" fmla="*/ 211934 h 719915"/>
              <a:gd name="connsiteX50" fmla="*/ 603800 w 719915"/>
              <a:gd name="connsiteY50" fmla="*/ 232231 h 719915"/>
              <a:gd name="connsiteX51" fmla="*/ 574737 w 719915"/>
              <a:gd name="connsiteY51" fmla="*/ 282475 h 719915"/>
              <a:gd name="connsiteX52" fmla="*/ 568932 w 719915"/>
              <a:gd name="connsiteY52" fmla="*/ 285832 h 719915"/>
              <a:gd name="connsiteX53" fmla="*/ 568977 w 719915"/>
              <a:gd name="connsiteY53" fmla="*/ 322577 h 719915"/>
              <a:gd name="connsiteX54" fmla="*/ 626989 w 719915"/>
              <a:gd name="connsiteY54" fmla="*/ 337068 h 719915"/>
              <a:gd name="connsiteX55" fmla="*/ 499296 w 719915"/>
              <a:gd name="connsiteY55" fmla="*/ 404277 h 719915"/>
              <a:gd name="connsiteX56" fmla="*/ 499296 w 719915"/>
              <a:gd name="connsiteY56" fmla="*/ 372997 h 719915"/>
              <a:gd name="connsiteX57" fmla="*/ 482667 w 719915"/>
              <a:gd name="connsiteY57" fmla="*/ 332533 h 719915"/>
              <a:gd name="connsiteX58" fmla="*/ 522519 w 719915"/>
              <a:gd name="connsiteY58" fmla="*/ 322577 h 719915"/>
              <a:gd name="connsiteX59" fmla="*/ 522519 w 719915"/>
              <a:gd name="connsiteY59" fmla="*/ 285803 h 719915"/>
              <a:gd name="connsiteX60" fmla="*/ 516725 w 719915"/>
              <a:gd name="connsiteY60" fmla="*/ 282453 h 719915"/>
              <a:gd name="connsiteX61" fmla="*/ 487684 w 719915"/>
              <a:gd name="connsiteY61" fmla="*/ 232231 h 719915"/>
              <a:gd name="connsiteX62" fmla="*/ 487684 w 719915"/>
              <a:gd name="connsiteY62" fmla="*/ 209008 h 719915"/>
              <a:gd name="connsiteX63" fmla="*/ 505322 w 719915"/>
              <a:gd name="connsiteY63" fmla="*/ 167335 h 719915"/>
              <a:gd name="connsiteX64" fmla="*/ 547539 w 719915"/>
              <a:gd name="connsiteY64" fmla="*/ 150983 h 719915"/>
              <a:gd name="connsiteX65" fmla="*/ 603800 w 719915"/>
              <a:gd name="connsiteY65" fmla="*/ 211934 h 719915"/>
              <a:gd name="connsiteX66" fmla="*/ 377465 w 719915"/>
              <a:gd name="connsiteY66" fmla="*/ 395149 h 719915"/>
              <a:gd name="connsiteX67" fmla="*/ 324902 w 719915"/>
              <a:gd name="connsiteY67" fmla="*/ 378350 h 719915"/>
              <a:gd name="connsiteX68" fmla="*/ 250498 w 719915"/>
              <a:gd name="connsiteY68" fmla="*/ 374960 h 719915"/>
              <a:gd name="connsiteX69" fmla="*/ 243842 w 719915"/>
              <a:gd name="connsiteY69" fmla="*/ 376434 h 719915"/>
              <a:gd name="connsiteX70" fmla="*/ 243842 w 719915"/>
              <a:gd name="connsiteY70" fmla="*/ 372997 h 719915"/>
              <a:gd name="connsiteX71" fmla="*/ 270224 w 719915"/>
              <a:gd name="connsiteY71" fmla="*/ 339195 h 719915"/>
              <a:gd name="connsiteX72" fmla="*/ 336734 w 719915"/>
              <a:gd name="connsiteY72" fmla="*/ 322577 h 719915"/>
              <a:gd name="connsiteX73" fmla="*/ 336734 w 719915"/>
              <a:gd name="connsiteY73" fmla="*/ 285803 h 719915"/>
              <a:gd name="connsiteX74" fmla="*/ 330940 w 719915"/>
              <a:gd name="connsiteY74" fmla="*/ 282453 h 719915"/>
              <a:gd name="connsiteX75" fmla="*/ 301900 w 719915"/>
              <a:gd name="connsiteY75" fmla="*/ 232231 h 719915"/>
              <a:gd name="connsiteX76" fmla="*/ 301900 w 719915"/>
              <a:gd name="connsiteY76" fmla="*/ 209008 h 719915"/>
              <a:gd name="connsiteX77" fmla="*/ 319538 w 719915"/>
              <a:gd name="connsiteY77" fmla="*/ 167335 h 719915"/>
              <a:gd name="connsiteX78" fmla="*/ 361754 w 719915"/>
              <a:gd name="connsiteY78" fmla="*/ 150983 h 719915"/>
              <a:gd name="connsiteX79" fmla="*/ 418015 w 719915"/>
              <a:gd name="connsiteY79" fmla="*/ 211934 h 719915"/>
              <a:gd name="connsiteX80" fmla="*/ 418015 w 719915"/>
              <a:gd name="connsiteY80" fmla="*/ 232231 h 719915"/>
              <a:gd name="connsiteX81" fmla="*/ 388953 w 719915"/>
              <a:gd name="connsiteY81" fmla="*/ 282475 h 719915"/>
              <a:gd name="connsiteX82" fmla="*/ 383147 w 719915"/>
              <a:gd name="connsiteY82" fmla="*/ 285832 h 719915"/>
              <a:gd name="connsiteX83" fmla="*/ 383192 w 719915"/>
              <a:gd name="connsiteY83" fmla="*/ 322577 h 719915"/>
              <a:gd name="connsiteX84" fmla="*/ 449691 w 719915"/>
              <a:gd name="connsiteY84" fmla="*/ 339195 h 719915"/>
              <a:gd name="connsiteX85" fmla="*/ 476073 w 719915"/>
              <a:gd name="connsiteY85" fmla="*/ 372997 h 719915"/>
              <a:gd name="connsiteX86" fmla="*/ 476073 w 719915"/>
              <a:gd name="connsiteY86" fmla="*/ 416507 h 719915"/>
              <a:gd name="connsiteX87" fmla="*/ 473203 w 719915"/>
              <a:gd name="connsiteY87" fmla="*/ 418015 h 719915"/>
              <a:gd name="connsiteX88" fmla="*/ 466088 w 719915"/>
              <a:gd name="connsiteY88" fmla="*/ 418015 h 719915"/>
              <a:gd name="connsiteX89" fmla="*/ 394702 w 719915"/>
              <a:gd name="connsiteY89" fmla="*/ 397615 h 719915"/>
              <a:gd name="connsiteX90" fmla="*/ 377465 w 719915"/>
              <a:gd name="connsiteY90" fmla="*/ 395149 h 719915"/>
              <a:gd name="connsiteX91" fmla="*/ 246445 w 719915"/>
              <a:gd name="connsiteY91" fmla="*/ 173787 h 719915"/>
              <a:gd name="connsiteX92" fmla="*/ 359958 w 719915"/>
              <a:gd name="connsiteY92" fmla="*/ 104504 h 719915"/>
              <a:gd name="connsiteX93" fmla="*/ 472994 w 719915"/>
              <a:gd name="connsiteY93" fmla="*/ 172852 h 719915"/>
              <a:gd name="connsiteX94" fmla="*/ 464461 w 719915"/>
              <a:gd name="connsiteY94" fmla="*/ 209008 h 719915"/>
              <a:gd name="connsiteX95" fmla="*/ 464461 w 719915"/>
              <a:gd name="connsiteY95" fmla="*/ 232231 h 719915"/>
              <a:gd name="connsiteX96" fmla="*/ 499296 w 719915"/>
              <a:gd name="connsiteY96" fmla="*/ 298855 h 719915"/>
              <a:gd name="connsiteX97" fmla="*/ 499296 w 719915"/>
              <a:gd name="connsiteY97" fmla="*/ 304428 h 719915"/>
              <a:gd name="connsiteX98" fmla="*/ 452850 w 719915"/>
              <a:gd name="connsiteY98" fmla="*/ 316057 h 719915"/>
              <a:gd name="connsiteX99" fmla="*/ 406392 w 719915"/>
              <a:gd name="connsiteY99" fmla="*/ 304428 h 719915"/>
              <a:gd name="connsiteX100" fmla="*/ 406392 w 719915"/>
              <a:gd name="connsiteY100" fmla="*/ 298866 h 719915"/>
              <a:gd name="connsiteX101" fmla="*/ 441238 w 719915"/>
              <a:gd name="connsiteY101" fmla="*/ 232231 h 719915"/>
              <a:gd name="connsiteX102" fmla="*/ 441238 w 719915"/>
              <a:gd name="connsiteY102" fmla="*/ 211934 h 719915"/>
              <a:gd name="connsiteX103" fmla="*/ 362453 w 719915"/>
              <a:gd name="connsiteY103" fmla="*/ 127761 h 719915"/>
              <a:gd name="connsiteX104" fmla="*/ 303363 w 719915"/>
              <a:gd name="connsiteY104" fmla="*/ 150673 h 719915"/>
              <a:gd name="connsiteX105" fmla="*/ 278677 w 719915"/>
              <a:gd name="connsiteY105" fmla="*/ 209008 h 719915"/>
              <a:gd name="connsiteX106" fmla="*/ 278677 w 719915"/>
              <a:gd name="connsiteY106" fmla="*/ 232231 h 719915"/>
              <a:gd name="connsiteX107" fmla="*/ 313511 w 719915"/>
              <a:gd name="connsiteY107" fmla="*/ 298855 h 719915"/>
              <a:gd name="connsiteX108" fmla="*/ 313511 w 719915"/>
              <a:gd name="connsiteY108" fmla="*/ 304428 h 719915"/>
              <a:gd name="connsiteX109" fmla="*/ 267065 w 719915"/>
              <a:gd name="connsiteY109" fmla="*/ 316057 h 719915"/>
              <a:gd name="connsiteX110" fmla="*/ 220608 w 719915"/>
              <a:gd name="connsiteY110" fmla="*/ 304428 h 719915"/>
              <a:gd name="connsiteX111" fmla="*/ 220608 w 719915"/>
              <a:gd name="connsiteY111" fmla="*/ 298866 h 719915"/>
              <a:gd name="connsiteX112" fmla="*/ 255454 w 719915"/>
              <a:gd name="connsiteY112" fmla="*/ 232231 h 719915"/>
              <a:gd name="connsiteX113" fmla="*/ 255454 w 719915"/>
              <a:gd name="connsiteY113" fmla="*/ 211934 h 719915"/>
              <a:gd name="connsiteX114" fmla="*/ 246445 w 719915"/>
              <a:gd name="connsiteY114" fmla="*/ 173787 h 719915"/>
              <a:gd name="connsiteX115" fmla="*/ 193042 w 719915"/>
              <a:gd name="connsiteY115" fmla="*/ 103563 h 719915"/>
              <a:gd name="connsiteX116" fmla="*/ 230139 w 719915"/>
              <a:gd name="connsiteY116" fmla="*/ 66466 h 719915"/>
              <a:gd name="connsiteX117" fmla="*/ 262791 w 719915"/>
              <a:gd name="connsiteY117" fmla="*/ 87716 h 719915"/>
              <a:gd name="connsiteX118" fmla="*/ 269038 w 719915"/>
              <a:gd name="connsiteY118" fmla="*/ 83883 h 719915"/>
              <a:gd name="connsiteX119" fmla="*/ 319317 w 719915"/>
              <a:gd name="connsiteY119" fmla="*/ 63030 h 719915"/>
              <a:gd name="connsiteX120" fmla="*/ 326461 w 719915"/>
              <a:gd name="connsiteY120" fmla="*/ 61318 h 719915"/>
              <a:gd name="connsiteX121" fmla="*/ 334540 w 719915"/>
              <a:gd name="connsiteY121" fmla="*/ 23223 h 719915"/>
              <a:gd name="connsiteX122" fmla="*/ 385387 w 719915"/>
              <a:gd name="connsiteY122" fmla="*/ 23223 h 719915"/>
              <a:gd name="connsiteX123" fmla="*/ 393442 w 719915"/>
              <a:gd name="connsiteY123" fmla="*/ 61306 h 719915"/>
              <a:gd name="connsiteX124" fmla="*/ 400586 w 719915"/>
              <a:gd name="connsiteY124" fmla="*/ 63013 h 719915"/>
              <a:gd name="connsiteX125" fmla="*/ 450866 w 719915"/>
              <a:gd name="connsiteY125" fmla="*/ 83872 h 719915"/>
              <a:gd name="connsiteX126" fmla="*/ 457114 w 719915"/>
              <a:gd name="connsiteY126" fmla="*/ 87705 h 719915"/>
              <a:gd name="connsiteX127" fmla="*/ 489766 w 719915"/>
              <a:gd name="connsiteY127" fmla="*/ 66455 h 719915"/>
              <a:gd name="connsiteX128" fmla="*/ 526817 w 719915"/>
              <a:gd name="connsiteY128" fmla="*/ 103517 h 719915"/>
              <a:gd name="connsiteX129" fmla="*/ 513646 w 719915"/>
              <a:gd name="connsiteY129" fmla="*/ 134355 h 719915"/>
              <a:gd name="connsiteX130" fmla="*/ 489136 w 719915"/>
              <a:gd name="connsiteY130" fmla="*/ 150649 h 719915"/>
              <a:gd name="connsiteX131" fmla="*/ 487786 w 719915"/>
              <a:gd name="connsiteY131" fmla="*/ 152089 h 719915"/>
              <a:gd name="connsiteX132" fmla="*/ 359958 w 719915"/>
              <a:gd name="connsiteY132" fmla="*/ 81281 h 719915"/>
              <a:gd name="connsiteX133" fmla="*/ 231686 w 719915"/>
              <a:gd name="connsiteY133" fmla="*/ 152787 h 719915"/>
              <a:gd name="connsiteX134" fmla="*/ 206071 w 719915"/>
              <a:gd name="connsiteY134" fmla="*/ 134627 h 719915"/>
              <a:gd name="connsiteX135" fmla="*/ 150950 w 719915"/>
              <a:gd name="connsiteY135" fmla="*/ 322577 h 719915"/>
              <a:gd name="connsiteX136" fmla="*/ 150950 w 719915"/>
              <a:gd name="connsiteY136" fmla="*/ 285803 h 719915"/>
              <a:gd name="connsiteX137" fmla="*/ 145156 w 719915"/>
              <a:gd name="connsiteY137" fmla="*/ 282453 h 719915"/>
              <a:gd name="connsiteX138" fmla="*/ 116115 w 719915"/>
              <a:gd name="connsiteY138" fmla="*/ 232231 h 719915"/>
              <a:gd name="connsiteX139" fmla="*/ 116115 w 719915"/>
              <a:gd name="connsiteY139" fmla="*/ 209008 h 719915"/>
              <a:gd name="connsiteX140" fmla="*/ 133754 w 719915"/>
              <a:gd name="connsiteY140" fmla="*/ 167335 h 719915"/>
              <a:gd name="connsiteX141" fmla="*/ 175970 w 719915"/>
              <a:gd name="connsiteY141" fmla="*/ 150983 h 719915"/>
              <a:gd name="connsiteX142" fmla="*/ 232231 w 719915"/>
              <a:gd name="connsiteY142" fmla="*/ 211934 h 719915"/>
              <a:gd name="connsiteX143" fmla="*/ 232231 w 719915"/>
              <a:gd name="connsiteY143" fmla="*/ 232231 h 719915"/>
              <a:gd name="connsiteX144" fmla="*/ 203168 w 719915"/>
              <a:gd name="connsiteY144" fmla="*/ 282475 h 719915"/>
              <a:gd name="connsiteX145" fmla="*/ 197363 w 719915"/>
              <a:gd name="connsiteY145" fmla="*/ 285832 h 719915"/>
              <a:gd name="connsiteX146" fmla="*/ 197408 w 719915"/>
              <a:gd name="connsiteY146" fmla="*/ 322577 h 719915"/>
              <a:gd name="connsiteX147" fmla="*/ 237248 w 719915"/>
              <a:gd name="connsiteY147" fmla="*/ 332533 h 719915"/>
              <a:gd name="connsiteX148" fmla="*/ 220619 w 719915"/>
              <a:gd name="connsiteY148" fmla="*/ 372997 h 719915"/>
              <a:gd name="connsiteX149" fmla="*/ 220619 w 719915"/>
              <a:gd name="connsiteY149" fmla="*/ 381599 h 719915"/>
              <a:gd name="connsiteX150" fmla="*/ 184401 w 719915"/>
              <a:gd name="connsiteY150" fmla="*/ 389650 h 719915"/>
              <a:gd name="connsiteX151" fmla="*/ 185342 w 719915"/>
              <a:gd name="connsiteY151" fmla="*/ 386361 h 719915"/>
              <a:gd name="connsiteX152" fmla="*/ 185785 w 719915"/>
              <a:gd name="connsiteY152" fmla="*/ 364901 h 719915"/>
              <a:gd name="connsiteX153" fmla="*/ 124546 w 719915"/>
              <a:gd name="connsiteY153" fmla="*/ 329177 h 719915"/>
              <a:gd name="connsiteX154" fmla="*/ 23223 w 719915"/>
              <a:gd name="connsiteY154" fmla="*/ 301900 h 719915"/>
              <a:gd name="connsiteX155" fmla="*/ 31688 w 719915"/>
              <a:gd name="connsiteY155" fmla="*/ 301900 h 719915"/>
              <a:gd name="connsiteX156" fmla="*/ 115197 w 719915"/>
              <a:gd name="connsiteY156" fmla="*/ 350609 h 719915"/>
              <a:gd name="connsiteX157" fmla="*/ 73060 w 719915"/>
              <a:gd name="connsiteY157" fmla="*/ 519152 h 719915"/>
              <a:gd name="connsiteX158" fmla="*/ 23223 w 719915"/>
              <a:gd name="connsiteY158" fmla="*/ 502533 h 719915"/>
              <a:gd name="connsiteX159" fmla="*/ 117998 w 719915"/>
              <a:gd name="connsiteY159" fmla="*/ 534131 h 719915"/>
              <a:gd name="connsiteX160" fmla="*/ 95143 w 719915"/>
              <a:gd name="connsiteY160" fmla="*/ 526516 h 719915"/>
              <a:gd name="connsiteX161" fmla="*/ 136078 w 719915"/>
              <a:gd name="connsiteY161" fmla="*/ 362792 h 719915"/>
              <a:gd name="connsiteX162" fmla="*/ 162561 w 719915"/>
              <a:gd name="connsiteY162" fmla="*/ 378237 h 719915"/>
              <a:gd name="connsiteX163" fmla="*/ 162561 w 719915"/>
              <a:gd name="connsiteY163" fmla="*/ 381554 h 719915"/>
              <a:gd name="connsiteX164" fmla="*/ 118973 w 719915"/>
              <a:gd name="connsiteY164" fmla="*/ 534131 h 719915"/>
              <a:gd name="connsiteX165" fmla="*/ 197396 w 719915"/>
              <a:gd name="connsiteY165" fmla="*/ 567559 h 719915"/>
              <a:gd name="connsiteX166" fmla="*/ 201206 w 719915"/>
              <a:gd name="connsiteY166" fmla="*/ 558352 h 719915"/>
              <a:gd name="connsiteX167" fmla="*/ 221618 w 719915"/>
              <a:gd name="connsiteY167" fmla="*/ 537941 h 719915"/>
              <a:gd name="connsiteX168" fmla="*/ 230824 w 719915"/>
              <a:gd name="connsiteY168" fmla="*/ 534131 h 719915"/>
              <a:gd name="connsiteX169" fmla="*/ 243842 w 719915"/>
              <a:gd name="connsiteY169" fmla="*/ 547148 h 719915"/>
              <a:gd name="connsiteX170" fmla="*/ 240032 w 719915"/>
              <a:gd name="connsiteY170" fmla="*/ 556355 h 719915"/>
              <a:gd name="connsiteX171" fmla="*/ 219621 w 719915"/>
              <a:gd name="connsiteY171" fmla="*/ 576767 h 719915"/>
              <a:gd name="connsiteX172" fmla="*/ 210414 w 719915"/>
              <a:gd name="connsiteY172" fmla="*/ 580577 h 719915"/>
              <a:gd name="connsiteX173" fmla="*/ 197396 w 719915"/>
              <a:gd name="connsiteY173" fmla="*/ 567559 h 719915"/>
              <a:gd name="connsiteX174" fmla="*/ 232231 w 719915"/>
              <a:gd name="connsiteY174" fmla="*/ 602393 h 719915"/>
              <a:gd name="connsiteX175" fmla="*/ 236041 w 719915"/>
              <a:gd name="connsiteY175" fmla="*/ 593187 h 719915"/>
              <a:gd name="connsiteX176" fmla="*/ 256452 w 719915"/>
              <a:gd name="connsiteY176" fmla="*/ 572775 h 719915"/>
              <a:gd name="connsiteX177" fmla="*/ 265659 w 719915"/>
              <a:gd name="connsiteY177" fmla="*/ 568965 h 719915"/>
              <a:gd name="connsiteX178" fmla="*/ 278677 w 719915"/>
              <a:gd name="connsiteY178" fmla="*/ 581983 h 719915"/>
              <a:gd name="connsiteX179" fmla="*/ 274867 w 719915"/>
              <a:gd name="connsiteY179" fmla="*/ 591190 h 719915"/>
              <a:gd name="connsiteX180" fmla="*/ 254455 w 719915"/>
              <a:gd name="connsiteY180" fmla="*/ 611601 h 719915"/>
              <a:gd name="connsiteX181" fmla="*/ 245249 w 719915"/>
              <a:gd name="connsiteY181" fmla="*/ 615411 h 719915"/>
              <a:gd name="connsiteX182" fmla="*/ 232231 w 719915"/>
              <a:gd name="connsiteY182" fmla="*/ 602393 h 719915"/>
              <a:gd name="connsiteX183" fmla="*/ 267065 w 719915"/>
              <a:gd name="connsiteY183" fmla="*/ 637228 h 719915"/>
              <a:gd name="connsiteX184" fmla="*/ 270875 w 719915"/>
              <a:gd name="connsiteY184" fmla="*/ 628021 h 719915"/>
              <a:gd name="connsiteX185" fmla="*/ 291287 w 719915"/>
              <a:gd name="connsiteY185" fmla="*/ 607610 h 719915"/>
              <a:gd name="connsiteX186" fmla="*/ 300493 w 719915"/>
              <a:gd name="connsiteY186" fmla="*/ 603800 h 719915"/>
              <a:gd name="connsiteX187" fmla="*/ 313511 w 719915"/>
              <a:gd name="connsiteY187" fmla="*/ 616818 h 719915"/>
              <a:gd name="connsiteX188" fmla="*/ 309701 w 719915"/>
              <a:gd name="connsiteY188" fmla="*/ 626024 h 719915"/>
              <a:gd name="connsiteX189" fmla="*/ 289290 w 719915"/>
              <a:gd name="connsiteY189" fmla="*/ 646436 h 719915"/>
              <a:gd name="connsiteX190" fmla="*/ 280083 w 719915"/>
              <a:gd name="connsiteY190" fmla="*/ 650246 h 719915"/>
              <a:gd name="connsiteX191" fmla="*/ 267065 w 719915"/>
              <a:gd name="connsiteY191" fmla="*/ 637228 h 719915"/>
              <a:gd name="connsiteX192" fmla="*/ 314918 w 719915"/>
              <a:gd name="connsiteY192" fmla="*/ 685080 h 719915"/>
              <a:gd name="connsiteX193" fmla="*/ 301900 w 719915"/>
              <a:gd name="connsiteY193" fmla="*/ 672062 h 719915"/>
              <a:gd name="connsiteX194" fmla="*/ 305710 w 719915"/>
              <a:gd name="connsiteY194" fmla="*/ 662856 h 719915"/>
              <a:gd name="connsiteX195" fmla="*/ 326122 w 719915"/>
              <a:gd name="connsiteY195" fmla="*/ 642444 h 719915"/>
              <a:gd name="connsiteX196" fmla="*/ 335328 w 719915"/>
              <a:gd name="connsiteY196" fmla="*/ 638634 h 719915"/>
              <a:gd name="connsiteX197" fmla="*/ 348346 w 719915"/>
              <a:gd name="connsiteY197" fmla="*/ 651652 h 719915"/>
              <a:gd name="connsiteX198" fmla="*/ 344536 w 719915"/>
              <a:gd name="connsiteY198" fmla="*/ 660859 h 719915"/>
              <a:gd name="connsiteX199" fmla="*/ 324124 w 719915"/>
              <a:gd name="connsiteY199" fmla="*/ 681270 h 719915"/>
              <a:gd name="connsiteX200" fmla="*/ 314918 w 719915"/>
              <a:gd name="connsiteY200" fmla="*/ 685080 h 719915"/>
              <a:gd name="connsiteX201" fmla="*/ 371070 w 719915"/>
              <a:gd name="connsiteY201" fmla="*/ 696692 h 719915"/>
              <a:gd name="connsiteX202" fmla="*/ 368922 w 719915"/>
              <a:gd name="connsiteY202" fmla="*/ 696692 h 719915"/>
              <a:gd name="connsiteX203" fmla="*/ 360921 w 719915"/>
              <a:gd name="connsiteY203" fmla="*/ 693658 h 719915"/>
              <a:gd name="connsiteX204" fmla="*/ 352236 w 719915"/>
              <a:gd name="connsiteY204" fmla="*/ 685999 h 719915"/>
              <a:gd name="connsiteX205" fmla="*/ 360956 w 719915"/>
              <a:gd name="connsiteY205" fmla="*/ 677279 h 719915"/>
              <a:gd name="connsiteX206" fmla="*/ 368270 w 719915"/>
              <a:gd name="connsiteY206" fmla="*/ 666489 h 719915"/>
              <a:gd name="connsiteX207" fmla="*/ 378826 w 719915"/>
              <a:gd name="connsiteY207" fmla="*/ 675277 h 719915"/>
              <a:gd name="connsiteX208" fmla="*/ 383181 w 719915"/>
              <a:gd name="connsiteY208" fmla="*/ 684581 h 719915"/>
              <a:gd name="connsiteX209" fmla="*/ 371070 w 719915"/>
              <a:gd name="connsiteY209" fmla="*/ 696692 h 719915"/>
              <a:gd name="connsiteX210" fmla="*/ 475199 w 719915"/>
              <a:gd name="connsiteY210" fmla="*/ 592188 h 719915"/>
              <a:gd name="connsiteX211" fmla="*/ 473193 w 719915"/>
              <a:gd name="connsiteY211" fmla="*/ 592188 h 719915"/>
              <a:gd name="connsiteX212" fmla="*/ 465204 w 719915"/>
              <a:gd name="connsiteY212" fmla="*/ 589285 h 719915"/>
              <a:gd name="connsiteX213" fmla="*/ 402237 w 719915"/>
              <a:gd name="connsiteY213" fmla="*/ 536813 h 719915"/>
              <a:gd name="connsiteX214" fmla="*/ 387359 w 719915"/>
              <a:gd name="connsiteY214" fmla="*/ 554661 h 719915"/>
              <a:gd name="connsiteX215" fmla="*/ 448507 w 719915"/>
              <a:gd name="connsiteY215" fmla="*/ 605608 h 719915"/>
              <a:gd name="connsiteX216" fmla="*/ 452850 w 719915"/>
              <a:gd name="connsiteY216" fmla="*/ 614912 h 719915"/>
              <a:gd name="connsiteX217" fmla="*/ 440739 w 719915"/>
              <a:gd name="connsiteY217" fmla="*/ 627023 h 719915"/>
              <a:gd name="connsiteX218" fmla="*/ 438205 w 719915"/>
              <a:gd name="connsiteY218" fmla="*/ 627023 h 719915"/>
              <a:gd name="connsiteX219" fmla="*/ 430460 w 719915"/>
              <a:gd name="connsiteY219" fmla="*/ 624210 h 719915"/>
              <a:gd name="connsiteX220" fmla="*/ 367390 w 719915"/>
              <a:gd name="connsiteY220" fmla="*/ 571658 h 719915"/>
              <a:gd name="connsiteX221" fmla="*/ 352513 w 719915"/>
              <a:gd name="connsiteY221" fmla="*/ 589506 h 719915"/>
              <a:gd name="connsiteX222" fmla="*/ 413661 w 719915"/>
              <a:gd name="connsiteY222" fmla="*/ 640460 h 719915"/>
              <a:gd name="connsiteX223" fmla="*/ 418015 w 719915"/>
              <a:gd name="connsiteY223" fmla="*/ 649747 h 719915"/>
              <a:gd name="connsiteX224" fmla="*/ 405904 w 719915"/>
              <a:gd name="connsiteY224" fmla="*/ 661857 h 719915"/>
              <a:gd name="connsiteX225" fmla="*/ 393686 w 719915"/>
              <a:gd name="connsiteY225" fmla="*/ 657435 h 719915"/>
              <a:gd name="connsiteX226" fmla="*/ 367771 w 719915"/>
              <a:gd name="connsiteY226" fmla="*/ 635833 h 719915"/>
              <a:gd name="connsiteX227" fmla="*/ 336592 w 719915"/>
              <a:gd name="connsiteY227" fmla="*/ 615542 h 719915"/>
              <a:gd name="connsiteX228" fmla="*/ 301758 w 719915"/>
              <a:gd name="connsiteY228" fmla="*/ 580707 h 719915"/>
              <a:gd name="connsiteX229" fmla="*/ 266923 w 719915"/>
              <a:gd name="connsiteY229" fmla="*/ 545873 h 719915"/>
              <a:gd name="connsiteX230" fmla="*/ 230824 w 719915"/>
              <a:gd name="connsiteY230" fmla="*/ 510907 h 719915"/>
              <a:gd name="connsiteX231" fmla="*/ 205198 w 719915"/>
              <a:gd name="connsiteY231" fmla="*/ 521520 h 719915"/>
              <a:gd name="connsiteX232" fmla="*/ 184786 w 719915"/>
              <a:gd name="connsiteY232" fmla="*/ 541932 h 719915"/>
              <a:gd name="connsiteX233" fmla="*/ 181532 w 719915"/>
              <a:gd name="connsiteY233" fmla="*/ 545906 h 719915"/>
              <a:gd name="connsiteX234" fmla="*/ 145864 w 719915"/>
              <a:gd name="connsiteY234" fmla="*/ 524503 h 719915"/>
              <a:gd name="connsiteX235" fmla="*/ 177132 w 719915"/>
              <a:gd name="connsiteY235" fmla="*/ 415067 h 719915"/>
              <a:gd name="connsiteX236" fmla="*/ 255522 w 719915"/>
              <a:gd name="connsiteY236" fmla="*/ 397638 h 719915"/>
              <a:gd name="connsiteX237" fmla="*/ 317821 w 719915"/>
              <a:gd name="connsiteY237" fmla="*/ 400456 h 719915"/>
              <a:gd name="connsiteX238" fmla="*/ 334926 w 719915"/>
              <a:gd name="connsiteY238" fmla="*/ 405928 h 719915"/>
              <a:gd name="connsiteX239" fmla="*/ 276937 w 719915"/>
              <a:gd name="connsiteY239" fmla="*/ 434922 h 719915"/>
              <a:gd name="connsiteX240" fmla="*/ 255454 w 719915"/>
              <a:gd name="connsiteY240" fmla="*/ 469711 h 719915"/>
              <a:gd name="connsiteX241" fmla="*/ 255454 w 719915"/>
              <a:gd name="connsiteY241" fmla="*/ 472007 h 719915"/>
              <a:gd name="connsiteX242" fmla="*/ 294354 w 719915"/>
              <a:gd name="connsiteY242" fmla="*/ 510907 h 719915"/>
              <a:gd name="connsiteX243" fmla="*/ 314362 w 719915"/>
              <a:gd name="connsiteY243" fmla="*/ 505357 h 719915"/>
              <a:gd name="connsiteX244" fmla="*/ 357599 w 719915"/>
              <a:gd name="connsiteY244" fmla="*/ 479429 h 719915"/>
              <a:gd name="connsiteX245" fmla="*/ 385443 w 719915"/>
              <a:gd name="connsiteY245" fmla="*/ 482111 h 719915"/>
              <a:gd name="connsiteX246" fmla="*/ 483551 w 719915"/>
              <a:gd name="connsiteY246" fmla="*/ 570405 h 719915"/>
              <a:gd name="connsiteX247" fmla="*/ 487684 w 719915"/>
              <a:gd name="connsiteY247" fmla="*/ 579703 h 719915"/>
              <a:gd name="connsiteX248" fmla="*/ 475199 w 719915"/>
              <a:gd name="connsiteY248" fmla="*/ 592188 h 719915"/>
              <a:gd name="connsiteX249" fmla="*/ 696692 w 719915"/>
              <a:gd name="connsiteY249" fmla="*/ 457284 h 719915"/>
              <a:gd name="connsiteX250" fmla="*/ 501071 w 719915"/>
              <a:gd name="connsiteY250" fmla="*/ 555102 h 719915"/>
              <a:gd name="connsiteX251" fmla="*/ 499075 w 719915"/>
              <a:gd name="connsiteY251" fmla="*/ 553163 h 719915"/>
              <a:gd name="connsiteX252" fmla="*/ 400984 w 719915"/>
              <a:gd name="connsiteY252" fmla="*/ 464869 h 719915"/>
              <a:gd name="connsiteX253" fmla="*/ 369698 w 719915"/>
              <a:gd name="connsiteY253" fmla="*/ 452850 h 719915"/>
              <a:gd name="connsiteX254" fmla="*/ 345642 w 719915"/>
              <a:gd name="connsiteY254" fmla="*/ 459518 h 719915"/>
              <a:gd name="connsiteX255" fmla="*/ 302388 w 719915"/>
              <a:gd name="connsiteY255" fmla="*/ 485456 h 719915"/>
              <a:gd name="connsiteX256" fmla="*/ 294354 w 719915"/>
              <a:gd name="connsiteY256" fmla="*/ 487684 h 719915"/>
              <a:gd name="connsiteX257" fmla="*/ 278677 w 719915"/>
              <a:gd name="connsiteY257" fmla="*/ 472007 h 719915"/>
              <a:gd name="connsiteX258" fmla="*/ 278677 w 719915"/>
              <a:gd name="connsiteY258" fmla="*/ 469711 h 719915"/>
              <a:gd name="connsiteX259" fmla="*/ 287340 w 719915"/>
              <a:gd name="connsiteY259" fmla="*/ 455696 h 719915"/>
              <a:gd name="connsiteX260" fmla="*/ 352111 w 719915"/>
              <a:gd name="connsiteY260" fmla="*/ 423310 h 719915"/>
              <a:gd name="connsiteX261" fmla="*/ 388300 w 719915"/>
              <a:gd name="connsiteY261" fmla="*/ 419954 h 719915"/>
              <a:gd name="connsiteX262" fmla="*/ 461270 w 719915"/>
              <a:gd name="connsiteY262" fmla="*/ 440796 h 719915"/>
              <a:gd name="connsiteX263" fmla="*/ 478942 w 719915"/>
              <a:gd name="connsiteY263" fmla="*/ 441238 h 719915"/>
              <a:gd name="connsiteX264" fmla="*/ 696692 w 719915"/>
              <a:gd name="connsiteY264" fmla="*/ 326631 h 7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719915" h="719915">
                <a:moveTo>
                  <a:pt x="719915" y="301900"/>
                </a:moveTo>
                <a:lnTo>
                  <a:pt x="693822" y="301900"/>
                </a:lnTo>
                <a:lnTo>
                  <a:pt x="654934" y="322362"/>
                </a:lnTo>
                <a:cubicBezTo>
                  <a:pt x="650558" y="319947"/>
                  <a:pt x="646005" y="317899"/>
                  <a:pt x="641095" y="316670"/>
                </a:cubicBezTo>
                <a:lnTo>
                  <a:pt x="592177" y="304428"/>
                </a:lnTo>
                <a:lnTo>
                  <a:pt x="592177" y="298866"/>
                </a:lnTo>
                <a:cubicBezTo>
                  <a:pt x="613818" y="283763"/>
                  <a:pt x="627023" y="258809"/>
                  <a:pt x="627023" y="232231"/>
                </a:cubicBezTo>
                <a:lnTo>
                  <a:pt x="627023" y="211934"/>
                </a:lnTo>
                <a:cubicBezTo>
                  <a:pt x="627023" y="166826"/>
                  <a:pt x="591677" y="129076"/>
                  <a:pt x="548237" y="127761"/>
                </a:cubicBezTo>
                <a:cubicBezTo>
                  <a:pt x="546031" y="127704"/>
                  <a:pt x="543860" y="127784"/>
                  <a:pt x="541677" y="127891"/>
                </a:cubicBezTo>
                <a:lnTo>
                  <a:pt x="554361" y="98199"/>
                </a:lnTo>
                <a:lnTo>
                  <a:pt x="492872" y="36728"/>
                </a:lnTo>
                <a:lnTo>
                  <a:pt x="456626" y="60320"/>
                </a:lnTo>
                <a:cubicBezTo>
                  <a:pt x="442854" y="52564"/>
                  <a:pt x="428288" y="46526"/>
                  <a:pt x="413162" y="42290"/>
                </a:cubicBezTo>
                <a:lnTo>
                  <a:pt x="404209" y="0"/>
                </a:lnTo>
                <a:lnTo>
                  <a:pt x="315718" y="0"/>
                </a:lnTo>
                <a:lnTo>
                  <a:pt x="306765" y="42302"/>
                </a:lnTo>
                <a:cubicBezTo>
                  <a:pt x="291638" y="46537"/>
                  <a:pt x="277061" y="52575"/>
                  <a:pt x="263300" y="60331"/>
                </a:cubicBezTo>
                <a:lnTo>
                  <a:pt x="227055" y="36740"/>
                </a:lnTo>
                <a:lnTo>
                  <a:pt x="165617" y="98176"/>
                </a:lnTo>
                <a:lnTo>
                  <a:pt x="178085" y="127891"/>
                </a:lnTo>
                <a:cubicBezTo>
                  <a:pt x="177609" y="127869"/>
                  <a:pt x="177156" y="127784"/>
                  <a:pt x="176680" y="127772"/>
                </a:cubicBezTo>
                <a:cubicBezTo>
                  <a:pt x="154442" y="127126"/>
                  <a:pt x="133499" y="135239"/>
                  <a:pt x="117589" y="150683"/>
                </a:cubicBezTo>
                <a:cubicBezTo>
                  <a:pt x="101658" y="166116"/>
                  <a:pt x="92892" y="186828"/>
                  <a:pt x="92892" y="209008"/>
                </a:cubicBezTo>
                <a:lnTo>
                  <a:pt x="92892" y="232231"/>
                </a:lnTo>
                <a:cubicBezTo>
                  <a:pt x="92892" y="258809"/>
                  <a:pt x="106086" y="283751"/>
                  <a:pt x="127727" y="298855"/>
                </a:cubicBezTo>
                <a:lnTo>
                  <a:pt x="127727" y="304428"/>
                </a:lnTo>
                <a:lnTo>
                  <a:pt x="95818" y="312405"/>
                </a:lnTo>
                <a:lnTo>
                  <a:pt x="37981" y="278677"/>
                </a:lnTo>
                <a:lnTo>
                  <a:pt x="0" y="278677"/>
                </a:lnTo>
                <a:lnTo>
                  <a:pt x="0" y="519282"/>
                </a:lnTo>
                <a:lnTo>
                  <a:pt x="114233" y="557354"/>
                </a:lnTo>
                <a:lnTo>
                  <a:pt x="136481" y="557354"/>
                </a:lnTo>
                <a:lnTo>
                  <a:pt x="139259" y="547625"/>
                </a:lnTo>
                <a:lnTo>
                  <a:pt x="174275" y="568641"/>
                </a:lnTo>
                <a:cubicBezTo>
                  <a:pt x="174848" y="587681"/>
                  <a:pt x="190116" y="603000"/>
                  <a:pt x="209138" y="603669"/>
                </a:cubicBezTo>
                <a:cubicBezTo>
                  <a:pt x="209807" y="622612"/>
                  <a:pt x="225030" y="637835"/>
                  <a:pt x="243973" y="638504"/>
                </a:cubicBezTo>
                <a:cubicBezTo>
                  <a:pt x="244642" y="657446"/>
                  <a:pt x="259865" y="672669"/>
                  <a:pt x="278807" y="673338"/>
                </a:cubicBezTo>
                <a:cubicBezTo>
                  <a:pt x="279498" y="692724"/>
                  <a:pt x="295374" y="708303"/>
                  <a:pt x="314918" y="708303"/>
                </a:cubicBezTo>
                <a:cubicBezTo>
                  <a:pt x="322175" y="708303"/>
                  <a:pt x="329290" y="706041"/>
                  <a:pt x="335271" y="702010"/>
                </a:cubicBezTo>
                <a:lnTo>
                  <a:pt x="345556" y="711093"/>
                </a:lnTo>
                <a:cubicBezTo>
                  <a:pt x="352004" y="716768"/>
                  <a:pt x="360303" y="719915"/>
                  <a:pt x="368922" y="719915"/>
                </a:cubicBezTo>
                <a:lnTo>
                  <a:pt x="371070" y="719915"/>
                </a:lnTo>
                <a:cubicBezTo>
                  <a:pt x="390393" y="719915"/>
                  <a:pt x="406115" y="704295"/>
                  <a:pt x="406359" y="685035"/>
                </a:cubicBezTo>
                <a:cubicBezTo>
                  <a:pt x="425471" y="684792"/>
                  <a:pt x="440949" y="669313"/>
                  <a:pt x="441193" y="650201"/>
                </a:cubicBezTo>
                <a:cubicBezTo>
                  <a:pt x="460317" y="649957"/>
                  <a:pt x="475806" y="634456"/>
                  <a:pt x="476028" y="615331"/>
                </a:cubicBezTo>
                <a:cubicBezTo>
                  <a:pt x="495328" y="614879"/>
                  <a:pt x="510907" y="599112"/>
                  <a:pt x="510907" y="579703"/>
                </a:cubicBezTo>
                <a:cubicBezTo>
                  <a:pt x="510907" y="578536"/>
                  <a:pt x="510851" y="577385"/>
                  <a:pt x="510732" y="576222"/>
                </a:cubicBezTo>
                <a:lnTo>
                  <a:pt x="719915" y="471639"/>
                </a:lnTo>
                <a:close/>
                <a:moveTo>
                  <a:pt x="603800" y="211934"/>
                </a:moveTo>
                <a:lnTo>
                  <a:pt x="603800" y="232231"/>
                </a:lnTo>
                <a:cubicBezTo>
                  <a:pt x="603800" y="252840"/>
                  <a:pt x="592664" y="272094"/>
                  <a:pt x="574737" y="282475"/>
                </a:cubicBezTo>
                <a:lnTo>
                  <a:pt x="568932" y="285832"/>
                </a:lnTo>
                <a:lnTo>
                  <a:pt x="568977" y="322577"/>
                </a:lnTo>
                <a:lnTo>
                  <a:pt x="626989" y="337068"/>
                </a:lnTo>
                <a:lnTo>
                  <a:pt x="499296" y="404277"/>
                </a:lnTo>
                <a:lnTo>
                  <a:pt x="499296" y="372997"/>
                </a:lnTo>
                <a:cubicBezTo>
                  <a:pt x="499296" y="357388"/>
                  <a:pt x="492991" y="343096"/>
                  <a:pt x="482667" y="332533"/>
                </a:cubicBezTo>
                <a:lnTo>
                  <a:pt x="522519" y="322577"/>
                </a:lnTo>
                <a:lnTo>
                  <a:pt x="522519" y="285803"/>
                </a:lnTo>
                <a:lnTo>
                  <a:pt x="516725" y="282453"/>
                </a:lnTo>
                <a:cubicBezTo>
                  <a:pt x="498808" y="272094"/>
                  <a:pt x="487684" y="252840"/>
                  <a:pt x="487684" y="232231"/>
                </a:cubicBezTo>
                <a:lnTo>
                  <a:pt x="487684" y="209008"/>
                </a:lnTo>
                <a:cubicBezTo>
                  <a:pt x="487684" y="193172"/>
                  <a:pt x="493943" y="178363"/>
                  <a:pt x="505322" y="167335"/>
                </a:cubicBezTo>
                <a:cubicBezTo>
                  <a:pt x="516690" y="156313"/>
                  <a:pt x="531772" y="150372"/>
                  <a:pt x="547539" y="150983"/>
                </a:cubicBezTo>
                <a:cubicBezTo>
                  <a:pt x="578558" y="151914"/>
                  <a:pt x="603800" y="179259"/>
                  <a:pt x="603800" y="211934"/>
                </a:cubicBezTo>
                <a:close/>
                <a:moveTo>
                  <a:pt x="377465" y="395149"/>
                </a:moveTo>
                <a:lnTo>
                  <a:pt x="324902" y="378350"/>
                </a:lnTo>
                <a:cubicBezTo>
                  <a:pt x="300948" y="370674"/>
                  <a:pt x="275019" y="369528"/>
                  <a:pt x="250498" y="374960"/>
                </a:cubicBezTo>
                <a:lnTo>
                  <a:pt x="243842" y="376434"/>
                </a:lnTo>
                <a:lnTo>
                  <a:pt x="243842" y="372997"/>
                </a:lnTo>
                <a:cubicBezTo>
                  <a:pt x="243842" y="356986"/>
                  <a:pt x="254699" y="343085"/>
                  <a:pt x="270224" y="339195"/>
                </a:cubicBezTo>
                <a:lnTo>
                  <a:pt x="336734" y="322577"/>
                </a:lnTo>
                <a:lnTo>
                  <a:pt x="336734" y="285803"/>
                </a:lnTo>
                <a:lnTo>
                  <a:pt x="330940" y="282453"/>
                </a:lnTo>
                <a:cubicBezTo>
                  <a:pt x="313024" y="272094"/>
                  <a:pt x="301900" y="252840"/>
                  <a:pt x="301900" y="232231"/>
                </a:cubicBezTo>
                <a:lnTo>
                  <a:pt x="301900" y="209008"/>
                </a:lnTo>
                <a:cubicBezTo>
                  <a:pt x="301900" y="193172"/>
                  <a:pt x="308158" y="178363"/>
                  <a:pt x="319538" y="167335"/>
                </a:cubicBezTo>
                <a:cubicBezTo>
                  <a:pt x="330905" y="156313"/>
                  <a:pt x="346083" y="150372"/>
                  <a:pt x="361754" y="150983"/>
                </a:cubicBezTo>
                <a:cubicBezTo>
                  <a:pt x="392773" y="151914"/>
                  <a:pt x="418015" y="179259"/>
                  <a:pt x="418015" y="211934"/>
                </a:cubicBezTo>
                <a:lnTo>
                  <a:pt x="418015" y="232231"/>
                </a:lnTo>
                <a:cubicBezTo>
                  <a:pt x="418015" y="252840"/>
                  <a:pt x="406880" y="272094"/>
                  <a:pt x="388953" y="282475"/>
                </a:cubicBezTo>
                <a:lnTo>
                  <a:pt x="383147" y="285832"/>
                </a:lnTo>
                <a:lnTo>
                  <a:pt x="383192" y="322577"/>
                </a:lnTo>
                <a:lnTo>
                  <a:pt x="449691" y="339195"/>
                </a:lnTo>
                <a:cubicBezTo>
                  <a:pt x="465216" y="343085"/>
                  <a:pt x="476073" y="356986"/>
                  <a:pt x="476073" y="372997"/>
                </a:cubicBezTo>
                <a:lnTo>
                  <a:pt x="476073" y="416507"/>
                </a:lnTo>
                <a:lnTo>
                  <a:pt x="473203" y="418015"/>
                </a:lnTo>
                <a:lnTo>
                  <a:pt x="466088" y="418015"/>
                </a:lnTo>
                <a:lnTo>
                  <a:pt x="394702" y="397615"/>
                </a:lnTo>
                <a:cubicBezTo>
                  <a:pt x="389076" y="396023"/>
                  <a:pt x="383282" y="395370"/>
                  <a:pt x="377465" y="395149"/>
                </a:cubicBezTo>
                <a:close/>
                <a:moveTo>
                  <a:pt x="246445" y="173787"/>
                </a:moveTo>
                <a:cubicBezTo>
                  <a:pt x="268250" y="131537"/>
                  <a:pt x="312140" y="104504"/>
                  <a:pt x="359958" y="104504"/>
                </a:cubicBezTo>
                <a:cubicBezTo>
                  <a:pt x="407322" y="104504"/>
                  <a:pt x="451024" y="131174"/>
                  <a:pt x="472994" y="172852"/>
                </a:cubicBezTo>
                <a:cubicBezTo>
                  <a:pt x="467466" y="183937"/>
                  <a:pt x="464461" y="196212"/>
                  <a:pt x="464461" y="209008"/>
                </a:cubicBezTo>
                <a:lnTo>
                  <a:pt x="464461" y="232231"/>
                </a:lnTo>
                <a:cubicBezTo>
                  <a:pt x="464461" y="258809"/>
                  <a:pt x="477655" y="283751"/>
                  <a:pt x="499296" y="298855"/>
                </a:cubicBezTo>
                <a:lnTo>
                  <a:pt x="499296" y="304428"/>
                </a:lnTo>
                <a:lnTo>
                  <a:pt x="452850" y="316057"/>
                </a:lnTo>
                <a:lnTo>
                  <a:pt x="406392" y="304428"/>
                </a:lnTo>
                <a:lnTo>
                  <a:pt x="406392" y="298866"/>
                </a:lnTo>
                <a:cubicBezTo>
                  <a:pt x="428033" y="283763"/>
                  <a:pt x="441238" y="258809"/>
                  <a:pt x="441238" y="232231"/>
                </a:cubicBezTo>
                <a:lnTo>
                  <a:pt x="441238" y="211934"/>
                </a:lnTo>
                <a:cubicBezTo>
                  <a:pt x="441238" y="166826"/>
                  <a:pt x="405893" y="129076"/>
                  <a:pt x="362453" y="127761"/>
                </a:cubicBezTo>
                <a:cubicBezTo>
                  <a:pt x="340227" y="127109"/>
                  <a:pt x="319272" y="135228"/>
                  <a:pt x="303363" y="150673"/>
                </a:cubicBezTo>
                <a:cubicBezTo>
                  <a:pt x="287442" y="166116"/>
                  <a:pt x="278677" y="186828"/>
                  <a:pt x="278677" y="209008"/>
                </a:cubicBezTo>
                <a:lnTo>
                  <a:pt x="278677" y="232231"/>
                </a:lnTo>
                <a:cubicBezTo>
                  <a:pt x="278677" y="258809"/>
                  <a:pt x="291870" y="283751"/>
                  <a:pt x="313511" y="298855"/>
                </a:cubicBezTo>
                <a:lnTo>
                  <a:pt x="313511" y="304428"/>
                </a:lnTo>
                <a:lnTo>
                  <a:pt x="267065" y="316057"/>
                </a:lnTo>
                <a:lnTo>
                  <a:pt x="220608" y="304428"/>
                </a:lnTo>
                <a:lnTo>
                  <a:pt x="220608" y="298866"/>
                </a:lnTo>
                <a:cubicBezTo>
                  <a:pt x="242248" y="283763"/>
                  <a:pt x="255454" y="258809"/>
                  <a:pt x="255454" y="232231"/>
                </a:cubicBezTo>
                <a:lnTo>
                  <a:pt x="255454" y="211934"/>
                </a:lnTo>
                <a:cubicBezTo>
                  <a:pt x="255454" y="198270"/>
                  <a:pt x="252165" y="185297"/>
                  <a:pt x="246445" y="173787"/>
                </a:cubicBezTo>
                <a:close/>
                <a:moveTo>
                  <a:pt x="193042" y="103563"/>
                </a:moveTo>
                <a:lnTo>
                  <a:pt x="230139" y="66466"/>
                </a:lnTo>
                <a:lnTo>
                  <a:pt x="262791" y="87716"/>
                </a:lnTo>
                <a:lnTo>
                  <a:pt x="269038" y="83883"/>
                </a:lnTo>
                <a:cubicBezTo>
                  <a:pt x="284693" y="74290"/>
                  <a:pt x="301611" y="67265"/>
                  <a:pt x="319317" y="63030"/>
                </a:cubicBezTo>
                <a:lnTo>
                  <a:pt x="326461" y="61318"/>
                </a:lnTo>
                <a:lnTo>
                  <a:pt x="334540" y="23223"/>
                </a:lnTo>
                <a:lnTo>
                  <a:pt x="385387" y="23223"/>
                </a:lnTo>
                <a:lnTo>
                  <a:pt x="393442" y="61306"/>
                </a:lnTo>
                <a:lnTo>
                  <a:pt x="400586" y="63013"/>
                </a:lnTo>
                <a:cubicBezTo>
                  <a:pt x="418292" y="67254"/>
                  <a:pt x="435212" y="74279"/>
                  <a:pt x="450866" y="83872"/>
                </a:cubicBezTo>
                <a:lnTo>
                  <a:pt x="457114" y="87705"/>
                </a:lnTo>
                <a:lnTo>
                  <a:pt x="489766" y="66455"/>
                </a:lnTo>
                <a:lnTo>
                  <a:pt x="526817" y="103517"/>
                </a:lnTo>
                <a:lnTo>
                  <a:pt x="513646" y="134355"/>
                </a:lnTo>
                <a:cubicBezTo>
                  <a:pt x="504682" y="138210"/>
                  <a:pt x="496370" y="143636"/>
                  <a:pt x="489136" y="150649"/>
                </a:cubicBezTo>
                <a:cubicBezTo>
                  <a:pt x="488660" y="151114"/>
                  <a:pt x="488252" y="151613"/>
                  <a:pt x="487786" y="152089"/>
                </a:cubicBezTo>
                <a:cubicBezTo>
                  <a:pt x="460431" y="108603"/>
                  <a:pt x="412067" y="81281"/>
                  <a:pt x="359958" y="81281"/>
                </a:cubicBezTo>
                <a:cubicBezTo>
                  <a:pt x="307473" y="81281"/>
                  <a:pt x="258975" y="108858"/>
                  <a:pt x="231686" y="152787"/>
                </a:cubicBezTo>
                <a:cubicBezTo>
                  <a:pt x="224384" y="145144"/>
                  <a:pt x="215697" y="138953"/>
                  <a:pt x="206071" y="134627"/>
                </a:cubicBezTo>
                <a:close/>
                <a:moveTo>
                  <a:pt x="150950" y="322577"/>
                </a:moveTo>
                <a:lnTo>
                  <a:pt x="150950" y="285803"/>
                </a:lnTo>
                <a:lnTo>
                  <a:pt x="145156" y="282453"/>
                </a:lnTo>
                <a:cubicBezTo>
                  <a:pt x="127239" y="272094"/>
                  <a:pt x="116115" y="252840"/>
                  <a:pt x="116115" y="232231"/>
                </a:cubicBezTo>
                <a:lnTo>
                  <a:pt x="116115" y="209008"/>
                </a:lnTo>
                <a:cubicBezTo>
                  <a:pt x="116115" y="193172"/>
                  <a:pt x="122375" y="178363"/>
                  <a:pt x="133754" y="167335"/>
                </a:cubicBezTo>
                <a:cubicBezTo>
                  <a:pt x="145122" y="156313"/>
                  <a:pt x="160236" y="150372"/>
                  <a:pt x="175970" y="150983"/>
                </a:cubicBezTo>
                <a:cubicBezTo>
                  <a:pt x="206989" y="151914"/>
                  <a:pt x="232231" y="179259"/>
                  <a:pt x="232231" y="211934"/>
                </a:cubicBezTo>
                <a:lnTo>
                  <a:pt x="232231" y="232231"/>
                </a:lnTo>
                <a:cubicBezTo>
                  <a:pt x="232231" y="252840"/>
                  <a:pt x="221095" y="272094"/>
                  <a:pt x="203168" y="282475"/>
                </a:cubicBezTo>
                <a:lnTo>
                  <a:pt x="197363" y="285832"/>
                </a:lnTo>
                <a:lnTo>
                  <a:pt x="197408" y="322577"/>
                </a:lnTo>
                <a:lnTo>
                  <a:pt x="237248" y="332533"/>
                </a:lnTo>
                <a:cubicBezTo>
                  <a:pt x="226924" y="343096"/>
                  <a:pt x="220619" y="357388"/>
                  <a:pt x="220619" y="372997"/>
                </a:cubicBezTo>
                <a:lnTo>
                  <a:pt x="220619" y="381599"/>
                </a:lnTo>
                <a:lnTo>
                  <a:pt x="184401" y="389650"/>
                </a:lnTo>
                <a:lnTo>
                  <a:pt x="185342" y="386361"/>
                </a:lnTo>
                <a:lnTo>
                  <a:pt x="185785" y="364901"/>
                </a:lnTo>
                <a:lnTo>
                  <a:pt x="124546" y="329177"/>
                </a:lnTo>
                <a:close/>
                <a:moveTo>
                  <a:pt x="23223" y="301900"/>
                </a:moveTo>
                <a:lnTo>
                  <a:pt x="31688" y="301900"/>
                </a:lnTo>
                <a:lnTo>
                  <a:pt x="115197" y="350609"/>
                </a:lnTo>
                <a:lnTo>
                  <a:pt x="73060" y="519152"/>
                </a:lnTo>
                <a:lnTo>
                  <a:pt x="23223" y="502533"/>
                </a:lnTo>
                <a:close/>
                <a:moveTo>
                  <a:pt x="117998" y="534131"/>
                </a:moveTo>
                <a:lnTo>
                  <a:pt x="95143" y="526516"/>
                </a:lnTo>
                <a:lnTo>
                  <a:pt x="136078" y="362792"/>
                </a:lnTo>
                <a:lnTo>
                  <a:pt x="162561" y="378237"/>
                </a:lnTo>
                <a:lnTo>
                  <a:pt x="162561" y="381554"/>
                </a:lnTo>
                <a:lnTo>
                  <a:pt x="118973" y="534131"/>
                </a:lnTo>
                <a:close/>
                <a:moveTo>
                  <a:pt x="197396" y="567559"/>
                </a:moveTo>
                <a:cubicBezTo>
                  <a:pt x="197396" y="564135"/>
                  <a:pt x="198779" y="560778"/>
                  <a:pt x="201206" y="558352"/>
                </a:cubicBezTo>
                <a:lnTo>
                  <a:pt x="221618" y="537941"/>
                </a:lnTo>
                <a:cubicBezTo>
                  <a:pt x="224043" y="535514"/>
                  <a:pt x="227400" y="534131"/>
                  <a:pt x="230824" y="534131"/>
                </a:cubicBezTo>
                <a:cubicBezTo>
                  <a:pt x="238003" y="534131"/>
                  <a:pt x="243842" y="539970"/>
                  <a:pt x="243842" y="547148"/>
                </a:cubicBezTo>
                <a:cubicBezTo>
                  <a:pt x="243842" y="550572"/>
                  <a:pt x="242459" y="553930"/>
                  <a:pt x="240032" y="556355"/>
                </a:cubicBezTo>
                <a:lnTo>
                  <a:pt x="219621" y="576767"/>
                </a:lnTo>
                <a:cubicBezTo>
                  <a:pt x="217195" y="579193"/>
                  <a:pt x="213838" y="580577"/>
                  <a:pt x="210414" y="580577"/>
                </a:cubicBezTo>
                <a:cubicBezTo>
                  <a:pt x="203235" y="580577"/>
                  <a:pt x="197396" y="574737"/>
                  <a:pt x="197396" y="567559"/>
                </a:cubicBezTo>
                <a:close/>
                <a:moveTo>
                  <a:pt x="232231" y="602393"/>
                </a:moveTo>
                <a:cubicBezTo>
                  <a:pt x="232231" y="598969"/>
                  <a:pt x="233614" y="595612"/>
                  <a:pt x="236041" y="593187"/>
                </a:cubicBezTo>
                <a:lnTo>
                  <a:pt x="256452" y="572775"/>
                </a:lnTo>
                <a:cubicBezTo>
                  <a:pt x="258878" y="570348"/>
                  <a:pt x="262235" y="568965"/>
                  <a:pt x="265659" y="568965"/>
                </a:cubicBezTo>
                <a:cubicBezTo>
                  <a:pt x="272838" y="568965"/>
                  <a:pt x="278677" y="574804"/>
                  <a:pt x="278677" y="581983"/>
                </a:cubicBezTo>
                <a:cubicBezTo>
                  <a:pt x="278677" y="585407"/>
                  <a:pt x="277294" y="588764"/>
                  <a:pt x="274867" y="591190"/>
                </a:cubicBezTo>
                <a:lnTo>
                  <a:pt x="254455" y="611601"/>
                </a:lnTo>
                <a:cubicBezTo>
                  <a:pt x="252030" y="614028"/>
                  <a:pt x="248673" y="615411"/>
                  <a:pt x="245249" y="615411"/>
                </a:cubicBezTo>
                <a:cubicBezTo>
                  <a:pt x="238070" y="615411"/>
                  <a:pt x="232231" y="609572"/>
                  <a:pt x="232231" y="602393"/>
                </a:cubicBezTo>
                <a:close/>
                <a:moveTo>
                  <a:pt x="267065" y="637228"/>
                </a:moveTo>
                <a:cubicBezTo>
                  <a:pt x="267065" y="633804"/>
                  <a:pt x="268448" y="630447"/>
                  <a:pt x="270875" y="628021"/>
                </a:cubicBezTo>
                <a:lnTo>
                  <a:pt x="291287" y="607610"/>
                </a:lnTo>
                <a:cubicBezTo>
                  <a:pt x="293712" y="605183"/>
                  <a:pt x="297069" y="603800"/>
                  <a:pt x="300493" y="603800"/>
                </a:cubicBezTo>
                <a:cubicBezTo>
                  <a:pt x="307672" y="603800"/>
                  <a:pt x="313511" y="609639"/>
                  <a:pt x="313511" y="616818"/>
                </a:cubicBezTo>
                <a:cubicBezTo>
                  <a:pt x="313511" y="620242"/>
                  <a:pt x="312128" y="623599"/>
                  <a:pt x="309701" y="626024"/>
                </a:cubicBezTo>
                <a:lnTo>
                  <a:pt x="289290" y="646436"/>
                </a:lnTo>
                <a:cubicBezTo>
                  <a:pt x="286864" y="648863"/>
                  <a:pt x="283507" y="650246"/>
                  <a:pt x="280083" y="650246"/>
                </a:cubicBezTo>
                <a:cubicBezTo>
                  <a:pt x="272904" y="650246"/>
                  <a:pt x="267065" y="644407"/>
                  <a:pt x="267065" y="637228"/>
                </a:cubicBezTo>
                <a:close/>
                <a:moveTo>
                  <a:pt x="314918" y="685080"/>
                </a:moveTo>
                <a:cubicBezTo>
                  <a:pt x="307739" y="685080"/>
                  <a:pt x="301900" y="679241"/>
                  <a:pt x="301900" y="672062"/>
                </a:cubicBezTo>
                <a:cubicBezTo>
                  <a:pt x="301900" y="668639"/>
                  <a:pt x="303283" y="665281"/>
                  <a:pt x="305710" y="662856"/>
                </a:cubicBezTo>
                <a:lnTo>
                  <a:pt x="326122" y="642444"/>
                </a:lnTo>
                <a:cubicBezTo>
                  <a:pt x="328547" y="640018"/>
                  <a:pt x="331904" y="638634"/>
                  <a:pt x="335328" y="638634"/>
                </a:cubicBezTo>
                <a:cubicBezTo>
                  <a:pt x="342507" y="638634"/>
                  <a:pt x="348346" y="644473"/>
                  <a:pt x="348346" y="651652"/>
                </a:cubicBezTo>
                <a:cubicBezTo>
                  <a:pt x="348346" y="655076"/>
                  <a:pt x="346963" y="658433"/>
                  <a:pt x="344536" y="660859"/>
                </a:cubicBezTo>
                <a:lnTo>
                  <a:pt x="324124" y="681270"/>
                </a:lnTo>
                <a:cubicBezTo>
                  <a:pt x="321699" y="683697"/>
                  <a:pt x="318342" y="685080"/>
                  <a:pt x="314918" y="685080"/>
                </a:cubicBezTo>
                <a:close/>
                <a:moveTo>
                  <a:pt x="371070" y="696692"/>
                </a:moveTo>
                <a:lnTo>
                  <a:pt x="368922" y="696692"/>
                </a:lnTo>
                <a:cubicBezTo>
                  <a:pt x="365962" y="696692"/>
                  <a:pt x="363127" y="695615"/>
                  <a:pt x="360921" y="693658"/>
                </a:cubicBezTo>
                <a:lnTo>
                  <a:pt x="352236" y="685999"/>
                </a:lnTo>
                <a:lnTo>
                  <a:pt x="360956" y="677279"/>
                </a:lnTo>
                <a:cubicBezTo>
                  <a:pt x="364068" y="674166"/>
                  <a:pt x="366483" y="670464"/>
                  <a:pt x="368270" y="666489"/>
                </a:cubicBezTo>
                <a:lnTo>
                  <a:pt x="378826" y="675277"/>
                </a:lnTo>
                <a:cubicBezTo>
                  <a:pt x="381587" y="677579"/>
                  <a:pt x="383181" y="680970"/>
                  <a:pt x="383181" y="684581"/>
                </a:cubicBezTo>
                <a:cubicBezTo>
                  <a:pt x="383181" y="691261"/>
                  <a:pt x="377749" y="696692"/>
                  <a:pt x="371070" y="696692"/>
                </a:cubicBezTo>
                <a:close/>
                <a:moveTo>
                  <a:pt x="475199" y="592188"/>
                </a:moveTo>
                <a:lnTo>
                  <a:pt x="473193" y="592188"/>
                </a:lnTo>
                <a:cubicBezTo>
                  <a:pt x="470279" y="592188"/>
                  <a:pt x="467432" y="591156"/>
                  <a:pt x="465204" y="589285"/>
                </a:cubicBezTo>
                <a:lnTo>
                  <a:pt x="402237" y="536813"/>
                </a:lnTo>
                <a:lnTo>
                  <a:pt x="387359" y="554661"/>
                </a:lnTo>
                <a:lnTo>
                  <a:pt x="448507" y="605608"/>
                </a:lnTo>
                <a:cubicBezTo>
                  <a:pt x="451256" y="607910"/>
                  <a:pt x="452850" y="611301"/>
                  <a:pt x="452850" y="614912"/>
                </a:cubicBezTo>
                <a:cubicBezTo>
                  <a:pt x="452850" y="621591"/>
                  <a:pt x="447418" y="627023"/>
                  <a:pt x="440739" y="627023"/>
                </a:cubicBezTo>
                <a:lnTo>
                  <a:pt x="438205" y="627023"/>
                </a:lnTo>
                <a:cubicBezTo>
                  <a:pt x="435387" y="627023"/>
                  <a:pt x="432631" y="626024"/>
                  <a:pt x="430460" y="624210"/>
                </a:cubicBezTo>
                <a:lnTo>
                  <a:pt x="367390" y="571658"/>
                </a:lnTo>
                <a:lnTo>
                  <a:pt x="352513" y="589506"/>
                </a:lnTo>
                <a:lnTo>
                  <a:pt x="413661" y="640460"/>
                </a:lnTo>
                <a:cubicBezTo>
                  <a:pt x="416422" y="642745"/>
                  <a:pt x="418015" y="646135"/>
                  <a:pt x="418015" y="649747"/>
                </a:cubicBezTo>
                <a:cubicBezTo>
                  <a:pt x="418015" y="656426"/>
                  <a:pt x="412584" y="661857"/>
                  <a:pt x="405904" y="661857"/>
                </a:cubicBezTo>
                <a:cubicBezTo>
                  <a:pt x="401448" y="661857"/>
                  <a:pt x="397106" y="660275"/>
                  <a:pt x="393686" y="657435"/>
                </a:cubicBezTo>
                <a:lnTo>
                  <a:pt x="367771" y="635833"/>
                </a:lnTo>
                <a:cubicBezTo>
                  <a:pt x="362061" y="624165"/>
                  <a:pt x="350330" y="616030"/>
                  <a:pt x="336592" y="615542"/>
                </a:cubicBezTo>
                <a:cubicBezTo>
                  <a:pt x="335923" y="596599"/>
                  <a:pt x="320700" y="581376"/>
                  <a:pt x="301758" y="580707"/>
                </a:cubicBezTo>
                <a:cubicBezTo>
                  <a:pt x="301088" y="561765"/>
                  <a:pt x="285866" y="546542"/>
                  <a:pt x="266923" y="545873"/>
                </a:cubicBezTo>
                <a:cubicBezTo>
                  <a:pt x="266244" y="526487"/>
                  <a:pt x="250368" y="510907"/>
                  <a:pt x="230824" y="510907"/>
                </a:cubicBezTo>
                <a:cubicBezTo>
                  <a:pt x="221282" y="510907"/>
                  <a:pt x="211944" y="514774"/>
                  <a:pt x="205198" y="521520"/>
                </a:cubicBezTo>
                <a:lnTo>
                  <a:pt x="184786" y="541932"/>
                </a:lnTo>
                <a:cubicBezTo>
                  <a:pt x="183568" y="543151"/>
                  <a:pt x="182558" y="544534"/>
                  <a:pt x="181532" y="545906"/>
                </a:cubicBezTo>
                <a:lnTo>
                  <a:pt x="145864" y="524503"/>
                </a:lnTo>
                <a:lnTo>
                  <a:pt x="177132" y="415067"/>
                </a:lnTo>
                <a:lnTo>
                  <a:pt x="255522" y="397638"/>
                </a:lnTo>
                <a:cubicBezTo>
                  <a:pt x="276086" y="393040"/>
                  <a:pt x="297766" y="394037"/>
                  <a:pt x="317821" y="400456"/>
                </a:cubicBezTo>
                <a:lnTo>
                  <a:pt x="334926" y="405928"/>
                </a:lnTo>
                <a:lnTo>
                  <a:pt x="276937" y="434922"/>
                </a:lnTo>
                <a:cubicBezTo>
                  <a:pt x="263686" y="441562"/>
                  <a:pt x="255454" y="454891"/>
                  <a:pt x="255454" y="469711"/>
                </a:cubicBezTo>
                <a:lnTo>
                  <a:pt x="255454" y="472007"/>
                </a:lnTo>
                <a:cubicBezTo>
                  <a:pt x="255454" y="493457"/>
                  <a:pt x="272904" y="510907"/>
                  <a:pt x="294354" y="510907"/>
                </a:cubicBezTo>
                <a:cubicBezTo>
                  <a:pt x="301401" y="510907"/>
                  <a:pt x="308336" y="508992"/>
                  <a:pt x="314362" y="505357"/>
                </a:cubicBezTo>
                <a:lnTo>
                  <a:pt x="357599" y="479429"/>
                </a:lnTo>
                <a:cubicBezTo>
                  <a:pt x="366284" y="474225"/>
                  <a:pt x="377942" y="475365"/>
                  <a:pt x="385443" y="482111"/>
                </a:cubicBezTo>
                <a:lnTo>
                  <a:pt x="483551" y="570405"/>
                </a:lnTo>
                <a:cubicBezTo>
                  <a:pt x="486176" y="572787"/>
                  <a:pt x="487684" y="576166"/>
                  <a:pt x="487684" y="579703"/>
                </a:cubicBezTo>
                <a:cubicBezTo>
                  <a:pt x="487684" y="586593"/>
                  <a:pt x="482089" y="592188"/>
                  <a:pt x="475199" y="592188"/>
                </a:cubicBezTo>
                <a:close/>
                <a:moveTo>
                  <a:pt x="696692" y="457284"/>
                </a:moveTo>
                <a:lnTo>
                  <a:pt x="501071" y="555102"/>
                </a:lnTo>
                <a:cubicBezTo>
                  <a:pt x="500435" y="554427"/>
                  <a:pt x="499772" y="553787"/>
                  <a:pt x="499075" y="553163"/>
                </a:cubicBezTo>
                <a:lnTo>
                  <a:pt x="400984" y="464869"/>
                </a:lnTo>
                <a:cubicBezTo>
                  <a:pt x="392389" y="457114"/>
                  <a:pt x="381276" y="452850"/>
                  <a:pt x="369698" y="452850"/>
                </a:cubicBezTo>
                <a:cubicBezTo>
                  <a:pt x="361233" y="452850"/>
                  <a:pt x="352921" y="455152"/>
                  <a:pt x="345642" y="459518"/>
                </a:cubicBezTo>
                <a:lnTo>
                  <a:pt x="302388" y="485456"/>
                </a:lnTo>
                <a:cubicBezTo>
                  <a:pt x="299961" y="486919"/>
                  <a:pt x="297188" y="487684"/>
                  <a:pt x="294354" y="487684"/>
                </a:cubicBezTo>
                <a:cubicBezTo>
                  <a:pt x="285702" y="487684"/>
                  <a:pt x="278677" y="480659"/>
                  <a:pt x="278677" y="472007"/>
                </a:cubicBezTo>
                <a:lnTo>
                  <a:pt x="278677" y="469711"/>
                </a:lnTo>
                <a:cubicBezTo>
                  <a:pt x="278677" y="463730"/>
                  <a:pt x="281999" y="458367"/>
                  <a:pt x="287340" y="455696"/>
                </a:cubicBezTo>
                <a:lnTo>
                  <a:pt x="352111" y="423310"/>
                </a:lnTo>
                <a:cubicBezTo>
                  <a:pt x="363194" y="417760"/>
                  <a:pt x="376354" y="416519"/>
                  <a:pt x="388300" y="419954"/>
                </a:cubicBezTo>
                <a:lnTo>
                  <a:pt x="461270" y="440796"/>
                </a:lnTo>
                <a:lnTo>
                  <a:pt x="478942" y="441238"/>
                </a:lnTo>
                <a:lnTo>
                  <a:pt x="696692" y="326631"/>
                </a:lnTo>
                <a:close/>
              </a:path>
            </a:pathLst>
          </a:custGeom>
          <a:solidFill>
            <a:schemeClr val="bg1"/>
          </a:solidFill>
          <a:ln w="1440"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5" name="任意多边形: 形状 14">
            <a:extLst>
              <a:ext uri="{FF2B5EF4-FFF2-40B4-BE49-F238E27FC236}">
                <a16:creationId xmlns:a16="http://schemas.microsoft.com/office/drawing/2014/main" id="{CB9EE03E-E309-4CB3-9F4A-311E9B4C5861}"/>
              </a:ext>
            </a:extLst>
          </p:cNvPr>
          <p:cNvSpPr/>
          <p:nvPr/>
        </p:nvSpPr>
        <p:spPr>
          <a:xfrm>
            <a:off x="1388121" y="3265425"/>
            <a:ext cx="273932" cy="373546"/>
          </a:xfrm>
          <a:custGeom>
            <a:avLst/>
            <a:gdLst>
              <a:gd name="connsiteX0" fmla="*/ 0 w 273932"/>
              <a:gd name="connsiteY0" fmla="*/ 323740 h 373546"/>
              <a:gd name="connsiteX1" fmla="*/ 49806 w 273932"/>
              <a:gd name="connsiteY1" fmla="*/ 373546 h 373546"/>
              <a:gd name="connsiteX2" fmla="*/ 63860 w 273932"/>
              <a:gd name="connsiteY2" fmla="*/ 370328 h 373546"/>
              <a:gd name="connsiteX3" fmla="*/ 104190 w 273932"/>
              <a:gd name="connsiteY3" fmla="*/ 368329 h 373546"/>
              <a:gd name="connsiteX4" fmla="*/ 136967 w 273932"/>
              <a:gd name="connsiteY4" fmla="*/ 373546 h 373546"/>
              <a:gd name="connsiteX5" fmla="*/ 169748 w 273932"/>
              <a:gd name="connsiteY5" fmla="*/ 368327 h 373546"/>
              <a:gd name="connsiteX6" fmla="*/ 210089 w 273932"/>
              <a:gd name="connsiteY6" fmla="*/ 370333 h 373546"/>
              <a:gd name="connsiteX7" fmla="*/ 224127 w 273932"/>
              <a:gd name="connsiteY7" fmla="*/ 373546 h 373546"/>
              <a:gd name="connsiteX8" fmla="*/ 273933 w 273932"/>
              <a:gd name="connsiteY8" fmla="*/ 323740 h 373546"/>
              <a:gd name="connsiteX9" fmla="*/ 270714 w 273932"/>
              <a:gd name="connsiteY9" fmla="*/ 309685 h 373546"/>
              <a:gd name="connsiteX10" fmla="*/ 268716 w 273932"/>
              <a:gd name="connsiteY10" fmla="*/ 269357 h 373546"/>
              <a:gd name="connsiteX11" fmla="*/ 273933 w 273932"/>
              <a:gd name="connsiteY11" fmla="*/ 236579 h 373546"/>
              <a:gd name="connsiteX12" fmla="*/ 197491 w 273932"/>
              <a:gd name="connsiteY12" fmla="*/ 114254 h 373546"/>
              <a:gd name="connsiteX13" fmla="*/ 190492 w 273932"/>
              <a:gd name="connsiteY13" fmla="*/ 98984 h 373546"/>
              <a:gd name="connsiteX14" fmla="*/ 222461 w 273932"/>
              <a:gd name="connsiteY14" fmla="*/ 43577 h 373546"/>
              <a:gd name="connsiteX15" fmla="*/ 222457 w 273932"/>
              <a:gd name="connsiteY15" fmla="*/ 31126 h 373546"/>
              <a:gd name="connsiteX16" fmla="*/ 211676 w 273932"/>
              <a:gd name="connsiteY16" fmla="*/ 24903 h 373546"/>
              <a:gd name="connsiteX17" fmla="*/ 202960 w 273932"/>
              <a:gd name="connsiteY17" fmla="*/ 17432 h 373546"/>
              <a:gd name="connsiteX18" fmla="*/ 174322 w 273932"/>
              <a:gd name="connsiteY18" fmla="*/ 0 h 373546"/>
              <a:gd name="connsiteX19" fmla="*/ 145683 w 273932"/>
              <a:gd name="connsiteY19" fmla="*/ 17432 h 373546"/>
              <a:gd name="connsiteX20" fmla="*/ 136967 w 273932"/>
              <a:gd name="connsiteY20" fmla="*/ 24903 h 373546"/>
              <a:gd name="connsiteX21" fmla="*/ 128251 w 273932"/>
              <a:gd name="connsiteY21" fmla="*/ 17432 h 373546"/>
              <a:gd name="connsiteX22" fmla="*/ 99612 w 273932"/>
              <a:gd name="connsiteY22" fmla="*/ 0 h 373546"/>
              <a:gd name="connsiteX23" fmla="*/ 70974 w 273932"/>
              <a:gd name="connsiteY23" fmla="*/ 17432 h 373546"/>
              <a:gd name="connsiteX24" fmla="*/ 62258 w 273932"/>
              <a:gd name="connsiteY24" fmla="*/ 24903 h 373546"/>
              <a:gd name="connsiteX25" fmla="*/ 51476 w 273932"/>
              <a:gd name="connsiteY25" fmla="*/ 31128 h 373546"/>
              <a:gd name="connsiteX26" fmla="*/ 51472 w 273932"/>
              <a:gd name="connsiteY26" fmla="*/ 43578 h 373546"/>
              <a:gd name="connsiteX27" fmla="*/ 83440 w 273932"/>
              <a:gd name="connsiteY27" fmla="*/ 98985 h 373546"/>
              <a:gd name="connsiteX28" fmla="*/ 83613 w 273932"/>
              <a:gd name="connsiteY28" fmla="*/ 99614 h 373546"/>
              <a:gd name="connsiteX29" fmla="*/ 37355 w 273932"/>
              <a:gd name="connsiteY29" fmla="*/ 99614 h 373546"/>
              <a:gd name="connsiteX30" fmla="*/ 24903 w 273932"/>
              <a:gd name="connsiteY30" fmla="*/ 87162 h 373546"/>
              <a:gd name="connsiteX31" fmla="*/ 12452 w 273932"/>
              <a:gd name="connsiteY31" fmla="*/ 74711 h 373546"/>
              <a:gd name="connsiteX32" fmla="*/ 0 w 273932"/>
              <a:gd name="connsiteY32" fmla="*/ 87162 h 373546"/>
              <a:gd name="connsiteX33" fmla="*/ 37355 w 273932"/>
              <a:gd name="connsiteY33" fmla="*/ 124504 h 373546"/>
              <a:gd name="connsiteX34" fmla="*/ 58939 w 273932"/>
              <a:gd name="connsiteY34" fmla="*/ 124504 h 373546"/>
              <a:gd name="connsiteX35" fmla="*/ 0 w 273932"/>
              <a:gd name="connsiteY35" fmla="*/ 236579 h 373546"/>
              <a:gd name="connsiteX36" fmla="*/ 5218 w 273932"/>
              <a:gd name="connsiteY36" fmla="*/ 269363 h 373546"/>
              <a:gd name="connsiteX37" fmla="*/ 3212 w 273932"/>
              <a:gd name="connsiteY37" fmla="*/ 309702 h 373546"/>
              <a:gd name="connsiteX38" fmla="*/ 0 w 273932"/>
              <a:gd name="connsiteY38" fmla="*/ 323740 h 373546"/>
              <a:gd name="connsiteX39" fmla="*/ 80342 w 273932"/>
              <a:gd name="connsiteY39" fmla="*/ 43785 h 373546"/>
              <a:gd name="connsiteX40" fmla="*/ 90896 w 273932"/>
              <a:gd name="connsiteY40" fmla="*/ 32374 h 373546"/>
              <a:gd name="connsiteX41" fmla="*/ 99612 w 273932"/>
              <a:gd name="connsiteY41" fmla="*/ 24903 h 373546"/>
              <a:gd name="connsiteX42" fmla="*/ 108328 w 273932"/>
              <a:gd name="connsiteY42" fmla="*/ 32374 h 373546"/>
              <a:gd name="connsiteX43" fmla="*/ 136967 w 273932"/>
              <a:gd name="connsiteY43" fmla="*/ 49806 h 373546"/>
              <a:gd name="connsiteX44" fmla="*/ 165606 w 273932"/>
              <a:gd name="connsiteY44" fmla="*/ 32374 h 373546"/>
              <a:gd name="connsiteX45" fmla="*/ 174322 w 273932"/>
              <a:gd name="connsiteY45" fmla="*/ 24903 h 373546"/>
              <a:gd name="connsiteX46" fmla="*/ 183038 w 273932"/>
              <a:gd name="connsiteY46" fmla="*/ 32374 h 373546"/>
              <a:gd name="connsiteX47" fmla="*/ 193592 w 273932"/>
              <a:gd name="connsiteY47" fmla="*/ 43785 h 373546"/>
              <a:gd name="connsiteX48" fmla="*/ 168405 w 273932"/>
              <a:gd name="connsiteY48" fmla="*/ 87438 h 373546"/>
              <a:gd name="connsiteX49" fmla="*/ 165116 w 273932"/>
              <a:gd name="connsiteY49" fmla="*/ 99612 h 373546"/>
              <a:gd name="connsiteX50" fmla="*/ 108818 w 273932"/>
              <a:gd name="connsiteY50" fmla="*/ 99612 h 373546"/>
              <a:gd name="connsiteX51" fmla="*/ 105529 w 273932"/>
              <a:gd name="connsiteY51" fmla="*/ 87438 h 373546"/>
              <a:gd name="connsiteX52" fmla="*/ 87446 w 273932"/>
              <a:gd name="connsiteY52" fmla="*/ 136595 h 373546"/>
              <a:gd name="connsiteX53" fmla="*/ 101811 w 273932"/>
              <a:gd name="connsiteY53" fmla="*/ 124515 h 373546"/>
              <a:gd name="connsiteX54" fmla="*/ 172165 w 273932"/>
              <a:gd name="connsiteY54" fmla="*/ 124515 h 373546"/>
              <a:gd name="connsiteX55" fmla="*/ 186488 w 273932"/>
              <a:gd name="connsiteY55" fmla="*/ 136595 h 373546"/>
              <a:gd name="connsiteX56" fmla="*/ 249031 w 273932"/>
              <a:gd name="connsiteY56" fmla="*/ 236579 h 373546"/>
              <a:gd name="connsiteX57" fmla="*/ 244562 w 273932"/>
              <a:gd name="connsiteY57" fmla="*/ 263298 h 373546"/>
              <a:gd name="connsiteX58" fmla="*/ 247286 w 273932"/>
              <a:gd name="connsiteY58" fmla="*/ 318129 h 373546"/>
              <a:gd name="connsiteX59" fmla="*/ 249026 w 273932"/>
              <a:gd name="connsiteY59" fmla="*/ 324139 h 373546"/>
              <a:gd name="connsiteX60" fmla="*/ 224524 w 273932"/>
              <a:gd name="connsiteY60" fmla="*/ 348641 h 373546"/>
              <a:gd name="connsiteX61" fmla="*/ 218535 w 273932"/>
              <a:gd name="connsiteY61" fmla="*/ 346907 h 373546"/>
              <a:gd name="connsiteX62" fmla="*/ 163679 w 273932"/>
              <a:gd name="connsiteY62" fmla="*/ 344174 h 373546"/>
              <a:gd name="connsiteX63" fmla="*/ 136967 w 273932"/>
              <a:gd name="connsiteY63" fmla="*/ 348643 h 373546"/>
              <a:gd name="connsiteX64" fmla="*/ 110250 w 273932"/>
              <a:gd name="connsiteY64" fmla="*/ 344173 h 373546"/>
              <a:gd name="connsiteX65" fmla="*/ 87233 w 273932"/>
              <a:gd name="connsiteY65" fmla="*/ 341319 h 373546"/>
              <a:gd name="connsiteX66" fmla="*/ 55416 w 273932"/>
              <a:gd name="connsiteY66" fmla="*/ 346900 h 373546"/>
              <a:gd name="connsiteX67" fmla="*/ 49409 w 273932"/>
              <a:gd name="connsiteY67" fmla="*/ 348639 h 373546"/>
              <a:gd name="connsiteX68" fmla="*/ 24907 w 273932"/>
              <a:gd name="connsiteY68" fmla="*/ 324137 h 373546"/>
              <a:gd name="connsiteX69" fmla="*/ 26640 w 273932"/>
              <a:gd name="connsiteY69" fmla="*/ 318148 h 373546"/>
              <a:gd name="connsiteX70" fmla="*/ 29372 w 273932"/>
              <a:gd name="connsiteY70" fmla="*/ 263294 h 373546"/>
              <a:gd name="connsiteX71" fmla="*/ 24903 w 273932"/>
              <a:gd name="connsiteY71" fmla="*/ 236579 h 373546"/>
              <a:gd name="connsiteX72" fmla="*/ 87446 w 273932"/>
              <a:gd name="connsiteY72" fmla="*/ 136595 h 37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3932" h="373546">
                <a:moveTo>
                  <a:pt x="0" y="323740"/>
                </a:moveTo>
                <a:cubicBezTo>
                  <a:pt x="0" y="351203"/>
                  <a:pt x="22343" y="373546"/>
                  <a:pt x="49806" y="373546"/>
                </a:cubicBezTo>
                <a:cubicBezTo>
                  <a:pt x="54248" y="373546"/>
                  <a:pt x="60508" y="371533"/>
                  <a:pt x="63860" y="370328"/>
                </a:cubicBezTo>
                <a:cubicBezTo>
                  <a:pt x="76809" y="365651"/>
                  <a:pt x="90756" y="364958"/>
                  <a:pt x="104190" y="368329"/>
                </a:cubicBezTo>
                <a:cubicBezTo>
                  <a:pt x="116622" y="371449"/>
                  <a:pt x="129795" y="373546"/>
                  <a:pt x="136967" y="373546"/>
                </a:cubicBezTo>
                <a:cubicBezTo>
                  <a:pt x="144139" y="373546"/>
                  <a:pt x="157312" y="371449"/>
                  <a:pt x="169748" y="368327"/>
                </a:cubicBezTo>
                <a:cubicBezTo>
                  <a:pt x="183175" y="364953"/>
                  <a:pt x="197115" y="365643"/>
                  <a:pt x="210089" y="370333"/>
                </a:cubicBezTo>
                <a:cubicBezTo>
                  <a:pt x="213426" y="371533"/>
                  <a:pt x="219685" y="373546"/>
                  <a:pt x="224127" y="373546"/>
                </a:cubicBezTo>
                <a:cubicBezTo>
                  <a:pt x="251590" y="373546"/>
                  <a:pt x="273933" y="351203"/>
                  <a:pt x="273933" y="323740"/>
                </a:cubicBezTo>
                <a:cubicBezTo>
                  <a:pt x="273933" y="319299"/>
                  <a:pt x="271921" y="313038"/>
                  <a:pt x="270714" y="309685"/>
                </a:cubicBezTo>
                <a:cubicBezTo>
                  <a:pt x="266036" y="296739"/>
                  <a:pt x="265345" y="282793"/>
                  <a:pt x="268716" y="269357"/>
                </a:cubicBezTo>
                <a:cubicBezTo>
                  <a:pt x="271837" y="256920"/>
                  <a:pt x="273933" y="243748"/>
                  <a:pt x="273933" y="236579"/>
                </a:cubicBezTo>
                <a:cubicBezTo>
                  <a:pt x="273933" y="184353"/>
                  <a:pt x="244643" y="137480"/>
                  <a:pt x="197491" y="114254"/>
                </a:cubicBezTo>
                <a:cubicBezTo>
                  <a:pt x="191716" y="111409"/>
                  <a:pt x="188453" y="105087"/>
                  <a:pt x="190492" y="98984"/>
                </a:cubicBezTo>
                <a:lnTo>
                  <a:pt x="222461" y="43577"/>
                </a:lnTo>
                <a:cubicBezTo>
                  <a:pt x="224683" y="39724"/>
                  <a:pt x="224682" y="34978"/>
                  <a:pt x="222457" y="31126"/>
                </a:cubicBezTo>
                <a:cubicBezTo>
                  <a:pt x="220234" y="27275"/>
                  <a:pt x="216124" y="24903"/>
                  <a:pt x="211676" y="24903"/>
                </a:cubicBezTo>
                <a:cubicBezTo>
                  <a:pt x="209058" y="24903"/>
                  <a:pt x="207673" y="23716"/>
                  <a:pt x="202960" y="17432"/>
                </a:cubicBezTo>
                <a:cubicBezTo>
                  <a:pt x="197753" y="10490"/>
                  <a:pt x="189886" y="0"/>
                  <a:pt x="174322" y="0"/>
                </a:cubicBezTo>
                <a:cubicBezTo>
                  <a:pt x="158757" y="0"/>
                  <a:pt x="150890" y="10490"/>
                  <a:pt x="145683" y="17432"/>
                </a:cubicBezTo>
                <a:cubicBezTo>
                  <a:pt x="140970" y="23716"/>
                  <a:pt x="139586" y="24903"/>
                  <a:pt x="136967" y="24903"/>
                </a:cubicBezTo>
                <a:cubicBezTo>
                  <a:pt x="134348" y="24903"/>
                  <a:pt x="132964" y="23716"/>
                  <a:pt x="128251" y="17432"/>
                </a:cubicBezTo>
                <a:cubicBezTo>
                  <a:pt x="123044" y="10490"/>
                  <a:pt x="115177" y="0"/>
                  <a:pt x="99612" y="0"/>
                </a:cubicBezTo>
                <a:cubicBezTo>
                  <a:pt x="84048" y="0"/>
                  <a:pt x="76181" y="10490"/>
                  <a:pt x="70974" y="17432"/>
                </a:cubicBezTo>
                <a:cubicBezTo>
                  <a:pt x="66261" y="23716"/>
                  <a:pt x="64876" y="24903"/>
                  <a:pt x="62258" y="24903"/>
                </a:cubicBezTo>
                <a:cubicBezTo>
                  <a:pt x="57810" y="24903"/>
                  <a:pt x="53700" y="27275"/>
                  <a:pt x="51476" y="31128"/>
                </a:cubicBezTo>
                <a:cubicBezTo>
                  <a:pt x="49251" y="34979"/>
                  <a:pt x="49250" y="39725"/>
                  <a:pt x="51472" y="43578"/>
                </a:cubicBezTo>
                <a:lnTo>
                  <a:pt x="83440" y="98985"/>
                </a:lnTo>
                <a:cubicBezTo>
                  <a:pt x="83511" y="99198"/>
                  <a:pt x="83556" y="99404"/>
                  <a:pt x="83613" y="99614"/>
                </a:cubicBezTo>
                <a:lnTo>
                  <a:pt x="37355" y="99614"/>
                </a:lnTo>
                <a:cubicBezTo>
                  <a:pt x="30489" y="99614"/>
                  <a:pt x="24903" y="94028"/>
                  <a:pt x="24903" y="87162"/>
                </a:cubicBezTo>
                <a:cubicBezTo>
                  <a:pt x="24903" y="80285"/>
                  <a:pt x="19327" y="74711"/>
                  <a:pt x="12452" y="74711"/>
                </a:cubicBezTo>
                <a:cubicBezTo>
                  <a:pt x="5576" y="74711"/>
                  <a:pt x="0" y="80285"/>
                  <a:pt x="0" y="87162"/>
                </a:cubicBezTo>
                <a:cubicBezTo>
                  <a:pt x="0" y="107759"/>
                  <a:pt x="16757" y="124504"/>
                  <a:pt x="37355" y="124504"/>
                </a:cubicBezTo>
                <a:lnTo>
                  <a:pt x="58939" y="124504"/>
                </a:lnTo>
                <a:cubicBezTo>
                  <a:pt x="22158" y="149792"/>
                  <a:pt x="0" y="191162"/>
                  <a:pt x="0" y="236579"/>
                </a:cubicBezTo>
                <a:cubicBezTo>
                  <a:pt x="0" y="243748"/>
                  <a:pt x="2097" y="256920"/>
                  <a:pt x="5218" y="269363"/>
                </a:cubicBezTo>
                <a:cubicBezTo>
                  <a:pt x="8594" y="282787"/>
                  <a:pt x="7902" y="296729"/>
                  <a:pt x="3212" y="309702"/>
                </a:cubicBezTo>
                <a:cubicBezTo>
                  <a:pt x="2012" y="313038"/>
                  <a:pt x="0" y="319299"/>
                  <a:pt x="0" y="323740"/>
                </a:cubicBezTo>
                <a:close/>
                <a:moveTo>
                  <a:pt x="80342" y="43785"/>
                </a:moveTo>
                <a:cubicBezTo>
                  <a:pt x="84968" y="40279"/>
                  <a:pt x="88270" y="35875"/>
                  <a:pt x="90896" y="32374"/>
                </a:cubicBezTo>
                <a:cubicBezTo>
                  <a:pt x="95609" y="26090"/>
                  <a:pt x="96994" y="24903"/>
                  <a:pt x="99612" y="24903"/>
                </a:cubicBezTo>
                <a:cubicBezTo>
                  <a:pt x="102231" y="24903"/>
                  <a:pt x="103616" y="26090"/>
                  <a:pt x="108328" y="32374"/>
                </a:cubicBezTo>
                <a:cubicBezTo>
                  <a:pt x="113536" y="39316"/>
                  <a:pt x="121403" y="49806"/>
                  <a:pt x="136967" y="49806"/>
                </a:cubicBezTo>
                <a:cubicBezTo>
                  <a:pt x="152531" y="49806"/>
                  <a:pt x="160398" y="39316"/>
                  <a:pt x="165606" y="32374"/>
                </a:cubicBezTo>
                <a:cubicBezTo>
                  <a:pt x="170318" y="26090"/>
                  <a:pt x="171703" y="24903"/>
                  <a:pt x="174322" y="24903"/>
                </a:cubicBezTo>
                <a:cubicBezTo>
                  <a:pt x="176940" y="24903"/>
                  <a:pt x="178325" y="26090"/>
                  <a:pt x="183038" y="32374"/>
                </a:cubicBezTo>
                <a:cubicBezTo>
                  <a:pt x="185662" y="35875"/>
                  <a:pt x="188966" y="40278"/>
                  <a:pt x="193592" y="43785"/>
                </a:cubicBezTo>
                <a:lnTo>
                  <a:pt x="168405" y="87438"/>
                </a:lnTo>
                <a:cubicBezTo>
                  <a:pt x="167179" y="89564"/>
                  <a:pt x="165556" y="94452"/>
                  <a:pt x="165116" y="99612"/>
                </a:cubicBezTo>
                <a:lnTo>
                  <a:pt x="108818" y="99612"/>
                </a:lnTo>
                <a:cubicBezTo>
                  <a:pt x="108378" y="94451"/>
                  <a:pt x="106755" y="89564"/>
                  <a:pt x="105529" y="87438"/>
                </a:cubicBezTo>
                <a:close/>
                <a:moveTo>
                  <a:pt x="87446" y="136595"/>
                </a:moveTo>
                <a:cubicBezTo>
                  <a:pt x="93222" y="133750"/>
                  <a:pt x="98137" y="129587"/>
                  <a:pt x="101811" y="124515"/>
                </a:cubicBezTo>
                <a:lnTo>
                  <a:pt x="172165" y="124515"/>
                </a:lnTo>
                <a:cubicBezTo>
                  <a:pt x="175832" y="129574"/>
                  <a:pt x="180714" y="133751"/>
                  <a:pt x="186488" y="136595"/>
                </a:cubicBezTo>
                <a:cubicBezTo>
                  <a:pt x="225067" y="155597"/>
                  <a:pt x="249031" y="193909"/>
                  <a:pt x="249031" y="236579"/>
                </a:cubicBezTo>
                <a:cubicBezTo>
                  <a:pt x="249031" y="240898"/>
                  <a:pt x="247464" y="251729"/>
                  <a:pt x="244562" y="263298"/>
                </a:cubicBezTo>
                <a:cubicBezTo>
                  <a:pt x="239981" y="281559"/>
                  <a:pt x="240926" y="300525"/>
                  <a:pt x="247286" y="318129"/>
                </a:cubicBezTo>
                <a:cubicBezTo>
                  <a:pt x="248349" y="321082"/>
                  <a:pt x="248884" y="323299"/>
                  <a:pt x="249026" y="324139"/>
                </a:cubicBezTo>
                <a:cubicBezTo>
                  <a:pt x="248814" y="337555"/>
                  <a:pt x="237942" y="348430"/>
                  <a:pt x="224524" y="348641"/>
                </a:cubicBezTo>
                <a:cubicBezTo>
                  <a:pt x="223685" y="348499"/>
                  <a:pt x="221469" y="347962"/>
                  <a:pt x="218535" y="346907"/>
                </a:cubicBezTo>
                <a:cubicBezTo>
                  <a:pt x="200896" y="340531"/>
                  <a:pt x="181927" y="339588"/>
                  <a:pt x="163679" y="344174"/>
                </a:cubicBezTo>
                <a:cubicBezTo>
                  <a:pt x="152118" y="347077"/>
                  <a:pt x="141288" y="348643"/>
                  <a:pt x="136967" y="348643"/>
                </a:cubicBezTo>
                <a:cubicBezTo>
                  <a:pt x="132646" y="348643"/>
                  <a:pt x="121816" y="347077"/>
                  <a:pt x="110250" y="344173"/>
                </a:cubicBezTo>
                <a:cubicBezTo>
                  <a:pt x="102649" y="342267"/>
                  <a:pt x="94928" y="341319"/>
                  <a:pt x="87233" y="341319"/>
                </a:cubicBezTo>
                <a:cubicBezTo>
                  <a:pt x="76439" y="341319"/>
                  <a:pt x="65694" y="343187"/>
                  <a:pt x="55416" y="346900"/>
                </a:cubicBezTo>
                <a:cubicBezTo>
                  <a:pt x="52465" y="347961"/>
                  <a:pt x="50248" y="348498"/>
                  <a:pt x="49409" y="348639"/>
                </a:cubicBezTo>
                <a:cubicBezTo>
                  <a:pt x="35992" y="348429"/>
                  <a:pt x="25118" y="337554"/>
                  <a:pt x="24907" y="324137"/>
                </a:cubicBezTo>
                <a:cubicBezTo>
                  <a:pt x="25048" y="323298"/>
                  <a:pt x="25584" y="321082"/>
                  <a:pt x="26640" y="318148"/>
                </a:cubicBezTo>
                <a:cubicBezTo>
                  <a:pt x="33015" y="300512"/>
                  <a:pt x="33960" y="281542"/>
                  <a:pt x="29372" y="263294"/>
                </a:cubicBezTo>
                <a:cubicBezTo>
                  <a:pt x="26469" y="251729"/>
                  <a:pt x="24903" y="240898"/>
                  <a:pt x="24903" y="236579"/>
                </a:cubicBezTo>
                <a:cubicBezTo>
                  <a:pt x="24903" y="193909"/>
                  <a:pt x="48867" y="155597"/>
                  <a:pt x="87446" y="136595"/>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6" name="任意多边形: 形状 15">
            <a:extLst>
              <a:ext uri="{FF2B5EF4-FFF2-40B4-BE49-F238E27FC236}">
                <a16:creationId xmlns:a16="http://schemas.microsoft.com/office/drawing/2014/main" id="{276B4E14-8518-4E47-8BE2-92FA1BA8E7B5}"/>
              </a:ext>
            </a:extLst>
          </p:cNvPr>
          <p:cNvSpPr/>
          <p:nvPr/>
        </p:nvSpPr>
        <p:spPr>
          <a:xfrm>
            <a:off x="1487733" y="3414843"/>
            <a:ext cx="74709" cy="174321"/>
          </a:xfrm>
          <a:custGeom>
            <a:avLst/>
            <a:gdLst>
              <a:gd name="connsiteX0" fmla="*/ 37355 w 74709"/>
              <a:gd name="connsiteY0" fmla="*/ 99612 h 174321"/>
              <a:gd name="connsiteX1" fmla="*/ 49806 w 74709"/>
              <a:gd name="connsiteY1" fmla="*/ 112064 h 174321"/>
              <a:gd name="connsiteX2" fmla="*/ 37355 w 74709"/>
              <a:gd name="connsiteY2" fmla="*/ 124515 h 174321"/>
              <a:gd name="connsiteX3" fmla="*/ 27388 w 74709"/>
              <a:gd name="connsiteY3" fmla="*/ 119527 h 174321"/>
              <a:gd name="connsiteX4" fmla="*/ 9954 w 74709"/>
              <a:gd name="connsiteY4" fmla="*/ 117049 h 174321"/>
              <a:gd name="connsiteX5" fmla="*/ 7476 w 74709"/>
              <a:gd name="connsiteY5" fmla="*/ 134483 h 174321"/>
              <a:gd name="connsiteX6" fmla="*/ 24903 w 74709"/>
              <a:gd name="connsiteY6" fmla="*/ 147252 h 174321"/>
              <a:gd name="connsiteX7" fmla="*/ 24903 w 74709"/>
              <a:gd name="connsiteY7" fmla="*/ 161870 h 174321"/>
              <a:gd name="connsiteX8" fmla="*/ 37355 w 74709"/>
              <a:gd name="connsiteY8" fmla="*/ 174322 h 174321"/>
              <a:gd name="connsiteX9" fmla="*/ 49806 w 74709"/>
              <a:gd name="connsiteY9" fmla="*/ 161870 h 174321"/>
              <a:gd name="connsiteX10" fmla="*/ 49806 w 74709"/>
              <a:gd name="connsiteY10" fmla="*/ 147277 h 174321"/>
              <a:gd name="connsiteX11" fmla="*/ 74709 w 74709"/>
              <a:gd name="connsiteY11" fmla="*/ 112064 h 174321"/>
              <a:gd name="connsiteX12" fmla="*/ 37355 w 74709"/>
              <a:gd name="connsiteY12" fmla="*/ 74709 h 174321"/>
              <a:gd name="connsiteX13" fmla="*/ 24903 w 74709"/>
              <a:gd name="connsiteY13" fmla="*/ 62258 h 174321"/>
              <a:gd name="connsiteX14" fmla="*/ 37355 w 74709"/>
              <a:gd name="connsiteY14" fmla="*/ 49806 h 174321"/>
              <a:gd name="connsiteX15" fmla="*/ 47321 w 74709"/>
              <a:gd name="connsiteY15" fmla="*/ 54794 h 174321"/>
              <a:gd name="connsiteX16" fmla="*/ 64755 w 74709"/>
              <a:gd name="connsiteY16" fmla="*/ 57272 h 174321"/>
              <a:gd name="connsiteX17" fmla="*/ 67233 w 74709"/>
              <a:gd name="connsiteY17" fmla="*/ 39839 h 174321"/>
              <a:gd name="connsiteX18" fmla="*/ 49806 w 74709"/>
              <a:gd name="connsiteY18" fmla="*/ 27070 h 174321"/>
              <a:gd name="connsiteX19" fmla="*/ 49806 w 74709"/>
              <a:gd name="connsiteY19" fmla="*/ 12452 h 174321"/>
              <a:gd name="connsiteX20" fmla="*/ 37355 w 74709"/>
              <a:gd name="connsiteY20" fmla="*/ 0 h 174321"/>
              <a:gd name="connsiteX21" fmla="*/ 24903 w 74709"/>
              <a:gd name="connsiteY21" fmla="*/ 12452 h 174321"/>
              <a:gd name="connsiteX22" fmla="*/ 24903 w 74709"/>
              <a:gd name="connsiteY22" fmla="*/ 27045 h 174321"/>
              <a:gd name="connsiteX23" fmla="*/ 0 w 74709"/>
              <a:gd name="connsiteY23" fmla="*/ 62258 h 174321"/>
              <a:gd name="connsiteX24" fmla="*/ 37355 w 74709"/>
              <a:gd name="connsiteY24" fmla="*/ 99612 h 1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709" h="174321">
                <a:moveTo>
                  <a:pt x="37355" y="99612"/>
                </a:moveTo>
                <a:cubicBezTo>
                  <a:pt x="44220" y="99612"/>
                  <a:pt x="49806" y="105198"/>
                  <a:pt x="49806" y="112064"/>
                </a:cubicBezTo>
                <a:cubicBezTo>
                  <a:pt x="49806" y="118930"/>
                  <a:pt x="44220" y="124515"/>
                  <a:pt x="37355" y="124515"/>
                </a:cubicBezTo>
                <a:cubicBezTo>
                  <a:pt x="33401" y="124515"/>
                  <a:pt x="29769" y="122698"/>
                  <a:pt x="27388" y="119527"/>
                </a:cubicBezTo>
                <a:cubicBezTo>
                  <a:pt x="23257" y="114030"/>
                  <a:pt x="15452" y="112918"/>
                  <a:pt x="9954" y="117049"/>
                </a:cubicBezTo>
                <a:cubicBezTo>
                  <a:pt x="4455" y="121180"/>
                  <a:pt x="3346" y="128984"/>
                  <a:pt x="7476" y="134483"/>
                </a:cubicBezTo>
                <a:cubicBezTo>
                  <a:pt x="11927" y="140409"/>
                  <a:pt x="18046" y="144815"/>
                  <a:pt x="24903" y="147252"/>
                </a:cubicBezTo>
                <a:lnTo>
                  <a:pt x="24903" y="161870"/>
                </a:lnTo>
                <a:cubicBezTo>
                  <a:pt x="24903" y="168747"/>
                  <a:pt x="30479" y="174322"/>
                  <a:pt x="37355" y="174322"/>
                </a:cubicBezTo>
                <a:cubicBezTo>
                  <a:pt x="44230" y="174322"/>
                  <a:pt x="49806" y="168747"/>
                  <a:pt x="49806" y="161870"/>
                </a:cubicBezTo>
                <a:lnTo>
                  <a:pt x="49806" y="147277"/>
                </a:lnTo>
                <a:cubicBezTo>
                  <a:pt x="64299" y="142137"/>
                  <a:pt x="74709" y="128297"/>
                  <a:pt x="74709" y="112064"/>
                </a:cubicBezTo>
                <a:cubicBezTo>
                  <a:pt x="74709" y="91467"/>
                  <a:pt x="57952" y="74709"/>
                  <a:pt x="37355" y="74709"/>
                </a:cubicBezTo>
                <a:cubicBezTo>
                  <a:pt x="30489" y="74709"/>
                  <a:pt x="24903" y="69124"/>
                  <a:pt x="24903" y="62258"/>
                </a:cubicBezTo>
                <a:cubicBezTo>
                  <a:pt x="24903" y="55392"/>
                  <a:pt x="30489" y="49806"/>
                  <a:pt x="37355" y="49806"/>
                </a:cubicBezTo>
                <a:cubicBezTo>
                  <a:pt x="41308" y="49806"/>
                  <a:pt x="44940" y="51624"/>
                  <a:pt x="47321" y="54794"/>
                </a:cubicBezTo>
                <a:cubicBezTo>
                  <a:pt x="51451" y="60292"/>
                  <a:pt x="59256" y="61402"/>
                  <a:pt x="64755" y="57272"/>
                </a:cubicBezTo>
                <a:cubicBezTo>
                  <a:pt x="70254" y="53142"/>
                  <a:pt x="71364" y="45337"/>
                  <a:pt x="67233" y="39839"/>
                </a:cubicBezTo>
                <a:cubicBezTo>
                  <a:pt x="62782" y="33913"/>
                  <a:pt x="56663" y="29506"/>
                  <a:pt x="49806" y="27070"/>
                </a:cubicBezTo>
                <a:lnTo>
                  <a:pt x="49806" y="12452"/>
                </a:lnTo>
                <a:cubicBezTo>
                  <a:pt x="49806" y="5575"/>
                  <a:pt x="44230" y="0"/>
                  <a:pt x="37355" y="0"/>
                </a:cubicBezTo>
                <a:cubicBezTo>
                  <a:pt x="30479" y="0"/>
                  <a:pt x="24903" y="5575"/>
                  <a:pt x="24903" y="12452"/>
                </a:cubicBezTo>
                <a:lnTo>
                  <a:pt x="24903" y="27045"/>
                </a:lnTo>
                <a:cubicBezTo>
                  <a:pt x="10411" y="32185"/>
                  <a:pt x="0" y="46025"/>
                  <a:pt x="0" y="62258"/>
                </a:cubicBezTo>
                <a:cubicBezTo>
                  <a:pt x="0" y="82855"/>
                  <a:pt x="16757" y="99612"/>
                  <a:pt x="37355" y="99612"/>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7" name="任意多边形: 形状 16">
            <a:extLst>
              <a:ext uri="{FF2B5EF4-FFF2-40B4-BE49-F238E27FC236}">
                <a16:creationId xmlns:a16="http://schemas.microsoft.com/office/drawing/2014/main" id="{82EA758A-DC3F-43F0-8B23-7D96055CB50A}"/>
              </a:ext>
            </a:extLst>
          </p:cNvPr>
          <p:cNvSpPr/>
          <p:nvPr/>
        </p:nvSpPr>
        <p:spPr>
          <a:xfrm>
            <a:off x="1872486" y="3564262"/>
            <a:ext cx="49806" cy="24903"/>
          </a:xfrm>
          <a:custGeom>
            <a:avLst/>
            <a:gdLst>
              <a:gd name="connsiteX0" fmla="*/ 12452 w 49806"/>
              <a:gd name="connsiteY0" fmla="*/ 0 h 24903"/>
              <a:gd name="connsiteX1" fmla="*/ 0 w 49806"/>
              <a:gd name="connsiteY1" fmla="*/ 12452 h 24903"/>
              <a:gd name="connsiteX2" fmla="*/ 12452 w 49806"/>
              <a:gd name="connsiteY2" fmla="*/ 24903 h 24903"/>
              <a:gd name="connsiteX3" fmla="*/ 37355 w 49806"/>
              <a:gd name="connsiteY3" fmla="*/ 24903 h 24903"/>
              <a:gd name="connsiteX4" fmla="*/ 49806 w 49806"/>
              <a:gd name="connsiteY4" fmla="*/ 12452 h 24903"/>
              <a:gd name="connsiteX5" fmla="*/ 37355 w 49806"/>
              <a:gd name="connsiteY5" fmla="*/ 0 h 2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06" h="24903">
                <a:moveTo>
                  <a:pt x="12452" y="0"/>
                </a:moveTo>
                <a:cubicBezTo>
                  <a:pt x="5576" y="0"/>
                  <a:pt x="0" y="5575"/>
                  <a:pt x="0" y="12452"/>
                </a:cubicBezTo>
                <a:cubicBezTo>
                  <a:pt x="0" y="19329"/>
                  <a:pt x="5576" y="24903"/>
                  <a:pt x="12452" y="24903"/>
                </a:cubicBezTo>
                <a:lnTo>
                  <a:pt x="37355" y="24903"/>
                </a:lnTo>
                <a:cubicBezTo>
                  <a:pt x="44230" y="24903"/>
                  <a:pt x="49806" y="19329"/>
                  <a:pt x="49806" y="12452"/>
                </a:cubicBezTo>
                <a:cubicBezTo>
                  <a:pt x="49806" y="5575"/>
                  <a:pt x="44230" y="0"/>
                  <a:pt x="37355" y="0"/>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8" name="任意多边形: 形状 17">
            <a:extLst>
              <a:ext uri="{FF2B5EF4-FFF2-40B4-BE49-F238E27FC236}">
                <a16:creationId xmlns:a16="http://schemas.microsoft.com/office/drawing/2014/main" id="{D51D7675-219C-44B9-8FBA-A90EF4073F7C}"/>
              </a:ext>
            </a:extLst>
          </p:cNvPr>
          <p:cNvSpPr/>
          <p:nvPr/>
        </p:nvSpPr>
        <p:spPr>
          <a:xfrm>
            <a:off x="1872486" y="3514456"/>
            <a:ext cx="103347" cy="24903"/>
          </a:xfrm>
          <a:custGeom>
            <a:avLst/>
            <a:gdLst>
              <a:gd name="connsiteX0" fmla="*/ 103348 w 103347"/>
              <a:gd name="connsiteY0" fmla="*/ 12452 h 24903"/>
              <a:gd name="connsiteX1" fmla="*/ 90896 w 103347"/>
              <a:gd name="connsiteY1" fmla="*/ 0 h 24903"/>
              <a:gd name="connsiteX2" fmla="*/ 12452 w 103347"/>
              <a:gd name="connsiteY2" fmla="*/ 0 h 24903"/>
              <a:gd name="connsiteX3" fmla="*/ 0 w 103347"/>
              <a:gd name="connsiteY3" fmla="*/ 12452 h 24903"/>
              <a:gd name="connsiteX4" fmla="*/ 12452 w 103347"/>
              <a:gd name="connsiteY4" fmla="*/ 24903 h 24903"/>
              <a:gd name="connsiteX5" fmla="*/ 90896 w 103347"/>
              <a:gd name="connsiteY5" fmla="*/ 24903 h 24903"/>
              <a:gd name="connsiteX6" fmla="*/ 103348 w 103347"/>
              <a:gd name="connsiteY6" fmla="*/ 12452 h 2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7" h="24903">
                <a:moveTo>
                  <a:pt x="103348" y="12452"/>
                </a:moveTo>
                <a:cubicBezTo>
                  <a:pt x="103348" y="5575"/>
                  <a:pt x="97772" y="0"/>
                  <a:pt x="90896" y="0"/>
                </a:cubicBezTo>
                <a:lnTo>
                  <a:pt x="12452" y="0"/>
                </a:lnTo>
                <a:cubicBezTo>
                  <a:pt x="5576" y="0"/>
                  <a:pt x="0" y="5575"/>
                  <a:pt x="0" y="12452"/>
                </a:cubicBezTo>
                <a:cubicBezTo>
                  <a:pt x="0" y="19329"/>
                  <a:pt x="5576" y="24903"/>
                  <a:pt x="12452" y="24903"/>
                </a:cubicBezTo>
                <a:lnTo>
                  <a:pt x="90896" y="24903"/>
                </a:lnTo>
                <a:cubicBezTo>
                  <a:pt x="97772" y="24903"/>
                  <a:pt x="103348" y="19329"/>
                  <a:pt x="103348" y="12452"/>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9" name="任意多边形: 形状 18">
            <a:extLst>
              <a:ext uri="{FF2B5EF4-FFF2-40B4-BE49-F238E27FC236}">
                <a16:creationId xmlns:a16="http://schemas.microsoft.com/office/drawing/2014/main" id="{9E6CC6F2-3414-40E7-9380-C526B14FB6B2}"/>
              </a:ext>
            </a:extLst>
          </p:cNvPr>
          <p:cNvSpPr/>
          <p:nvPr/>
        </p:nvSpPr>
        <p:spPr>
          <a:xfrm>
            <a:off x="1535893" y="3655416"/>
            <a:ext cx="340975" cy="83167"/>
          </a:xfrm>
          <a:custGeom>
            <a:avLst/>
            <a:gdLst>
              <a:gd name="connsiteX0" fmla="*/ 321353 w 340975"/>
              <a:gd name="connsiteY0" fmla="*/ 10729 h 83167"/>
              <a:gd name="connsiteX1" fmla="*/ 170987 w 340975"/>
              <a:gd name="connsiteY1" fmla="*/ 58264 h 83167"/>
              <a:gd name="connsiteX2" fmla="*/ 44715 w 340975"/>
              <a:gd name="connsiteY2" fmla="*/ 25816 h 83167"/>
              <a:gd name="connsiteX3" fmla="*/ 49694 w 340975"/>
              <a:gd name="connsiteY3" fmla="*/ 24482 h 83167"/>
              <a:gd name="connsiteX4" fmla="*/ 58499 w 340975"/>
              <a:gd name="connsiteY4" fmla="*/ 9233 h 83167"/>
              <a:gd name="connsiteX5" fmla="*/ 43249 w 340975"/>
              <a:gd name="connsiteY5" fmla="*/ 428 h 83167"/>
              <a:gd name="connsiteX6" fmla="*/ 9232 w 340975"/>
              <a:gd name="connsiteY6" fmla="*/ 9543 h 83167"/>
              <a:gd name="connsiteX7" fmla="*/ 427 w 340975"/>
              <a:gd name="connsiteY7" fmla="*/ 24793 h 83167"/>
              <a:gd name="connsiteX8" fmla="*/ 9542 w 340975"/>
              <a:gd name="connsiteY8" fmla="*/ 58811 h 83167"/>
              <a:gd name="connsiteX9" fmla="*/ 24791 w 340975"/>
              <a:gd name="connsiteY9" fmla="*/ 67615 h 83167"/>
              <a:gd name="connsiteX10" fmla="*/ 33596 w 340975"/>
              <a:gd name="connsiteY10" fmla="*/ 52365 h 83167"/>
              <a:gd name="connsiteX11" fmla="*/ 32261 w 340975"/>
              <a:gd name="connsiteY11" fmla="*/ 47384 h 83167"/>
              <a:gd name="connsiteX12" fmla="*/ 170987 w 340975"/>
              <a:gd name="connsiteY12" fmla="*/ 83167 h 83167"/>
              <a:gd name="connsiteX13" fmla="*/ 335694 w 340975"/>
              <a:gd name="connsiteY13" fmla="*/ 31090 h 83167"/>
              <a:gd name="connsiteX14" fmla="*/ 338703 w 340975"/>
              <a:gd name="connsiteY14" fmla="*/ 13740 h 83167"/>
              <a:gd name="connsiteX15" fmla="*/ 321353 w 340975"/>
              <a:gd name="connsiteY15" fmla="*/ 10729 h 8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75" h="83167">
                <a:moveTo>
                  <a:pt x="321353" y="10729"/>
                </a:moveTo>
                <a:cubicBezTo>
                  <a:pt x="277201" y="41827"/>
                  <a:pt x="225206" y="58264"/>
                  <a:pt x="170987" y="58264"/>
                </a:cubicBezTo>
                <a:cubicBezTo>
                  <a:pt x="126427" y="58264"/>
                  <a:pt x="83226" y="47105"/>
                  <a:pt x="44715" y="25816"/>
                </a:cubicBezTo>
                <a:lnTo>
                  <a:pt x="49694" y="24482"/>
                </a:lnTo>
                <a:cubicBezTo>
                  <a:pt x="56337" y="22703"/>
                  <a:pt x="60279" y="15874"/>
                  <a:pt x="58499" y="9233"/>
                </a:cubicBezTo>
                <a:cubicBezTo>
                  <a:pt x="56718" y="2590"/>
                  <a:pt x="49890" y="-1354"/>
                  <a:pt x="43249" y="428"/>
                </a:cubicBezTo>
                <a:lnTo>
                  <a:pt x="9232" y="9543"/>
                </a:lnTo>
                <a:cubicBezTo>
                  <a:pt x="2594" y="11321"/>
                  <a:pt x="-1353" y="18150"/>
                  <a:pt x="427" y="24793"/>
                </a:cubicBezTo>
                <a:lnTo>
                  <a:pt x="9542" y="58811"/>
                </a:lnTo>
                <a:cubicBezTo>
                  <a:pt x="11322" y="65456"/>
                  <a:pt x="18156" y="69396"/>
                  <a:pt x="24791" y="67615"/>
                </a:cubicBezTo>
                <a:cubicBezTo>
                  <a:pt x="31434" y="65836"/>
                  <a:pt x="35376" y="59008"/>
                  <a:pt x="33596" y="52365"/>
                </a:cubicBezTo>
                <a:lnTo>
                  <a:pt x="32261" y="47384"/>
                </a:lnTo>
                <a:cubicBezTo>
                  <a:pt x="74556" y="70858"/>
                  <a:pt x="122024" y="83167"/>
                  <a:pt x="170987" y="83167"/>
                </a:cubicBezTo>
                <a:cubicBezTo>
                  <a:pt x="230366" y="83167"/>
                  <a:pt x="287322" y="65160"/>
                  <a:pt x="335694" y="31090"/>
                </a:cubicBezTo>
                <a:cubicBezTo>
                  <a:pt x="341316" y="27130"/>
                  <a:pt x="342663" y="19362"/>
                  <a:pt x="338703" y="13740"/>
                </a:cubicBezTo>
                <a:cubicBezTo>
                  <a:pt x="334744" y="8118"/>
                  <a:pt x="326979" y="6770"/>
                  <a:pt x="321353" y="10729"/>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20" name="任意多边形: 形状 19">
            <a:extLst>
              <a:ext uri="{FF2B5EF4-FFF2-40B4-BE49-F238E27FC236}">
                <a16:creationId xmlns:a16="http://schemas.microsoft.com/office/drawing/2014/main" id="{DA37FD1B-50EC-470E-BD9A-EE6D3B83D9A3}"/>
              </a:ext>
            </a:extLst>
          </p:cNvPr>
          <p:cNvSpPr/>
          <p:nvPr/>
        </p:nvSpPr>
        <p:spPr>
          <a:xfrm>
            <a:off x="1536891" y="3165813"/>
            <a:ext cx="340975" cy="83167"/>
          </a:xfrm>
          <a:custGeom>
            <a:avLst/>
            <a:gdLst>
              <a:gd name="connsiteX0" fmla="*/ 5282 w 340975"/>
              <a:gd name="connsiteY0" fmla="*/ 52077 h 83167"/>
              <a:gd name="connsiteX1" fmla="*/ 2273 w 340975"/>
              <a:gd name="connsiteY1" fmla="*/ 69427 h 83167"/>
              <a:gd name="connsiteX2" fmla="*/ 19624 w 340975"/>
              <a:gd name="connsiteY2" fmla="*/ 72437 h 83167"/>
              <a:gd name="connsiteX3" fmla="*/ 169989 w 340975"/>
              <a:gd name="connsiteY3" fmla="*/ 24903 h 83167"/>
              <a:gd name="connsiteX4" fmla="*/ 296258 w 340975"/>
              <a:gd name="connsiteY4" fmla="*/ 57352 h 83167"/>
              <a:gd name="connsiteX5" fmla="*/ 291282 w 340975"/>
              <a:gd name="connsiteY5" fmla="*/ 58685 h 83167"/>
              <a:gd name="connsiteX6" fmla="*/ 282477 w 340975"/>
              <a:gd name="connsiteY6" fmla="*/ 73935 h 83167"/>
              <a:gd name="connsiteX7" fmla="*/ 297726 w 340975"/>
              <a:gd name="connsiteY7" fmla="*/ 82739 h 83167"/>
              <a:gd name="connsiteX8" fmla="*/ 331744 w 340975"/>
              <a:gd name="connsiteY8" fmla="*/ 73625 h 83167"/>
              <a:gd name="connsiteX9" fmla="*/ 340549 w 340975"/>
              <a:gd name="connsiteY9" fmla="*/ 58374 h 83167"/>
              <a:gd name="connsiteX10" fmla="*/ 331434 w 340975"/>
              <a:gd name="connsiteY10" fmla="*/ 24356 h 83167"/>
              <a:gd name="connsiteX11" fmla="*/ 316185 w 340975"/>
              <a:gd name="connsiteY11" fmla="*/ 15552 h 83167"/>
              <a:gd name="connsiteX12" fmla="*/ 307380 w 340975"/>
              <a:gd name="connsiteY12" fmla="*/ 30803 h 83167"/>
              <a:gd name="connsiteX13" fmla="*/ 308716 w 340975"/>
              <a:gd name="connsiteY13" fmla="*/ 35786 h 83167"/>
              <a:gd name="connsiteX14" fmla="*/ 169989 w 340975"/>
              <a:gd name="connsiteY14" fmla="*/ 0 h 83167"/>
              <a:gd name="connsiteX15" fmla="*/ 5282 w 340975"/>
              <a:gd name="connsiteY15" fmla="*/ 52077 h 8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75" h="83167">
                <a:moveTo>
                  <a:pt x="5282" y="52077"/>
                </a:moveTo>
                <a:cubicBezTo>
                  <a:pt x="-340" y="56037"/>
                  <a:pt x="-1687" y="63805"/>
                  <a:pt x="2273" y="69427"/>
                </a:cubicBezTo>
                <a:cubicBezTo>
                  <a:pt x="6213" y="75024"/>
                  <a:pt x="13973" y="76414"/>
                  <a:pt x="19624" y="72437"/>
                </a:cubicBezTo>
                <a:cubicBezTo>
                  <a:pt x="63774" y="41340"/>
                  <a:pt x="115771" y="24903"/>
                  <a:pt x="169989" y="24903"/>
                </a:cubicBezTo>
                <a:cubicBezTo>
                  <a:pt x="214541" y="24903"/>
                  <a:pt x="257745" y="36065"/>
                  <a:pt x="296258" y="57352"/>
                </a:cubicBezTo>
                <a:lnTo>
                  <a:pt x="291282" y="58685"/>
                </a:lnTo>
                <a:cubicBezTo>
                  <a:pt x="284639" y="60465"/>
                  <a:pt x="280697" y="67293"/>
                  <a:pt x="282477" y="73935"/>
                </a:cubicBezTo>
                <a:cubicBezTo>
                  <a:pt x="284258" y="80580"/>
                  <a:pt x="291090" y="84520"/>
                  <a:pt x="297726" y="82739"/>
                </a:cubicBezTo>
                <a:lnTo>
                  <a:pt x="331744" y="73625"/>
                </a:lnTo>
                <a:cubicBezTo>
                  <a:pt x="338382" y="71847"/>
                  <a:pt x="342329" y="65017"/>
                  <a:pt x="340549" y="58374"/>
                </a:cubicBezTo>
                <a:lnTo>
                  <a:pt x="331434" y="24356"/>
                </a:lnTo>
                <a:cubicBezTo>
                  <a:pt x="329653" y="17715"/>
                  <a:pt x="322826" y="13770"/>
                  <a:pt x="316185" y="15552"/>
                </a:cubicBezTo>
                <a:cubicBezTo>
                  <a:pt x="309542" y="17331"/>
                  <a:pt x="305600" y="24160"/>
                  <a:pt x="307380" y="30803"/>
                </a:cubicBezTo>
                <a:lnTo>
                  <a:pt x="308716" y="35786"/>
                </a:lnTo>
                <a:cubicBezTo>
                  <a:pt x="266418" y="12312"/>
                  <a:pt x="218946" y="0"/>
                  <a:pt x="169989" y="0"/>
                </a:cubicBezTo>
                <a:cubicBezTo>
                  <a:pt x="110610" y="0"/>
                  <a:pt x="53654" y="18007"/>
                  <a:pt x="5282" y="52077"/>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21" name="任意多边形: 形状 20">
            <a:extLst>
              <a:ext uri="{FF2B5EF4-FFF2-40B4-BE49-F238E27FC236}">
                <a16:creationId xmlns:a16="http://schemas.microsoft.com/office/drawing/2014/main" id="{02EC1BD8-48E7-4814-B447-D948D419A2E1}"/>
              </a:ext>
            </a:extLst>
          </p:cNvPr>
          <p:cNvSpPr/>
          <p:nvPr/>
        </p:nvSpPr>
        <p:spPr>
          <a:xfrm>
            <a:off x="2000736" y="3439746"/>
            <a:ext cx="24903" cy="24903"/>
          </a:xfrm>
          <a:custGeom>
            <a:avLst/>
            <a:gdLst>
              <a:gd name="connsiteX0" fmla="*/ 24903 w 24903"/>
              <a:gd name="connsiteY0" fmla="*/ 12452 h 24903"/>
              <a:gd name="connsiteX1" fmla="*/ 12452 w 24903"/>
              <a:gd name="connsiteY1" fmla="*/ 24903 h 24903"/>
              <a:gd name="connsiteX2" fmla="*/ 0 w 24903"/>
              <a:gd name="connsiteY2" fmla="*/ 12452 h 24903"/>
              <a:gd name="connsiteX3" fmla="*/ 12452 w 24903"/>
              <a:gd name="connsiteY3" fmla="*/ 0 h 24903"/>
              <a:gd name="connsiteX4" fmla="*/ 24903 w 24903"/>
              <a:gd name="connsiteY4" fmla="*/ 12452 h 2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3" h="24903">
                <a:moveTo>
                  <a:pt x="24903" y="12452"/>
                </a:moveTo>
                <a:cubicBezTo>
                  <a:pt x="24903" y="19328"/>
                  <a:pt x="19328" y="24903"/>
                  <a:pt x="12452" y="24903"/>
                </a:cubicBezTo>
                <a:cubicBezTo>
                  <a:pt x="5575" y="24903"/>
                  <a:pt x="0" y="19328"/>
                  <a:pt x="0" y="12452"/>
                </a:cubicBezTo>
                <a:cubicBezTo>
                  <a:pt x="0" y="5575"/>
                  <a:pt x="5575" y="0"/>
                  <a:pt x="12452" y="0"/>
                </a:cubicBezTo>
                <a:cubicBezTo>
                  <a:pt x="19328" y="0"/>
                  <a:pt x="24903" y="5575"/>
                  <a:pt x="24903" y="12452"/>
                </a:cubicBez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2" name="任意多边形: 形状 51">
            <a:extLst>
              <a:ext uri="{FF2B5EF4-FFF2-40B4-BE49-F238E27FC236}">
                <a16:creationId xmlns:a16="http://schemas.microsoft.com/office/drawing/2014/main" id="{BBCF95D6-69B9-49D1-8848-F300ECBD32C1}"/>
              </a:ext>
            </a:extLst>
          </p:cNvPr>
          <p:cNvSpPr/>
          <p:nvPr/>
        </p:nvSpPr>
        <p:spPr>
          <a:xfrm>
            <a:off x="1744235" y="3265425"/>
            <a:ext cx="281404" cy="373546"/>
          </a:xfrm>
          <a:custGeom>
            <a:avLst/>
            <a:gdLst>
              <a:gd name="connsiteX0" fmla="*/ 268953 w 281404"/>
              <a:gd name="connsiteY0" fmla="*/ 0 h 373546"/>
              <a:gd name="connsiteX1" fmla="*/ 12452 w 281404"/>
              <a:gd name="connsiteY1" fmla="*/ 0 h 373546"/>
              <a:gd name="connsiteX2" fmla="*/ 0 w 281404"/>
              <a:gd name="connsiteY2" fmla="*/ 12452 h 373546"/>
              <a:gd name="connsiteX3" fmla="*/ 0 w 281404"/>
              <a:gd name="connsiteY3" fmla="*/ 361095 h 373546"/>
              <a:gd name="connsiteX4" fmla="*/ 12452 w 281404"/>
              <a:gd name="connsiteY4" fmla="*/ 373546 h 373546"/>
              <a:gd name="connsiteX5" fmla="*/ 268953 w 281404"/>
              <a:gd name="connsiteY5" fmla="*/ 373546 h 373546"/>
              <a:gd name="connsiteX6" fmla="*/ 281405 w 281404"/>
              <a:gd name="connsiteY6" fmla="*/ 361095 h 373546"/>
              <a:gd name="connsiteX7" fmla="*/ 281405 w 281404"/>
              <a:gd name="connsiteY7" fmla="*/ 242805 h 373546"/>
              <a:gd name="connsiteX8" fmla="*/ 268953 w 281404"/>
              <a:gd name="connsiteY8" fmla="*/ 230354 h 373546"/>
              <a:gd name="connsiteX9" fmla="*/ 256502 w 281404"/>
              <a:gd name="connsiteY9" fmla="*/ 242805 h 373546"/>
              <a:gd name="connsiteX10" fmla="*/ 256502 w 281404"/>
              <a:gd name="connsiteY10" fmla="*/ 348643 h 373546"/>
              <a:gd name="connsiteX11" fmla="*/ 24903 w 281404"/>
              <a:gd name="connsiteY11" fmla="*/ 348643 h 373546"/>
              <a:gd name="connsiteX12" fmla="*/ 24903 w 281404"/>
              <a:gd name="connsiteY12" fmla="*/ 24903 h 373546"/>
              <a:gd name="connsiteX13" fmla="*/ 78445 w 281404"/>
              <a:gd name="connsiteY13" fmla="*/ 24903 h 373546"/>
              <a:gd name="connsiteX14" fmla="*/ 78445 w 281404"/>
              <a:gd name="connsiteY14" fmla="*/ 149419 h 373546"/>
              <a:gd name="connsiteX15" fmla="*/ 85328 w 281404"/>
              <a:gd name="connsiteY15" fmla="*/ 160555 h 373546"/>
              <a:gd name="connsiteX16" fmla="*/ 110231 w 281404"/>
              <a:gd name="connsiteY16" fmla="*/ 173007 h 373546"/>
              <a:gd name="connsiteX17" fmla="*/ 121366 w 281404"/>
              <a:gd name="connsiteY17" fmla="*/ 173007 h 373546"/>
              <a:gd name="connsiteX18" fmla="*/ 140702 w 281404"/>
              <a:gd name="connsiteY18" fmla="*/ 163339 h 373546"/>
              <a:gd name="connsiteX19" fmla="*/ 160037 w 281404"/>
              <a:gd name="connsiteY19" fmla="*/ 173007 h 373546"/>
              <a:gd name="connsiteX20" fmla="*/ 171173 w 281404"/>
              <a:gd name="connsiteY20" fmla="*/ 173007 h 373546"/>
              <a:gd name="connsiteX21" fmla="*/ 196076 w 281404"/>
              <a:gd name="connsiteY21" fmla="*/ 160555 h 373546"/>
              <a:gd name="connsiteX22" fmla="*/ 202960 w 281404"/>
              <a:gd name="connsiteY22" fmla="*/ 149419 h 373546"/>
              <a:gd name="connsiteX23" fmla="*/ 202960 w 281404"/>
              <a:gd name="connsiteY23" fmla="*/ 24903 h 373546"/>
              <a:gd name="connsiteX24" fmla="*/ 256502 w 281404"/>
              <a:gd name="connsiteY24" fmla="*/ 24903 h 373546"/>
              <a:gd name="connsiteX25" fmla="*/ 256502 w 281404"/>
              <a:gd name="connsiteY25" fmla="*/ 130741 h 373546"/>
              <a:gd name="connsiteX26" fmla="*/ 268953 w 281404"/>
              <a:gd name="connsiteY26" fmla="*/ 143193 h 373546"/>
              <a:gd name="connsiteX27" fmla="*/ 281405 w 281404"/>
              <a:gd name="connsiteY27" fmla="*/ 130741 h 373546"/>
              <a:gd name="connsiteX28" fmla="*/ 281405 w 281404"/>
              <a:gd name="connsiteY28" fmla="*/ 12452 h 373546"/>
              <a:gd name="connsiteX29" fmla="*/ 268953 w 281404"/>
              <a:gd name="connsiteY29" fmla="*/ 0 h 373546"/>
              <a:gd name="connsiteX30" fmla="*/ 178057 w 281404"/>
              <a:gd name="connsiteY30" fmla="*/ 141723 h 373546"/>
              <a:gd name="connsiteX31" fmla="*/ 165606 w 281404"/>
              <a:gd name="connsiteY31" fmla="*/ 147949 h 373546"/>
              <a:gd name="connsiteX32" fmla="*/ 146271 w 281404"/>
              <a:gd name="connsiteY32" fmla="*/ 138282 h 373546"/>
              <a:gd name="connsiteX33" fmla="*/ 135135 w 281404"/>
              <a:gd name="connsiteY33" fmla="*/ 138282 h 373546"/>
              <a:gd name="connsiteX34" fmla="*/ 115799 w 281404"/>
              <a:gd name="connsiteY34" fmla="*/ 147949 h 373546"/>
              <a:gd name="connsiteX35" fmla="*/ 103348 w 281404"/>
              <a:gd name="connsiteY35" fmla="*/ 141723 h 373546"/>
              <a:gd name="connsiteX36" fmla="*/ 103348 w 281404"/>
              <a:gd name="connsiteY36" fmla="*/ 24903 h 373546"/>
              <a:gd name="connsiteX37" fmla="*/ 178057 w 281404"/>
              <a:gd name="connsiteY37" fmla="*/ 24903 h 37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404" h="373546">
                <a:moveTo>
                  <a:pt x="268953" y="0"/>
                </a:moveTo>
                <a:lnTo>
                  <a:pt x="12452" y="0"/>
                </a:lnTo>
                <a:cubicBezTo>
                  <a:pt x="5576" y="0"/>
                  <a:pt x="0" y="5575"/>
                  <a:pt x="0" y="12452"/>
                </a:cubicBezTo>
                <a:lnTo>
                  <a:pt x="0" y="361095"/>
                </a:lnTo>
                <a:cubicBezTo>
                  <a:pt x="0" y="367972"/>
                  <a:pt x="5576" y="373546"/>
                  <a:pt x="12452" y="373546"/>
                </a:cubicBezTo>
                <a:lnTo>
                  <a:pt x="268953" y="373546"/>
                </a:lnTo>
                <a:cubicBezTo>
                  <a:pt x="275829" y="373546"/>
                  <a:pt x="281405" y="367972"/>
                  <a:pt x="281405" y="361095"/>
                </a:cubicBezTo>
                <a:lnTo>
                  <a:pt x="281405" y="242805"/>
                </a:lnTo>
                <a:cubicBezTo>
                  <a:pt x="281405" y="235928"/>
                  <a:pt x="275829" y="230354"/>
                  <a:pt x="268953" y="230354"/>
                </a:cubicBezTo>
                <a:cubicBezTo>
                  <a:pt x="262078" y="230354"/>
                  <a:pt x="256502" y="235928"/>
                  <a:pt x="256502" y="242805"/>
                </a:cubicBezTo>
                <a:lnTo>
                  <a:pt x="256502" y="348643"/>
                </a:lnTo>
                <a:lnTo>
                  <a:pt x="24903" y="348643"/>
                </a:lnTo>
                <a:lnTo>
                  <a:pt x="24903" y="24903"/>
                </a:lnTo>
                <a:lnTo>
                  <a:pt x="78445" y="24903"/>
                </a:lnTo>
                <a:lnTo>
                  <a:pt x="78445" y="149419"/>
                </a:lnTo>
                <a:cubicBezTo>
                  <a:pt x="78445" y="154135"/>
                  <a:pt x="81109" y="158446"/>
                  <a:pt x="85328" y="160555"/>
                </a:cubicBezTo>
                <a:lnTo>
                  <a:pt x="110231" y="173007"/>
                </a:lnTo>
                <a:cubicBezTo>
                  <a:pt x="113735" y="174759"/>
                  <a:pt x="117863" y="174759"/>
                  <a:pt x="121366" y="173007"/>
                </a:cubicBezTo>
                <a:lnTo>
                  <a:pt x="140702" y="163339"/>
                </a:lnTo>
                <a:lnTo>
                  <a:pt x="160037" y="173007"/>
                </a:lnTo>
                <a:cubicBezTo>
                  <a:pt x="163536" y="174756"/>
                  <a:pt x="167661" y="174762"/>
                  <a:pt x="171173" y="173007"/>
                </a:cubicBezTo>
                <a:lnTo>
                  <a:pt x="196076" y="160555"/>
                </a:lnTo>
                <a:cubicBezTo>
                  <a:pt x="200296" y="158446"/>
                  <a:pt x="202960" y="154135"/>
                  <a:pt x="202960" y="149419"/>
                </a:cubicBezTo>
                <a:lnTo>
                  <a:pt x="202960" y="24903"/>
                </a:lnTo>
                <a:lnTo>
                  <a:pt x="256502" y="24903"/>
                </a:lnTo>
                <a:lnTo>
                  <a:pt x="256502" y="130741"/>
                </a:lnTo>
                <a:cubicBezTo>
                  <a:pt x="256502" y="137618"/>
                  <a:pt x="262078" y="143193"/>
                  <a:pt x="268953" y="143193"/>
                </a:cubicBezTo>
                <a:cubicBezTo>
                  <a:pt x="275829" y="143193"/>
                  <a:pt x="281405" y="137618"/>
                  <a:pt x="281405" y="130741"/>
                </a:cubicBezTo>
                <a:lnTo>
                  <a:pt x="281405" y="12452"/>
                </a:lnTo>
                <a:cubicBezTo>
                  <a:pt x="281405" y="5575"/>
                  <a:pt x="275829" y="0"/>
                  <a:pt x="268953" y="0"/>
                </a:cubicBezTo>
                <a:close/>
                <a:moveTo>
                  <a:pt x="178057" y="141723"/>
                </a:moveTo>
                <a:lnTo>
                  <a:pt x="165606" y="147949"/>
                </a:lnTo>
                <a:lnTo>
                  <a:pt x="146271" y="138282"/>
                </a:lnTo>
                <a:cubicBezTo>
                  <a:pt x="142767" y="136530"/>
                  <a:pt x="138639" y="136530"/>
                  <a:pt x="135135" y="138282"/>
                </a:cubicBezTo>
                <a:lnTo>
                  <a:pt x="115799" y="147949"/>
                </a:lnTo>
                <a:lnTo>
                  <a:pt x="103348" y="141723"/>
                </a:lnTo>
                <a:lnTo>
                  <a:pt x="103348" y="24903"/>
                </a:lnTo>
                <a:lnTo>
                  <a:pt x="178057" y="24903"/>
                </a:lnTo>
                <a:close/>
              </a:path>
            </a:pathLst>
          </a:custGeom>
          <a:solidFill>
            <a:schemeClr val="bg1"/>
          </a:solidFill>
          <a:ln w="1228"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5" name="任意多边形: 形状 54">
            <a:extLst>
              <a:ext uri="{FF2B5EF4-FFF2-40B4-BE49-F238E27FC236}">
                <a16:creationId xmlns:a16="http://schemas.microsoft.com/office/drawing/2014/main" id="{9B56AFEE-E089-4C9A-AC6C-F8A7EB5C9B88}"/>
              </a:ext>
            </a:extLst>
          </p:cNvPr>
          <p:cNvSpPr/>
          <p:nvPr/>
        </p:nvSpPr>
        <p:spPr>
          <a:xfrm>
            <a:off x="5768117" y="3124314"/>
            <a:ext cx="655772" cy="655776"/>
          </a:xfrm>
          <a:custGeom>
            <a:avLst/>
            <a:gdLst>
              <a:gd name="connsiteX0" fmla="*/ 643388 w 655772"/>
              <a:gd name="connsiteY0" fmla="*/ 99665 h 655776"/>
              <a:gd name="connsiteX1" fmla="*/ 652022 w 655772"/>
              <a:gd name="connsiteY1" fmla="*/ 91031 h 655776"/>
              <a:gd name="connsiteX2" fmla="*/ 652022 w 655772"/>
              <a:gd name="connsiteY2" fmla="*/ 72917 h 655776"/>
              <a:gd name="connsiteX3" fmla="*/ 633907 w 655772"/>
              <a:gd name="connsiteY3" fmla="*/ 72917 h 655776"/>
              <a:gd name="connsiteX4" fmla="*/ 625274 w 655772"/>
              <a:gd name="connsiteY4" fmla="*/ 81551 h 655776"/>
              <a:gd name="connsiteX5" fmla="*/ 616645 w 655772"/>
              <a:gd name="connsiteY5" fmla="*/ 72922 h 655776"/>
              <a:gd name="connsiteX6" fmla="*/ 607588 w 655772"/>
              <a:gd name="connsiteY6" fmla="*/ 69171 h 655776"/>
              <a:gd name="connsiteX7" fmla="*/ 593501 w 655772"/>
              <a:gd name="connsiteY7" fmla="*/ 69171 h 655776"/>
              <a:gd name="connsiteX8" fmla="*/ 528082 w 655772"/>
              <a:gd name="connsiteY8" fmla="*/ 3751 h 655776"/>
              <a:gd name="connsiteX9" fmla="*/ 519025 w 655772"/>
              <a:gd name="connsiteY9" fmla="*/ 0 h 655776"/>
              <a:gd name="connsiteX10" fmla="*/ 46127 w 655772"/>
              <a:gd name="connsiteY10" fmla="*/ 0 h 655776"/>
              <a:gd name="connsiteX11" fmla="*/ 0 w 655772"/>
              <a:gd name="connsiteY11" fmla="*/ 46127 h 655776"/>
              <a:gd name="connsiteX12" fmla="*/ 0 w 655772"/>
              <a:gd name="connsiteY12" fmla="*/ 286149 h 655776"/>
              <a:gd name="connsiteX13" fmla="*/ 46127 w 655772"/>
              <a:gd name="connsiteY13" fmla="*/ 332276 h 655776"/>
              <a:gd name="connsiteX14" fmla="*/ 157710 w 655772"/>
              <a:gd name="connsiteY14" fmla="*/ 332276 h 655776"/>
              <a:gd name="connsiteX15" fmla="*/ 82674 w 655772"/>
              <a:gd name="connsiteY15" fmla="*/ 407313 h 655776"/>
              <a:gd name="connsiteX16" fmla="*/ 69164 w 655772"/>
              <a:gd name="connsiteY16" fmla="*/ 439929 h 655776"/>
              <a:gd name="connsiteX17" fmla="*/ 82674 w 655772"/>
              <a:gd name="connsiteY17" fmla="*/ 472546 h 655776"/>
              <a:gd name="connsiteX18" fmla="*/ 252395 w 655772"/>
              <a:gd name="connsiteY18" fmla="*/ 642267 h 655776"/>
              <a:gd name="connsiteX19" fmla="*/ 285012 w 655772"/>
              <a:gd name="connsiteY19" fmla="*/ 655777 h 655776"/>
              <a:gd name="connsiteX20" fmla="*/ 317629 w 655772"/>
              <a:gd name="connsiteY20" fmla="*/ 642267 h 655776"/>
              <a:gd name="connsiteX21" fmla="*/ 444744 w 655772"/>
              <a:gd name="connsiteY21" fmla="*/ 515153 h 655776"/>
              <a:gd name="connsiteX22" fmla="*/ 444744 w 655772"/>
              <a:gd name="connsiteY22" fmla="*/ 497039 h 655776"/>
              <a:gd name="connsiteX23" fmla="*/ 426631 w 655772"/>
              <a:gd name="connsiteY23" fmla="*/ 497039 h 655776"/>
              <a:gd name="connsiteX24" fmla="*/ 299514 w 655772"/>
              <a:gd name="connsiteY24" fmla="*/ 624153 h 655776"/>
              <a:gd name="connsiteX25" fmla="*/ 285012 w 655772"/>
              <a:gd name="connsiteY25" fmla="*/ 630160 h 655776"/>
              <a:gd name="connsiteX26" fmla="*/ 270509 w 655772"/>
              <a:gd name="connsiteY26" fmla="*/ 624153 h 655776"/>
              <a:gd name="connsiteX27" fmla="*/ 100787 w 655772"/>
              <a:gd name="connsiteY27" fmla="*/ 454432 h 655776"/>
              <a:gd name="connsiteX28" fmla="*/ 94780 w 655772"/>
              <a:gd name="connsiteY28" fmla="*/ 439929 h 655776"/>
              <a:gd name="connsiteX29" fmla="*/ 100787 w 655772"/>
              <a:gd name="connsiteY29" fmla="*/ 425427 h 655776"/>
              <a:gd name="connsiteX30" fmla="*/ 431425 w 655772"/>
              <a:gd name="connsiteY30" fmla="*/ 94789 h 655776"/>
              <a:gd name="connsiteX31" fmla="*/ 602285 w 655772"/>
              <a:gd name="connsiteY31" fmla="*/ 94789 h 655776"/>
              <a:gd name="connsiteX32" fmla="*/ 607162 w 655772"/>
              <a:gd name="connsiteY32" fmla="*/ 99666 h 655776"/>
              <a:gd name="connsiteX33" fmla="*/ 577545 w 655772"/>
              <a:gd name="connsiteY33" fmla="*/ 129284 h 655776"/>
              <a:gd name="connsiteX34" fmla="*/ 560989 w 655772"/>
              <a:gd name="connsiteY34" fmla="*/ 125530 h 655776"/>
              <a:gd name="connsiteX35" fmla="*/ 522565 w 655772"/>
              <a:gd name="connsiteY35" fmla="*/ 163954 h 655776"/>
              <a:gd name="connsiteX36" fmla="*/ 560989 w 655772"/>
              <a:gd name="connsiteY36" fmla="*/ 202377 h 655776"/>
              <a:gd name="connsiteX37" fmla="*/ 599413 w 655772"/>
              <a:gd name="connsiteY37" fmla="*/ 163954 h 655776"/>
              <a:gd name="connsiteX38" fmla="*/ 595658 w 655772"/>
              <a:gd name="connsiteY38" fmla="*/ 147398 h 655776"/>
              <a:gd name="connsiteX39" fmla="*/ 625275 w 655772"/>
              <a:gd name="connsiteY39" fmla="*/ 117781 h 655776"/>
              <a:gd name="connsiteX40" fmla="*/ 630152 w 655772"/>
              <a:gd name="connsiteY40" fmla="*/ 122658 h 655776"/>
              <a:gd name="connsiteX41" fmla="*/ 630152 w 655772"/>
              <a:gd name="connsiteY41" fmla="*/ 293516 h 655776"/>
              <a:gd name="connsiteX42" fmla="*/ 508138 w 655772"/>
              <a:gd name="connsiteY42" fmla="*/ 415532 h 655776"/>
              <a:gd name="connsiteX43" fmla="*/ 508138 w 655772"/>
              <a:gd name="connsiteY43" fmla="*/ 433646 h 655776"/>
              <a:gd name="connsiteX44" fmla="*/ 526253 w 655772"/>
              <a:gd name="connsiteY44" fmla="*/ 433646 h 655776"/>
              <a:gd name="connsiteX45" fmla="*/ 652018 w 655772"/>
              <a:gd name="connsiteY45" fmla="*/ 307881 h 655776"/>
              <a:gd name="connsiteX46" fmla="*/ 655769 w 655772"/>
              <a:gd name="connsiteY46" fmla="*/ 298824 h 655776"/>
              <a:gd name="connsiteX47" fmla="*/ 655769 w 655772"/>
              <a:gd name="connsiteY47" fmla="*/ 117350 h 655776"/>
              <a:gd name="connsiteX48" fmla="*/ 652018 w 655772"/>
              <a:gd name="connsiteY48" fmla="*/ 108294 h 655776"/>
              <a:gd name="connsiteX49" fmla="*/ 230004 w 655772"/>
              <a:gd name="connsiteY49" fmla="*/ 229820 h 655776"/>
              <a:gd name="connsiteX50" fmla="*/ 217192 w 655772"/>
              <a:gd name="connsiteY50" fmla="*/ 217008 h 655776"/>
              <a:gd name="connsiteX51" fmla="*/ 230004 w 655772"/>
              <a:gd name="connsiteY51" fmla="*/ 204195 h 655776"/>
              <a:gd name="connsiteX52" fmla="*/ 242816 w 655772"/>
              <a:gd name="connsiteY52" fmla="*/ 217008 h 655776"/>
              <a:gd name="connsiteX53" fmla="*/ 230004 w 655772"/>
              <a:gd name="connsiteY53" fmla="*/ 229820 h 655776"/>
              <a:gd name="connsiteX54" fmla="*/ 426120 w 655772"/>
              <a:gd name="connsiteY54" fmla="*/ 69172 h 655776"/>
              <a:gd name="connsiteX55" fmla="*/ 417063 w 655772"/>
              <a:gd name="connsiteY55" fmla="*/ 72923 h 655776"/>
              <a:gd name="connsiteX56" fmla="*/ 268114 w 655772"/>
              <a:gd name="connsiteY56" fmla="*/ 221871 h 655776"/>
              <a:gd name="connsiteX57" fmla="*/ 268433 w 655772"/>
              <a:gd name="connsiteY57" fmla="*/ 217007 h 655776"/>
              <a:gd name="connsiteX58" fmla="*/ 230006 w 655772"/>
              <a:gd name="connsiteY58" fmla="*/ 178578 h 655776"/>
              <a:gd name="connsiteX59" fmla="*/ 191578 w 655772"/>
              <a:gd name="connsiteY59" fmla="*/ 217007 h 655776"/>
              <a:gd name="connsiteX60" fmla="*/ 230006 w 655772"/>
              <a:gd name="connsiteY60" fmla="*/ 255434 h 655776"/>
              <a:gd name="connsiteX61" fmla="*/ 234870 w 655772"/>
              <a:gd name="connsiteY61" fmla="*/ 255116 h 655776"/>
              <a:gd name="connsiteX62" fmla="*/ 183327 w 655772"/>
              <a:gd name="connsiteY62" fmla="*/ 306659 h 655776"/>
              <a:gd name="connsiteX63" fmla="*/ 46127 w 655772"/>
              <a:gd name="connsiteY63" fmla="*/ 306659 h 655776"/>
              <a:gd name="connsiteX64" fmla="*/ 25616 w 655772"/>
              <a:gd name="connsiteY64" fmla="*/ 286148 h 655776"/>
              <a:gd name="connsiteX65" fmla="*/ 25616 w 655772"/>
              <a:gd name="connsiteY65" fmla="*/ 46127 h 655776"/>
              <a:gd name="connsiteX66" fmla="*/ 46127 w 655772"/>
              <a:gd name="connsiteY66" fmla="*/ 25616 h 655776"/>
              <a:gd name="connsiteX67" fmla="*/ 513719 w 655772"/>
              <a:gd name="connsiteY67" fmla="*/ 25616 h 655776"/>
              <a:gd name="connsiteX68" fmla="*/ 557275 w 655772"/>
              <a:gd name="connsiteY68" fmla="*/ 69172 h 655776"/>
              <a:gd name="connsiteX69" fmla="*/ 560989 w 655772"/>
              <a:gd name="connsiteY69" fmla="*/ 176759 h 655776"/>
              <a:gd name="connsiteX70" fmla="*/ 548181 w 655772"/>
              <a:gd name="connsiteY70" fmla="*/ 163951 h 655776"/>
              <a:gd name="connsiteX71" fmla="*/ 560989 w 655772"/>
              <a:gd name="connsiteY71" fmla="*/ 151143 h 655776"/>
              <a:gd name="connsiteX72" fmla="*/ 568760 w 655772"/>
              <a:gd name="connsiteY72" fmla="*/ 153793 h 655776"/>
              <a:gd name="connsiteX73" fmla="*/ 569865 w 655772"/>
              <a:gd name="connsiteY73" fmla="*/ 155074 h 655776"/>
              <a:gd name="connsiteX74" fmla="*/ 571146 w 655772"/>
              <a:gd name="connsiteY74" fmla="*/ 156179 h 655776"/>
              <a:gd name="connsiteX75" fmla="*/ 573796 w 655772"/>
              <a:gd name="connsiteY75" fmla="*/ 163950 h 655776"/>
              <a:gd name="connsiteX76" fmla="*/ 560989 w 655772"/>
              <a:gd name="connsiteY76" fmla="*/ 176759 h 6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5772" h="655776">
                <a:moveTo>
                  <a:pt x="643388" y="99665"/>
                </a:moveTo>
                <a:lnTo>
                  <a:pt x="652022" y="91031"/>
                </a:lnTo>
                <a:cubicBezTo>
                  <a:pt x="657023" y="86030"/>
                  <a:pt x="657023" y="77920"/>
                  <a:pt x="652022" y="72917"/>
                </a:cubicBezTo>
                <a:cubicBezTo>
                  <a:pt x="647020" y="67917"/>
                  <a:pt x="638910" y="67917"/>
                  <a:pt x="633907" y="72917"/>
                </a:cubicBezTo>
                <a:lnTo>
                  <a:pt x="625274" y="81551"/>
                </a:lnTo>
                <a:lnTo>
                  <a:pt x="616645" y="72922"/>
                </a:lnTo>
                <a:cubicBezTo>
                  <a:pt x="614243" y="70521"/>
                  <a:pt x="610985" y="69171"/>
                  <a:pt x="607588" y="69171"/>
                </a:cubicBezTo>
                <a:lnTo>
                  <a:pt x="593501" y="69171"/>
                </a:lnTo>
                <a:lnTo>
                  <a:pt x="528082" y="3751"/>
                </a:lnTo>
                <a:cubicBezTo>
                  <a:pt x="525679" y="1350"/>
                  <a:pt x="522422" y="0"/>
                  <a:pt x="519025" y="0"/>
                </a:cubicBezTo>
                <a:lnTo>
                  <a:pt x="46127" y="0"/>
                </a:lnTo>
                <a:cubicBezTo>
                  <a:pt x="20693" y="0"/>
                  <a:pt x="0" y="20691"/>
                  <a:pt x="0" y="46127"/>
                </a:cubicBezTo>
                <a:lnTo>
                  <a:pt x="0" y="286149"/>
                </a:lnTo>
                <a:cubicBezTo>
                  <a:pt x="0" y="311583"/>
                  <a:pt x="20693" y="332276"/>
                  <a:pt x="46127" y="332276"/>
                </a:cubicBezTo>
                <a:lnTo>
                  <a:pt x="157710" y="332276"/>
                </a:lnTo>
                <a:lnTo>
                  <a:pt x="82674" y="407313"/>
                </a:lnTo>
                <a:cubicBezTo>
                  <a:pt x="73962" y="416025"/>
                  <a:pt x="69164" y="427608"/>
                  <a:pt x="69164" y="439929"/>
                </a:cubicBezTo>
                <a:cubicBezTo>
                  <a:pt x="69164" y="452249"/>
                  <a:pt x="73962" y="463833"/>
                  <a:pt x="82674" y="472546"/>
                </a:cubicBezTo>
                <a:lnTo>
                  <a:pt x="252395" y="642267"/>
                </a:lnTo>
                <a:cubicBezTo>
                  <a:pt x="261107" y="650979"/>
                  <a:pt x="272691" y="655777"/>
                  <a:pt x="285012" y="655777"/>
                </a:cubicBezTo>
                <a:cubicBezTo>
                  <a:pt x="297333" y="655777"/>
                  <a:pt x="308917" y="650979"/>
                  <a:pt x="317629" y="642267"/>
                </a:cubicBezTo>
                <a:lnTo>
                  <a:pt x="444744" y="515153"/>
                </a:lnTo>
                <a:cubicBezTo>
                  <a:pt x="449747" y="510152"/>
                  <a:pt x="449747" y="502042"/>
                  <a:pt x="444744" y="497039"/>
                </a:cubicBezTo>
                <a:cubicBezTo>
                  <a:pt x="439742" y="492040"/>
                  <a:pt x="431632" y="492039"/>
                  <a:pt x="426631" y="497039"/>
                </a:cubicBezTo>
                <a:lnTo>
                  <a:pt x="299514" y="624153"/>
                </a:lnTo>
                <a:cubicBezTo>
                  <a:pt x="295641" y="628027"/>
                  <a:pt x="290490" y="630160"/>
                  <a:pt x="285012" y="630160"/>
                </a:cubicBezTo>
                <a:cubicBezTo>
                  <a:pt x="279534" y="630160"/>
                  <a:pt x="274383" y="628027"/>
                  <a:pt x="270509" y="624153"/>
                </a:cubicBezTo>
                <a:lnTo>
                  <a:pt x="100787" y="454432"/>
                </a:lnTo>
                <a:cubicBezTo>
                  <a:pt x="96914" y="450559"/>
                  <a:pt x="94780" y="445407"/>
                  <a:pt x="94780" y="439929"/>
                </a:cubicBezTo>
                <a:cubicBezTo>
                  <a:pt x="94780" y="434450"/>
                  <a:pt x="96914" y="429300"/>
                  <a:pt x="100787" y="425427"/>
                </a:cubicBezTo>
                <a:lnTo>
                  <a:pt x="431425" y="94789"/>
                </a:lnTo>
                <a:lnTo>
                  <a:pt x="602285" y="94789"/>
                </a:lnTo>
                <a:lnTo>
                  <a:pt x="607162" y="99666"/>
                </a:lnTo>
                <a:lnTo>
                  <a:pt x="577545" y="129284"/>
                </a:lnTo>
                <a:cubicBezTo>
                  <a:pt x="572528" y="126878"/>
                  <a:pt x="566914" y="125530"/>
                  <a:pt x="560989" y="125530"/>
                </a:cubicBezTo>
                <a:cubicBezTo>
                  <a:pt x="539802" y="125530"/>
                  <a:pt x="522565" y="142767"/>
                  <a:pt x="522565" y="163954"/>
                </a:cubicBezTo>
                <a:cubicBezTo>
                  <a:pt x="522565" y="185140"/>
                  <a:pt x="539802" y="202377"/>
                  <a:pt x="560989" y="202377"/>
                </a:cubicBezTo>
                <a:cubicBezTo>
                  <a:pt x="582176" y="202377"/>
                  <a:pt x="599413" y="185140"/>
                  <a:pt x="599413" y="163954"/>
                </a:cubicBezTo>
                <a:cubicBezTo>
                  <a:pt x="599413" y="158029"/>
                  <a:pt x="598063" y="152414"/>
                  <a:pt x="595658" y="147398"/>
                </a:cubicBezTo>
                <a:lnTo>
                  <a:pt x="625275" y="117781"/>
                </a:lnTo>
                <a:lnTo>
                  <a:pt x="630152" y="122658"/>
                </a:lnTo>
                <a:lnTo>
                  <a:pt x="630152" y="293516"/>
                </a:lnTo>
                <a:lnTo>
                  <a:pt x="508138" y="415532"/>
                </a:lnTo>
                <a:cubicBezTo>
                  <a:pt x="503137" y="420533"/>
                  <a:pt x="503137" y="428643"/>
                  <a:pt x="508138" y="433646"/>
                </a:cubicBezTo>
                <a:cubicBezTo>
                  <a:pt x="513140" y="438646"/>
                  <a:pt x="521250" y="438646"/>
                  <a:pt x="526253" y="433646"/>
                </a:cubicBezTo>
                <a:lnTo>
                  <a:pt x="652018" y="307881"/>
                </a:lnTo>
                <a:cubicBezTo>
                  <a:pt x="654419" y="305478"/>
                  <a:pt x="655769" y="302221"/>
                  <a:pt x="655769" y="298824"/>
                </a:cubicBezTo>
                <a:lnTo>
                  <a:pt x="655769" y="117350"/>
                </a:lnTo>
                <a:cubicBezTo>
                  <a:pt x="655769" y="113954"/>
                  <a:pt x="654419" y="110697"/>
                  <a:pt x="652018" y="108294"/>
                </a:cubicBezTo>
                <a:close/>
                <a:moveTo>
                  <a:pt x="230004" y="229820"/>
                </a:moveTo>
                <a:cubicBezTo>
                  <a:pt x="222939" y="229820"/>
                  <a:pt x="217192" y="224073"/>
                  <a:pt x="217192" y="217008"/>
                </a:cubicBezTo>
                <a:cubicBezTo>
                  <a:pt x="217192" y="209942"/>
                  <a:pt x="222939" y="204195"/>
                  <a:pt x="230004" y="204195"/>
                </a:cubicBezTo>
                <a:cubicBezTo>
                  <a:pt x="237069" y="204195"/>
                  <a:pt x="242816" y="209942"/>
                  <a:pt x="242816" y="217008"/>
                </a:cubicBezTo>
                <a:cubicBezTo>
                  <a:pt x="242816" y="224072"/>
                  <a:pt x="237069" y="229820"/>
                  <a:pt x="230004" y="229820"/>
                </a:cubicBezTo>
                <a:close/>
                <a:moveTo>
                  <a:pt x="426120" y="69172"/>
                </a:moveTo>
                <a:cubicBezTo>
                  <a:pt x="422723" y="69172"/>
                  <a:pt x="419465" y="70522"/>
                  <a:pt x="417063" y="72923"/>
                </a:cubicBezTo>
                <a:lnTo>
                  <a:pt x="268114" y="221871"/>
                </a:lnTo>
                <a:cubicBezTo>
                  <a:pt x="268317" y="220277"/>
                  <a:pt x="268433" y="218655"/>
                  <a:pt x="268433" y="217007"/>
                </a:cubicBezTo>
                <a:cubicBezTo>
                  <a:pt x="268433" y="195817"/>
                  <a:pt x="251195" y="178578"/>
                  <a:pt x="230006" y="178578"/>
                </a:cubicBezTo>
                <a:cubicBezTo>
                  <a:pt x="208817" y="178578"/>
                  <a:pt x="191578" y="195817"/>
                  <a:pt x="191578" y="217007"/>
                </a:cubicBezTo>
                <a:cubicBezTo>
                  <a:pt x="191578" y="238196"/>
                  <a:pt x="208816" y="255434"/>
                  <a:pt x="230006" y="255434"/>
                </a:cubicBezTo>
                <a:cubicBezTo>
                  <a:pt x="231654" y="255434"/>
                  <a:pt x="233275" y="255318"/>
                  <a:pt x="234870" y="255116"/>
                </a:cubicBezTo>
                <a:lnTo>
                  <a:pt x="183327" y="306659"/>
                </a:lnTo>
                <a:lnTo>
                  <a:pt x="46127" y="306659"/>
                </a:lnTo>
                <a:cubicBezTo>
                  <a:pt x="34817" y="306659"/>
                  <a:pt x="25616" y="297457"/>
                  <a:pt x="25616" y="286148"/>
                </a:cubicBezTo>
                <a:lnTo>
                  <a:pt x="25616" y="46127"/>
                </a:lnTo>
                <a:cubicBezTo>
                  <a:pt x="25616" y="34817"/>
                  <a:pt x="34817" y="25616"/>
                  <a:pt x="46127" y="25616"/>
                </a:cubicBezTo>
                <a:lnTo>
                  <a:pt x="513719" y="25616"/>
                </a:lnTo>
                <a:lnTo>
                  <a:pt x="557275" y="69172"/>
                </a:lnTo>
                <a:close/>
                <a:moveTo>
                  <a:pt x="560989" y="176759"/>
                </a:moveTo>
                <a:cubicBezTo>
                  <a:pt x="553927" y="176759"/>
                  <a:pt x="548181" y="171013"/>
                  <a:pt x="548181" y="163951"/>
                </a:cubicBezTo>
                <a:cubicBezTo>
                  <a:pt x="548181" y="156889"/>
                  <a:pt x="553927" y="151143"/>
                  <a:pt x="560989" y="151143"/>
                </a:cubicBezTo>
                <a:cubicBezTo>
                  <a:pt x="563912" y="151143"/>
                  <a:pt x="566602" y="152138"/>
                  <a:pt x="568760" y="153793"/>
                </a:cubicBezTo>
                <a:cubicBezTo>
                  <a:pt x="569099" y="154236"/>
                  <a:pt x="569460" y="154669"/>
                  <a:pt x="569865" y="155074"/>
                </a:cubicBezTo>
                <a:cubicBezTo>
                  <a:pt x="570270" y="155478"/>
                  <a:pt x="570703" y="155840"/>
                  <a:pt x="571146" y="156179"/>
                </a:cubicBezTo>
                <a:cubicBezTo>
                  <a:pt x="572801" y="158337"/>
                  <a:pt x="573796" y="161027"/>
                  <a:pt x="573796" y="163950"/>
                </a:cubicBezTo>
                <a:cubicBezTo>
                  <a:pt x="573797" y="171013"/>
                  <a:pt x="568051" y="176759"/>
                  <a:pt x="560989" y="176759"/>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6" name="任意多边形: 形状 55">
            <a:extLst>
              <a:ext uri="{FF2B5EF4-FFF2-40B4-BE49-F238E27FC236}">
                <a16:creationId xmlns:a16="http://schemas.microsoft.com/office/drawing/2014/main" id="{F95CF0E1-1017-4153-9873-316C64B2F9C5}"/>
              </a:ext>
            </a:extLst>
          </p:cNvPr>
          <p:cNvSpPr/>
          <p:nvPr/>
        </p:nvSpPr>
        <p:spPr>
          <a:xfrm>
            <a:off x="6108846" y="3405150"/>
            <a:ext cx="127049" cy="98068"/>
          </a:xfrm>
          <a:custGeom>
            <a:avLst/>
            <a:gdLst>
              <a:gd name="connsiteX0" fmla="*/ 85261 w 127049"/>
              <a:gd name="connsiteY0" fmla="*/ 98068 h 98068"/>
              <a:gd name="connsiteX1" fmla="*/ 94318 w 127049"/>
              <a:gd name="connsiteY1" fmla="*/ 94317 h 98068"/>
              <a:gd name="connsiteX2" fmla="*/ 123298 w 127049"/>
              <a:gd name="connsiteY2" fmla="*/ 65335 h 98068"/>
              <a:gd name="connsiteX3" fmla="*/ 123298 w 127049"/>
              <a:gd name="connsiteY3" fmla="*/ 47220 h 98068"/>
              <a:gd name="connsiteX4" fmla="*/ 105185 w 127049"/>
              <a:gd name="connsiteY4" fmla="*/ 47220 h 98068"/>
              <a:gd name="connsiteX5" fmla="*/ 85261 w 127049"/>
              <a:gd name="connsiteY5" fmla="*/ 67146 h 98068"/>
              <a:gd name="connsiteX6" fmla="*/ 21864 w 127049"/>
              <a:gd name="connsiteY6" fmla="*/ 3750 h 98068"/>
              <a:gd name="connsiteX7" fmla="*/ 3751 w 127049"/>
              <a:gd name="connsiteY7" fmla="*/ 3750 h 98068"/>
              <a:gd name="connsiteX8" fmla="*/ 3751 w 127049"/>
              <a:gd name="connsiteY8" fmla="*/ 21864 h 98068"/>
              <a:gd name="connsiteX9" fmla="*/ 76205 w 127049"/>
              <a:gd name="connsiteY9" fmla="*/ 94317 h 98068"/>
              <a:gd name="connsiteX10" fmla="*/ 85261 w 127049"/>
              <a:gd name="connsiteY10" fmla="*/ 98068 h 9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049" h="98068">
                <a:moveTo>
                  <a:pt x="85261" y="98068"/>
                </a:moveTo>
                <a:cubicBezTo>
                  <a:pt x="88658" y="98068"/>
                  <a:pt x="91916" y="96718"/>
                  <a:pt x="94318" y="94317"/>
                </a:cubicBezTo>
                <a:lnTo>
                  <a:pt x="123298" y="65335"/>
                </a:lnTo>
                <a:cubicBezTo>
                  <a:pt x="128300" y="60333"/>
                  <a:pt x="128300" y="52223"/>
                  <a:pt x="123298" y="47220"/>
                </a:cubicBezTo>
                <a:cubicBezTo>
                  <a:pt x="118297" y="42220"/>
                  <a:pt x="110187" y="42220"/>
                  <a:pt x="105185" y="47220"/>
                </a:cubicBezTo>
                <a:lnTo>
                  <a:pt x="85261" y="67146"/>
                </a:lnTo>
                <a:lnTo>
                  <a:pt x="21864" y="3750"/>
                </a:lnTo>
                <a:cubicBezTo>
                  <a:pt x="16864" y="-1250"/>
                  <a:pt x="8753" y="-1250"/>
                  <a:pt x="3751" y="3750"/>
                </a:cubicBezTo>
                <a:cubicBezTo>
                  <a:pt x="-1250" y="8752"/>
                  <a:pt x="-1250" y="16862"/>
                  <a:pt x="3751" y="21864"/>
                </a:cubicBezTo>
                <a:lnTo>
                  <a:pt x="76205" y="94317"/>
                </a:lnTo>
                <a:cubicBezTo>
                  <a:pt x="78607" y="96718"/>
                  <a:pt x="81866" y="98068"/>
                  <a:pt x="85261" y="98068"/>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7" name="任意多边形: 形状 56">
            <a:extLst>
              <a:ext uri="{FF2B5EF4-FFF2-40B4-BE49-F238E27FC236}">
                <a16:creationId xmlns:a16="http://schemas.microsoft.com/office/drawing/2014/main" id="{6C248CCC-775D-44DC-895F-838ACF0F05CD}"/>
              </a:ext>
            </a:extLst>
          </p:cNvPr>
          <p:cNvSpPr/>
          <p:nvPr/>
        </p:nvSpPr>
        <p:spPr>
          <a:xfrm>
            <a:off x="6174053" y="3314584"/>
            <a:ext cx="123428" cy="123424"/>
          </a:xfrm>
          <a:custGeom>
            <a:avLst/>
            <a:gdLst>
              <a:gd name="connsiteX0" fmla="*/ 119678 w 123428"/>
              <a:gd name="connsiteY0" fmla="*/ 76203 h 123424"/>
              <a:gd name="connsiteX1" fmla="*/ 101563 w 123428"/>
              <a:gd name="connsiteY1" fmla="*/ 76203 h 123424"/>
              <a:gd name="connsiteX2" fmla="*/ 85261 w 123428"/>
              <a:gd name="connsiteY2" fmla="*/ 92505 h 123424"/>
              <a:gd name="connsiteX3" fmla="*/ 67148 w 123428"/>
              <a:gd name="connsiteY3" fmla="*/ 74393 h 123424"/>
              <a:gd name="connsiteX4" fmla="*/ 83450 w 123428"/>
              <a:gd name="connsiteY4" fmla="*/ 58091 h 123424"/>
              <a:gd name="connsiteX5" fmla="*/ 83450 w 123428"/>
              <a:gd name="connsiteY5" fmla="*/ 39977 h 123424"/>
              <a:gd name="connsiteX6" fmla="*/ 65336 w 123428"/>
              <a:gd name="connsiteY6" fmla="*/ 39977 h 123424"/>
              <a:gd name="connsiteX7" fmla="*/ 49034 w 123428"/>
              <a:gd name="connsiteY7" fmla="*/ 56279 h 123424"/>
              <a:gd name="connsiteX8" fmla="*/ 30921 w 123428"/>
              <a:gd name="connsiteY8" fmla="*/ 38166 h 123424"/>
              <a:gd name="connsiteX9" fmla="*/ 47223 w 123428"/>
              <a:gd name="connsiteY9" fmla="*/ 21864 h 123424"/>
              <a:gd name="connsiteX10" fmla="*/ 47223 w 123428"/>
              <a:gd name="connsiteY10" fmla="*/ 3750 h 123424"/>
              <a:gd name="connsiteX11" fmla="*/ 29110 w 123428"/>
              <a:gd name="connsiteY11" fmla="*/ 3750 h 123424"/>
              <a:gd name="connsiteX12" fmla="*/ 3751 w 123428"/>
              <a:gd name="connsiteY12" fmla="*/ 29108 h 123424"/>
              <a:gd name="connsiteX13" fmla="*/ 0 w 123428"/>
              <a:gd name="connsiteY13" fmla="*/ 38165 h 123424"/>
              <a:gd name="connsiteX14" fmla="*/ 3751 w 123428"/>
              <a:gd name="connsiteY14" fmla="*/ 47221 h 123424"/>
              <a:gd name="connsiteX15" fmla="*/ 76205 w 123428"/>
              <a:gd name="connsiteY15" fmla="*/ 119673 h 123424"/>
              <a:gd name="connsiteX16" fmla="*/ 85261 w 123428"/>
              <a:gd name="connsiteY16" fmla="*/ 123425 h 123424"/>
              <a:gd name="connsiteX17" fmla="*/ 94318 w 123428"/>
              <a:gd name="connsiteY17" fmla="*/ 119673 h 123424"/>
              <a:gd name="connsiteX18" fmla="*/ 119676 w 123428"/>
              <a:gd name="connsiteY18" fmla="*/ 94315 h 123424"/>
              <a:gd name="connsiteX19" fmla="*/ 119678 w 123428"/>
              <a:gd name="connsiteY19" fmla="*/ 76203 h 1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428" h="123424">
                <a:moveTo>
                  <a:pt x="119678" y="76203"/>
                </a:moveTo>
                <a:cubicBezTo>
                  <a:pt x="114676" y="71203"/>
                  <a:pt x="106566" y="71203"/>
                  <a:pt x="101563" y="76203"/>
                </a:cubicBezTo>
                <a:lnTo>
                  <a:pt x="85261" y="92505"/>
                </a:lnTo>
                <a:lnTo>
                  <a:pt x="67148" y="74393"/>
                </a:lnTo>
                <a:lnTo>
                  <a:pt x="83450" y="58091"/>
                </a:lnTo>
                <a:cubicBezTo>
                  <a:pt x="88452" y="53090"/>
                  <a:pt x="88452" y="44980"/>
                  <a:pt x="83450" y="39977"/>
                </a:cubicBezTo>
                <a:cubicBezTo>
                  <a:pt x="78449" y="34977"/>
                  <a:pt x="70339" y="34977"/>
                  <a:pt x="65336" y="39977"/>
                </a:cubicBezTo>
                <a:lnTo>
                  <a:pt x="49034" y="56279"/>
                </a:lnTo>
                <a:lnTo>
                  <a:pt x="30921" y="38166"/>
                </a:lnTo>
                <a:lnTo>
                  <a:pt x="47223" y="21864"/>
                </a:lnTo>
                <a:cubicBezTo>
                  <a:pt x="52224" y="16862"/>
                  <a:pt x="52226" y="8752"/>
                  <a:pt x="47223" y="3750"/>
                </a:cubicBezTo>
                <a:cubicBezTo>
                  <a:pt x="42221" y="-1249"/>
                  <a:pt x="34111" y="-1251"/>
                  <a:pt x="29110" y="3750"/>
                </a:cubicBezTo>
                <a:lnTo>
                  <a:pt x="3751" y="29108"/>
                </a:lnTo>
                <a:cubicBezTo>
                  <a:pt x="1350" y="31510"/>
                  <a:pt x="0" y="34768"/>
                  <a:pt x="0" y="38165"/>
                </a:cubicBezTo>
                <a:cubicBezTo>
                  <a:pt x="0" y="41561"/>
                  <a:pt x="1350" y="44818"/>
                  <a:pt x="3751" y="47221"/>
                </a:cubicBezTo>
                <a:lnTo>
                  <a:pt x="76205" y="119673"/>
                </a:lnTo>
                <a:cubicBezTo>
                  <a:pt x="78705" y="122173"/>
                  <a:pt x="81984" y="123425"/>
                  <a:pt x="85261" y="123425"/>
                </a:cubicBezTo>
                <a:cubicBezTo>
                  <a:pt x="88539" y="123425"/>
                  <a:pt x="91818" y="122173"/>
                  <a:pt x="94318" y="119673"/>
                </a:cubicBezTo>
                <a:lnTo>
                  <a:pt x="119676" y="94315"/>
                </a:lnTo>
                <a:cubicBezTo>
                  <a:pt x="124679" y="89315"/>
                  <a:pt x="124679" y="81205"/>
                  <a:pt x="119678" y="76203"/>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8" name="任意多边形: 形状 57">
            <a:extLst>
              <a:ext uri="{FF2B5EF4-FFF2-40B4-BE49-F238E27FC236}">
                <a16:creationId xmlns:a16="http://schemas.microsoft.com/office/drawing/2014/main" id="{C721BCC5-E47D-4376-90C5-8EFD64C90B1B}"/>
              </a:ext>
            </a:extLst>
          </p:cNvPr>
          <p:cNvSpPr/>
          <p:nvPr/>
        </p:nvSpPr>
        <p:spPr>
          <a:xfrm>
            <a:off x="6049073" y="3464922"/>
            <a:ext cx="121619" cy="121618"/>
          </a:xfrm>
          <a:custGeom>
            <a:avLst/>
            <a:gdLst>
              <a:gd name="connsiteX0" fmla="*/ 102994 w 121619"/>
              <a:gd name="connsiteY0" fmla="*/ 73126 h 121618"/>
              <a:gd name="connsiteX1" fmla="*/ 120221 w 121619"/>
              <a:gd name="connsiteY1" fmla="*/ 67528 h 121618"/>
              <a:gd name="connsiteX2" fmla="*/ 114621 w 121619"/>
              <a:gd name="connsiteY2" fmla="*/ 50302 h 121618"/>
              <a:gd name="connsiteX3" fmla="*/ 18622 w 121619"/>
              <a:gd name="connsiteY3" fmla="*/ 1396 h 121618"/>
              <a:gd name="connsiteX4" fmla="*/ 3752 w 121619"/>
              <a:gd name="connsiteY4" fmla="*/ 3752 h 121618"/>
              <a:gd name="connsiteX5" fmla="*/ 1396 w 121619"/>
              <a:gd name="connsiteY5" fmla="*/ 18622 h 121618"/>
              <a:gd name="connsiteX6" fmla="*/ 50302 w 121619"/>
              <a:gd name="connsiteY6" fmla="*/ 114621 h 121618"/>
              <a:gd name="connsiteX7" fmla="*/ 61724 w 121619"/>
              <a:gd name="connsiteY7" fmla="*/ 121618 h 121618"/>
              <a:gd name="connsiteX8" fmla="*/ 67528 w 121619"/>
              <a:gd name="connsiteY8" fmla="*/ 120220 h 121618"/>
              <a:gd name="connsiteX9" fmla="*/ 73127 w 121619"/>
              <a:gd name="connsiteY9" fmla="*/ 102994 h 121618"/>
              <a:gd name="connsiteX10" fmla="*/ 69200 w 121619"/>
              <a:gd name="connsiteY10" fmla="*/ 95284 h 121618"/>
              <a:gd name="connsiteX11" fmla="*/ 95286 w 121619"/>
              <a:gd name="connsiteY11" fmla="*/ 69198 h 121618"/>
              <a:gd name="connsiteX12" fmla="*/ 56973 w 121619"/>
              <a:gd name="connsiteY12" fmla="*/ 71286 h 121618"/>
              <a:gd name="connsiteX13" fmla="*/ 42110 w 121619"/>
              <a:gd name="connsiteY13" fmla="*/ 42110 h 121618"/>
              <a:gd name="connsiteX14" fmla="*/ 71287 w 121619"/>
              <a:gd name="connsiteY14" fmla="*/ 56974 h 12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619" h="121618">
                <a:moveTo>
                  <a:pt x="102994" y="73126"/>
                </a:moveTo>
                <a:cubicBezTo>
                  <a:pt x="109295" y="76338"/>
                  <a:pt x="117009" y="73831"/>
                  <a:pt x="120221" y="67528"/>
                </a:cubicBezTo>
                <a:cubicBezTo>
                  <a:pt x="123432" y="61225"/>
                  <a:pt x="120925" y="53513"/>
                  <a:pt x="114621" y="50302"/>
                </a:cubicBezTo>
                <a:lnTo>
                  <a:pt x="18622" y="1396"/>
                </a:lnTo>
                <a:cubicBezTo>
                  <a:pt x="13678" y="-1123"/>
                  <a:pt x="7675" y="-171"/>
                  <a:pt x="3752" y="3752"/>
                </a:cubicBezTo>
                <a:cubicBezTo>
                  <a:pt x="-171" y="7675"/>
                  <a:pt x="-1123" y="13679"/>
                  <a:pt x="1396" y="18622"/>
                </a:cubicBezTo>
                <a:lnTo>
                  <a:pt x="50302" y="114621"/>
                </a:lnTo>
                <a:cubicBezTo>
                  <a:pt x="52564" y="119063"/>
                  <a:pt x="57060" y="121620"/>
                  <a:pt x="61724" y="121618"/>
                </a:cubicBezTo>
                <a:cubicBezTo>
                  <a:pt x="63680" y="121618"/>
                  <a:pt x="65667" y="121169"/>
                  <a:pt x="67528" y="120220"/>
                </a:cubicBezTo>
                <a:cubicBezTo>
                  <a:pt x="73831" y="117009"/>
                  <a:pt x="76337" y="109297"/>
                  <a:pt x="73127" y="102994"/>
                </a:cubicBezTo>
                <a:lnTo>
                  <a:pt x="69200" y="95284"/>
                </a:lnTo>
                <a:lnTo>
                  <a:pt x="95286" y="69198"/>
                </a:lnTo>
                <a:close/>
                <a:moveTo>
                  <a:pt x="56973" y="71286"/>
                </a:moveTo>
                <a:lnTo>
                  <a:pt x="42110" y="42110"/>
                </a:lnTo>
                <a:lnTo>
                  <a:pt x="71287" y="56974"/>
                </a:ln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9" name="任意多边形: 形状 58">
            <a:extLst>
              <a:ext uri="{FF2B5EF4-FFF2-40B4-BE49-F238E27FC236}">
                <a16:creationId xmlns:a16="http://schemas.microsoft.com/office/drawing/2014/main" id="{C3CA9908-839E-4E9E-9181-E237310C431C}"/>
              </a:ext>
            </a:extLst>
          </p:cNvPr>
          <p:cNvSpPr/>
          <p:nvPr/>
        </p:nvSpPr>
        <p:spPr>
          <a:xfrm>
            <a:off x="5963701" y="3524696"/>
            <a:ext cx="113039" cy="134296"/>
          </a:xfrm>
          <a:custGeom>
            <a:avLst/>
            <a:gdLst>
              <a:gd name="connsiteX0" fmla="*/ 65576 w 113039"/>
              <a:gd name="connsiteY0" fmla="*/ 112430 h 134296"/>
              <a:gd name="connsiteX1" fmla="*/ 65576 w 113039"/>
              <a:gd name="connsiteY1" fmla="*/ 130545 h 134296"/>
              <a:gd name="connsiteX2" fmla="*/ 74633 w 113039"/>
              <a:gd name="connsiteY2" fmla="*/ 134296 h 134296"/>
              <a:gd name="connsiteX3" fmla="*/ 83690 w 113039"/>
              <a:gd name="connsiteY3" fmla="*/ 130545 h 134296"/>
              <a:gd name="connsiteX4" fmla="*/ 101804 w 113039"/>
              <a:gd name="connsiteY4" fmla="*/ 112432 h 134296"/>
              <a:gd name="connsiteX5" fmla="*/ 101804 w 113039"/>
              <a:gd name="connsiteY5" fmla="*/ 58091 h 134296"/>
              <a:gd name="connsiteX6" fmla="*/ 49762 w 113039"/>
              <a:gd name="connsiteY6" fmla="*/ 55986 h 134296"/>
              <a:gd name="connsiteX7" fmla="*/ 48411 w 113039"/>
              <a:gd name="connsiteY7" fmla="*/ 57145 h 134296"/>
              <a:gd name="connsiteX8" fmla="*/ 47463 w 113039"/>
              <a:gd name="connsiteY8" fmla="*/ 58091 h 134296"/>
              <a:gd name="connsiteX9" fmla="*/ 38407 w 113039"/>
              <a:gd name="connsiteY9" fmla="*/ 61843 h 134296"/>
              <a:gd name="connsiteX10" fmla="*/ 29350 w 113039"/>
              <a:gd name="connsiteY10" fmla="*/ 58091 h 134296"/>
              <a:gd name="connsiteX11" fmla="*/ 29350 w 113039"/>
              <a:gd name="connsiteY11" fmla="*/ 39977 h 134296"/>
              <a:gd name="connsiteX12" fmla="*/ 47463 w 113039"/>
              <a:gd name="connsiteY12" fmla="*/ 21864 h 134296"/>
              <a:gd name="connsiteX13" fmla="*/ 47463 w 113039"/>
              <a:gd name="connsiteY13" fmla="*/ 3750 h 134296"/>
              <a:gd name="connsiteX14" fmla="*/ 29350 w 113039"/>
              <a:gd name="connsiteY14" fmla="*/ 3750 h 134296"/>
              <a:gd name="connsiteX15" fmla="*/ 11236 w 113039"/>
              <a:gd name="connsiteY15" fmla="*/ 21863 h 134296"/>
              <a:gd name="connsiteX16" fmla="*/ 11236 w 113039"/>
              <a:gd name="connsiteY16" fmla="*/ 76204 h 134296"/>
              <a:gd name="connsiteX17" fmla="*/ 38406 w 113039"/>
              <a:gd name="connsiteY17" fmla="*/ 87457 h 134296"/>
              <a:gd name="connsiteX18" fmla="*/ 65548 w 113039"/>
              <a:gd name="connsiteY18" fmla="*/ 76230 h 134296"/>
              <a:gd name="connsiteX19" fmla="*/ 65576 w 113039"/>
              <a:gd name="connsiteY19" fmla="*/ 76204 h 134296"/>
              <a:gd name="connsiteX20" fmla="*/ 83690 w 113039"/>
              <a:gd name="connsiteY20" fmla="*/ 76204 h 134296"/>
              <a:gd name="connsiteX21" fmla="*/ 87441 w 113039"/>
              <a:gd name="connsiteY21" fmla="*/ 85260 h 134296"/>
              <a:gd name="connsiteX22" fmla="*/ 83690 w 113039"/>
              <a:gd name="connsiteY22" fmla="*/ 94316 h 13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039" h="134296">
                <a:moveTo>
                  <a:pt x="65576" y="112430"/>
                </a:moveTo>
                <a:cubicBezTo>
                  <a:pt x="60575" y="117432"/>
                  <a:pt x="60574" y="125542"/>
                  <a:pt x="65576" y="130545"/>
                </a:cubicBezTo>
                <a:cubicBezTo>
                  <a:pt x="68078" y="133045"/>
                  <a:pt x="71355" y="134296"/>
                  <a:pt x="74633" y="134296"/>
                </a:cubicBezTo>
                <a:cubicBezTo>
                  <a:pt x="77911" y="134296"/>
                  <a:pt x="81189" y="133045"/>
                  <a:pt x="83690" y="130545"/>
                </a:cubicBezTo>
                <a:lnTo>
                  <a:pt x="101804" y="112432"/>
                </a:lnTo>
                <a:cubicBezTo>
                  <a:pt x="116785" y="97450"/>
                  <a:pt x="116785" y="73074"/>
                  <a:pt x="101804" y="58091"/>
                </a:cubicBezTo>
                <a:cubicBezTo>
                  <a:pt x="87564" y="43851"/>
                  <a:pt x="64844" y="43157"/>
                  <a:pt x="49762" y="55986"/>
                </a:cubicBezTo>
                <a:cubicBezTo>
                  <a:pt x="49294" y="56340"/>
                  <a:pt x="48838" y="56717"/>
                  <a:pt x="48411" y="57145"/>
                </a:cubicBezTo>
                <a:lnTo>
                  <a:pt x="47463" y="58091"/>
                </a:lnTo>
                <a:cubicBezTo>
                  <a:pt x="45044" y="60511"/>
                  <a:pt x="41828" y="61843"/>
                  <a:pt x="38407" y="61843"/>
                </a:cubicBezTo>
                <a:cubicBezTo>
                  <a:pt x="34986" y="61843"/>
                  <a:pt x="31770" y="60511"/>
                  <a:pt x="29350" y="58091"/>
                </a:cubicBezTo>
                <a:cubicBezTo>
                  <a:pt x="24357" y="53098"/>
                  <a:pt x="24357" y="44972"/>
                  <a:pt x="29350" y="39977"/>
                </a:cubicBezTo>
                <a:lnTo>
                  <a:pt x="47463" y="21864"/>
                </a:lnTo>
                <a:cubicBezTo>
                  <a:pt x="52465" y="16862"/>
                  <a:pt x="52466" y="8752"/>
                  <a:pt x="47463" y="3750"/>
                </a:cubicBezTo>
                <a:cubicBezTo>
                  <a:pt x="42462" y="-1249"/>
                  <a:pt x="34352" y="-1251"/>
                  <a:pt x="29350" y="3750"/>
                </a:cubicBezTo>
                <a:lnTo>
                  <a:pt x="11236" y="21863"/>
                </a:lnTo>
                <a:cubicBezTo>
                  <a:pt x="-3745" y="36844"/>
                  <a:pt x="-3745" y="61222"/>
                  <a:pt x="11236" y="76204"/>
                </a:cubicBezTo>
                <a:cubicBezTo>
                  <a:pt x="18494" y="83461"/>
                  <a:pt x="28143" y="87457"/>
                  <a:pt x="38406" y="87457"/>
                </a:cubicBezTo>
                <a:cubicBezTo>
                  <a:pt x="48655" y="87457"/>
                  <a:pt x="58291" y="83472"/>
                  <a:pt x="65548" y="76230"/>
                </a:cubicBezTo>
                <a:cubicBezTo>
                  <a:pt x="65557" y="76221"/>
                  <a:pt x="65568" y="76213"/>
                  <a:pt x="65576" y="76204"/>
                </a:cubicBezTo>
                <a:cubicBezTo>
                  <a:pt x="70569" y="71209"/>
                  <a:pt x="78696" y="71209"/>
                  <a:pt x="83690" y="76204"/>
                </a:cubicBezTo>
                <a:cubicBezTo>
                  <a:pt x="86109" y="78624"/>
                  <a:pt x="87441" y="81839"/>
                  <a:pt x="87441" y="85260"/>
                </a:cubicBezTo>
                <a:cubicBezTo>
                  <a:pt x="87441" y="88682"/>
                  <a:pt x="86109" y="91898"/>
                  <a:pt x="83690" y="94316"/>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0" name="任意多边形: 形状 59">
            <a:extLst>
              <a:ext uri="{FF2B5EF4-FFF2-40B4-BE49-F238E27FC236}">
                <a16:creationId xmlns:a16="http://schemas.microsoft.com/office/drawing/2014/main" id="{0500DDD9-C5A9-44D4-B118-623F5AFD7F0B}"/>
              </a:ext>
            </a:extLst>
          </p:cNvPr>
          <p:cNvSpPr/>
          <p:nvPr/>
        </p:nvSpPr>
        <p:spPr>
          <a:xfrm>
            <a:off x="5885848" y="3205341"/>
            <a:ext cx="108231" cy="171956"/>
          </a:xfrm>
          <a:custGeom>
            <a:avLst/>
            <a:gdLst>
              <a:gd name="connsiteX0" fmla="*/ 101718 w 108231"/>
              <a:gd name="connsiteY0" fmla="*/ 1656 h 171956"/>
              <a:gd name="connsiteX1" fmla="*/ 84268 w 108231"/>
              <a:gd name="connsiteY1" fmla="*/ 6513 h 171956"/>
              <a:gd name="connsiteX2" fmla="*/ 1657 w 108231"/>
              <a:gd name="connsiteY2" fmla="*/ 152849 h 171956"/>
              <a:gd name="connsiteX3" fmla="*/ 6514 w 108231"/>
              <a:gd name="connsiteY3" fmla="*/ 170299 h 171956"/>
              <a:gd name="connsiteX4" fmla="*/ 12799 w 108231"/>
              <a:gd name="connsiteY4" fmla="*/ 171956 h 171956"/>
              <a:gd name="connsiteX5" fmla="*/ 23963 w 108231"/>
              <a:gd name="connsiteY5" fmla="*/ 165442 h 171956"/>
              <a:gd name="connsiteX6" fmla="*/ 106575 w 108231"/>
              <a:gd name="connsiteY6" fmla="*/ 19106 h 171956"/>
              <a:gd name="connsiteX7" fmla="*/ 101718 w 108231"/>
              <a:gd name="connsiteY7" fmla="*/ 1656 h 17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31" h="171956">
                <a:moveTo>
                  <a:pt x="101718" y="1656"/>
                </a:moveTo>
                <a:cubicBezTo>
                  <a:pt x="95559" y="-1820"/>
                  <a:pt x="87746" y="353"/>
                  <a:pt x="84268" y="6513"/>
                </a:cubicBezTo>
                <a:lnTo>
                  <a:pt x="1657" y="152849"/>
                </a:lnTo>
                <a:cubicBezTo>
                  <a:pt x="-1820" y="159010"/>
                  <a:pt x="353" y="166822"/>
                  <a:pt x="6514" y="170299"/>
                </a:cubicBezTo>
                <a:cubicBezTo>
                  <a:pt x="8504" y="171422"/>
                  <a:pt x="10665" y="171956"/>
                  <a:pt x="12799" y="171956"/>
                </a:cubicBezTo>
                <a:cubicBezTo>
                  <a:pt x="17269" y="171956"/>
                  <a:pt x="21609" y="169612"/>
                  <a:pt x="23963" y="165442"/>
                </a:cubicBezTo>
                <a:lnTo>
                  <a:pt x="106575" y="19106"/>
                </a:lnTo>
                <a:cubicBezTo>
                  <a:pt x="110052" y="12945"/>
                  <a:pt x="107879" y="5132"/>
                  <a:pt x="101718" y="1656"/>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1" name="任意多边形: 形状 60">
            <a:extLst>
              <a:ext uri="{FF2B5EF4-FFF2-40B4-BE49-F238E27FC236}">
                <a16:creationId xmlns:a16="http://schemas.microsoft.com/office/drawing/2014/main" id="{E9AF0AB5-916D-40A8-B4B3-87CA3158191F}"/>
              </a:ext>
            </a:extLst>
          </p:cNvPr>
          <p:cNvSpPr/>
          <p:nvPr/>
        </p:nvSpPr>
        <p:spPr>
          <a:xfrm>
            <a:off x="5851584" y="3201154"/>
            <a:ext cx="76856" cy="76856"/>
          </a:xfrm>
          <a:custGeom>
            <a:avLst/>
            <a:gdLst>
              <a:gd name="connsiteX0" fmla="*/ 76857 w 76856"/>
              <a:gd name="connsiteY0" fmla="*/ 38428 h 76856"/>
              <a:gd name="connsiteX1" fmla="*/ 38429 w 76856"/>
              <a:gd name="connsiteY1" fmla="*/ 0 h 76856"/>
              <a:gd name="connsiteX2" fmla="*/ 0 w 76856"/>
              <a:gd name="connsiteY2" fmla="*/ 38428 h 76856"/>
              <a:gd name="connsiteX3" fmla="*/ 38428 w 76856"/>
              <a:gd name="connsiteY3" fmla="*/ 76857 h 76856"/>
              <a:gd name="connsiteX4" fmla="*/ 76857 w 76856"/>
              <a:gd name="connsiteY4" fmla="*/ 38428 h 76856"/>
              <a:gd name="connsiteX5" fmla="*/ 25616 w 76856"/>
              <a:gd name="connsiteY5" fmla="*/ 38428 h 76856"/>
              <a:gd name="connsiteX6" fmla="*/ 38428 w 76856"/>
              <a:gd name="connsiteY6" fmla="*/ 25616 h 76856"/>
              <a:gd name="connsiteX7" fmla="*/ 51240 w 76856"/>
              <a:gd name="connsiteY7" fmla="*/ 38428 h 76856"/>
              <a:gd name="connsiteX8" fmla="*/ 38428 w 76856"/>
              <a:gd name="connsiteY8" fmla="*/ 51241 h 76856"/>
              <a:gd name="connsiteX9" fmla="*/ 25616 w 76856"/>
              <a:gd name="connsiteY9" fmla="*/ 38428 h 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6" h="76856">
                <a:moveTo>
                  <a:pt x="76857" y="38428"/>
                </a:moveTo>
                <a:cubicBezTo>
                  <a:pt x="76857" y="17238"/>
                  <a:pt x="59619" y="0"/>
                  <a:pt x="38429" y="0"/>
                </a:cubicBezTo>
                <a:cubicBezTo>
                  <a:pt x="17240" y="0"/>
                  <a:pt x="0" y="17238"/>
                  <a:pt x="0" y="38428"/>
                </a:cubicBezTo>
                <a:cubicBezTo>
                  <a:pt x="0" y="59617"/>
                  <a:pt x="17238" y="76857"/>
                  <a:pt x="38428" y="76857"/>
                </a:cubicBezTo>
                <a:cubicBezTo>
                  <a:pt x="59617" y="76857"/>
                  <a:pt x="76857" y="59617"/>
                  <a:pt x="76857" y="38428"/>
                </a:cubicBezTo>
                <a:close/>
                <a:moveTo>
                  <a:pt x="25616" y="38428"/>
                </a:moveTo>
                <a:cubicBezTo>
                  <a:pt x="25616" y="31363"/>
                  <a:pt x="31363" y="25616"/>
                  <a:pt x="38428" y="25616"/>
                </a:cubicBezTo>
                <a:cubicBezTo>
                  <a:pt x="45493" y="25616"/>
                  <a:pt x="51240" y="31363"/>
                  <a:pt x="51240" y="38428"/>
                </a:cubicBezTo>
                <a:cubicBezTo>
                  <a:pt x="51240" y="45494"/>
                  <a:pt x="45493" y="51241"/>
                  <a:pt x="38428" y="51241"/>
                </a:cubicBezTo>
                <a:cubicBezTo>
                  <a:pt x="31363" y="51241"/>
                  <a:pt x="25616" y="45494"/>
                  <a:pt x="25616" y="38428"/>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2" name="任意多边形: 形状 61">
            <a:extLst>
              <a:ext uri="{FF2B5EF4-FFF2-40B4-BE49-F238E27FC236}">
                <a16:creationId xmlns:a16="http://schemas.microsoft.com/office/drawing/2014/main" id="{AE09A3CD-397E-4C1D-84D1-7B08ACAAECCF}"/>
              </a:ext>
            </a:extLst>
          </p:cNvPr>
          <p:cNvSpPr/>
          <p:nvPr/>
        </p:nvSpPr>
        <p:spPr>
          <a:xfrm>
            <a:off x="6231752" y="3576843"/>
            <a:ext cx="25615" cy="25615"/>
          </a:xfrm>
          <a:custGeom>
            <a:avLst/>
            <a:gdLst>
              <a:gd name="connsiteX0" fmla="*/ 12808 w 25615"/>
              <a:gd name="connsiteY0" fmla="*/ 0 h 25615"/>
              <a:gd name="connsiteX1" fmla="*/ 3753 w 25615"/>
              <a:gd name="connsiteY1" fmla="*/ 3754 h 25615"/>
              <a:gd name="connsiteX2" fmla="*/ 0 w 25615"/>
              <a:gd name="connsiteY2" fmla="*/ 12808 h 25615"/>
              <a:gd name="connsiteX3" fmla="*/ 3753 w 25615"/>
              <a:gd name="connsiteY3" fmla="*/ 21863 h 25615"/>
              <a:gd name="connsiteX4" fmla="*/ 12808 w 25615"/>
              <a:gd name="connsiteY4" fmla="*/ 25616 h 25615"/>
              <a:gd name="connsiteX5" fmla="*/ 21863 w 25615"/>
              <a:gd name="connsiteY5" fmla="*/ 21863 h 25615"/>
              <a:gd name="connsiteX6" fmla="*/ 25616 w 25615"/>
              <a:gd name="connsiteY6" fmla="*/ 12808 h 25615"/>
              <a:gd name="connsiteX7" fmla="*/ 21863 w 25615"/>
              <a:gd name="connsiteY7" fmla="*/ 3754 h 25615"/>
              <a:gd name="connsiteX8" fmla="*/ 12808 w 25615"/>
              <a:gd name="connsiteY8" fmla="*/ 0 h 2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15" h="25615">
                <a:moveTo>
                  <a:pt x="12808" y="0"/>
                </a:moveTo>
                <a:cubicBezTo>
                  <a:pt x="9427" y="0"/>
                  <a:pt x="6135" y="1370"/>
                  <a:pt x="3753" y="3754"/>
                </a:cubicBezTo>
                <a:cubicBezTo>
                  <a:pt x="1370" y="6135"/>
                  <a:pt x="0" y="9439"/>
                  <a:pt x="0" y="12808"/>
                </a:cubicBezTo>
                <a:cubicBezTo>
                  <a:pt x="0" y="16178"/>
                  <a:pt x="1370" y="19482"/>
                  <a:pt x="3753" y="21863"/>
                </a:cubicBezTo>
                <a:cubicBezTo>
                  <a:pt x="6135" y="24245"/>
                  <a:pt x="9427" y="25616"/>
                  <a:pt x="12808" y="25616"/>
                </a:cubicBezTo>
                <a:cubicBezTo>
                  <a:pt x="16176" y="25616"/>
                  <a:pt x="19481" y="24247"/>
                  <a:pt x="21863" y="21863"/>
                </a:cubicBezTo>
                <a:cubicBezTo>
                  <a:pt x="24245" y="19482"/>
                  <a:pt x="25616" y="16178"/>
                  <a:pt x="25616" y="12808"/>
                </a:cubicBezTo>
                <a:cubicBezTo>
                  <a:pt x="25616" y="9439"/>
                  <a:pt x="24245" y="6135"/>
                  <a:pt x="21863" y="3754"/>
                </a:cubicBezTo>
                <a:cubicBezTo>
                  <a:pt x="19481" y="1372"/>
                  <a:pt x="16176" y="0"/>
                  <a:pt x="12808" y="0"/>
                </a:cubicBezTo>
                <a:close/>
              </a:path>
            </a:pathLst>
          </a:custGeom>
          <a:solidFill>
            <a:schemeClr val="bg1"/>
          </a:solidFill>
          <a:ln w="126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8" name="任意多边形: 形状 67">
            <a:extLst>
              <a:ext uri="{FF2B5EF4-FFF2-40B4-BE49-F238E27FC236}">
                <a16:creationId xmlns:a16="http://schemas.microsoft.com/office/drawing/2014/main" id="{8F6C19A3-7C7A-47E3-ABBD-D33EEAAC03A6}"/>
              </a:ext>
            </a:extLst>
          </p:cNvPr>
          <p:cNvSpPr/>
          <p:nvPr/>
        </p:nvSpPr>
        <p:spPr>
          <a:xfrm>
            <a:off x="10169338" y="3237780"/>
            <a:ext cx="513001" cy="530940"/>
          </a:xfrm>
          <a:custGeom>
            <a:avLst/>
            <a:gdLst>
              <a:gd name="connsiteX0" fmla="*/ 513001 w 513001"/>
              <a:gd name="connsiteY0" fmla="*/ 449258 h 530940"/>
              <a:gd name="connsiteX1" fmla="*/ 489364 w 513001"/>
              <a:gd name="connsiteY1" fmla="*/ 378336 h 530940"/>
              <a:gd name="connsiteX2" fmla="*/ 434340 w 513001"/>
              <a:gd name="connsiteY2" fmla="*/ 330623 h 530940"/>
              <a:gd name="connsiteX3" fmla="*/ 366104 w 513001"/>
              <a:gd name="connsiteY3" fmla="*/ 318207 h 530940"/>
              <a:gd name="connsiteX4" fmla="*/ 366104 w 513001"/>
              <a:gd name="connsiteY4" fmla="*/ 312918 h 530940"/>
              <a:gd name="connsiteX5" fmla="*/ 396541 w 513001"/>
              <a:gd name="connsiteY5" fmla="*/ 285891 h 530940"/>
              <a:gd name="connsiteX6" fmla="*/ 417156 w 513001"/>
              <a:gd name="connsiteY6" fmla="*/ 285891 h 530940"/>
              <a:gd name="connsiteX7" fmla="*/ 447787 w 513001"/>
              <a:gd name="connsiteY7" fmla="*/ 255260 h 530940"/>
              <a:gd name="connsiteX8" fmla="*/ 447787 w 513001"/>
              <a:gd name="connsiteY8" fmla="*/ 132735 h 530940"/>
              <a:gd name="connsiteX9" fmla="*/ 315052 w 513001"/>
              <a:gd name="connsiteY9" fmla="*/ 0 h 530940"/>
              <a:gd name="connsiteX10" fmla="*/ 182317 w 513001"/>
              <a:gd name="connsiteY10" fmla="*/ 132735 h 530940"/>
              <a:gd name="connsiteX11" fmla="*/ 182317 w 513001"/>
              <a:gd name="connsiteY11" fmla="*/ 204208 h 530940"/>
              <a:gd name="connsiteX12" fmla="*/ 214878 w 513001"/>
              <a:gd name="connsiteY12" fmla="*/ 244202 h 530940"/>
              <a:gd name="connsiteX13" fmla="*/ 264000 w 513001"/>
              <a:gd name="connsiteY13" fmla="*/ 312918 h 530940"/>
              <a:gd name="connsiteX14" fmla="*/ 264000 w 513001"/>
              <a:gd name="connsiteY14" fmla="*/ 318207 h 530940"/>
              <a:gd name="connsiteX15" fmla="*/ 195754 w 513001"/>
              <a:gd name="connsiteY15" fmla="*/ 330623 h 530940"/>
              <a:gd name="connsiteX16" fmla="*/ 140740 w 513001"/>
              <a:gd name="connsiteY16" fmla="*/ 378336 h 530940"/>
              <a:gd name="connsiteX17" fmla="*/ 136656 w 513001"/>
              <a:gd name="connsiteY17" fmla="*/ 390599 h 530940"/>
              <a:gd name="connsiteX18" fmla="*/ 101879 w 513001"/>
              <a:gd name="connsiteY18" fmla="*/ 355822 h 530940"/>
              <a:gd name="connsiteX19" fmla="*/ 101879 w 513001"/>
              <a:gd name="connsiteY19" fmla="*/ 341375 h 530940"/>
              <a:gd name="connsiteX20" fmla="*/ 142211 w 513001"/>
              <a:gd name="connsiteY20" fmla="*/ 301054 h 530940"/>
              <a:gd name="connsiteX21" fmla="*/ 66511 w 513001"/>
              <a:gd name="connsiteY21" fmla="*/ 225354 h 530940"/>
              <a:gd name="connsiteX22" fmla="*/ 20931 w 513001"/>
              <a:gd name="connsiteY22" fmla="*/ 270933 h 530940"/>
              <a:gd name="connsiteX23" fmla="*/ 0 w 513001"/>
              <a:gd name="connsiteY23" fmla="*/ 321475 h 530940"/>
              <a:gd name="connsiteX24" fmla="*/ 20931 w 513001"/>
              <a:gd name="connsiteY24" fmla="*/ 372006 h 530940"/>
              <a:gd name="connsiteX25" fmla="*/ 158925 w 513001"/>
              <a:gd name="connsiteY25" fmla="*/ 509999 h 530940"/>
              <a:gd name="connsiteX26" fmla="*/ 209466 w 513001"/>
              <a:gd name="connsiteY26" fmla="*/ 530941 h 530940"/>
              <a:gd name="connsiteX27" fmla="*/ 259681 w 513001"/>
              <a:gd name="connsiteY27" fmla="*/ 510306 h 530940"/>
              <a:gd name="connsiteX28" fmla="*/ 309416 w 513001"/>
              <a:gd name="connsiteY28" fmla="*/ 464737 h 530940"/>
              <a:gd name="connsiteX29" fmla="*/ 293906 w 513001"/>
              <a:gd name="connsiteY29" fmla="*/ 449258 h 530940"/>
              <a:gd name="connsiteX30" fmla="*/ 513001 w 513001"/>
              <a:gd name="connsiteY30" fmla="*/ 449258 h 530940"/>
              <a:gd name="connsiteX31" fmla="*/ 427367 w 513001"/>
              <a:gd name="connsiteY31" fmla="*/ 255260 h 530940"/>
              <a:gd name="connsiteX32" fmla="*/ 417156 w 513001"/>
              <a:gd name="connsiteY32" fmla="*/ 265470 h 530940"/>
              <a:gd name="connsiteX33" fmla="*/ 408569 w 513001"/>
              <a:gd name="connsiteY33" fmla="*/ 265470 h 530940"/>
              <a:gd name="connsiteX34" fmla="*/ 415226 w 513001"/>
              <a:gd name="connsiteY34" fmla="*/ 244202 h 530940"/>
              <a:gd name="connsiteX35" fmla="*/ 427367 w 513001"/>
              <a:gd name="connsiteY35" fmla="*/ 239373 h 530940"/>
              <a:gd name="connsiteX36" fmla="*/ 427367 w 513001"/>
              <a:gd name="connsiteY36" fmla="*/ 255260 h 530940"/>
              <a:gd name="connsiteX37" fmla="*/ 417156 w 513001"/>
              <a:gd name="connsiteY37" fmla="*/ 221790 h 530940"/>
              <a:gd name="connsiteX38" fmla="*/ 417156 w 513001"/>
              <a:gd name="connsiteY38" fmla="*/ 186626 h 530940"/>
              <a:gd name="connsiteX39" fmla="*/ 427367 w 513001"/>
              <a:gd name="connsiteY39" fmla="*/ 204208 h 530940"/>
              <a:gd name="connsiteX40" fmla="*/ 417156 w 513001"/>
              <a:gd name="connsiteY40" fmla="*/ 221790 h 530940"/>
              <a:gd name="connsiteX41" fmla="*/ 212948 w 513001"/>
              <a:gd name="connsiteY41" fmla="*/ 221790 h 530940"/>
              <a:gd name="connsiteX42" fmla="*/ 202738 w 513001"/>
              <a:gd name="connsiteY42" fmla="*/ 204208 h 530940"/>
              <a:gd name="connsiteX43" fmla="*/ 212948 w 513001"/>
              <a:gd name="connsiteY43" fmla="*/ 186626 h 530940"/>
              <a:gd name="connsiteX44" fmla="*/ 212948 w 513001"/>
              <a:gd name="connsiteY44" fmla="*/ 221790 h 530940"/>
              <a:gd name="connsiteX45" fmla="*/ 212948 w 513001"/>
              <a:gd name="connsiteY45" fmla="*/ 153156 h 530940"/>
              <a:gd name="connsiteX46" fmla="*/ 212948 w 513001"/>
              <a:gd name="connsiteY46" fmla="*/ 164816 h 530940"/>
              <a:gd name="connsiteX47" fmla="*/ 202738 w 513001"/>
              <a:gd name="connsiteY47" fmla="*/ 169043 h 530940"/>
              <a:gd name="connsiteX48" fmla="*/ 202738 w 513001"/>
              <a:gd name="connsiteY48" fmla="*/ 132735 h 530940"/>
              <a:gd name="connsiteX49" fmla="*/ 315052 w 513001"/>
              <a:gd name="connsiteY49" fmla="*/ 20421 h 530940"/>
              <a:gd name="connsiteX50" fmla="*/ 427367 w 513001"/>
              <a:gd name="connsiteY50" fmla="*/ 132735 h 530940"/>
              <a:gd name="connsiteX51" fmla="*/ 427367 w 513001"/>
              <a:gd name="connsiteY51" fmla="*/ 169043 h 530940"/>
              <a:gd name="connsiteX52" fmla="*/ 417156 w 513001"/>
              <a:gd name="connsiteY52" fmla="*/ 164816 h 530940"/>
              <a:gd name="connsiteX53" fmla="*/ 417156 w 513001"/>
              <a:gd name="connsiteY53" fmla="*/ 153156 h 530940"/>
              <a:gd name="connsiteX54" fmla="*/ 406946 w 513001"/>
              <a:gd name="connsiteY54" fmla="*/ 153156 h 530940"/>
              <a:gd name="connsiteX55" fmla="*/ 327009 w 513001"/>
              <a:gd name="connsiteY55" fmla="*/ 120044 h 530940"/>
              <a:gd name="connsiteX56" fmla="*/ 315052 w 513001"/>
              <a:gd name="connsiteY56" fmla="*/ 108087 h 530940"/>
              <a:gd name="connsiteX57" fmla="*/ 303096 w 513001"/>
              <a:gd name="connsiteY57" fmla="*/ 120044 h 530940"/>
              <a:gd name="connsiteX58" fmla="*/ 223159 w 513001"/>
              <a:gd name="connsiteY58" fmla="*/ 153156 h 530940"/>
              <a:gd name="connsiteX59" fmla="*/ 212948 w 513001"/>
              <a:gd name="connsiteY59" fmla="*/ 153156 h 530940"/>
              <a:gd name="connsiteX60" fmla="*/ 233369 w 513001"/>
              <a:gd name="connsiteY60" fmla="*/ 224629 h 530940"/>
              <a:gd name="connsiteX61" fmla="*/ 233369 w 513001"/>
              <a:gd name="connsiteY61" fmla="*/ 173189 h 530940"/>
              <a:gd name="connsiteX62" fmla="*/ 315052 w 513001"/>
              <a:gd name="connsiteY62" fmla="*/ 136901 h 530940"/>
              <a:gd name="connsiteX63" fmla="*/ 396735 w 513001"/>
              <a:gd name="connsiteY63" fmla="*/ 173189 h 530940"/>
              <a:gd name="connsiteX64" fmla="*/ 396735 w 513001"/>
              <a:gd name="connsiteY64" fmla="*/ 224629 h 530940"/>
              <a:gd name="connsiteX65" fmla="*/ 385688 w 513001"/>
              <a:gd name="connsiteY65" fmla="*/ 265470 h 530940"/>
              <a:gd name="connsiteX66" fmla="*/ 315052 w 513001"/>
              <a:gd name="connsiteY66" fmla="*/ 265470 h 530940"/>
              <a:gd name="connsiteX67" fmla="*/ 315052 w 513001"/>
              <a:gd name="connsiteY67" fmla="*/ 285891 h 530940"/>
              <a:gd name="connsiteX68" fmla="*/ 368902 w 513001"/>
              <a:gd name="connsiteY68" fmla="*/ 285891 h 530940"/>
              <a:gd name="connsiteX69" fmla="*/ 315052 w 513001"/>
              <a:gd name="connsiteY69" fmla="*/ 306312 h 530940"/>
              <a:gd name="connsiteX70" fmla="*/ 233369 w 513001"/>
              <a:gd name="connsiteY70" fmla="*/ 224629 h 530940"/>
              <a:gd name="connsiteX71" fmla="*/ 345683 w 513001"/>
              <a:gd name="connsiteY71" fmla="*/ 322026 h 530940"/>
              <a:gd name="connsiteX72" fmla="*/ 345683 w 513001"/>
              <a:gd name="connsiteY72" fmla="*/ 322506 h 530940"/>
              <a:gd name="connsiteX73" fmla="*/ 315052 w 513001"/>
              <a:gd name="connsiteY73" fmla="*/ 353137 h 530940"/>
              <a:gd name="connsiteX74" fmla="*/ 284421 w 513001"/>
              <a:gd name="connsiteY74" fmla="*/ 322506 h 530940"/>
              <a:gd name="connsiteX75" fmla="*/ 284421 w 513001"/>
              <a:gd name="connsiteY75" fmla="*/ 322026 h 530940"/>
              <a:gd name="connsiteX76" fmla="*/ 315052 w 513001"/>
              <a:gd name="connsiteY76" fmla="*/ 326733 h 530940"/>
              <a:gd name="connsiteX77" fmla="*/ 345683 w 513001"/>
              <a:gd name="connsiteY77" fmla="*/ 322026 h 530940"/>
              <a:gd name="connsiteX78" fmla="*/ 160099 w 513001"/>
              <a:gd name="connsiteY78" fmla="*/ 384789 h 530940"/>
              <a:gd name="connsiteX79" fmla="*/ 199399 w 513001"/>
              <a:gd name="connsiteY79" fmla="*/ 350697 h 530940"/>
              <a:gd name="connsiteX80" fmla="*/ 270770 w 513001"/>
              <a:gd name="connsiteY80" fmla="*/ 337730 h 530940"/>
              <a:gd name="connsiteX81" fmla="*/ 315052 w 513001"/>
              <a:gd name="connsiteY81" fmla="*/ 382012 h 530940"/>
              <a:gd name="connsiteX82" fmla="*/ 359325 w 513001"/>
              <a:gd name="connsiteY82" fmla="*/ 337740 h 530940"/>
              <a:gd name="connsiteX83" fmla="*/ 430685 w 513001"/>
              <a:gd name="connsiteY83" fmla="*/ 350707 h 530940"/>
              <a:gd name="connsiteX84" fmla="*/ 469985 w 513001"/>
              <a:gd name="connsiteY84" fmla="*/ 384799 h 530940"/>
              <a:gd name="connsiteX85" fmla="*/ 484678 w 513001"/>
              <a:gd name="connsiteY85" fmla="*/ 428837 h 530940"/>
              <a:gd name="connsiteX86" fmla="*/ 273486 w 513001"/>
              <a:gd name="connsiteY86" fmla="*/ 428837 h 530940"/>
              <a:gd name="connsiteX87" fmla="*/ 233716 w 513001"/>
              <a:gd name="connsiteY87" fmla="*/ 389067 h 530940"/>
              <a:gd name="connsiteX88" fmla="*/ 189526 w 513001"/>
              <a:gd name="connsiteY88" fmla="*/ 429041 h 530940"/>
              <a:gd name="connsiteX89" fmla="*/ 175088 w 513001"/>
              <a:gd name="connsiteY89" fmla="*/ 429041 h 530940"/>
              <a:gd name="connsiteX90" fmla="*/ 152788 w 513001"/>
              <a:gd name="connsiteY90" fmla="*/ 406742 h 530940"/>
              <a:gd name="connsiteX91" fmla="*/ 160099 w 513001"/>
              <a:gd name="connsiteY91" fmla="*/ 384789 h 530940"/>
              <a:gd name="connsiteX92" fmla="*/ 66500 w 513001"/>
              <a:gd name="connsiteY92" fmla="*/ 254229 h 530940"/>
              <a:gd name="connsiteX93" fmla="*/ 113325 w 513001"/>
              <a:gd name="connsiteY93" fmla="*/ 301054 h 530940"/>
              <a:gd name="connsiteX94" fmla="*/ 102237 w 513001"/>
              <a:gd name="connsiteY94" fmla="*/ 312142 h 530940"/>
              <a:gd name="connsiteX95" fmla="*/ 55412 w 513001"/>
              <a:gd name="connsiteY95" fmla="*/ 265317 h 530940"/>
              <a:gd name="connsiteX96" fmla="*/ 66500 w 513001"/>
              <a:gd name="connsiteY96" fmla="*/ 254229 h 530940"/>
              <a:gd name="connsiteX97" fmla="*/ 245540 w 513001"/>
              <a:gd name="connsiteY97" fmla="*/ 495582 h 530940"/>
              <a:gd name="connsiteX98" fmla="*/ 209446 w 513001"/>
              <a:gd name="connsiteY98" fmla="*/ 510520 h 530940"/>
              <a:gd name="connsiteX99" fmla="*/ 173342 w 513001"/>
              <a:gd name="connsiteY99" fmla="*/ 495562 h 530940"/>
              <a:gd name="connsiteX100" fmla="*/ 35348 w 513001"/>
              <a:gd name="connsiteY100" fmla="*/ 357579 h 530940"/>
              <a:gd name="connsiteX101" fmla="*/ 20400 w 513001"/>
              <a:gd name="connsiteY101" fmla="*/ 321485 h 530940"/>
              <a:gd name="connsiteX102" fmla="*/ 35348 w 513001"/>
              <a:gd name="connsiteY102" fmla="*/ 285381 h 530940"/>
              <a:gd name="connsiteX103" fmla="*/ 40964 w 513001"/>
              <a:gd name="connsiteY103" fmla="*/ 279765 h 530940"/>
              <a:gd name="connsiteX104" fmla="*/ 87789 w 513001"/>
              <a:gd name="connsiteY104" fmla="*/ 326590 h 530940"/>
              <a:gd name="connsiteX105" fmla="*/ 87421 w 513001"/>
              <a:gd name="connsiteY105" fmla="*/ 326958 h 530940"/>
              <a:gd name="connsiteX106" fmla="*/ 87421 w 513001"/>
              <a:gd name="connsiteY106" fmla="*/ 370280 h 530940"/>
              <a:gd name="connsiteX107" fmla="*/ 160640 w 513001"/>
              <a:gd name="connsiteY107" fmla="*/ 443499 h 530940"/>
              <a:gd name="connsiteX108" fmla="*/ 182307 w 513001"/>
              <a:gd name="connsiteY108" fmla="*/ 452474 h 530940"/>
              <a:gd name="connsiteX109" fmla="*/ 203595 w 513001"/>
              <a:gd name="connsiteY109" fmla="*/ 443856 h 530940"/>
              <a:gd name="connsiteX110" fmla="*/ 204361 w 513001"/>
              <a:gd name="connsiteY110" fmla="*/ 443172 h 530940"/>
              <a:gd name="connsiteX111" fmla="*/ 251401 w 513001"/>
              <a:gd name="connsiteY111" fmla="*/ 490212 h 530940"/>
              <a:gd name="connsiteX112" fmla="*/ 245540 w 513001"/>
              <a:gd name="connsiteY112" fmla="*/ 495582 h 530940"/>
              <a:gd name="connsiteX113" fmla="*/ 266471 w 513001"/>
              <a:gd name="connsiteY113" fmla="*/ 476387 h 530940"/>
              <a:gd name="connsiteX114" fmla="*/ 219534 w 513001"/>
              <a:gd name="connsiteY114" fmla="*/ 429450 h 530940"/>
              <a:gd name="connsiteX115" fmla="*/ 233022 w 513001"/>
              <a:gd name="connsiteY115" fmla="*/ 417258 h 530940"/>
              <a:gd name="connsiteX116" fmla="*/ 279877 w 513001"/>
              <a:gd name="connsiteY116" fmla="*/ 464114 h 530940"/>
              <a:gd name="connsiteX117" fmla="*/ 266471 w 513001"/>
              <a:gd name="connsiteY117" fmla="*/ 476387 h 53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3001" h="530940">
                <a:moveTo>
                  <a:pt x="513001" y="449258"/>
                </a:moveTo>
                <a:lnTo>
                  <a:pt x="489364" y="378336"/>
                </a:lnTo>
                <a:cubicBezTo>
                  <a:pt x="481104" y="353576"/>
                  <a:pt x="460030" y="335299"/>
                  <a:pt x="434340" y="330623"/>
                </a:cubicBezTo>
                <a:lnTo>
                  <a:pt x="366104" y="318207"/>
                </a:lnTo>
                <a:lnTo>
                  <a:pt x="366104" y="312918"/>
                </a:lnTo>
                <a:cubicBezTo>
                  <a:pt x="377979" y="306026"/>
                  <a:pt x="388312" y="296806"/>
                  <a:pt x="396541" y="285891"/>
                </a:cubicBezTo>
                <a:lnTo>
                  <a:pt x="417156" y="285891"/>
                </a:lnTo>
                <a:cubicBezTo>
                  <a:pt x="434044" y="285891"/>
                  <a:pt x="447787" y="272148"/>
                  <a:pt x="447787" y="255260"/>
                </a:cubicBezTo>
                <a:lnTo>
                  <a:pt x="447787" y="132735"/>
                </a:lnTo>
                <a:cubicBezTo>
                  <a:pt x="447787" y="59547"/>
                  <a:pt x="388240" y="0"/>
                  <a:pt x="315052" y="0"/>
                </a:cubicBezTo>
                <a:cubicBezTo>
                  <a:pt x="241864" y="0"/>
                  <a:pt x="182317" y="59547"/>
                  <a:pt x="182317" y="132735"/>
                </a:cubicBezTo>
                <a:lnTo>
                  <a:pt x="182317" y="204208"/>
                </a:lnTo>
                <a:cubicBezTo>
                  <a:pt x="182317" y="223894"/>
                  <a:pt x="196315" y="240363"/>
                  <a:pt x="214878" y="244202"/>
                </a:cubicBezTo>
                <a:cubicBezTo>
                  <a:pt x="220606" y="273547"/>
                  <a:pt x="238944" y="298379"/>
                  <a:pt x="264000" y="312918"/>
                </a:cubicBezTo>
                <a:lnTo>
                  <a:pt x="264000" y="318207"/>
                </a:lnTo>
                <a:lnTo>
                  <a:pt x="195754" y="330623"/>
                </a:lnTo>
                <a:cubicBezTo>
                  <a:pt x="170075" y="335299"/>
                  <a:pt x="148990" y="353576"/>
                  <a:pt x="140740" y="378336"/>
                </a:cubicBezTo>
                <a:lnTo>
                  <a:pt x="136656" y="390599"/>
                </a:lnTo>
                <a:lnTo>
                  <a:pt x="101879" y="355822"/>
                </a:lnTo>
                <a:cubicBezTo>
                  <a:pt x="97897" y="351840"/>
                  <a:pt x="97897" y="345357"/>
                  <a:pt x="101879" y="341375"/>
                </a:cubicBezTo>
                <a:lnTo>
                  <a:pt x="142211" y="301054"/>
                </a:lnTo>
                <a:lnTo>
                  <a:pt x="66511" y="225354"/>
                </a:lnTo>
                <a:lnTo>
                  <a:pt x="20931" y="270933"/>
                </a:lnTo>
                <a:cubicBezTo>
                  <a:pt x="7433" y="284431"/>
                  <a:pt x="0" y="302381"/>
                  <a:pt x="0" y="321475"/>
                </a:cubicBezTo>
                <a:cubicBezTo>
                  <a:pt x="0" y="340568"/>
                  <a:pt x="7433" y="358508"/>
                  <a:pt x="20931" y="372006"/>
                </a:cubicBezTo>
                <a:lnTo>
                  <a:pt x="158925" y="509999"/>
                </a:lnTo>
                <a:cubicBezTo>
                  <a:pt x="172423" y="523498"/>
                  <a:pt x="190373" y="530941"/>
                  <a:pt x="209466" y="530941"/>
                </a:cubicBezTo>
                <a:cubicBezTo>
                  <a:pt x="228560" y="530941"/>
                  <a:pt x="246500" y="523498"/>
                  <a:pt x="259681" y="510306"/>
                </a:cubicBezTo>
                <a:lnTo>
                  <a:pt x="309416" y="464737"/>
                </a:lnTo>
                <a:lnTo>
                  <a:pt x="293906" y="449258"/>
                </a:lnTo>
                <a:lnTo>
                  <a:pt x="513001" y="449258"/>
                </a:lnTo>
                <a:close/>
                <a:moveTo>
                  <a:pt x="427367" y="255260"/>
                </a:moveTo>
                <a:cubicBezTo>
                  <a:pt x="427367" y="260896"/>
                  <a:pt x="422782" y="265470"/>
                  <a:pt x="417156" y="265470"/>
                </a:cubicBezTo>
                <a:lnTo>
                  <a:pt x="408569" y="265470"/>
                </a:lnTo>
                <a:cubicBezTo>
                  <a:pt x="411530" y="258721"/>
                  <a:pt x="413777" y="251605"/>
                  <a:pt x="415226" y="244202"/>
                </a:cubicBezTo>
                <a:cubicBezTo>
                  <a:pt x="419597" y="243293"/>
                  <a:pt x="423619" y="241558"/>
                  <a:pt x="427367" y="239373"/>
                </a:cubicBezTo>
                <a:lnTo>
                  <a:pt x="427367" y="255260"/>
                </a:lnTo>
                <a:close/>
                <a:moveTo>
                  <a:pt x="417156" y="221790"/>
                </a:moveTo>
                <a:lnTo>
                  <a:pt x="417156" y="186626"/>
                </a:lnTo>
                <a:cubicBezTo>
                  <a:pt x="423231" y="190169"/>
                  <a:pt x="427367" y="196683"/>
                  <a:pt x="427367" y="204208"/>
                </a:cubicBezTo>
                <a:cubicBezTo>
                  <a:pt x="427367" y="211733"/>
                  <a:pt x="423231" y="218247"/>
                  <a:pt x="417156" y="221790"/>
                </a:cubicBezTo>
                <a:close/>
                <a:moveTo>
                  <a:pt x="212948" y="221790"/>
                </a:moveTo>
                <a:cubicBezTo>
                  <a:pt x="206873" y="218247"/>
                  <a:pt x="202738" y="211733"/>
                  <a:pt x="202738" y="204208"/>
                </a:cubicBezTo>
                <a:cubicBezTo>
                  <a:pt x="202738" y="196683"/>
                  <a:pt x="206873" y="190169"/>
                  <a:pt x="212948" y="186626"/>
                </a:cubicBezTo>
                <a:lnTo>
                  <a:pt x="212948" y="221790"/>
                </a:lnTo>
                <a:close/>
                <a:moveTo>
                  <a:pt x="212948" y="153156"/>
                </a:moveTo>
                <a:lnTo>
                  <a:pt x="212948" y="164816"/>
                </a:lnTo>
                <a:cubicBezTo>
                  <a:pt x="209313" y="165766"/>
                  <a:pt x="205903" y="167195"/>
                  <a:pt x="202738" y="169043"/>
                </a:cubicBezTo>
                <a:lnTo>
                  <a:pt x="202738" y="132735"/>
                </a:lnTo>
                <a:cubicBezTo>
                  <a:pt x="202738" y="70809"/>
                  <a:pt x="253126" y="20421"/>
                  <a:pt x="315052" y="20421"/>
                </a:cubicBezTo>
                <a:cubicBezTo>
                  <a:pt x="376978" y="20421"/>
                  <a:pt x="427367" y="70809"/>
                  <a:pt x="427367" y="132735"/>
                </a:cubicBezTo>
                <a:lnTo>
                  <a:pt x="427367" y="169043"/>
                </a:lnTo>
                <a:cubicBezTo>
                  <a:pt x="424201" y="167195"/>
                  <a:pt x="420791" y="165756"/>
                  <a:pt x="417156" y="164816"/>
                </a:cubicBezTo>
                <a:lnTo>
                  <a:pt x="417156" y="153156"/>
                </a:lnTo>
                <a:lnTo>
                  <a:pt x="406946" y="153156"/>
                </a:lnTo>
                <a:cubicBezTo>
                  <a:pt x="376754" y="153156"/>
                  <a:pt x="348369" y="141394"/>
                  <a:pt x="327009" y="120044"/>
                </a:cubicBezTo>
                <a:lnTo>
                  <a:pt x="315052" y="108087"/>
                </a:lnTo>
                <a:lnTo>
                  <a:pt x="303096" y="120044"/>
                </a:lnTo>
                <a:cubicBezTo>
                  <a:pt x="281736" y="141394"/>
                  <a:pt x="253351" y="153156"/>
                  <a:pt x="223159" y="153156"/>
                </a:cubicBezTo>
                <a:lnTo>
                  <a:pt x="212948" y="153156"/>
                </a:lnTo>
                <a:close/>
                <a:moveTo>
                  <a:pt x="233369" y="224629"/>
                </a:moveTo>
                <a:lnTo>
                  <a:pt x="233369" y="173189"/>
                </a:lnTo>
                <a:cubicBezTo>
                  <a:pt x="264031" y="170881"/>
                  <a:pt x="292620" y="158231"/>
                  <a:pt x="315052" y="136901"/>
                </a:cubicBezTo>
                <a:cubicBezTo>
                  <a:pt x="337484" y="158231"/>
                  <a:pt x="366074" y="170892"/>
                  <a:pt x="396735" y="173189"/>
                </a:cubicBezTo>
                <a:lnTo>
                  <a:pt x="396735" y="224629"/>
                </a:lnTo>
                <a:cubicBezTo>
                  <a:pt x="396735" y="239516"/>
                  <a:pt x="392672" y="253443"/>
                  <a:pt x="385688" y="265470"/>
                </a:cubicBezTo>
                <a:lnTo>
                  <a:pt x="315052" y="265470"/>
                </a:lnTo>
                <a:lnTo>
                  <a:pt x="315052" y="285891"/>
                </a:lnTo>
                <a:lnTo>
                  <a:pt x="368902" y="285891"/>
                </a:lnTo>
                <a:cubicBezTo>
                  <a:pt x="354505" y="298562"/>
                  <a:pt x="335687" y="306312"/>
                  <a:pt x="315052" y="306312"/>
                </a:cubicBezTo>
                <a:cubicBezTo>
                  <a:pt x="270014" y="306312"/>
                  <a:pt x="233369" y="269667"/>
                  <a:pt x="233369" y="224629"/>
                </a:cubicBezTo>
                <a:close/>
                <a:moveTo>
                  <a:pt x="345683" y="322026"/>
                </a:moveTo>
                <a:lnTo>
                  <a:pt x="345683" y="322506"/>
                </a:lnTo>
                <a:lnTo>
                  <a:pt x="315052" y="353137"/>
                </a:lnTo>
                <a:lnTo>
                  <a:pt x="284421" y="322506"/>
                </a:lnTo>
                <a:lnTo>
                  <a:pt x="284421" y="322026"/>
                </a:lnTo>
                <a:cubicBezTo>
                  <a:pt x="294100" y="325069"/>
                  <a:pt x="304382" y="326733"/>
                  <a:pt x="315052" y="326733"/>
                </a:cubicBezTo>
                <a:cubicBezTo>
                  <a:pt x="325722" y="326733"/>
                  <a:pt x="336004" y="325069"/>
                  <a:pt x="345683" y="322026"/>
                </a:cubicBezTo>
                <a:close/>
                <a:moveTo>
                  <a:pt x="160099" y="384789"/>
                </a:moveTo>
                <a:cubicBezTo>
                  <a:pt x="165991" y="367105"/>
                  <a:pt x="181051" y="354046"/>
                  <a:pt x="199399" y="350697"/>
                </a:cubicBezTo>
                <a:lnTo>
                  <a:pt x="270770" y="337730"/>
                </a:lnTo>
                <a:lnTo>
                  <a:pt x="315052" y="382012"/>
                </a:lnTo>
                <a:lnTo>
                  <a:pt x="359325" y="337740"/>
                </a:lnTo>
                <a:lnTo>
                  <a:pt x="430685" y="350707"/>
                </a:lnTo>
                <a:cubicBezTo>
                  <a:pt x="449033" y="354056"/>
                  <a:pt x="464093" y="367105"/>
                  <a:pt x="469985" y="384799"/>
                </a:cubicBezTo>
                <a:lnTo>
                  <a:pt x="484678" y="428837"/>
                </a:lnTo>
                <a:lnTo>
                  <a:pt x="273486" y="428837"/>
                </a:lnTo>
                <a:lnTo>
                  <a:pt x="233716" y="389067"/>
                </a:lnTo>
                <a:lnTo>
                  <a:pt x="189526" y="429041"/>
                </a:lnTo>
                <a:cubicBezTo>
                  <a:pt x="185676" y="432911"/>
                  <a:pt x="178948" y="432911"/>
                  <a:pt x="175088" y="429041"/>
                </a:cubicBezTo>
                <a:lnTo>
                  <a:pt x="152788" y="406742"/>
                </a:lnTo>
                <a:lnTo>
                  <a:pt x="160099" y="384789"/>
                </a:lnTo>
                <a:close/>
                <a:moveTo>
                  <a:pt x="66500" y="254229"/>
                </a:moveTo>
                <a:lnTo>
                  <a:pt x="113325" y="301054"/>
                </a:lnTo>
                <a:lnTo>
                  <a:pt x="102237" y="312142"/>
                </a:lnTo>
                <a:lnTo>
                  <a:pt x="55412" y="265317"/>
                </a:lnTo>
                <a:lnTo>
                  <a:pt x="66500" y="254229"/>
                </a:lnTo>
                <a:close/>
                <a:moveTo>
                  <a:pt x="245540" y="495582"/>
                </a:moveTo>
                <a:cubicBezTo>
                  <a:pt x="235901" y="505201"/>
                  <a:pt x="223077" y="510520"/>
                  <a:pt x="209446" y="510520"/>
                </a:cubicBezTo>
                <a:cubicBezTo>
                  <a:pt x="195815" y="510520"/>
                  <a:pt x="182991" y="505201"/>
                  <a:pt x="173342" y="495562"/>
                </a:cubicBezTo>
                <a:lnTo>
                  <a:pt x="35348" y="357579"/>
                </a:lnTo>
                <a:cubicBezTo>
                  <a:pt x="25710" y="347940"/>
                  <a:pt x="20400" y="335116"/>
                  <a:pt x="20400" y="321485"/>
                </a:cubicBezTo>
                <a:cubicBezTo>
                  <a:pt x="20400" y="307844"/>
                  <a:pt x="25710" y="295019"/>
                  <a:pt x="35348" y="285381"/>
                </a:cubicBezTo>
                <a:lnTo>
                  <a:pt x="40964" y="279765"/>
                </a:lnTo>
                <a:lnTo>
                  <a:pt x="87789" y="326590"/>
                </a:lnTo>
                <a:lnTo>
                  <a:pt x="87421" y="326958"/>
                </a:lnTo>
                <a:cubicBezTo>
                  <a:pt x="75486" y="338904"/>
                  <a:pt x="75486" y="358334"/>
                  <a:pt x="87421" y="370280"/>
                </a:cubicBezTo>
                <a:lnTo>
                  <a:pt x="160640" y="443499"/>
                </a:lnTo>
                <a:cubicBezTo>
                  <a:pt x="166430" y="449278"/>
                  <a:pt x="174118" y="452474"/>
                  <a:pt x="182307" y="452474"/>
                </a:cubicBezTo>
                <a:cubicBezTo>
                  <a:pt x="190495" y="452474"/>
                  <a:pt x="198184" y="449288"/>
                  <a:pt x="203595" y="443856"/>
                </a:cubicBezTo>
                <a:lnTo>
                  <a:pt x="204361" y="443172"/>
                </a:lnTo>
                <a:lnTo>
                  <a:pt x="251401" y="490212"/>
                </a:lnTo>
                <a:lnTo>
                  <a:pt x="245540" y="495582"/>
                </a:lnTo>
                <a:close/>
                <a:moveTo>
                  <a:pt x="266471" y="476387"/>
                </a:moveTo>
                <a:lnTo>
                  <a:pt x="219534" y="429450"/>
                </a:lnTo>
                <a:lnTo>
                  <a:pt x="233022" y="417258"/>
                </a:lnTo>
                <a:lnTo>
                  <a:pt x="279877" y="464114"/>
                </a:lnTo>
                <a:lnTo>
                  <a:pt x="266471" y="476387"/>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9" name="任意多边形: 形状 68">
            <a:extLst>
              <a:ext uri="{FF2B5EF4-FFF2-40B4-BE49-F238E27FC236}">
                <a16:creationId xmlns:a16="http://schemas.microsoft.com/office/drawing/2014/main" id="{5B44C571-B025-4FC4-A66D-729CD91D0820}"/>
              </a:ext>
            </a:extLst>
          </p:cNvPr>
          <p:cNvSpPr/>
          <p:nvPr/>
        </p:nvSpPr>
        <p:spPr>
          <a:xfrm>
            <a:off x="10596704" y="3135676"/>
            <a:ext cx="204208" cy="204524"/>
          </a:xfrm>
          <a:custGeom>
            <a:avLst/>
            <a:gdLst>
              <a:gd name="connsiteX0" fmla="*/ 173577 w 204208"/>
              <a:gd name="connsiteY0" fmla="*/ 0 h 204524"/>
              <a:gd name="connsiteX1" fmla="*/ 30631 w 204208"/>
              <a:gd name="connsiteY1" fmla="*/ 0 h 204524"/>
              <a:gd name="connsiteX2" fmla="*/ 0 w 204208"/>
              <a:gd name="connsiteY2" fmla="*/ 30631 h 204524"/>
              <a:gd name="connsiteX3" fmla="*/ 0 w 204208"/>
              <a:gd name="connsiteY3" fmla="*/ 112314 h 204524"/>
              <a:gd name="connsiteX4" fmla="*/ 30631 w 204208"/>
              <a:gd name="connsiteY4" fmla="*/ 142946 h 204524"/>
              <a:gd name="connsiteX5" fmla="*/ 57903 w 204208"/>
              <a:gd name="connsiteY5" fmla="*/ 142946 h 204524"/>
              <a:gd name="connsiteX6" fmla="*/ 47346 w 204208"/>
              <a:gd name="connsiteY6" fmla="*/ 204525 h 204524"/>
              <a:gd name="connsiteX7" fmla="*/ 145876 w 204208"/>
              <a:gd name="connsiteY7" fmla="*/ 142946 h 204524"/>
              <a:gd name="connsiteX8" fmla="*/ 173577 w 204208"/>
              <a:gd name="connsiteY8" fmla="*/ 142946 h 204524"/>
              <a:gd name="connsiteX9" fmla="*/ 204208 w 204208"/>
              <a:gd name="connsiteY9" fmla="*/ 112314 h 204524"/>
              <a:gd name="connsiteX10" fmla="*/ 204208 w 204208"/>
              <a:gd name="connsiteY10" fmla="*/ 30631 h 204524"/>
              <a:gd name="connsiteX11" fmla="*/ 173577 w 204208"/>
              <a:gd name="connsiteY11" fmla="*/ 0 h 204524"/>
              <a:gd name="connsiteX12" fmla="*/ 183787 w 204208"/>
              <a:gd name="connsiteY12" fmla="*/ 112314 h 204524"/>
              <a:gd name="connsiteX13" fmla="*/ 173577 w 204208"/>
              <a:gd name="connsiteY13" fmla="*/ 122525 h 204524"/>
              <a:gd name="connsiteX14" fmla="*/ 140015 w 204208"/>
              <a:gd name="connsiteY14" fmla="*/ 122525 h 204524"/>
              <a:gd name="connsiteX15" fmla="*/ 75169 w 204208"/>
              <a:gd name="connsiteY15" fmla="*/ 163050 h 204524"/>
              <a:gd name="connsiteX16" fmla="*/ 82122 w 204208"/>
              <a:gd name="connsiteY16" fmla="*/ 122525 h 204524"/>
              <a:gd name="connsiteX17" fmla="*/ 30631 w 204208"/>
              <a:gd name="connsiteY17" fmla="*/ 122525 h 204524"/>
              <a:gd name="connsiteX18" fmla="*/ 20421 w 204208"/>
              <a:gd name="connsiteY18" fmla="*/ 112314 h 204524"/>
              <a:gd name="connsiteX19" fmla="*/ 20421 w 204208"/>
              <a:gd name="connsiteY19" fmla="*/ 30631 h 204524"/>
              <a:gd name="connsiteX20" fmla="*/ 30631 w 204208"/>
              <a:gd name="connsiteY20" fmla="*/ 20421 h 204524"/>
              <a:gd name="connsiteX21" fmla="*/ 173577 w 204208"/>
              <a:gd name="connsiteY21" fmla="*/ 20421 h 204524"/>
              <a:gd name="connsiteX22" fmla="*/ 183787 w 204208"/>
              <a:gd name="connsiteY22" fmla="*/ 30631 h 204524"/>
              <a:gd name="connsiteX23" fmla="*/ 183787 w 204208"/>
              <a:gd name="connsiteY23" fmla="*/ 112314 h 2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208" h="204524">
                <a:moveTo>
                  <a:pt x="173577" y="0"/>
                </a:moveTo>
                <a:lnTo>
                  <a:pt x="30631" y="0"/>
                </a:lnTo>
                <a:cubicBezTo>
                  <a:pt x="13743" y="0"/>
                  <a:pt x="0" y="13743"/>
                  <a:pt x="0" y="30631"/>
                </a:cubicBezTo>
                <a:lnTo>
                  <a:pt x="0" y="112314"/>
                </a:lnTo>
                <a:cubicBezTo>
                  <a:pt x="0" y="129202"/>
                  <a:pt x="13743" y="142946"/>
                  <a:pt x="30631" y="142946"/>
                </a:cubicBezTo>
                <a:lnTo>
                  <a:pt x="57903" y="142946"/>
                </a:lnTo>
                <a:lnTo>
                  <a:pt x="47346" y="204525"/>
                </a:lnTo>
                <a:lnTo>
                  <a:pt x="145876" y="142946"/>
                </a:lnTo>
                <a:lnTo>
                  <a:pt x="173577" y="142946"/>
                </a:lnTo>
                <a:cubicBezTo>
                  <a:pt x="190465" y="142946"/>
                  <a:pt x="204208" y="129202"/>
                  <a:pt x="204208" y="112314"/>
                </a:cubicBezTo>
                <a:lnTo>
                  <a:pt x="204208" y="30631"/>
                </a:lnTo>
                <a:cubicBezTo>
                  <a:pt x="204208" y="13743"/>
                  <a:pt x="190465" y="0"/>
                  <a:pt x="173577" y="0"/>
                </a:cubicBezTo>
                <a:close/>
                <a:moveTo>
                  <a:pt x="183787" y="112314"/>
                </a:moveTo>
                <a:cubicBezTo>
                  <a:pt x="183787" y="117940"/>
                  <a:pt x="179203" y="122525"/>
                  <a:pt x="173577" y="122525"/>
                </a:cubicBezTo>
                <a:lnTo>
                  <a:pt x="140015" y="122525"/>
                </a:lnTo>
                <a:lnTo>
                  <a:pt x="75169" y="163050"/>
                </a:lnTo>
                <a:lnTo>
                  <a:pt x="82122" y="122525"/>
                </a:lnTo>
                <a:lnTo>
                  <a:pt x="30631" y="122525"/>
                </a:lnTo>
                <a:cubicBezTo>
                  <a:pt x="25005" y="122525"/>
                  <a:pt x="20421" y="117940"/>
                  <a:pt x="20421" y="112314"/>
                </a:cubicBezTo>
                <a:lnTo>
                  <a:pt x="20421" y="30631"/>
                </a:lnTo>
                <a:cubicBezTo>
                  <a:pt x="20421" y="25005"/>
                  <a:pt x="25005" y="20421"/>
                  <a:pt x="30631" y="20421"/>
                </a:cubicBezTo>
                <a:lnTo>
                  <a:pt x="173577" y="20421"/>
                </a:lnTo>
                <a:cubicBezTo>
                  <a:pt x="179203" y="20421"/>
                  <a:pt x="183787" y="25005"/>
                  <a:pt x="183787" y="30631"/>
                </a:cubicBezTo>
                <a:lnTo>
                  <a:pt x="183787" y="112314"/>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0" name="任意多边形: 形状 69">
            <a:extLst>
              <a:ext uri="{FF2B5EF4-FFF2-40B4-BE49-F238E27FC236}">
                <a16:creationId xmlns:a16="http://schemas.microsoft.com/office/drawing/2014/main" id="{E967F0E2-48C5-4FCD-844A-6800BD8A641F}"/>
              </a:ext>
            </a:extLst>
          </p:cNvPr>
          <p:cNvSpPr/>
          <p:nvPr/>
        </p:nvSpPr>
        <p:spPr>
          <a:xfrm>
            <a:off x="10637546" y="3176517"/>
            <a:ext cx="122524" cy="20420"/>
          </a:xfrm>
          <a:custGeom>
            <a:avLst/>
            <a:gdLst>
              <a:gd name="connsiteX0" fmla="*/ 0 w 122524"/>
              <a:gd name="connsiteY0" fmla="*/ 0 h 20420"/>
              <a:gd name="connsiteX1" fmla="*/ 122525 w 122524"/>
              <a:gd name="connsiteY1" fmla="*/ 0 h 20420"/>
              <a:gd name="connsiteX2" fmla="*/ 122525 w 122524"/>
              <a:gd name="connsiteY2" fmla="*/ 20421 h 20420"/>
              <a:gd name="connsiteX3" fmla="*/ 0 w 122524"/>
              <a:gd name="connsiteY3" fmla="*/ 20421 h 20420"/>
            </a:gdLst>
            <a:ahLst/>
            <a:cxnLst>
              <a:cxn ang="0">
                <a:pos x="connsiteX0" y="connsiteY0"/>
              </a:cxn>
              <a:cxn ang="0">
                <a:pos x="connsiteX1" y="connsiteY1"/>
              </a:cxn>
              <a:cxn ang="0">
                <a:pos x="connsiteX2" y="connsiteY2"/>
              </a:cxn>
              <a:cxn ang="0">
                <a:pos x="connsiteX3" y="connsiteY3"/>
              </a:cxn>
            </a:cxnLst>
            <a:rect l="l" t="t" r="r" b="b"/>
            <a:pathLst>
              <a:path w="122524" h="20420">
                <a:moveTo>
                  <a:pt x="0" y="0"/>
                </a:moveTo>
                <a:lnTo>
                  <a:pt x="122525" y="0"/>
                </a:lnTo>
                <a:lnTo>
                  <a:pt x="122525" y="20421"/>
                </a:lnTo>
                <a:lnTo>
                  <a:pt x="0" y="20421"/>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1" name="任意多边形: 形状 70">
            <a:extLst>
              <a:ext uri="{FF2B5EF4-FFF2-40B4-BE49-F238E27FC236}">
                <a16:creationId xmlns:a16="http://schemas.microsoft.com/office/drawing/2014/main" id="{0387A195-E75E-4105-96A4-CBE94EC99E92}"/>
              </a:ext>
            </a:extLst>
          </p:cNvPr>
          <p:cNvSpPr/>
          <p:nvPr/>
        </p:nvSpPr>
        <p:spPr>
          <a:xfrm>
            <a:off x="10637546" y="3217359"/>
            <a:ext cx="81683" cy="20420"/>
          </a:xfrm>
          <a:custGeom>
            <a:avLst/>
            <a:gdLst>
              <a:gd name="connsiteX0" fmla="*/ 0 w 81683"/>
              <a:gd name="connsiteY0" fmla="*/ 0 h 20420"/>
              <a:gd name="connsiteX1" fmla="*/ 81683 w 81683"/>
              <a:gd name="connsiteY1" fmla="*/ 0 h 20420"/>
              <a:gd name="connsiteX2" fmla="*/ 81683 w 81683"/>
              <a:gd name="connsiteY2" fmla="*/ 20421 h 20420"/>
              <a:gd name="connsiteX3" fmla="*/ 0 w 81683"/>
              <a:gd name="connsiteY3" fmla="*/ 20421 h 20420"/>
            </a:gdLst>
            <a:ahLst/>
            <a:cxnLst>
              <a:cxn ang="0">
                <a:pos x="connsiteX0" y="connsiteY0"/>
              </a:cxn>
              <a:cxn ang="0">
                <a:pos x="connsiteX1" y="connsiteY1"/>
              </a:cxn>
              <a:cxn ang="0">
                <a:pos x="connsiteX2" y="connsiteY2"/>
              </a:cxn>
              <a:cxn ang="0">
                <a:pos x="connsiteX3" y="connsiteY3"/>
              </a:cxn>
            </a:cxnLst>
            <a:rect l="l" t="t" r="r" b="b"/>
            <a:pathLst>
              <a:path w="81683" h="20420">
                <a:moveTo>
                  <a:pt x="0" y="0"/>
                </a:moveTo>
                <a:lnTo>
                  <a:pt x="81683" y="0"/>
                </a:lnTo>
                <a:lnTo>
                  <a:pt x="81683" y="20421"/>
                </a:lnTo>
                <a:lnTo>
                  <a:pt x="0" y="20421"/>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2" name="任意多边形: 形状 71">
            <a:extLst>
              <a:ext uri="{FF2B5EF4-FFF2-40B4-BE49-F238E27FC236}">
                <a16:creationId xmlns:a16="http://schemas.microsoft.com/office/drawing/2014/main" id="{703BEF6B-EADC-4B19-93CB-C49B2E3CEB73}"/>
              </a:ext>
            </a:extLst>
          </p:cNvPr>
          <p:cNvSpPr/>
          <p:nvPr/>
        </p:nvSpPr>
        <p:spPr>
          <a:xfrm>
            <a:off x="10739650" y="3217359"/>
            <a:ext cx="20420" cy="20420"/>
          </a:xfrm>
          <a:custGeom>
            <a:avLst/>
            <a:gdLst>
              <a:gd name="connsiteX0" fmla="*/ 0 w 20420"/>
              <a:gd name="connsiteY0" fmla="*/ 0 h 20420"/>
              <a:gd name="connsiteX1" fmla="*/ 20421 w 20420"/>
              <a:gd name="connsiteY1" fmla="*/ 0 h 20420"/>
              <a:gd name="connsiteX2" fmla="*/ 20421 w 20420"/>
              <a:gd name="connsiteY2" fmla="*/ 20421 h 20420"/>
              <a:gd name="connsiteX3" fmla="*/ 0 w 20420"/>
              <a:gd name="connsiteY3" fmla="*/ 20421 h 20420"/>
            </a:gdLst>
            <a:ahLst/>
            <a:cxnLst>
              <a:cxn ang="0">
                <a:pos x="connsiteX0" y="connsiteY0"/>
              </a:cxn>
              <a:cxn ang="0">
                <a:pos x="connsiteX1" y="connsiteY1"/>
              </a:cxn>
              <a:cxn ang="0">
                <a:pos x="connsiteX2" y="connsiteY2"/>
              </a:cxn>
              <a:cxn ang="0">
                <a:pos x="connsiteX3" y="connsiteY3"/>
              </a:cxn>
            </a:cxnLst>
            <a:rect l="l" t="t" r="r" b="b"/>
            <a:pathLst>
              <a:path w="20420" h="20420">
                <a:moveTo>
                  <a:pt x="0" y="0"/>
                </a:moveTo>
                <a:lnTo>
                  <a:pt x="20421" y="0"/>
                </a:lnTo>
                <a:lnTo>
                  <a:pt x="20421" y="20421"/>
                </a:lnTo>
                <a:lnTo>
                  <a:pt x="0" y="20421"/>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3" name="任意多边形: 形状 72">
            <a:extLst>
              <a:ext uri="{FF2B5EF4-FFF2-40B4-BE49-F238E27FC236}">
                <a16:creationId xmlns:a16="http://schemas.microsoft.com/office/drawing/2014/main" id="{F6A3A29A-8099-4541-803D-15A325AC64A7}"/>
              </a:ext>
            </a:extLst>
          </p:cNvPr>
          <p:cNvSpPr/>
          <p:nvPr/>
        </p:nvSpPr>
        <p:spPr>
          <a:xfrm>
            <a:off x="10169328" y="3166307"/>
            <a:ext cx="399767" cy="259058"/>
          </a:xfrm>
          <a:custGeom>
            <a:avLst/>
            <a:gdLst>
              <a:gd name="connsiteX0" fmla="*/ 315062 w 399767"/>
              <a:gd name="connsiteY0" fmla="*/ 0 h 259058"/>
              <a:gd name="connsiteX1" fmla="*/ 36860 w 399767"/>
              <a:gd name="connsiteY1" fmla="*/ 221004 h 259058"/>
              <a:gd name="connsiteX2" fmla="*/ 17511 w 399767"/>
              <a:gd name="connsiteY2" fmla="*/ 188750 h 259058"/>
              <a:gd name="connsiteX3" fmla="*/ 0 w 399767"/>
              <a:gd name="connsiteY3" fmla="*/ 199256 h 259058"/>
              <a:gd name="connsiteX4" fmla="*/ 35890 w 399767"/>
              <a:gd name="connsiteY4" fmla="*/ 259058 h 259058"/>
              <a:gd name="connsiteX5" fmla="*/ 95692 w 399767"/>
              <a:gd name="connsiteY5" fmla="*/ 223169 h 259058"/>
              <a:gd name="connsiteX6" fmla="*/ 85185 w 399767"/>
              <a:gd name="connsiteY6" fmla="*/ 205658 h 259058"/>
              <a:gd name="connsiteX7" fmla="*/ 57515 w 399767"/>
              <a:gd name="connsiteY7" fmla="*/ 222260 h 259058"/>
              <a:gd name="connsiteX8" fmla="*/ 315062 w 399767"/>
              <a:gd name="connsiteY8" fmla="*/ 20421 h 259058"/>
              <a:gd name="connsiteX9" fmla="*/ 393723 w 399767"/>
              <a:gd name="connsiteY9" fmla="*/ 32265 h 259058"/>
              <a:gd name="connsiteX10" fmla="*/ 399768 w 399767"/>
              <a:gd name="connsiteY10" fmla="*/ 12763 h 259058"/>
              <a:gd name="connsiteX11" fmla="*/ 315062 w 399767"/>
              <a:gd name="connsiteY11" fmla="*/ 0 h 25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767" h="259058">
                <a:moveTo>
                  <a:pt x="315062" y="0"/>
                </a:moveTo>
                <a:cubicBezTo>
                  <a:pt x="181653" y="0"/>
                  <a:pt x="66735" y="92282"/>
                  <a:pt x="36860" y="221004"/>
                </a:cubicBezTo>
                <a:lnTo>
                  <a:pt x="17511" y="188750"/>
                </a:lnTo>
                <a:lnTo>
                  <a:pt x="0" y="199256"/>
                </a:lnTo>
                <a:lnTo>
                  <a:pt x="35890" y="259058"/>
                </a:lnTo>
                <a:lnTo>
                  <a:pt x="95692" y="223169"/>
                </a:lnTo>
                <a:lnTo>
                  <a:pt x="85185" y="205658"/>
                </a:lnTo>
                <a:lnTo>
                  <a:pt x="57515" y="222260"/>
                </a:lnTo>
                <a:cubicBezTo>
                  <a:pt x="86451" y="104503"/>
                  <a:pt x="192344" y="20421"/>
                  <a:pt x="315062" y="20421"/>
                </a:cubicBezTo>
                <a:cubicBezTo>
                  <a:pt x="341885" y="20421"/>
                  <a:pt x="368351" y="24403"/>
                  <a:pt x="393723" y="32265"/>
                </a:cubicBezTo>
                <a:lnTo>
                  <a:pt x="399768" y="12763"/>
                </a:lnTo>
                <a:cubicBezTo>
                  <a:pt x="372435" y="4288"/>
                  <a:pt x="343937" y="0"/>
                  <a:pt x="315062" y="0"/>
                </a:cubicBez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4" name="任意多边形: 形状 73">
            <a:extLst>
              <a:ext uri="{FF2B5EF4-FFF2-40B4-BE49-F238E27FC236}">
                <a16:creationId xmlns:a16="http://schemas.microsoft.com/office/drawing/2014/main" id="{833E1B1C-CFB3-41EF-8CF5-D09534DDEDD2}"/>
              </a:ext>
            </a:extLst>
          </p:cNvPr>
          <p:cNvSpPr/>
          <p:nvPr/>
        </p:nvSpPr>
        <p:spPr>
          <a:xfrm>
            <a:off x="10690650" y="3325865"/>
            <a:ext cx="105299" cy="306342"/>
          </a:xfrm>
          <a:custGeom>
            <a:avLst/>
            <a:gdLst>
              <a:gd name="connsiteX0" fmla="*/ 105300 w 105299"/>
              <a:gd name="connsiteY0" fmla="*/ 35890 h 306342"/>
              <a:gd name="connsiteX1" fmla="*/ 45498 w 105299"/>
              <a:gd name="connsiteY1" fmla="*/ 0 h 306342"/>
              <a:gd name="connsiteX2" fmla="*/ 9618 w 105299"/>
              <a:gd name="connsiteY2" fmla="*/ 59813 h 306342"/>
              <a:gd name="connsiteX3" fmla="*/ 27129 w 105299"/>
              <a:gd name="connsiteY3" fmla="*/ 70319 h 306342"/>
              <a:gd name="connsiteX4" fmla="*/ 44997 w 105299"/>
              <a:gd name="connsiteY4" fmla="*/ 40535 h 306342"/>
              <a:gd name="connsiteX5" fmla="*/ 59210 w 105299"/>
              <a:gd name="connsiteY5" fmla="*/ 126333 h 306342"/>
              <a:gd name="connsiteX6" fmla="*/ 0 w 105299"/>
              <a:gd name="connsiteY6" fmla="*/ 293478 h 306342"/>
              <a:gd name="connsiteX7" fmla="*/ 15857 w 105299"/>
              <a:gd name="connsiteY7" fmla="*/ 306343 h 306342"/>
              <a:gd name="connsiteX8" fmla="*/ 79631 w 105299"/>
              <a:gd name="connsiteY8" fmla="*/ 126333 h 306342"/>
              <a:gd name="connsiteX9" fmla="*/ 64785 w 105299"/>
              <a:gd name="connsiteY9" fmla="*/ 35399 h 306342"/>
              <a:gd name="connsiteX10" fmla="*/ 94793 w 105299"/>
              <a:gd name="connsiteY10" fmla="*/ 53400 h 306342"/>
              <a:gd name="connsiteX11" fmla="*/ 105300 w 105299"/>
              <a:gd name="connsiteY11" fmla="*/ 35890 h 30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299" h="306342">
                <a:moveTo>
                  <a:pt x="105300" y="35890"/>
                </a:moveTo>
                <a:lnTo>
                  <a:pt x="45498" y="0"/>
                </a:lnTo>
                <a:lnTo>
                  <a:pt x="9618" y="59813"/>
                </a:lnTo>
                <a:lnTo>
                  <a:pt x="27129" y="70319"/>
                </a:lnTo>
                <a:lnTo>
                  <a:pt x="44997" y="40535"/>
                </a:lnTo>
                <a:cubicBezTo>
                  <a:pt x="54401" y="68052"/>
                  <a:pt x="59210" y="96835"/>
                  <a:pt x="59210" y="126333"/>
                </a:cubicBezTo>
                <a:cubicBezTo>
                  <a:pt x="59210" y="187055"/>
                  <a:pt x="38177" y="246418"/>
                  <a:pt x="0" y="293478"/>
                </a:cubicBezTo>
                <a:lnTo>
                  <a:pt x="15857" y="306343"/>
                </a:lnTo>
                <a:cubicBezTo>
                  <a:pt x="56984" y="255658"/>
                  <a:pt x="79631" y="191721"/>
                  <a:pt x="79631" y="126333"/>
                </a:cubicBezTo>
                <a:cubicBezTo>
                  <a:pt x="79631" y="95100"/>
                  <a:pt x="74597" y="64601"/>
                  <a:pt x="64785" y="35399"/>
                </a:cubicBezTo>
                <a:lnTo>
                  <a:pt x="94793" y="53400"/>
                </a:lnTo>
                <a:lnTo>
                  <a:pt x="105300" y="35890"/>
                </a:lnTo>
                <a:close/>
              </a:path>
            </a:pathLst>
          </a:custGeom>
          <a:solidFill>
            <a:schemeClr val="bg1"/>
          </a:solidFill>
          <a:ln w="1267"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4" name="任意多边形: 形状 63">
            <a:extLst>
              <a:ext uri="{FF2B5EF4-FFF2-40B4-BE49-F238E27FC236}">
                <a16:creationId xmlns:a16="http://schemas.microsoft.com/office/drawing/2014/main" id="{FB1548D4-7EBD-4573-95CC-B85AFC1C51E3}"/>
              </a:ext>
            </a:extLst>
          </p:cNvPr>
          <p:cNvSpPr/>
          <p:nvPr/>
        </p:nvSpPr>
        <p:spPr>
          <a:xfrm>
            <a:off x="8295573" y="2372293"/>
            <a:ext cx="153797" cy="153796"/>
          </a:xfrm>
          <a:custGeom>
            <a:avLst/>
            <a:gdLst>
              <a:gd name="connsiteX0" fmla="*/ 76898 w 153797"/>
              <a:gd name="connsiteY0" fmla="*/ 153797 h 153796"/>
              <a:gd name="connsiteX1" fmla="*/ 131300 w 153797"/>
              <a:gd name="connsiteY1" fmla="*/ 131298 h 153796"/>
              <a:gd name="connsiteX2" fmla="*/ 131300 w 153797"/>
              <a:gd name="connsiteY2" fmla="*/ 22498 h 153796"/>
              <a:gd name="connsiteX3" fmla="*/ 22497 w 153797"/>
              <a:gd name="connsiteY3" fmla="*/ 22498 h 153796"/>
              <a:gd name="connsiteX4" fmla="*/ 22497 w 153797"/>
              <a:gd name="connsiteY4" fmla="*/ 131298 h 153796"/>
              <a:gd name="connsiteX5" fmla="*/ 76898 w 153797"/>
              <a:gd name="connsiteY5" fmla="*/ 153797 h 153796"/>
              <a:gd name="connsiteX6" fmla="*/ 36452 w 153797"/>
              <a:gd name="connsiteY6" fmla="*/ 36452 h 153796"/>
              <a:gd name="connsiteX7" fmla="*/ 76898 w 153797"/>
              <a:gd name="connsiteY7" fmla="*/ 19725 h 153796"/>
              <a:gd name="connsiteX8" fmla="*/ 117344 w 153797"/>
              <a:gd name="connsiteY8" fmla="*/ 36452 h 153796"/>
              <a:gd name="connsiteX9" fmla="*/ 117344 w 153797"/>
              <a:gd name="connsiteY9" fmla="*/ 117344 h 153796"/>
              <a:gd name="connsiteX10" fmla="*/ 36452 w 153797"/>
              <a:gd name="connsiteY10" fmla="*/ 117344 h 153796"/>
              <a:gd name="connsiteX11" fmla="*/ 36452 w 153797"/>
              <a:gd name="connsiteY11" fmla="*/ 36452 h 1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797" h="153796">
                <a:moveTo>
                  <a:pt x="76898" y="153797"/>
                </a:moveTo>
                <a:cubicBezTo>
                  <a:pt x="96599" y="153797"/>
                  <a:pt x="116301" y="146298"/>
                  <a:pt x="131300" y="131298"/>
                </a:cubicBezTo>
                <a:cubicBezTo>
                  <a:pt x="161296" y="101302"/>
                  <a:pt x="161296" y="52494"/>
                  <a:pt x="131300" y="22498"/>
                </a:cubicBezTo>
                <a:cubicBezTo>
                  <a:pt x="101303" y="-7499"/>
                  <a:pt x="52495" y="-7499"/>
                  <a:pt x="22497" y="22498"/>
                </a:cubicBezTo>
                <a:cubicBezTo>
                  <a:pt x="-7499" y="52494"/>
                  <a:pt x="-7499" y="101302"/>
                  <a:pt x="22497" y="131298"/>
                </a:cubicBezTo>
                <a:cubicBezTo>
                  <a:pt x="37495" y="146297"/>
                  <a:pt x="57197" y="153797"/>
                  <a:pt x="76898" y="153797"/>
                </a:cubicBezTo>
                <a:close/>
                <a:moveTo>
                  <a:pt x="36452" y="36452"/>
                </a:moveTo>
                <a:cubicBezTo>
                  <a:pt x="47604" y="25299"/>
                  <a:pt x="62249" y="19725"/>
                  <a:pt x="76898" y="19725"/>
                </a:cubicBezTo>
                <a:cubicBezTo>
                  <a:pt x="91545" y="19725"/>
                  <a:pt x="106195" y="25302"/>
                  <a:pt x="117344" y="36452"/>
                </a:cubicBezTo>
                <a:cubicBezTo>
                  <a:pt x="139646" y="58754"/>
                  <a:pt x="139646" y="95043"/>
                  <a:pt x="117344" y="117344"/>
                </a:cubicBezTo>
                <a:cubicBezTo>
                  <a:pt x="95043" y="139647"/>
                  <a:pt x="58753" y="139646"/>
                  <a:pt x="36452" y="117344"/>
                </a:cubicBezTo>
                <a:cubicBezTo>
                  <a:pt x="14148" y="95043"/>
                  <a:pt x="14148" y="58754"/>
                  <a:pt x="36452" y="36452"/>
                </a:cubicBezTo>
                <a:close/>
              </a:path>
            </a:pathLst>
          </a:custGeom>
          <a:solidFill>
            <a:schemeClr val="bg1"/>
          </a:solidFill>
          <a:ln w="1302"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5" name="任意多边形: 形状 64">
            <a:extLst>
              <a:ext uri="{FF2B5EF4-FFF2-40B4-BE49-F238E27FC236}">
                <a16:creationId xmlns:a16="http://schemas.microsoft.com/office/drawing/2014/main" id="{B32CA9BB-E6E9-4E28-83BC-5B5CBC07FFD8}"/>
              </a:ext>
            </a:extLst>
          </p:cNvPr>
          <p:cNvSpPr/>
          <p:nvPr/>
        </p:nvSpPr>
        <p:spPr>
          <a:xfrm>
            <a:off x="8245709" y="2322598"/>
            <a:ext cx="253357" cy="253246"/>
          </a:xfrm>
          <a:custGeom>
            <a:avLst/>
            <a:gdLst>
              <a:gd name="connsiteX0" fmla="*/ 37203 w 253357"/>
              <a:gd name="connsiteY0" fmla="*/ 37036 h 253246"/>
              <a:gd name="connsiteX1" fmla="*/ 10165 w 253357"/>
              <a:gd name="connsiteY1" fmla="*/ 176132 h 253246"/>
              <a:gd name="connsiteX2" fmla="*/ 23103 w 253357"/>
              <a:gd name="connsiteY2" fmla="*/ 181359 h 253246"/>
              <a:gd name="connsiteX3" fmla="*/ 28329 w 253357"/>
              <a:gd name="connsiteY3" fmla="*/ 168421 h 253246"/>
              <a:gd name="connsiteX4" fmla="*/ 51159 w 253357"/>
              <a:gd name="connsiteY4" fmla="*/ 50991 h 253246"/>
              <a:gd name="connsiteX5" fmla="*/ 202366 w 253357"/>
              <a:gd name="connsiteY5" fmla="*/ 50991 h 253246"/>
              <a:gd name="connsiteX6" fmla="*/ 202366 w 253357"/>
              <a:gd name="connsiteY6" fmla="*/ 202198 h 253246"/>
              <a:gd name="connsiteX7" fmla="*/ 127396 w 253357"/>
              <a:gd name="connsiteY7" fmla="*/ 233512 h 253246"/>
              <a:gd name="connsiteX8" fmla="*/ 126752 w 253357"/>
              <a:gd name="connsiteY8" fmla="*/ 233514 h 253246"/>
              <a:gd name="connsiteX9" fmla="*/ 52129 w 253357"/>
              <a:gd name="connsiteY9" fmla="*/ 203154 h 253246"/>
              <a:gd name="connsiteX10" fmla="*/ 38177 w 253357"/>
              <a:gd name="connsiteY10" fmla="*/ 203328 h 253246"/>
              <a:gd name="connsiteX11" fmla="*/ 38352 w 253357"/>
              <a:gd name="connsiteY11" fmla="*/ 217282 h 253246"/>
              <a:gd name="connsiteX12" fmla="*/ 126748 w 253357"/>
              <a:gd name="connsiteY12" fmla="*/ 253247 h 253246"/>
              <a:gd name="connsiteX13" fmla="*/ 127511 w 253357"/>
              <a:gd name="connsiteY13" fmla="*/ 253244 h 253246"/>
              <a:gd name="connsiteX14" fmla="*/ 216322 w 253357"/>
              <a:gd name="connsiteY14" fmla="*/ 216150 h 253246"/>
              <a:gd name="connsiteX15" fmla="*/ 216322 w 253357"/>
              <a:gd name="connsiteY15" fmla="*/ 37035 h 253246"/>
              <a:gd name="connsiteX16" fmla="*/ 37203 w 253357"/>
              <a:gd name="connsiteY16" fmla="*/ 37036 h 25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357" h="253246">
                <a:moveTo>
                  <a:pt x="37203" y="37036"/>
                </a:moveTo>
                <a:cubicBezTo>
                  <a:pt x="494" y="73749"/>
                  <a:pt x="-10121" y="128347"/>
                  <a:pt x="10165" y="176132"/>
                </a:cubicBezTo>
                <a:cubicBezTo>
                  <a:pt x="12293" y="181148"/>
                  <a:pt x="18090" y="183486"/>
                  <a:pt x="23103" y="181359"/>
                </a:cubicBezTo>
                <a:cubicBezTo>
                  <a:pt x="28119" y="179229"/>
                  <a:pt x="30459" y="173437"/>
                  <a:pt x="28329" y="168421"/>
                </a:cubicBezTo>
                <a:cubicBezTo>
                  <a:pt x="11204" y="128079"/>
                  <a:pt x="20166" y="81985"/>
                  <a:pt x="51159" y="50991"/>
                </a:cubicBezTo>
                <a:cubicBezTo>
                  <a:pt x="92847" y="9303"/>
                  <a:pt x="160681" y="9305"/>
                  <a:pt x="202366" y="50991"/>
                </a:cubicBezTo>
                <a:cubicBezTo>
                  <a:pt x="244054" y="92679"/>
                  <a:pt x="244054" y="160510"/>
                  <a:pt x="202366" y="202198"/>
                </a:cubicBezTo>
                <a:cubicBezTo>
                  <a:pt x="182338" y="222224"/>
                  <a:pt x="155714" y="233345"/>
                  <a:pt x="127396" y="233512"/>
                </a:cubicBezTo>
                <a:cubicBezTo>
                  <a:pt x="127180" y="233514"/>
                  <a:pt x="126968" y="233514"/>
                  <a:pt x="126752" y="233514"/>
                </a:cubicBezTo>
                <a:cubicBezTo>
                  <a:pt x="98697" y="233514"/>
                  <a:pt x="72216" y="222745"/>
                  <a:pt x="52129" y="203154"/>
                </a:cubicBezTo>
                <a:cubicBezTo>
                  <a:pt x="48227" y="199348"/>
                  <a:pt x="41980" y="199427"/>
                  <a:pt x="38177" y="203328"/>
                </a:cubicBezTo>
                <a:cubicBezTo>
                  <a:pt x="34372" y="207229"/>
                  <a:pt x="34450" y="213477"/>
                  <a:pt x="38352" y="217282"/>
                </a:cubicBezTo>
                <a:cubicBezTo>
                  <a:pt x="62149" y="240493"/>
                  <a:pt x="93514" y="253248"/>
                  <a:pt x="126748" y="253247"/>
                </a:cubicBezTo>
                <a:cubicBezTo>
                  <a:pt x="127002" y="253247"/>
                  <a:pt x="127257" y="253247"/>
                  <a:pt x="127511" y="253244"/>
                </a:cubicBezTo>
                <a:cubicBezTo>
                  <a:pt x="161057" y="253048"/>
                  <a:pt x="192598" y="239873"/>
                  <a:pt x="216322" y="216150"/>
                </a:cubicBezTo>
                <a:cubicBezTo>
                  <a:pt x="265703" y="166768"/>
                  <a:pt x="265703" y="86418"/>
                  <a:pt x="216322" y="37035"/>
                </a:cubicBezTo>
                <a:cubicBezTo>
                  <a:pt x="166935" y="-12345"/>
                  <a:pt x="86588" y="-12345"/>
                  <a:pt x="37203" y="37036"/>
                </a:cubicBezTo>
                <a:close/>
              </a:path>
            </a:pathLst>
          </a:custGeom>
          <a:solidFill>
            <a:schemeClr val="bg1"/>
          </a:solidFill>
          <a:ln w="1302"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6" name="任意多边形: 形状 65">
            <a:extLst>
              <a:ext uri="{FF2B5EF4-FFF2-40B4-BE49-F238E27FC236}">
                <a16:creationId xmlns:a16="http://schemas.microsoft.com/office/drawing/2014/main" id="{B7D89397-FBC1-4B7D-9B1E-5A9D01E2C9C1}"/>
              </a:ext>
            </a:extLst>
          </p:cNvPr>
          <p:cNvSpPr/>
          <p:nvPr/>
        </p:nvSpPr>
        <p:spPr>
          <a:xfrm>
            <a:off x="7953777" y="2030468"/>
            <a:ext cx="673881" cy="673916"/>
          </a:xfrm>
          <a:custGeom>
            <a:avLst/>
            <a:gdLst>
              <a:gd name="connsiteX0" fmla="*/ 654985 w 673881"/>
              <a:gd name="connsiteY0" fmla="*/ 374423 h 673916"/>
              <a:gd name="connsiteX1" fmla="*/ 619875 w 673881"/>
              <a:gd name="connsiteY1" fmla="*/ 374423 h 673916"/>
              <a:gd name="connsiteX2" fmla="*/ 592296 w 673881"/>
              <a:gd name="connsiteY2" fmla="*/ 307773 h 673916"/>
              <a:gd name="connsiteX3" fmla="*/ 617100 w 673881"/>
              <a:gd name="connsiteY3" fmla="*/ 282967 h 673916"/>
              <a:gd name="connsiteX4" fmla="*/ 622637 w 673881"/>
              <a:gd name="connsiteY4" fmla="*/ 269605 h 673916"/>
              <a:gd name="connsiteX5" fmla="*/ 617102 w 673881"/>
              <a:gd name="connsiteY5" fmla="*/ 256243 h 673916"/>
              <a:gd name="connsiteX6" fmla="*/ 581172 w 673881"/>
              <a:gd name="connsiteY6" fmla="*/ 220315 h 673916"/>
              <a:gd name="connsiteX7" fmla="*/ 567811 w 673881"/>
              <a:gd name="connsiteY7" fmla="*/ 214779 h 673916"/>
              <a:gd name="connsiteX8" fmla="*/ 554448 w 673881"/>
              <a:gd name="connsiteY8" fmla="*/ 220314 h 673916"/>
              <a:gd name="connsiteX9" fmla="*/ 529642 w 673881"/>
              <a:gd name="connsiteY9" fmla="*/ 245121 h 673916"/>
              <a:gd name="connsiteX10" fmla="*/ 462994 w 673881"/>
              <a:gd name="connsiteY10" fmla="*/ 217540 h 673916"/>
              <a:gd name="connsiteX11" fmla="*/ 462994 w 673881"/>
              <a:gd name="connsiteY11" fmla="*/ 182430 h 673916"/>
              <a:gd name="connsiteX12" fmla="*/ 444098 w 673881"/>
              <a:gd name="connsiteY12" fmla="*/ 163534 h 673916"/>
              <a:gd name="connsiteX13" fmla="*/ 393287 w 673881"/>
              <a:gd name="connsiteY13" fmla="*/ 163534 h 673916"/>
              <a:gd name="connsiteX14" fmla="*/ 378696 w 673881"/>
              <a:gd name="connsiteY14" fmla="*/ 170438 h 673916"/>
              <a:gd name="connsiteX15" fmla="*/ 372248 w 673881"/>
              <a:gd name="connsiteY15" fmla="*/ 170438 h 673916"/>
              <a:gd name="connsiteX16" fmla="*/ 350852 w 673881"/>
              <a:gd name="connsiteY16" fmla="*/ 118732 h 673916"/>
              <a:gd name="connsiteX17" fmla="*/ 369830 w 673881"/>
              <a:gd name="connsiteY17" fmla="*/ 99754 h 673916"/>
              <a:gd name="connsiteX18" fmla="*/ 369830 w 673881"/>
              <a:gd name="connsiteY18" fmla="*/ 75480 h 673916"/>
              <a:gd name="connsiteX19" fmla="*/ 340791 w 673881"/>
              <a:gd name="connsiteY19" fmla="*/ 46441 h 673916"/>
              <a:gd name="connsiteX20" fmla="*/ 328654 w 673881"/>
              <a:gd name="connsiteY20" fmla="*/ 41414 h 673916"/>
              <a:gd name="connsiteX21" fmla="*/ 316517 w 673881"/>
              <a:gd name="connsiteY21" fmla="*/ 46443 h 673916"/>
              <a:gd name="connsiteX22" fmla="*/ 297538 w 673881"/>
              <a:gd name="connsiteY22" fmla="*/ 65419 h 673916"/>
              <a:gd name="connsiteX23" fmla="*/ 245831 w 673881"/>
              <a:gd name="connsiteY23" fmla="*/ 44023 h 673916"/>
              <a:gd name="connsiteX24" fmla="*/ 245831 w 673881"/>
              <a:gd name="connsiteY24" fmla="*/ 17165 h 673916"/>
              <a:gd name="connsiteX25" fmla="*/ 228668 w 673881"/>
              <a:gd name="connsiteY25" fmla="*/ 0 h 673916"/>
              <a:gd name="connsiteX26" fmla="*/ 187602 w 673881"/>
              <a:gd name="connsiteY26" fmla="*/ 0 h 673916"/>
              <a:gd name="connsiteX27" fmla="*/ 170437 w 673881"/>
              <a:gd name="connsiteY27" fmla="*/ 17165 h 673916"/>
              <a:gd name="connsiteX28" fmla="*/ 170437 w 673881"/>
              <a:gd name="connsiteY28" fmla="*/ 44025 h 673916"/>
              <a:gd name="connsiteX29" fmla="*/ 118731 w 673881"/>
              <a:gd name="connsiteY29" fmla="*/ 65420 h 673916"/>
              <a:gd name="connsiteX30" fmla="*/ 99756 w 673881"/>
              <a:gd name="connsiteY30" fmla="*/ 46444 h 673916"/>
              <a:gd name="connsiteX31" fmla="*/ 87618 w 673881"/>
              <a:gd name="connsiteY31" fmla="*/ 41416 h 673916"/>
              <a:gd name="connsiteX32" fmla="*/ 75478 w 673881"/>
              <a:gd name="connsiteY32" fmla="*/ 46444 h 673916"/>
              <a:gd name="connsiteX33" fmla="*/ 46443 w 673881"/>
              <a:gd name="connsiteY33" fmla="*/ 75481 h 673916"/>
              <a:gd name="connsiteX34" fmla="*/ 46443 w 673881"/>
              <a:gd name="connsiteY34" fmla="*/ 99756 h 673916"/>
              <a:gd name="connsiteX35" fmla="*/ 65420 w 673881"/>
              <a:gd name="connsiteY35" fmla="*/ 118733 h 673916"/>
              <a:gd name="connsiteX36" fmla="*/ 44025 w 673881"/>
              <a:gd name="connsiteY36" fmla="*/ 170440 h 673916"/>
              <a:gd name="connsiteX37" fmla="*/ 17165 w 673881"/>
              <a:gd name="connsiteY37" fmla="*/ 170440 h 673916"/>
              <a:gd name="connsiteX38" fmla="*/ 0 w 673881"/>
              <a:gd name="connsiteY38" fmla="*/ 187605 h 673916"/>
              <a:gd name="connsiteX39" fmla="*/ 0 w 673881"/>
              <a:gd name="connsiteY39" fmla="*/ 228670 h 673916"/>
              <a:gd name="connsiteX40" fmla="*/ 17165 w 673881"/>
              <a:gd name="connsiteY40" fmla="*/ 245835 h 673916"/>
              <a:gd name="connsiteX41" fmla="*/ 44025 w 673881"/>
              <a:gd name="connsiteY41" fmla="*/ 245835 h 673916"/>
              <a:gd name="connsiteX42" fmla="*/ 65420 w 673881"/>
              <a:gd name="connsiteY42" fmla="*/ 297542 h 673916"/>
              <a:gd name="connsiteX43" fmla="*/ 46443 w 673881"/>
              <a:gd name="connsiteY43" fmla="*/ 316520 h 673916"/>
              <a:gd name="connsiteX44" fmla="*/ 46443 w 673881"/>
              <a:gd name="connsiteY44" fmla="*/ 340794 h 673916"/>
              <a:gd name="connsiteX45" fmla="*/ 75480 w 673881"/>
              <a:gd name="connsiteY45" fmla="*/ 369832 h 673916"/>
              <a:gd name="connsiteX46" fmla="*/ 99756 w 673881"/>
              <a:gd name="connsiteY46" fmla="*/ 369832 h 673916"/>
              <a:gd name="connsiteX47" fmla="*/ 118733 w 673881"/>
              <a:gd name="connsiteY47" fmla="*/ 350855 h 673916"/>
              <a:gd name="connsiteX48" fmla="*/ 170438 w 673881"/>
              <a:gd name="connsiteY48" fmla="*/ 372250 h 673916"/>
              <a:gd name="connsiteX49" fmla="*/ 170438 w 673881"/>
              <a:gd name="connsiteY49" fmla="*/ 378708 h 673916"/>
              <a:gd name="connsiteX50" fmla="*/ 163504 w 673881"/>
              <a:gd name="connsiteY50" fmla="*/ 393321 h 673916"/>
              <a:gd name="connsiteX51" fmla="*/ 163504 w 673881"/>
              <a:gd name="connsiteY51" fmla="*/ 444133 h 673916"/>
              <a:gd name="connsiteX52" fmla="*/ 182400 w 673881"/>
              <a:gd name="connsiteY52" fmla="*/ 463030 h 673916"/>
              <a:gd name="connsiteX53" fmla="*/ 217510 w 673881"/>
              <a:gd name="connsiteY53" fmla="*/ 463030 h 673916"/>
              <a:gd name="connsiteX54" fmla="*/ 245089 w 673881"/>
              <a:gd name="connsiteY54" fmla="*/ 529679 h 673916"/>
              <a:gd name="connsiteX55" fmla="*/ 220285 w 673881"/>
              <a:gd name="connsiteY55" fmla="*/ 554485 h 673916"/>
              <a:gd name="connsiteX56" fmla="*/ 214749 w 673881"/>
              <a:gd name="connsiteY56" fmla="*/ 567848 h 673916"/>
              <a:gd name="connsiteX57" fmla="*/ 220283 w 673881"/>
              <a:gd name="connsiteY57" fmla="*/ 581209 h 673916"/>
              <a:gd name="connsiteX58" fmla="*/ 256213 w 673881"/>
              <a:gd name="connsiteY58" fmla="*/ 617137 h 673916"/>
              <a:gd name="connsiteX59" fmla="*/ 269574 w 673881"/>
              <a:gd name="connsiteY59" fmla="*/ 622673 h 673916"/>
              <a:gd name="connsiteX60" fmla="*/ 282937 w 673881"/>
              <a:gd name="connsiteY60" fmla="*/ 617139 h 673916"/>
              <a:gd name="connsiteX61" fmla="*/ 307742 w 673881"/>
              <a:gd name="connsiteY61" fmla="*/ 592331 h 673916"/>
              <a:gd name="connsiteX62" fmla="*/ 374391 w 673881"/>
              <a:gd name="connsiteY62" fmla="*/ 619911 h 673916"/>
              <a:gd name="connsiteX63" fmla="*/ 374391 w 673881"/>
              <a:gd name="connsiteY63" fmla="*/ 655020 h 673916"/>
              <a:gd name="connsiteX64" fmla="*/ 393287 w 673881"/>
              <a:gd name="connsiteY64" fmla="*/ 673917 h 673916"/>
              <a:gd name="connsiteX65" fmla="*/ 444098 w 673881"/>
              <a:gd name="connsiteY65" fmla="*/ 673917 h 673916"/>
              <a:gd name="connsiteX66" fmla="*/ 462994 w 673881"/>
              <a:gd name="connsiteY66" fmla="*/ 655020 h 673916"/>
              <a:gd name="connsiteX67" fmla="*/ 462994 w 673881"/>
              <a:gd name="connsiteY67" fmla="*/ 619907 h 673916"/>
              <a:gd name="connsiteX68" fmla="*/ 529643 w 673881"/>
              <a:gd name="connsiteY68" fmla="*/ 592327 h 673916"/>
              <a:gd name="connsiteX69" fmla="*/ 554449 w 673881"/>
              <a:gd name="connsiteY69" fmla="*/ 617135 h 673916"/>
              <a:gd name="connsiteX70" fmla="*/ 567811 w 673881"/>
              <a:gd name="connsiteY70" fmla="*/ 622669 h 673916"/>
              <a:gd name="connsiteX71" fmla="*/ 581172 w 673881"/>
              <a:gd name="connsiteY71" fmla="*/ 617135 h 673916"/>
              <a:gd name="connsiteX72" fmla="*/ 617100 w 673881"/>
              <a:gd name="connsiteY72" fmla="*/ 581206 h 673916"/>
              <a:gd name="connsiteX73" fmla="*/ 622637 w 673881"/>
              <a:gd name="connsiteY73" fmla="*/ 567844 h 673916"/>
              <a:gd name="connsiteX74" fmla="*/ 617102 w 673881"/>
              <a:gd name="connsiteY74" fmla="*/ 554482 h 673916"/>
              <a:gd name="connsiteX75" fmla="*/ 592296 w 673881"/>
              <a:gd name="connsiteY75" fmla="*/ 529675 h 673916"/>
              <a:gd name="connsiteX76" fmla="*/ 619875 w 673881"/>
              <a:gd name="connsiteY76" fmla="*/ 463026 h 673916"/>
              <a:gd name="connsiteX77" fmla="*/ 654985 w 673881"/>
              <a:gd name="connsiteY77" fmla="*/ 463026 h 673916"/>
              <a:gd name="connsiteX78" fmla="*/ 673881 w 673881"/>
              <a:gd name="connsiteY78" fmla="*/ 444129 h 673916"/>
              <a:gd name="connsiteX79" fmla="*/ 673881 w 673881"/>
              <a:gd name="connsiteY79" fmla="*/ 393318 h 673916"/>
              <a:gd name="connsiteX80" fmla="*/ 654985 w 673881"/>
              <a:gd name="connsiteY80" fmla="*/ 374423 h 673916"/>
              <a:gd name="connsiteX81" fmla="*/ 176594 w 673881"/>
              <a:gd name="connsiteY81" fmla="*/ 353400 h 673916"/>
              <a:gd name="connsiteX82" fmla="*/ 127701 w 673881"/>
              <a:gd name="connsiteY82" fmla="*/ 333169 h 673916"/>
              <a:gd name="connsiteX83" fmla="*/ 106240 w 673881"/>
              <a:gd name="connsiteY83" fmla="*/ 335436 h 673916"/>
              <a:gd name="connsiteX84" fmla="*/ 87618 w 673881"/>
              <a:gd name="connsiteY84" fmla="*/ 354059 h 673916"/>
              <a:gd name="connsiteX85" fmla="*/ 62213 w 673881"/>
              <a:gd name="connsiteY85" fmla="*/ 328655 h 673916"/>
              <a:gd name="connsiteX86" fmla="*/ 80837 w 673881"/>
              <a:gd name="connsiteY86" fmla="*/ 310030 h 673916"/>
              <a:gd name="connsiteX87" fmla="*/ 83102 w 673881"/>
              <a:gd name="connsiteY87" fmla="*/ 288569 h 673916"/>
              <a:gd name="connsiteX88" fmla="*/ 62869 w 673881"/>
              <a:gd name="connsiteY88" fmla="*/ 239674 h 673916"/>
              <a:gd name="connsiteX89" fmla="*/ 46091 w 673881"/>
              <a:gd name="connsiteY89" fmla="*/ 226098 h 673916"/>
              <a:gd name="connsiteX90" fmla="*/ 19734 w 673881"/>
              <a:gd name="connsiteY90" fmla="*/ 226098 h 673916"/>
              <a:gd name="connsiteX91" fmla="*/ 19734 w 673881"/>
              <a:gd name="connsiteY91" fmla="*/ 190173 h 673916"/>
              <a:gd name="connsiteX92" fmla="*/ 46093 w 673881"/>
              <a:gd name="connsiteY92" fmla="*/ 190173 h 673916"/>
              <a:gd name="connsiteX93" fmla="*/ 62872 w 673881"/>
              <a:gd name="connsiteY93" fmla="*/ 176593 h 673916"/>
              <a:gd name="connsiteX94" fmla="*/ 83104 w 673881"/>
              <a:gd name="connsiteY94" fmla="*/ 127701 h 673916"/>
              <a:gd name="connsiteX95" fmla="*/ 80838 w 673881"/>
              <a:gd name="connsiteY95" fmla="*/ 106242 h 673916"/>
              <a:gd name="connsiteX96" fmla="*/ 62214 w 673881"/>
              <a:gd name="connsiteY96" fmla="*/ 87618 h 673916"/>
              <a:gd name="connsiteX97" fmla="*/ 87619 w 673881"/>
              <a:gd name="connsiteY97" fmla="*/ 62213 h 673916"/>
              <a:gd name="connsiteX98" fmla="*/ 106242 w 673881"/>
              <a:gd name="connsiteY98" fmla="*/ 80837 h 673916"/>
              <a:gd name="connsiteX99" fmla="*/ 127703 w 673881"/>
              <a:gd name="connsiteY99" fmla="*/ 83102 h 673916"/>
              <a:gd name="connsiteX100" fmla="*/ 176594 w 673881"/>
              <a:gd name="connsiteY100" fmla="*/ 62871 h 673916"/>
              <a:gd name="connsiteX101" fmla="*/ 190173 w 673881"/>
              <a:gd name="connsiteY101" fmla="*/ 46091 h 673916"/>
              <a:gd name="connsiteX102" fmla="*/ 190173 w 673881"/>
              <a:gd name="connsiteY102" fmla="*/ 19734 h 673916"/>
              <a:gd name="connsiteX103" fmla="*/ 226100 w 673881"/>
              <a:gd name="connsiteY103" fmla="*/ 19734 h 673916"/>
              <a:gd name="connsiteX104" fmla="*/ 226100 w 673881"/>
              <a:gd name="connsiteY104" fmla="*/ 46093 h 673916"/>
              <a:gd name="connsiteX105" fmla="*/ 239678 w 673881"/>
              <a:gd name="connsiteY105" fmla="*/ 62872 h 673916"/>
              <a:gd name="connsiteX106" fmla="*/ 288571 w 673881"/>
              <a:gd name="connsiteY106" fmla="*/ 83102 h 673916"/>
              <a:gd name="connsiteX107" fmla="*/ 310032 w 673881"/>
              <a:gd name="connsiteY107" fmla="*/ 80837 h 673916"/>
              <a:gd name="connsiteX108" fmla="*/ 328655 w 673881"/>
              <a:gd name="connsiteY108" fmla="*/ 62213 h 673916"/>
              <a:gd name="connsiteX109" fmla="*/ 354059 w 673881"/>
              <a:gd name="connsiteY109" fmla="*/ 87618 h 673916"/>
              <a:gd name="connsiteX110" fmla="*/ 335437 w 673881"/>
              <a:gd name="connsiteY110" fmla="*/ 106240 h 673916"/>
              <a:gd name="connsiteX111" fmla="*/ 333170 w 673881"/>
              <a:gd name="connsiteY111" fmla="*/ 127701 h 673916"/>
              <a:gd name="connsiteX112" fmla="*/ 353402 w 673881"/>
              <a:gd name="connsiteY112" fmla="*/ 176593 h 673916"/>
              <a:gd name="connsiteX113" fmla="*/ 370181 w 673881"/>
              <a:gd name="connsiteY113" fmla="*/ 190173 h 673916"/>
              <a:gd name="connsiteX114" fmla="*/ 374392 w 673881"/>
              <a:gd name="connsiteY114" fmla="*/ 190173 h 673916"/>
              <a:gd name="connsiteX115" fmla="*/ 374392 w 673881"/>
              <a:gd name="connsiteY115" fmla="*/ 217540 h 673916"/>
              <a:gd name="connsiteX116" fmla="*/ 307744 w 673881"/>
              <a:gd name="connsiteY116" fmla="*/ 245121 h 673916"/>
              <a:gd name="connsiteX117" fmla="*/ 282937 w 673881"/>
              <a:gd name="connsiteY117" fmla="*/ 220314 h 673916"/>
              <a:gd name="connsiteX118" fmla="*/ 282019 w 673881"/>
              <a:gd name="connsiteY118" fmla="*/ 219481 h 673916"/>
              <a:gd name="connsiteX119" fmla="*/ 261020 w 673881"/>
              <a:gd name="connsiteY119" fmla="*/ 155255 h 673916"/>
              <a:gd name="connsiteX120" fmla="*/ 181923 w 673881"/>
              <a:gd name="connsiteY120" fmla="*/ 138078 h 673916"/>
              <a:gd name="connsiteX121" fmla="*/ 176134 w 673881"/>
              <a:gd name="connsiteY121" fmla="*/ 150775 h 673916"/>
              <a:gd name="connsiteX122" fmla="*/ 188830 w 673881"/>
              <a:gd name="connsiteY122" fmla="*/ 156565 h 673916"/>
              <a:gd name="connsiteX123" fmla="*/ 247067 w 673881"/>
              <a:gd name="connsiteY123" fmla="*/ 169208 h 673916"/>
              <a:gd name="connsiteX124" fmla="*/ 262557 w 673881"/>
              <a:gd name="connsiteY124" fmla="*/ 216131 h 673916"/>
              <a:gd name="connsiteX125" fmla="*/ 256214 w 673881"/>
              <a:gd name="connsiteY125" fmla="*/ 220314 h 673916"/>
              <a:gd name="connsiteX126" fmla="*/ 220286 w 673881"/>
              <a:gd name="connsiteY126" fmla="*/ 256242 h 673916"/>
              <a:gd name="connsiteX127" fmla="*/ 216097 w 673881"/>
              <a:gd name="connsiteY127" fmla="*/ 262596 h 673916"/>
              <a:gd name="connsiteX128" fmla="*/ 208138 w 673881"/>
              <a:gd name="connsiteY128" fmla="*/ 263190 h 673916"/>
              <a:gd name="connsiteX129" fmla="*/ 169210 w 673881"/>
              <a:gd name="connsiteY129" fmla="*/ 247065 h 673916"/>
              <a:gd name="connsiteX130" fmla="*/ 160100 w 673881"/>
              <a:gd name="connsiteY130" fmla="*/ 181209 h 673916"/>
              <a:gd name="connsiteX131" fmla="*/ 156326 w 673881"/>
              <a:gd name="connsiteY131" fmla="*/ 167776 h 673916"/>
              <a:gd name="connsiteX132" fmla="*/ 142892 w 673881"/>
              <a:gd name="connsiteY132" fmla="*/ 171550 h 673916"/>
              <a:gd name="connsiteX133" fmla="*/ 155254 w 673881"/>
              <a:gd name="connsiteY133" fmla="*/ 261020 h 673916"/>
              <a:gd name="connsiteX134" fmla="*/ 208136 w 673881"/>
              <a:gd name="connsiteY134" fmla="*/ 282890 h 673916"/>
              <a:gd name="connsiteX135" fmla="*/ 219424 w 673881"/>
              <a:gd name="connsiteY135" fmla="*/ 282021 h 673916"/>
              <a:gd name="connsiteX136" fmla="*/ 220283 w 673881"/>
              <a:gd name="connsiteY136" fmla="*/ 282967 h 673916"/>
              <a:gd name="connsiteX137" fmla="*/ 245089 w 673881"/>
              <a:gd name="connsiteY137" fmla="*/ 307775 h 673916"/>
              <a:gd name="connsiteX138" fmla="*/ 217510 w 673881"/>
              <a:gd name="connsiteY138" fmla="*/ 374424 h 673916"/>
              <a:gd name="connsiteX139" fmla="*/ 190173 w 673881"/>
              <a:gd name="connsiteY139" fmla="*/ 374424 h 673916"/>
              <a:gd name="connsiteX140" fmla="*/ 190173 w 673881"/>
              <a:gd name="connsiteY140" fmla="*/ 370181 h 673916"/>
              <a:gd name="connsiteX141" fmla="*/ 176594 w 673881"/>
              <a:gd name="connsiteY141" fmla="*/ 353400 h 673916"/>
              <a:gd name="connsiteX142" fmla="*/ 654148 w 673881"/>
              <a:gd name="connsiteY142" fmla="*/ 443291 h 673916"/>
              <a:gd name="connsiteX143" fmla="*/ 619194 w 673881"/>
              <a:gd name="connsiteY143" fmla="*/ 443291 h 673916"/>
              <a:gd name="connsiteX144" fmla="*/ 600721 w 673881"/>
              <a:gd name="connsiteY144" fmla="*/ 458246 h 673916"/>
              <a:gd name="connsiteX145" fmla="*/ 575369 w 673881"/>
              <a:gd name="connsiteY145" fmla="*/ 519514 h 673916"/>
              <a:gd name="connsiteX146" fmla="*/ 577858 w 673881"/>
              <a:gd name="connsiteY146" fmla="*/ 543143 h 673916"/>
              <a:gd name="connsiteX147" fmla="*/ 602556 w 673881"/>
              <a:gd name="connsiteY147" fmla="*/ 567842 h 673916"/>
              <a:gd name="connsiteX148" fmla="*/ 567812 w 673881"/>
              <a:gd name="connsiteY148" fmla="*/ 602586 h 673916"/>
              <a:gd name="connsiteX149" fmla="*/ 543114 w 673881"/>
              <a:gd name="connsiteY149" fmla="*/ 577886 h 673916"/>
              <a:gd name="connsiteX150" fmla="*/ 519487 w 673881"/>
              <a:gd name="connsiteY150" fmla="*/ 575395 h 673916"/>
              <a:gd name="connsiteX151" fmla="*/ 458216 w 673881"/>
              <a:gd name="connsiteY151" fmla="*/ 600749 h 673916"/>
              <a:gd name="connsiteX152" fmla="*/ 443262 w 673881"/>
              <a:gd name="connsiteY152" fmla="*/ 619221 h 673916"/>
              <a:gd name="connsiteX153" fmla="*/ 443262 w 673881"/>
              <a:gd name="connsiteY153" fmla="*/ 654176 h 673916"/>
              <a:gd name="connsiteX154" fmla="*/ 394127 w 673881"/>
              <a:gd name="connsiteY154" fmla="*/ 654176 h 673916"/>
              <a:gd name="connsiteX155" fmla="*/ 394127 w 673881"/>
              <a:gd name="connsiteY155" fmla="*/ 619221 h 673916"/>
              <a:gd name="connsiteX156" fmla="*/ 379172 w 673881"/>
              <a:gd name="connsiteY156" fmla="*/ 600749 h 673916"/>
              <a:gd name="connsiteX157" fmla="*/ 317902 w 673881"/>
              <a:gd name="connsiteY157" fmla="*/ 575395 h 673916"/>
              <a:gd name="connsiteX158" fmla="*/ 294274 w 673881"/>
              <a:gd name="connsiteY158" fmla="*/ 577886 h 673916"/>
              <a:gd name="connsiteX159" fmla="*/ 269577 w 673881"/>
              <a:gd name="connsiteY159" fmla="*/ 602585 h 673916"/>
              <a:gd name="connsiteX160" fmla="*/ 234833 w 673881"/>
              <a:gd name="connsiteY160" fmla="*/ 567841 h 673916"/>
              <a:gd name="connsiteX161" fmla="*/ 259530 w 673881"/>
              <a:gd name="connsiteY161" fmla="*/ 543142 h 673916"/>
              <a:gd name="connsiteX162" fmla="*/ 262021 w 673881"/>
              <a:gd name="connsiteY162" fmla="*/ 519513 h 673916"/>
              <a:gd name="connsiteX163" fmla="*/ 236668 w 673881"/>
              <a:gd name="connsiteY163" fmla="*/ 458243 h 673916"/>
              <a:gd name="connsiteX164" fmla="*/ 218195 w 673881"/>
              <a:gd name="connsiteY164" fmla="*/ 443289 h 673916"/>
              <a:gd name="connsiteX165" fmla="*/ 183241 w 673881"/>
              <a:gd name="connsiteY165" fmla="*/ 443289 h 673916"/>
              <a:gd name="connsiteX166" fmla="*/ 183241 w 673881"/>
              <a:gd name="connsiteY166" fmla="*/ 394153 h 673916"/>
              <a:gd name="connsiteX167" fmla="*/ 218195 w 673881"/>
              <a:gd name="connsiteY167" fmla="*/ 394153 h 673916"/>
              <a:gd name="connsiteX168" fmla="*/ 236668 w 673881"/>
              <a:gd name="connsiteY168" fmla="*/ 379198 h 673916"/>
              <a:gd name="connsiteX169" fmla="*/ 262020 w 673881"/>
              <a:gd name="connsiteY169" fmla="*/ 317930 h 673916"/>
              <a:gd name="connsiteX170" fmla="*/ 259531 w 673881"/>
              <a:gd name="connsiteY170" fmla="*/ 294301 h 673916"/>
              <a:gd name="connsiteX171" fmla="*/ 234833 w 673881"/>
              <a:gd name="connsiteY171" fmla="*/ 269602 h 673916"/>
              <a:gd name="connsiteX172" fmla="*/ 269577 w 673881"/>
              <a:gd name="connsiteY172" fmla="*/ 234858 h 673916"/>
              <a:gd name="connsiteX173" fmla="*/ 294274 w 673881"/>
              <a:gd name="connsiteY173" fmla="*/ 259557 h 673916"/>
              <a:gd name="connsiteX174" fmla="*/ 317902 w 673881"/>
              <a:gd name="connsiteY174" fmla="*/ 262049 h 673916"/>
              <a:gd name="connsiteX175" fmla="*/ 379172 w 673881"/>
              <a:gd name="connsiteY175" fmla="*/ 236696 h 673916"/>
              <a:gd name="connsiteX176" fmla="*/ 394127 w 673881"/>
              <a:gd name="connsiteY176" fmla="*/ 218223 h 673916"/>
              <a:gd name="connsiteX177" fmla="*/ 394127 w 673881"/>
              <a:gd name="connsiteY177" fmla="*/ 183267 h 673916"/>
              <a:gd name="connsiteX178" fmla="*/ 443262 w 673881"/>
              <a:gd name="connsiteY178" fmla="*/ 183267 h 673916"/>
              <a:gd name="connsiteX179" fmla="*/ 443262 w 673881"/>
              <a:gd name="connsiteY179" fmla="*/ 218222 h 673916"/>
              <a:gd name="connsiteX180" fmla="*/ 458216 w 673881"/>
              <a:gd name="connsiteY180" fmla="*/ 236694 h 673916"/>
              <a:gd name="connsiteX181" fmla="*/ 519487 w 673881"/>
              <a:gd name="connsiteY181" fmla="*/ 262048 h 673916"/>
              <a:gd name="connsiteX182" fmla="*/ 543115 w 673881"/>
              <a:gd name="connsiteY182" fmla="*/ 259556 h 673916"/>
              <a:gd name="connsiteX183" fmla="*/ 567812 w 673881"/>
              <a:gd name="connsiteY183" fmla="*/ 234856 h 673916"/>
              <a:gd name="connsiteX184" fmla="*/ 602556 w 673881"/>
              <a:gd name="connsiteY184" fmla="*/ 269601 h 673916"/>
              <a:gd name="connsiteX185" fmla="*/ 577858 w 673881"/>
              <a:gd name="connsiteY185" fmla="*/ 294304 h 673916"/>
              <a:gd name="connsiteX186" fmla="*/ 575366 w 673881"/>
              <a:gd name="connsiteY186" fmla="*/ 317931 h 673916"/>
              <a:gd name="connsiteX187" fmla="*/ 600720 w 673881"/>
              <a:gd name="connsiteY187" fmla="*/ 379202 h 673916"/>
              <a:gd name="connsiteX188" fmla="*/ 619192 w 673881"/>
              <a:gd name="connsiteY188" fmla="*/ 394157 h 673916"/>
              <a:gd name="connsiteX189" fmla="*/ 654147 w 673881"/>
              <a:gd name="connsiteY189" fmla="*/ 394157 h 673916"/>
              <a:gd name="connsiteX190" fmla="*/ 654147 w 673881"/>
              <a:gd name="connsiteY190" fmla="*/ 443291 h 67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73881" h="673916">
                <a:moveTo>
                  <a:pt x="654985" y="374423"/>
                </a:moveTo>
                <a:lnTo>
                  <a:pt x="619875" y="374423"/>
                </a:lnTo>
                <a:cubicBezTo>
                  <a:pt x="614661" y="350631"/>
                  <a:pt x="605385" y="328215"/>
                  <a:pt x="592296" y="307773"/>
                </a:cubicBezTo>
                <a:lnTo>
                  <a:pt x="617100" y="282967"/>
                </a:lnTo>
                <a:cubicBezTo>
                  <a:pt x="620671" y="279398"/>
                  <a:pt x="622637" y="274653"/>
                  <a:pt x="622637" y="269605"/>
                </a:cubicBezTo>
                <a:cubicBezTo>
                  <a:pt x="622637" y="264557"/>
                  <a:pt x="620671" y="259811"/>
                  <a:pt x="617102" y="256243"/>
                </a:cubicBezTo>
                <a:lnTo>
                  <a:pt x="581172" y="220315"/>
                </a:lnTo>
                <a:cubicBezTo>
                  <a:pt x="577603" y="216746"/>
                  <a:pt x="572859" y="214779"/>
                  <a:pt x="567811" y="214779"/>
                </a:cubicBezTo>
                <a:cubicBezTo>
                  <a:pt x="562763" y="214779"/>
                  <a:pt x="558019" y="216744"/>
                  <a:pt x="554448" y="220314"/>
                </a:cubicBezTo>
                <a:lnTo>
                  <a:pt x="529642" y="245121"/>
                </a:lnTo>
                <a:cubicBezTo>
                  <a:pt x="509201" y="232030"/>
                  <a:pt x="486787" y="222755"/>
                  <a:pt x="462994" y="217540"/>
                </a:cubicBezTo>
                <a:lnTo>
                  <a:pt x="462994" y="182430"/>
                </a:lnTo>
                <a:cubicBezTo>
                  <a:pt x="462994" y="172012"/>
                  <a:pt x="454517" y="163534"/>
                  <a:pt x="444098" y="163534"/>
                </a:cubicBezTo>
                <a:lnTo>
                  <a:pt x="393287" y="163534"/>
                </a:lnTo>
                <a:cubicBezTo>
                  <a:pt x="387417" y="163534"/>
                  <a:pt x="382164" y="166226"/>
                  <a:pt x="378696" y="170438"/>
                </a:cubicBezTo>
                <a:lnTo>
                  <a:pt x="372248" y="170438"/>
                </a:lnTo>
                <a:cubicBezTo>
                  <a:pt x="368044" y="152042"/>
                  <a:pt x="360855" y="134668"/>
                  <a:pt x="350852" y="118732"/>
                </a:cubicBezTo>
                <a:lnTo>
                  <a:pt x="369830" y="99754"/>
                </a:lnTo>
                <a:cubicBezTo>
                  <a:pt x="376521" y="93062"/>
                  <a:pt x="376521" y="82174"/>
                  <a:pt x="369830" y="75480"/>
                </a:cubicBezTo>
                <a:lnTo>
                  <a:pt x="340791" y="46441"/>
                </a:lnTo>
                <a:cubicBezTo>
                  <a:pt x="337548" y="43200"/>
                  <a:pt x="333238" y="41414"/>
                  <a:pt x="328654" y="41414"/>
                </a:cubicBezTo>
                <a:cubicBezTo>
                  <a:pt x="324069" y="41414"/>
                  <a:pt x="319757" y="43200"/>
                  <a:pt x="316517" y="46443"/>
                </a:cubicBezTo>
                <a:lnTo>
                  <a:pt x="297538" y="65419"/>
                </a:lnTo>
                <a:cubicBezTo>
                  <a:pt x="281606" y="55418"/>
                  <a:pt x="264230" y="48228"/>
                  <a:pt x="245831" y="44023"/>
                </a:cubicBezTo>
                <a:lnTo>
                  <a:pt x="245831" y="17165"/>
                </a:lnTo>
                <a:cubicBezTo>
                  <a:pt x="245833" y="7700"/>
                  <a:pt x="238134" y="0"/>
                  <a:pt x="228668" y="0"/>
                </a:cubicBezTo>
                <a:lnTo>
                  <a:pt x="187602" y="0"/>
                </a:lnTo>
                <a:cubicBezTo>
                  <a:pt x="178137" y="0"/>
                  <a:pt x="170437" y="7700"/>
                  <a:pt x="170437" y="17165"/>
                </a:cubicBezTo>
                <a:lnTo>
                  <a:pt x="170437" y="44025"/>
                </a:lnTo>
                <a:cubicBezTo>
                  <a:pt x="152040" y="48229"/>
                  <a:pt x="134663" y="55420"/>
                  <a:pt x="118731" y="65420"/>
                </a:cubicBezTo>
                <a:lnTo>
                  <a:pt x="99756" y="46444"/>
                </a:lnTo>
                <a:cubicBezTo>
                  <a:pt x="96514" y="43201"/>
                  <a:pt x="92204" y="41416"/>
                  <a:pt x="87618" y="41416"/>
                </a:cubicBezTo>
                <a:cubicBezTo>
                  <a:pt x="83031" y="41416"/>
                  <a:pt x="78720" y="43201"/>
                  <a:pt x="75478" y="46444"/>
                </a:cubicBezTo>
                <a:lnTo>
                  <a:pt x="46443" y="75481"/>
                </a:lnTo>
                <a:cubicBezTo>
                  <a:pt x="39751" y="82174"/>
                  <a:pt x="39751" y="93062"/>
                  <a:pt x="46443" y="99756"/>
                </a:cubicBezTo>
                <a:lnTo>
                  <a:pt x="65420" y="118733"/>
                </a:lnTo>
                <a:cubicBezTo>
                  <a:pt x="55419" y="134665"/>
                  <a:pt x="48229" y="152042"/>
                  <a:pt x="44025" y="170440"/>
                </a:cubicBezTo>
                <a:lnTo>
                  <a:pt x="17165" y="170440"/>
                </a:lnTo>
                <a:cubicBezTo>
                  <a:pt x="7700" y="170440"/>
                  <a:pt x="0" y="178140"/>
                  <a:pt x="0" y="187605"/>
                </a:cubicBezTo>
                <a:lnTo>
                  <a:pt x="0" y="228670"/>
                </a:lnTo>
                <a:cubicBezTo>
                  <a:pt x="0" y="238135"/>
                  <a:pt x="7700" y="245835"/>
                  <a:pt x="17165" y="245835"/>
                </a:cubicBezTo>
                <a:lnTo>
                  <a:pt x="44025" y="245835"/>
                </a:lnTo>
                <a:cubicBezTo>
                  <a:pt x="48229" y="264234"/>
                  <a:pt x="55419" y="281611"/>
                  <a:pt x="65420" y="297542"/>
                </a:cubicBezTo>
                <a:lnTo>
                  <a:pt x="46443" y="316520"/>
                </a:lnTo>
                <a:cubicBezTo>
                  <a:pt x="39750" y="323212"/>
                  <a:pt x="39750" y="334101"/>
                  <a:pt x="46443" y="340794"/>
                </a:cubicBezTo>
                <a:lnTo>
                  <a:pt x="75480" y="369832"/>
                </a:lnTo>
                <a:cubicBezTo>
                  <a:pt x="82172" y="376524"/>
                  <a:pt x="93060" y="376526"/>
                  <a:pt x="99756" y="369832"/>
                </a:cubicBezTo>
                <a:lnTo>
                  <a:pt x="118733" y="350855"/>
                </a:lnTo>
                <a:cubicBezTo>
                  <a:pt x="134664" y="360856"/>
                  <a:pt x="152038" y="368046"/>
                  <a:pt x="170438" y="372250"/>
                </a:cubicBezTo>
                <a:lnTo>
                  <a:pt x="170438" y="378708"/>
                </a:lnTo>
                <a:cubicBezTo>
                  <a:pt x="166209" y="382176"/>
                  <a:pt x="163504" y="387437"/>
                  <a:pt x="163504" y="393321"/>
                </a:cubicBezTo>
                <a:lnTo>
                  <a:pt x="163504" y="444133"/>
                </a:lnTo>
                <a:cubicBezTo>
                  <a:pt x="163504" y="454553"/>
                  <a:pt x="171980" y="463030"/>
                  <a:pt x="182400" y="463030"/>
                </a:cubicBezTo>
                <a:lnTo>
                  <a:pt x="217510" y="463030"/>
                </a:lnTo>
                <a:cubicBezTo>
                  <a:pt x="222725" y="486822"/>
                  <a:pt x="232002" y="509239"/>
                  <a:pt x="245089" y="529679"/>
                </a:cubicBezTo>
                <a:lnTo>
                  <a:pt x="220285" y="554485"/>
                </a:lnTo>
                <a:cubicBezTo>
                  <a:pt x="216714" y="558054"/>
                  <a:pt x="214749" y="562800"/>
                  <a:pt x="214749" y="567848"/>
                </a:cubicBezTo>
                <a:cubicBezTo>
                  <a:pt x="214749" y="572896"/>
                  <a:pt x="216714" y="577641"/>
                  <a:pt x="220283" y="581209"/>
                </a:cubicBezTo>
                <a:lnTo>
                  <a:pt x="256213" y="617137"/>
                </a:lnTo>
                <a:cubicBezTo>
                  <a:pt x="259782" y="620707"/>
                  <a:pt x="264526" y="622673"/>
                  <a:pt x="269574" y="622673"/>
                </a:cubicBezTo>
                <a:cubicBezTo>
                  <a:pt x="274622" y="622673"/>
                  <a:pt x="279366" y="620708"/>
                  <a:pt x="282937" y="617139"/>
                </a:cubicBezTo>
                <a:lnTo>
                  <a:pt x="307742" y="592331"/>
                </a:lnTo>
                <a:cubicBezTo>
                  <a:pt x="328184" y="605422"/>
                  <a:pt x="350601" y="614698"/>
                  <a:pt x="374391" y="619911"/>
                </a:cubicBezTo>
                <a:lnTo>
                  <a:pt x="374391" y="655020"/>
                </a:lnTo>
                <a:cubicBezTo>
                  <a:pt x="374391" y="665440"/>
                  <a:pt x="382868" y="673917"/>
                  <a:pt x="393287" y="673917"/>
                </a:cubicBezTo>
                <a:lnTo>
                  <a:pt x="444098" y="673917"/>
                </a:lnTo>
                <a:cubicBezTo>
                  <a:pt x="454517" y="673917"/>
                  <a:pt x="462994" y="665440"/>
                  <a:pt x="462994" y="655020"/>
                </a:cubicBezTo>
                <a:lnTo>
                  <a:pt x="462994" y="619907"/>
                </a:lnTo>
                <a:cubicBezTo>
                  <a:pt x="486787" y="614693"/>
                  <a:pt x="509203" y="605416"/>
                  <a:pt x="529643" y="592327"/>
                </a:cubicBezTo>
                <a:lnTo>
                  <a:pt x="554449" y="617135"/>
                </a:lnTo>
                <a:cubicBezTo>
                  <a:pt x="558019" y="620703"/>
                  <a:pt x="562763" y="622669"/>
                  <a:pt x="567811" y="622669"/>
                </a:cubicBezTo>
                <a:cubicBezTo>
                  <a:pt x="572859" y="622669"/>
                  <a:pt x="577603" y="620704"/>
                  <a:pt x="581172" y="617135"/>
                </a:cubicBezTo>
                <a:lnTo>
                  <a:pt x="617100" y="581206"/>
                </a:lnTo>
                <a:cubicBezTo>
                  <a:pt x="620671" y="577637"/>
                  <a:pt x="622637" y="572892"/>
                  <a:pt x="622637" y="567844"/>
                </a:cubicBezTo>
                <a:cubicBezTo>
                  <a:pt x="622637" y="562796"/>
                  <a:pt x="620671" y="558050"/>
                  <a:pt x="617102" y="554482"/>
                </a:cubicBezTo>
                <a:lnTo>
                  <a:pt x="592296" y="529675"/>
                </a:lnTo>
                <a:cubicBezTo>
                  <a:pt x="605383" y="509237"/>
                  <a:pt x="614660" y="486819"/>
                  <a:pt x="619875" y="463026"/>
                </a:cubicBezTo>
                <a:lnTo>
                  <a:pt x="654985" y="463026"/>
                </a:lnTo>
                <a:cubicBezTo>
                  <a:pt x="665405" y="463026"/>
                  <a:pt x="673881" y="454549"/>
                  <a:pt x="673881" y="444129"/>
                </a:cubicBezTo>
                <a:lnTo>
                  <a:pt x="673881" y="393318"/>
                </a:lnTo>
                <a:cubicBezTo>
                  <a:pt x="673883" y="382899"/>
                  <a:pt x="665405" y="374423"/>
                  <a:pt x="654985" y="374423"/>
                </a:cubicBezTo>
                <a:close/>
                <a:moveTo>
                  <a:pt x="176594" y="353400"/>
                </a:moveTo>
                <a:cubicBezTo>
                  <a:pt x="159116" y="349624"/>
                  <a:pt x="142667" y="342819"/>
                  <a:pt x="127701" y="333169"/>
                </a:cubicBezTo>
                <a:cubicBezTo>
                  <a:pt x="120934" y="328810"/>
                  <a:pt x="111912" y="329763"/>
                  <a:pt x="106240" y="335436"/>
                </a:cubicBezTo>
                <a:lnTo>
                  <a:pt x="87618" y="354059"/>
                </a:lnTo>
                <a:lnTo>
                  <a:pt x="62213" y="328655"/>
                </a:lnTo>
                <a:lnTo>
                  <a:pt x="80837" y="310030"/>
                </a:lnTo>
                <a:cubicBezTo>
                  <a:pt x="86509" y="304357"/>
                  <a:pt x="87461" y="295333"/>
                  <a:pt x="83102" y="288569"/>
                </a:cubicBezTo>
                <a:cubicBezTo>
                  <a:pt x="73452" y="273604"/>
                  <a:pt x="66645" y="257154"/>
                  <a:pt x="62869" y="239674"/>
                </a:cubicBezTo>
                <a:cubicBezTo>
                  <a:pt x="61168" y="231808"/>
                  <a:pt x="54113" y="226098"/>
                  <a:pt x="46091" y="226098"/>
                </a:cubicBezTo>
                <a:lnTo>
                  <a:pt x="19734" y="226098"/>
                </a:lnTo>
                <a:lnTo>
                  <a:pt x="19734" y="190173"/>
                </a:lnTo>
                <a:lnTo>
                  <a:pt x="46093" y="190173"/>
                </a:lnTo>
                <a:cubicBezTo>
                  <a:pt x="54113" y="190173"/>
                  <a:pt x="61170" y="184463"/>
                  <a:pt x="62872" y="176593"/>
                </a:cubicBezTo>
                <a:cubicBezTo>
                  <a:pt x="66647" y="159116"/>
                  <a:pt x="73454" y="142667"/>
                  <a:pt x="83104" y="127701"/>
                </a:cubicBezTo>
                <a:cubicBezTo>
                  <a:pt x="87462" y="120940"/>
                  <a:pt x="86510" y="111914"/>
                  <a:pt x="80838" y="106242"/>
                </a:cubicBezTo>
                <a:lnTo>
                  <a:pt x="62214" y="87618"/>
                </a:lnTo>
                <a:lnTo>
                  <a:pt x="87619" y="62213"/>
                </a:lnTo>
                <a:lnTo>
                  <a:pt x="106242" y="80837"/>
                </a:lnTo>
                <a:cubicBezTo>
                  <a:pt x="111913" y="86510"/>
                  <a:pt x="120934" y="87462"/>
                  <a:pt x="127703" y="83102"/>
                </a:cubicBezTo>
                <a:cubicBezTo>
                  <a:pt x="142670" y="73452"/>
                  <a:pt x="159119" y="66645"/>
                  <a:pt x="176594" y="62871"/>
                </a:cubicBezTo>
                <a:cubicBezTo>
                  <a:pt x="184462" y="61171"/>
                  <a:pt x="190173" y="54114"/>
                  <a:pt x="190173" y="46091"/>
                </a:cubicBezTo>
                <a:lnTo>
                  <a:pt x="190173" y="19734"/>
                </a:lnTo>
                <a:lnTo>
                  <a:pt x="226100" y="19734"/>
                </a:lnTo>
                <a:lnTo>
                  <a:pt x="226100" y="46093"/>
                </a:lnTo>
                <a:cubicBezTo>
                  <a:pt x="226100" y="54115"/>
                  <a:pt x="231811" y="61172"/>
                  <a:pt x="239678" y="62872"/>
                </a:cubicBezTo>
                <a:cubicBezTo>
                  <a:pt x="257154" y="66647"/>
                  <a:pt x="273603" y="73454"/>
                  <a:pt x="288571" y="83102"/>
                </a:cubicBezTo>
                <a:cubicBezTo>
                  <a:pt x="295333" y="87461"/>
                  <a:pt x="304358" y="86511"/>
                  <a:pt x="310032" y="80837"/>
                </a:cubicBezTo>
                <a:lnTo>
                  <a:pt x="328655" y="62213"/>
                </a:lnTo>
                <a:lnTo>
                  <a:pt x="354059" y="87618"/>
                </a:lnTo>
                <a:lnTo>
                  <a:pt x="335437" y="106240"/>
                </a:lnTo>
                <a:cubicBezTo>
                  <a:pt x="329763" y="111913"/>
                  <a:pt x="328810" y="120938"/>
                  <a:pt x="333170" y="127701"/>
                </a:cubicBezTo>
                <a:cubicBezTo>
                  <a:pt x="342821" y="142670"/>
                  <a:pt x="349628" y="159120"/>
                  <a:pt x="353402" y="176593"/>
                </a:cubicBezTo>
                <a:cubicBezTo>
                  <a:pt x="355101" y="184462"/>
                  <a:pt x="362157" y="190173"/>
                  <a:pt x="370181" y="190173"/>
                </a:cubicBezTo>
                <a:lnTo>
                  <a:pt x="374392" y="190173"/>
                </a:lnTo>
                <a:lnTo>
                  <a:pt x="374392" y="217540"/>
                </a:lnTo>
                <a:cubicBezTo>
                  <a:pt x="350601" y="222754"/>
                  <a:pt x="328185" y="232030"/>
                  <a:pt x="307744" y="245121"/>
                </a:cubicBezTo>
                <a:lnTo>
                  <a:pt x="282937" y="220314"/>
                </a:lnTo>
                <a:cubicBezTo>
                  <a:pt x="282642" y="220019"/>
                  <a:pt x="282329" y="219753"/>
                  <a:pt x="282019" y="219481"/>
                </a:cubicBezTo>
                <a:cubicBezTo>
                  <a:pt x="285480" y="196751"/>
                  <a:pt x="278488" y="172722"/>
                  <a:pt x="261020" y="155255"/>
                </a:cubicBezTo>
                <a:cubicBezTo>
                  <a:pt x="240356" y="134589"/>
                  <a:pt x="209307" y="127848"/>
                  <a:pt x="181923" y="138078"/>
                </a:cubicBezTo>
                <a:cubicBezTo>
                  <a:pt x="176818" y="139986"/>
                  <a:pt x="174225" y="145671"/>
                  <a:pt x="176134" y="150775"/>
                </a:cubicBezTo>
                <a:cubicBezTo>
                  <a:pt x="178040" y="155880"/>
                  <a:pt x="183725" y="158472"/>
                  <a:pt x="188830" y="156565"/>
                </a:cubicBezTo>
                <a:cubicBezTo>
                  <a:pt x="208990" y="149031"/>
                  <a:pt x="231852" y="153993"/>
                  <a:pt x="247067" y="169208"/>
                </a:cubicBezTo>
                <a:cubicBezTo>
                  <a:pt x="259835" y="181976"/>
                  <a:pt x="264979" y="199503"/>
                  <a:pt x="262557" y="216131"/>
                </a:cubicBezTo>
                <a:cubicBezTo>
                  <a:pt x="260211" y="217069"/>
                  <a:pt x="258055" y="218474"/>
                  <a:pt x="256214" y="220314"/>
                </a:cubicBezTo>
                <a:lnTo>
                  <a:pt x="220286" y="256242"/>
                </a:lnTo>
                <a:cubicBezTo>
                  <a:pt x="218441" y="258085"/>
                  <a:pt x="217035" y="260247"/>
                  <a:pt x="216097" y="262596"/>
                </a:cubicBezTo>
                <a:cubicBezTo>
                  <a:pt x="213483" y="262976"/>
                  <a:pt x="210828" y="263190"/>
                  <a:pt x="208138" y="263190"/>
                </a:cubicBezTo>
                <a:cubicBezTo>
                  <a:pt x="193432" y="263190"/>
                  <a:pt x="179607" y="257463"/>
                  <a:pt x="169210" y="247065"/>
                </a:cubicBezTo>
                <a:cubicBezTo>
                  <a:pt x="151833" y="229689"/>
                  <a:pt x="148087" y="202608"/>
                  <a:pt x="160100" y="181209"/>
                </a:cubicBezTo>
                <a:cubicBezTo>
                  <a:pt x="162767" y="176457"/>
                  <a:pt x="161078" y="170442"/>
                  <a:pt x="156326" y="167776"/>
                </a:cubicBezTo>
                <a:cubicBezTo>
                  <a:pt x="151576" y="165109"/>
                  <a:pt x="145560" y="166798"/>
                  <a:pt x="142892" y="171550"/>
                </a:cubicBezTo>
                <a:cubicBezTo>
                  <a:pt x="126569" y="200628"/>
                  <a:pt x="131653" y="237419"/>
                  <a:pt x="155254" y="261020"/>
                </a:cubicBezTo>
                <a:cubicBezTo>
                  <a:pt x="169833" y="275600"/>
                  <a:pt x="188986" y="282890"/>
                  <a:pt x="208136" y="282890"/>
                </a:cubicBezTo>
                <a:cubicBezTo>
                  <a:pt x="211912" y="282890"/>
                  <a:pt x="215684" y="282591"/>
                  <a:pt x="219424" y="282021"/>
                </a:cubicBezTo>
                <a:cubicBezTo>
                  <a:pt x="219704" y="282341"/>
                  <a:pt x="219979" y="282665"/>
                  <a:pt x="220283" y="282967"/>
                </a:cubicBezTo>
                <a:lnTo>
                  <a:pt x="245089" y="307775"/>
                </a:lnTo>
                <a:cubicBezTo>
                  <a:pt x="232002" y="328214"/>
                  <a:pt x="222724" y="350632"/>
                  <a:pt x="217510" y="374424"/>
                </a:cubicBezTo>
                <a:lnTo>
                  <a:pt x="190173" y="374424"/>
                </a:lnTo>
                <a:lnTo>
                  <a:pt x="190173" y="370181"/>
                </a:lnTo>
                <a:cubicBezTo>
                  <a:pt x="190173" y="362158"/>
                  <a:pt x="184463" y="355101"/>
                  <a:pt x="176594" y="353400"/>
                </a:cubicBezTo>
                <a:close/>
                <a:moveTo>
                  <a:pt x="654148" y="443291"/>
                </a:moveTo>
                <a:lnTo>
                  <a:pt x="619194" y="443291"/>
                </a:lnTo>
                <a:cubicBezTo>
                  <a:pt x="610362" y="443291"/>
                  <a:pt x="602594" y="449580"/>
                  <a:pt x="600721" y="458246"/>
                </a:cubicBezTo>
                <a:cubicBezTo>
                  <a:pt x="595990" y="480146"/>
                  <a:pt x="587461" y="500760"/>
                  <a:pt x="575369" y="519514"/>
                </a:cubicBezTo>
                <a:cubicBezTo>
                  <a:pt x="570567" y="526961"/>
                  <a:pt x="571614" y="536899"/>
                  <a:pt x="577858" y="543143"/>
                </a:cubicBezTo>
                <a:lnTo>
                  <a:pt x="602556" y="567842"/>
                </a:lnTo>
                <a:lnTo>
                  <a:pt x="567812" y="602586"/>
                </a:lnTo>
                <a:lnTo>
                  <a:pt x="543114" y="577886"/>
                </a:lnTo>
                <a:cubicBezTo>
                  <a:pt x="536871" y="571643"/>
                  <a:pt x="526933" y="570595"/>
                  <a:pt x="519487" y="575395"/>
                </a:cubicBezTo>
                <a:cubicBezTo>
                  <a:pt x="500730" y="587488"/>
                  <a:pt x="480115" y="596018"/>
                  <a:pt x="458216" y="600749"/>
                </a:cubicBezTo>
                <a:cubicBezTo>
                  <a:pt x="449551" y="602621"/>
                  <a:pt x="443262" y="610389"/>
                  <a:pt x="443262" y="619221"/>
                </a:cubicBezTo>
                <a:lnTo>
                  <a:pt x="443262" y="654176"/>
                </a:lnTo>
                <a:lnTo>
                  <a:pt x="394127" y="654176"/>
                </a:lnTo>
                <a:lnTo>
                  <a:pt x="394127" y="619221"/>
                </a:lnTo>
                <a:cubicBezTo>
                  <a:pt x="394127" y="610391"/>
                  <a:pt x="387838" y="602622"/>
                  <a:pt x="379172" y="600749"/>
                </a:cubicBezTo>
                <a:cubicBezTo>
                  <a:pt x="357274" y="596019"/>
                  <a:pt x="336660" y="587488"/>
                  <a:pt x="317902" y="575395"/>
                </a:cubicBezTo>
                <a:cubicBezTo>
                  <a:pt x="310459" y="570596"/>
                  <a:pt x="300520" y="571642"/>
                  <a:pt x="294274" y="577886"/>
                </a:cubicBezTo>
                <a:lnTo>
                  <a:pt x="269577" y="602585"/>
                </a:lnTo>
                <a:lnTo>
                  <a:pt x="234833" y="567841"/>
                </a:lnTo>
                <a:lnTo>
                  <a:pt x="259530" y="543142"/>
                </a:lnTo>
                <a:cubicBezTo>
                  <a:pt x="265776" y="536896"/>
                  <a:pt x="266823" y="526959"/>
                  <a:pt x="262021" y="519513"/>
                </a:cubicBezTo>
                <a:cubicBezTo>
                  <a:pt x="249929" y="500758"/>
                  <a:pt x="241399" y="480144"/>
                  <a:pt x="236668" y="458243"/>
                </a:cubicBezTo>
                <a:cubicBezTo>
                  <a:pt x="234795" y="449579"/>
                  <a:pt x="227027" y="443289"/>
                  <a:pt x="218195" y="443289"/>
                </a:cubicBezTo>
                <a:lnTo>
                  <a:pt x="183241" y="443289"/>
                </a:lnTo>
                <a:lnTo>
                  <a:pt x="183241" y="394153"/>
                </a:lnTo>
                <a:lnTo>
                  <a:pt x="218195" y="394153"/>
                </a:lnTo>
                <a:cubicBezTo>
                  <a:pt x="227027" y="394153"/>
                  <a:pt x="234795" y="387864"/>
                  <a:pt x="236668" y="379198"/>
                </a:cubicBezTo>
                <a:cubicBezTo>
                  <a:pt x="241399" y="357298"/>
                  <a:pt x="249928" y="336684"/>
                  <a:pt x="262020" y="317930"/>
                </a:cubicBezTo>
                <a:cubicBezTo>
                  <a:pt x="266823" y="310482"/>
                  <a:pt x="265776" y="300545"/>
                  <a:pt x="259531" y="294301"/>
                </a:cubicBezTo>
                <a:lnTo>
                  <a:pt x="234833" y="269602"/>
                </a:lnTo>
                <a:lnTo>
                  <a:pt x="269577" y="234858"/>
                </a:lnTo>
                <a:lnTo>
                  <a:pt x="294274" y="259557"/>
                </a:lnTo>
                <a:cubicBezTo>
                  <a:pt x="300518" y="265801"/>
                  <a:pt x="310455" y="266848"/>
                  <a:pt x="317902" y="262049"/>
                </a:cubicBezTo>
                <a:cubicBezTo>
                  <a:pt x="336660" y="249956"/>
                  <a:pt x="357275" y="241425"/>
                  <a:pt x="379172" y="236696"/>
                </a:cubicBezTo>
                <a:cubicBezTo>
                  <a:pt x="387838" y="234824"/>
                  <a:pt x="394127" y="227055"/>
                  <a:pt x="394127" y="218223"/>
                </a:cubicBezTo>
                <a:lnTo>
                  <a:pt x="394127" y="183267"/>
                </a:lnTo>
                <a:lnTo>
                  <a:pt x="443262" y="183267"/>
                </a:lnTo>
                <a:lnTo>
                  <a:pt x="443262" y="218222"/>
                </a:lnTo>
                <a:cubicBezTo>
                  <a:pt x="443262" y="227053"/>
                  <a:pt x="449551" y="234822"/>
                  <a:pt x="458216" y="236694"/>
                </a:cubicBezTo>
                <a:cubicBezTo>
                  <a:pt x="480115" y="241424"/>
                  <a:pt x="500729" y="249954"/>
                  <a:pt x="519487" y="262048"/>
                </a:cubicBezTo>
                <a:cubicBezTo>
                  <a:pt x="526932" y="266847"/>
                  <a:pt x="536869" y="265802"/>
                  <a:pt x="543115" y="259556"/>
                </a:cubicBezTo>
                <a:lnTo>
                  <a:pt x="567812" y="234856"/>
                </a:lnTo>
                <a:lnTo>
                  <a:pt x="602556" y="269601"/>
                </a:lnTo>
                <a:lnTo>
                  <a:pt x="577858" y="294304"/>
                </a:lnTo>
                <a:cubicBezTo>
                  <a:pt x="571612" y="300549"/>
                  <a:pt x="570564" y="310486"/>
                  <a:pt x="575366" y="317931"/>
                </a:cubicBezTo>
                <a:cubicBezTo>
                  <a:pt x="587458" y="336687"/>
                  <a:pt x="595989" y="357301"/>
                  <a:pt x="600720" y="379202"/>
                </a:cubicBezTo>
                <a:cubicBezTo>
                  <a:pt x="602593" y="387867"/>
                  <a:pt x="610361" y="394157"/>
                  <a:pt x="619192" y="394157"/>
                </a:cubicBezTo>
                <a:lnTo>
                  <a:pt x="654147" y="394157"/>
                </a:lnTo>
                <a:lnTo>
                  <a:pt x="654147" y="443291"/>
                </a:lnTo>
                <a:close/>
              </a:path>
            </a:pathLst>
          </a:custGeom>
          <a:solidFill>
            <a:schemeClr val="bg1"/>
          </a:solidFill>
          <a:ln w="1302"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Tree>
    <p:extLst>
      <p:ext uri="{BB962C8B-B14F-4D97-AF65-F5344CB8AC3E}">
        <p14:creationId xmlns:p14="http://schemas.microsoft.com/office/powerpoint/2010/main" val="118886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9+">
            <a:extLst>
              <a:ext uri="{FF2B5EF4-FFF2-40B4-BE49-F238E27FC236}">
                <a16:creationId xmlns:a16="http://schemas.microsoft.com/office/drawing/2014/main" id="{1E21B098-9592-4F6E-9B00-145D29E63764}"/>
              </a:ext>
            </a:extLst>
          </p:cNvPr>
          <p:cNvSpPr/>
          <p:nvPr/>
        </p:nvSpPr>
        <p:spPr>
          <a:xfrm>
            <a:off x="826931" y="1590676"/>
            <a:ext cx="3775934" cy="4675747"/>
          </a:xfrm>
          <a:prstGeom prst="roundRect">
            <a:avLst>
              <a:gd name="adj" fmla="val 3863"/>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15" name="矩形: 圆顶角 14">
            <a:extLst>
              <a:ext uri="{FF2B5EF4-FFF2-40B4-BE49-F238E27FC236}">
                <a16:creationId xmlns:a16="http://schemas.microsoft.com/office/drawing/2014/main" id="{1E84C6FB-5C15-4982-82FB-C21C1FFC7CED}"/>
              </a:ext>
            </a:extLst>
          </p:cNvPr>
          <p:cNvSpPr/>
          <p:nvPr/>
        </p:nvSpPr>
        <p:spPr>
          <a:xfrm>
            <a:off x="826931" y="1591257"/>
            <a:ext cx="3775934" cy="537301"/>
          </a:xfrm>
          <a:prstGeom prst="round2SameRect">
            <a:avLst>
              <a:gd name="adj1" fmla="val 27198"/>
              <a:gd name="adj2" fmla="val 0"/>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16" name="图形 2169">
            <a:extLst>
              <a:ext uri="{FF2B5EF4-FFF2-40B4-BE49-F238E27FC236}">
                <a16:creationId xmlns:a16="http://schemas.microsoft.com/office/drawing/2014/main" id="{BC811B29-4CC2-447C-BAB1-36AD37F434C4}"/>
              </a:ext>
            </a:extLst>
          </p:cNvPr>
          <p:cNvSpPr/>
          <p:nvPr/>
        </p:nvSpPr>
        <p:spPr>
          <a:xfrm rot="5400000">
            <a:off x="2447669" y="2158125"/>
            <a:ext cx="429649" cy="203378"/>
          </a:xfrm>
          <a:custGeom>
            <a:avLst/>
            <a:gdLst>
              <a:gd name="connsiteX0" fmla="*/ 506627 w 506626"/>
              <a:gd name="connsiteY0" fmla="*/ 119890 h 239815"/>
              <a:gd name="connsiteX1" fmla="*/ 298956 w 506626"/>
              <a:gd name="connsiteY1" fmla="*/ 0 h 239815"/>
              <a:gd name="connsiteX2" fmla="*/ 298956 w 506626"/>
              <a:gd name="connsiteY2" fmla="*/ 52096 h 239815"/>
              <a:gd name="connsiteX3" fmla="*/ 0 w 506626"/>
              <a:gd name="connsiteY3" fmla="*/ 17878 h 239815"/>
              <a:gd name="connsiteX4" fmla="*/ 0 w 506626"/>
              <a:gd name="connsiteY4" fmla="*/ 221937 h 239815"/>
              <a:gd name="connsiteX5" fmla="*/ 298956 w 506626"/>
              <a:gd name="connsiteY5" fmla="*/ 187719 h 239815"/>
              <a:gd name="connsiteX6" fmla="*/ 298956 w 506626"/>
              <a:gd name="connsiteY6" fmla="*/ 239815 h 2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26" h="239815">
                <a:moveTo>
                  <a:pt x="506627" y="119890"/>
                </a:moveTo>
                <a:lnTo>
                  <a:pt x="298956" y="0"/>
                </a:lnTo>
                <a:lnTo>
                  <a:pt x="298956" y="52096"/>
                </a:lnTo>
                <a:lnTo>
                  <a:pt x="0" y="17878"/>
                </a:lnTo>
                <a:lnTo>
                  <a:pt x="0" y="221937"/>
                </a:lnTo>
                <a:lnTo>
                  <a:pt x="298956" y="187719"/>
                </a:lnTo>
                <a:lnTo>
                  <a:pt x="298956" y="239815"/>
                </a:lnTo>
                <a:close/>
              </a:path>
            </a:pathLst>
          </a:custGeom>
          <a:gradFill>
            <a:gsLst>
              <a:gs pos="0">
                <a:schemeClr val="accent1">
                  <a:lumMod val="60000"/>
                  <a:lumOff val="40000"/>
                  <a:alpha val="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ea typeface="Microsoft YaHei" panose="020B0503020204020204" pitchFamily="34" charset="-122"/>
              <a:cs typeface="+mn-ea"/>
              <a:sym typeface="+mn-lt"/>
            </a:endParaRPr>
          </a:p>
        </p:txBody>
      </p:sp>
      <p:sp>
        <p:nvSpPr>
          <p:cNvPr id="17" name="文本框 16">
            <a:extLst>
              <a:ext uri="{FF2B5EF4-FFF2-40B4-BE49-F238E27FC236}">
                <a16:creationId xmlns:a16="http://schemas.microsoft.com/office/drawing/2014/main" id="{6899B8E7-D9B8-43CC-8F26-4D3E1C6DA97F}"/>
              </a:ext>
            </a:extLst>
          </p:cNvPr>
          <p:cNvSpPr txBox="1"/>
          <p:nvPr/>
        </p:nvSpPr>
        <p:spPr>
          <a:xfrm>
            <a:off x="2253236" y="1717442"/>
            <a:ext cx="923330" cy="276999"/>
          </a:xfrm>
          <a:prstGeom prst="rect">
            <a:avLst/>
          </a:prstGeom>
          <a:noFill/>
        </p:spPr>
        <p:txBody>
          <a:bodyPr wrap="none" lIns="0" tIns="0" rIns="0" bIns="0" rtlCol="0">
            <a:noAutofit/>
          </a:bodyPr>
          <a:lstStyle/>
          <a:p>
            <a:pPr algn="ctr"/>
            <a:r>
              <a:rPr lang="zh-CN" altLang="en-US" dirty="0">
                <a:solidFill>
                  <a:schemeClr val="bg1"/>
                </a:solidFill>
                <a:ea typeface="Microsoft YaHei" panose="020B0503020204020204" pitchFamily="34" charset="-122"/>
                <a:cs typeface="+mn-ea"/>
                <a:sym typeface="+mn-lt"/>
              </a:rPr>
              <a:t>沈航校训</a:t>
            </a:r>
          </a:p>
        </p:txBody>
      </p:sp>
      <p:sp>
        <p:nvSpPr>
          <p:cNvPr id="19" name="矩形: 圆角 18">
            <a:extLst>
              <a:ext uri="{FF2B5EF4-FFF2-40B4-BE49-F238E27FC236}">
                <a16:creationId xmlns:a16="http://schemas.microsoft.com/office/drawing/2014/main" id="{1C1DBA47-F6B9-4181-9D70-84FDCD2AF18D}"/>
              </a:ext>
            </a:extLst>
          </p:cNvPr>
          <p:cNvSpPr/>
          <p:nvPr/>
        </p:nvSpPr>
        <p:spPr>
          <a:xfrm>
            <a:off x="1353376" y="3741820"/>
            <a:ext cx="2618236" cy="1632526"/>
          </a:xfrm>
          <a:prstGeom prst="roundRect">
            <a:avLst>
              <a:gd name="adj" fmla="val 11310"/>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grpSp>
        <p:nvGrpSpPr>
          <p:cNvPr id="20" name="组合 19">
            <a:extLst>
              <a:ext uri="{FF2B5EF4-FFF2-40B4-BE49-F238E27FC236}">
                <a16:creationId xmlns:a16="http://schemas.microsoft.com/office/drawing/2014/main" id="{08E96943-7B37-4D44-BE39-A66330296E53}"/>
              </a:ext>
            </a:extLst>
          </p:cNvPr>
          <p:cNvGrpSpPr/>
          <p:nvPr/>
        </p:nvGrpSpPr>
        <p:grpSpPr>
          <a:xfrm>
            <a:off x="1523909" y="3882954"/>
            <a:ext cx="2367581" cy="1350256"/>
            <a:chOff x="1397857" y="3364193"/>
            <a:chExt cx="2367581" cy="1350256"/>
          </a:xfrm>
        </p:grpSpPr>
        <p:sp>
          <p:nvSpPr>
            <p:cNvPr id="21" name="文本框 20">
              <a:extLst>
                <a:ext uri="{FF2B5EF4-FFF2-40B4-BE49-F238E27FC236}">
                  <a16:creationId xmlns:a16="http://schemas.microsoft.com/office/drawing/2014/main" id="{206E0CAD-4133-4F20-B0FF-8166BA733DC1}"/>
                </a:ext>
              </a:extLst>
            </p:cNvPr>
            <p:cNvSpPr txBox="1"/>
            <p:nvPr/>
          </p:nvSpPr>
          <p:spPr>
            <a:xfrm>
              <a:off x="1409039" y="3397041"/>
              <a:ext cx="718145" cy="215444"/>
            </a:xfrm>
            <a:prstGeom prst="rect">
              <a:avLst/>
            </a:prstGeom>
            <a:noFill/>
          </p:spPr>
          <p:txBody>
            <a:bodyPr wrap="none" lIns="0" tIns="0" rIns="0" bIns="0" rtlCol="0">
              <a:noAutofit/>
            </a:bodyPr>
            <a:lstStyle/>
            <a:p>
              <a:pPr algn="l"/>
              <a:r>
                <a:rPr lang="zh-CN" altLang="en-US" sz="1400" dirty="0">
                  <a:solidFill>
                    <a:schemeClr val="accent1"/>
                  </a:solidFill>
                  <a:ea typeface="Microsoft YaHei" panose="020B0503020204020204" pitchFamily="34" charset="-122"/>
                  <a:cs typeface="+mn-ea"/>
                  <a:sym typeface="+mn-lt"/>
                </a:rPr>
                <a:t>占地面积</a:t>
              </a:r>
            </a:p>
          </p:txBody>
        </p:sp>
        <p:sp>
          <p:nvSpPr>
            <p:cNvPr id="22" name="文本框 21">
              <a:extLst>
                <a:ext uri="{FF2B5EF4-FFF2-40B4-BE49-F238E27FC236}">
                  <a16:creationId xmlns:a16="http://schemas.microsoft.com/office/drawing/2014/main" id="{25EB4E0D-9433-4F79-AAFC-F15CBAB9E2B1}"/>
                </a:ext>
              </a:extLst>
            </p:cNvPr>
            <p:cNvSpPr txBox="1"/>
            <p:nvPr/>
          </p:nvSpPr>
          <p:spPr>
            <a:xfrm>
              <a:off x="1397857" y="3917452"/>
              <a:ext cx="718145" cy="215444"/>
            </a:xfrm>
            <a:prstGeom prst="rect">
              <a:avLst/>
            </a:prstGeom>
            <a:noFill/>
          </p:spPr>
          <p:txBody>
            <a:bodyPr wrap="none" lIns="0" tIns="0" rIns="0" bIns="0" rtlCol="0">
              <a:noAutofit/>
            </a:bodyPr>
            <a:lstStyle/>
            <a:p>
              <a:pPr algn="l"/>
              <a:r>
                <a:rPr lang="zh-CN" altLang="en-US" sz="1400" dirty="0">
                  <a:solidFill>
                    <a:schemeClr val="accent1"/>
                  </a:solidFill>
                  <a:ea typeface="Microsoft YaHei" panose="020B0503020204020204" pitchFamily="34" charset="-122"/>
                  <a:cs typeface="+mn-ea"/>
                  <a:sym typeface="+mn-lt"/>
                </a:rPr>
                <a:t>电子图书</a:t>
              </a:r>
            </a:p>
          </p:txBody>
        </p:sp>
        <p:sp>
          <p:nvSpPr>
            <p:cNvPr id="23" name="文本框 22">
              <a:extLst>
                <a:ext uri="{FF2B5EF4-FFF2-40B4-BE49-F238E27FC236}">
                  <a16:creationId xmlns:a16="http://schemas.microsoft.com/office/drawing/2014/main" id="{61EC0E0E-A05C-4DEC-8AB0-A1DC22C4B872}"/>
                </a:ext>
              </a:extLst>
            </p:cNvPr>
            <p:cNvSpPr txBox="1"/>
            <p:nvPr/>
          </p:nvSpPr>
          <p:spPr>
            <a:xfrm>
              <a:off x="1397857" y="4450769"/>
              <a:ext cx="718145" cy="215444"/>
            </a:xfrm>
            <a:prstGeom prst="rect">
              <a:avLst/>
            </a:prstGeom>
            <a:noFill/>
          </p:spPr>
          <p:txBody>
            <a:bodyPr wrap="none" lIns="0" tIns="0" rIns="0" bIns="0" rtlCol="0">
              <a:noAutofit/>
            </a:bodyPr>
            <a:lstStyle/>
            <a:p>
              <a:pPr algn="l"/>
              <a:r>
                <a:rPr lang="zh-CN" altLang="en-US" sz="1400" dirty="0">
                  <a:solidFill>
                    <a:schemeClr val="accent1"/>
                  </a:solidFill>
                  <a:ea typeface="Microsoft YaHei" panose="020B0503020204020204" pitchFamily="34" charset="-122"/>
                  <a:cs typeface="+mn-ea"/>
                  <a:sym typeface="+mn-lt"/>
                </a:rPr>
                <a:t>科研仪器</a:t>
              </a:r>
            </a:p>
          </p:txBody>
        </p:sp>
        <p:sp>
          <p:nvSpPr>
            <p:cNvPr id="24" name="文本框 23">
              <a:extLst>
                <a:ext uri="{FF2B5EF4-FFF2-40B4-BE49-F238E27FC236}">
                  <a16:creationId xmlns:a16="http://schemas.microsoft.com/office/drawing/2014/main" id="{F4EAAC9B-FEB3-40D8-A844-E6B21FF70399}"/>
                </a:ext>
              </a:extLst>
            </p:cNvPr>
            <p:cNvSpPr txBox="1"/>
            <p:nvPr/>
          </p:nvSpPr>
          <p:spPr>
            <a:xfrm>
              <a:off x="2934247" y="4450769"/>
              <a:ext cx="732573" cy="215444"/>
            </a:xfrm>
            <a:prstGeom prst="rect">
              <a:avLst/>
            </a:prstGeom>
            <a:noFill/>
          </p:spPr>
          <p:txBody>
            <a:bodyPr wrap="none" lIns="0" tIns="0" rIns="0" bIns="0" rtlCol="0">
              <a:noAutofit/>
            </a:bodyPr>
            <a:lstStyle/>
            <a:p>
              <a:pPr algn="l"/>
              <a:r>
                <a:rPr lang="en-US" altLang="zh-CN" sz="1400" dirty="0">
                  <a:solidFill>
                    <a:schemeClr val="accent1"/>
                  </a:solidFill>
                  <a:ea typeface="Microsoft YaHei" panose="020B0503020204020204" pitchFamily="34" charset="-122"/>
                  <a:cs typeface="+mn-ea"/>
                  <a:sym typeface="+mn-lt"/>
                </a:rPr>
                <a:t>6.42</a:t>
              </a:r>
              <a:r>
                <a:rPr lang="zh-CN" altLang="en-US" sz="1400" dirty="0">
                  <a:solidFill>
                    <a:schemeClr val="accent1"/>
                  </a:solidFill>
                  <a:ea typeface="Microsoft YaHei" panose="020B0503020204020204" pitchFamily="34" charset="-122"/>
                  <a:cs typeface="+mn-ea"/>
                  <a:sym typeface="+mn-lt"/>
                </a:rPr>
                <a:t>亿元</a:t>
              </a:r>
            </a:p>
          </p:txBody>
        </p:sp>
        <p:sp>
          <p:nvSpPr>
            <p:cNvPr id="25" name="文本框 24">
              <a:extLst>
                <a:ext uri="{FF2B5EF4-FFF2-40B4-BE49-F238E27FC236}">
                  <a16:creationId xmlns:a16="http://schemas.microsoft.com/office/drawing/2014/main" id="{A1C5B9E3-AD5A-4813-B48A-DD09AC1490C5}"/>
                </a:ext>
              </a:extLst>
            </p:cNvPr>
            <p:cNvSpPr txBox="1"/>
            <p:nvPr/>
          </p:nvSpPr>
          <p:spPr>
            <a:xfrm>
              <a:off x="2934247" y="3917452"/>
              <a:ext cx="830356" cy="215444"/>
            </a:xfrm>
            <a:prstGeom prst="rect">
              <a:avLst/>
            </a:prstGeom>
            <a:noFill/>
          </p:spPr>
          <p:txBody>
            <a:bodyPr wrap="none" lIns="0" tIns="0" rIns="0" bIns="0" rtlCol="0">
              <a:noAutofit/>
            </a:bodyPr>
            <a:lstStyle/>
            <a:p>
              <a:pPr algn="l"/>
              <a:r>
                <a:rPr lang="en-US" altLang="zh-CN" sz="1400" dirty="0">
                  <a:solidFill>
                    <a:schemeClr val="accent1"/>
                  </a:solidFill>
                  <a:ea typeface="Microsoft YaHei" panose="020B0503020204020204" pitchFamily="34" charset="-122"/>
                  <a:cs typeface="+mn-ea"/>
                  <a:sym typeface="+mn-lt"/>
                </a:rPr>
                <a:t>210</a:t>
              </a:r>
              <a:r>
                <a:rPr lang="zh-CN" altLang="en-US" sz="1400" dirty="0">
                  <a:solidFill>
                    <a:schemeClr val="accent1"/>
                  </a:solidFill>
                  <a:ea typeface="Microsoft YaHei" panose="020B0503020204020204" pitchFamily="34" charset="-122"/>
                  <a:cs typeface="+mn-ea"/>
                  <a:sym typeface="+mn-lt"/>
                </a:rPr>
                <a:t>万余册</a:t>
              </a:r>
            </a:p>
          </p:txBody>
        </p:sp>
        <p:sp>
          <p:nvSpPr>
            <p:cNvPr id="26" name="文本框 25">
              <a:extLst>
                <a:ext uri="{FF2B5EF4-FFF2-40B4-BE49-F238E27FC236}">
                  <a16:creationId xmlns:a16="http://schemas.microsoft.com/office/drawing/2014/main" id="{17466016-B8F7-4A32-A023-A5A2A2CD0BE9}"/>
                </a:ext>
              </a:extLst>
            </p:cNvPr>
            <p:cNvSpPr txBox="1"/>
            <p:nvPr/>
          </p:nvSpPr>
          <p:spPr>
            <a:xfrm>
              <a:off x="2939891" y="3399211"/>
              <a:ext cx="825547" cy="215444"/>
            </a:xfrm>
            <a:prstGeom prst="rect">
              <a:avLst/>
            </a:prstGeom>
            <a:noFill/>
          </p:spPr>
          <p:txBody>
            <a:bodyPr wrap="none" lIns="0" tIns="0" rIns="0" bIns="0" rtlCol="0">
              <a:noAutofit/>
            </a:bodyPr>
            <a:lstStyle/>
            <a:p>
              <a:pPr algn="l"/>
              <a:r>
                <a:rPr lang="en-US" altLang="zh-CN" sz="1400" dirty="0">
                  <a:solidFill>
                    <a:schemeClr val="accent1"/>
                  </a:solidFill>
                  <a:ea typeface="Microsoft YaHei" panose="020B0503020204020204" pitchFamily="34" charset="-122"/>
                  <a:cs typeface="+mn-ea"/>
                  <a:sym typeface="+mn-lt"/>
                </a:rPr>
                <a:t>1731.63</a:t>
              </a:r>
              <a:r>
                <a:rPr lang="zh-CN" altLang="en-US" sz="1400" dirty="0">
                  <a:solidFill>
                    <a:schemeClr val="accent1"/>
                  </a:solidFill>
                  <a:ea typeface="Microsoft YaHei" panose="020B0503020204020204" pitchFamily="34" charset="-122"/>
                  <a:cs typeface="+mn-ea"/>
                  <a:sym typeface="+mn-lt"/>
                </a:rPr>
                <a:t>亩</a:t>
              </a:r>
            </a:p>
          </p:txBody>
        </p:sp>
        <p:sp>
          <p:nvSpPr>
            <p:cNvPr id="27" name="图形 2169">
              <a:extLst>
                <a:ext uri="{FF2B5EF4-FFF2-40B4-BE49-F238E27FC236}">
                  <a16:creationId xmlns:a16="http://schemas.microsoft.com/office/drawing/2014/main" id="{741CDBFB-C44F-43D4-94C4-C7E3AFF168ED}"/>
                </a:ext>
              </a:extLst>
            </p:cNvPr>
            <p:cNvSpPr/>
            <p:nvPr/>
          </p:nvSpPr>
          <p:spPr>
            <a:xfrm>
              <a:off x="2239480" y="3364193"/>
              <a:ext cx="593924" cy="281140"/>
            </a:xfrm>
            <a:custGeom>
              <a:avLst/>
              <a:gdLst>
                <a:gd name="connsiteX0" fmla="*/ 506627 w 506626"/>
                <a:gd name="connsiteY0" fmla="*/ 119890 h 239815"/>
                <a:gd name="connsiteX1" fmla="*/ 298956 w 506626"/>
                <a:gd name="connsiteY1" fmla="*/ 0 h 239815"/>
                <a:gd name="connsiteX2" fmla="*/ 298956 w 506626"/>
                <a:gd name="connsiteY2" fmla="*/ 52096 h 239815"/>
                <a:gd name="connsiteX3" fmla="*/ 0 w 506626"/>
                <a:gd name="connsiteY3" fmla="*/ 17878 h 239815"/>
                <a:gd name="connsiteX4" fmla="*/ 0 w 506626"/>
                <a:gd name="connsiteY4" fmla="*/ 221937 h 239815"/>
                <a:gd name="connsiteX5" fmla="*/ 298956 w 506626"/>
                <a:gd name="connsiteY5" fmla="*/ 187719 h 239815"/>
                <a:gd name="connsiteX6" fmla="*/ 298956 w 506626"/>
                <a:gd name="connsiteY6" fmla="*/ 239815 h 2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26" h="239815">
                  <a:moveTo>
                    <a:pt x="506627" y="119890"/>
                  </a:moveTo>
                  <a:lnTo>
                    <a:pt x="298956" y="0"/>
                  </a:lnTo>
                  <a:lnTo>
                    <a:pt x="298956" y="52096"/>
                  </a:lnTo>
                  <a:lnTo>
                    <a:pt x="0" y="17878"/>
                  </a:lnTo>
                  <a:lnTo>
                    <a:pt x="0" y="221937"/>
                  </a:lnTo>
                  <a:lnTo>
                    <a:pt x="298956" y="187719"/>
                  </a:lnTo>
                  <a:lnTo>
                    <a:pt x="298956" y="239815"/>
                  </a:lnTo>
                  <a:close/>
                </a:path>
              </a:pathLst>
            </a:custGeom>
            <a:gradFill>
              <a:gsLst>
                <a:gs pos="0">
                  <a:schemeClr val="accent1">
                    <a:lumMod val="60000"/>
                    <a:lumOff val="40000"/>
                    <a:alpha val="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lt1"/>
                </a:solidFill>
                <a:ea typeface="Microsoft YaHei" panose="020B0503020204020204" pitchFamily="34" charset="-122"/>
                <a:cs typeface="+mn-ea"/>
                <a:sym typeface="+mn-lt"/>
              </a:endParaRPr>
            </a:p>
          </p:txBody>
        </p:sp>
        <p:sp>
          <p:nvSpPr>
            <p:cNvPr id="28" name="图形 2169">
              <a:extLst>
                <a:ext uri="{FF2B5EF4-FFF2-40B4-BE49-F238E27FC236}">
                  <a16:creationId xmlns:a16="http://schemas.microsoft.com/office/drawing/2014/main" id="{625A843F-F401-4D1F-874D-4555D96507D4}"/>
                </a:ext>
              </a:extLst>
            </p:cNvPr>
            <p:cNvSpPr/>
            <p:nvPr/>
          </p:nvSpPr>
          <p:spPr>
            <a:xfrm>
              <a:off x="2239480" y="3899992"/>
              <a:ext cx="593924" cy="281140"/>
            </a:xfrm>
            <a:custGeom>
              <a:avLst/>
              <a:gdLst>
                <a:gd name="connsiteX0" fmla="*/ 506627 w 506626"/>
                <a:gd name="connsiteY0" fmla="*/ 119890 h 239815"/>
                <a:gd name="connsiteX1" fmla="*/ 298956 w 506626"/>
                <a:gd name="connsiteY1" fmla="*/ 0 h 239815"/>
                <a:gd name="connsiteX2" fmla="*/ 298956 w 506626"/>
                <a:gd name="connsiteY2" fmla="*/ 52096 h 239815"/>
                <a:gd name="connsiteX3" fmla="*/ 0 w 506626"/>
                <a:gd name="connsiteY3" fmla="*/ 17878 h 239815"/>
                <a:gd name="connsiteX4" fmla="*/ 0 w 506626"/>
                <a:gd name="connsiteY4" fmla="*/ 221937 h 239815"/>
                <a:gd name="connsiteX5" fmla="*/ 298956 w 506626"/>
                <a:gd name="connsiteY5" fmla="*/ 187719 h 239815"/>
                <a:gd name="connsiteX6" fmla="*/ 298956 w 506626"/>
                <a:gd name="connsiteY6" fmla="*/ 239815 h 2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26" h="239815">
                  <a:moveTo>
                    <a:pt x="506627" y="119890"/>
                  </a:moveTo>
                  <a:lnTo>
                    <a:pt x="298956" y="0"/>
                  </a:lnTo>
                  <a:lnTo>
                    <a:pt x="298956" y="52096"/>
                  </a:lnTo>
                  <a:lnTo>
                    <a:pt x="0" y="17878"/>
                  </a:lnTo>
                  <a:lnTo>
                    <a:pt x="0" y="221937"/>
                  </a:lnTo>
                  <a:lnTo>
                    <a:pt x="298956" y="187719"/>
                  </a:lnTo>
                  <a:lnTo>
                    <a:pt x="298956" y="239815"/>
                  </a:lnTo>
                  <a:close/>
                </a:path>
              </a:pathLst>
            </a:custGeom>
            <a:gradFill>
              <a:gsLst>
                <a:gs pos="0">
                  <a:schemeClr val="accent1">
                    <a:lumMod val="60000"/>
                    <a:lumOff val="40000"/>
                    <a:alpha val="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lt1"/>
                </a:solidFill>
                <a:ea typeface="Microsoft YaHei" panose="020B0503020204020204" pitchFamily="34" charset="-122"/>
                <a:cs typeface="+mn-ea"/>
                <a:sym typeface="+mn-lt"/>
              </a:endParaRPr>
            </a:p>
          </p:txBody>
        </p:sp>
        <p:sp>
          <p:nvSpPr>
            <p:cNvPr id="29" name="图形 2169">
              <a:extLst>
                <a:ext uri="{FF2B5EF4-FFF2-40B4-BE49-F238E27FC236}">
                  <a16:creationId xmlns:a16="http://schemas.microsoft.com/office/drawing/2014/main" id="{4FDD7346-5302-43DE-999A-71F0282D74D8}"/>
                </a:ext>
              </a:extLst>
            </p:cNvPr>
            <p:cNvSpPr/>
            <p:nvPr/>
          </p:nvSpPr>
          <p:spPr>
            <a:xfrm>
              <a:off x="2239480" y="4433309"/>
              <a:ext cx="593924" cy="281140"/>
            </a:xfrm>
            <a:custGeom>
              <a:avLst/>
              <a:gdLst>
                <a:gd name="connsiteX0" fmla="*/ 506627 w 506626"/>
                <a:gd name="connsiteY0" fmla="*/ 119890 h 239815"/>
                <a:gd name="connsiteX1" fmla="*/ 298956 w 506626"/>
                <a:gd name="connsiteY1" fmla="*/ 0 h 239815"/>
                <a:gd name="connsiteX2" fmla="*/ 298956 w 506626"/>
                <a:gd name="connsiteY2" fmla="*/ 52096 h 239815"/>
                <a:gd name="connsiteX3" fmla="*/ 0 w 506626"/>
                <a:gd name="connsiteY3" fmla="*/ 17878 h 239815"/>
                <a:gd name="connsiteX4" fmla="*/ 0 w 506626"/>
                <a:gd name="connsiteY4" fmla="*/ 221937 h 239815"/>
                <a:gd name="connsiteX5" fmla="*/ 298956 w 506626"/>
                <a:gd name="connsiteY5" fmla="*/ 187719 h 239815"/>
                <a:gd name="connsiteX6" fmla="*/ 298956 w 506626"/>
                <a:gd name="connsiteY6" fmla="*/ 239815 h 2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26" h="239815">
                  <a:moveTo>
                    <a:pt x="506627" y="119890"/>
                  </a:moveTo>
                  <a:lnTo>
                    <a:pt x="298956" y="0"/>
                  </a:lnTo>
                  <a:lnTo>
                    <a:pt x="298956" y="52096"/>
                  </a:lnTo>
                  <a:lnTo>
                    <a:pt x="0" y="17878"/>
                  </a:lnTo>
                  <a:lnTo>
                    <a:pt x="0" y="221937"/>
                  </a:lnTo>
                  <a:lnTo>
                    <a:pt x="298956" y="187719"/>
                  </a:lnTo>
                  <a:lnTo>
                    <a:pt x="298956" y="239815"/>
                  </a:lnTo>
                  <a:close/>
                </a:path>
              </a:pathLst>
            </a:custGeom>
            <a:gradFill>
              <a:gsLst>
                <a:gs pos="0">
                  <a:schemeClr val="accent1">
                    <a:lumMod val="60000"/>
                    <a:lumOff val="40000"/>
                    <a:alpha val="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lt1"/>
                </a:solidFill>
                <a:ea typeface="Microsoft YaHei" panose="020B0503020204020204" pitchFamily="34" charset="-122"/>
                <a:cs typeface="+mn-ea"/>
                <a:sym typeface="+mn-lt"/>
              </a:endParaRPr>
            </a:p>
          </p:txBody>
        </p:sp>
      </p:grpSp>
      <p:sp>
        <p:nvSpPr>
          <p:cNvPr id="31" name="椭圆 30">
            <a:extLst>
              <a:ext uri="{FF2B5EF4-FFF2-40B4-BE49-F238E27FC236}">
                <a16:creationId xmlns:a16="http://schemas.microsoft.com/office/drawing/2014/main" id="{6672A159-CB62-4D8A-BCF3-DF76416B5764}"/>
              </a:ext>
            </a:extLst>
          </p:cNvPr>
          <p:cNvSpPr/>
          <p:nvPr/>
        </p:nvSpPr>
        <p:spPr>
          <a:xfrm>
            <a:off x="1400430" y="2506758"/>
            <a:ext cx="907778" cy="907778"/>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2" name="文本框 31">
            <a:extLst>
              <a:ext uri="{FF2B5EF4-FFF2-40B4-BE49-F238E27FC236}">
                <a16:creationId xmlns:a16="http://schemas.microsoft.com/office/drawing/2014/main" id="{B16E782D-1566-421B-8684-EDD9EDA56B05}"/>
              </a:ext>
            </a:extLst>
          </p:cNvPr>
          <p:cNvSpPr txBox="1"/>
          <p:nvPr/>
        </p:nvSpPr>
        <p:spPr>
          <a:xfrm>
            <a:off x="1649135" y="2714426"/>
            <a:ext cx="410369" cy="492443"/>
          </a:xfrm>
          <a:prstGeom prst="rect">
            <a:avLst/>
          </a:prstGeom>
          <a:noFill/>
        </p:spPr>
        <p:txBody>
          <a:bodyPr wrap="none" lIns="0" tIns="0" rIns="0" bIns="0" rtlCol="0">
            <a:noAutofit/>
          </a:bodyPr>
          <a:lstStyle/>
          <a:p>
            <a:pPr algn="l"/>
            <a:r>
              <a:rPr lang="zh-CN" altLang="en-US" sz="1600" b="0" i="0" dirty="0">
                <a:solidFill>
                  <a:schemeClr val="bg1"/>
                </a:solidFill>
                <a:effectLst/>
                <a:ea typeface="Microsoft YaHei" panose="020B0503020204020204" pitchFamily="34" charset="-122"/>
                <a:cs typeface="+mn-ea"/>
                <a:sym typeface="+mn-lt"/>
              </a:rPr>
              <a:t>德能</a:t>
            </a:r>
            <a:endParaRPr lang="en-US" altLang="zh-CN" sz="1600" b="0" i="0" dirty="0">
              <a:solidFill>
                <a:schemeClr val="bg1"/>
              </a:solidFill>
              <a:effectLst/>
              <a:ea typeface="Microsoft YaHei" panose="020B0503020204020204" pitchFamily="34" charset="-122"/>
              <a:cs typeface="+mn-ea"/>
              <a:sym typeface="+mn-lt"/>
            </a:endParaRPr>
          </a:p>
          <a:p>
            <a:pPr algn="l"/>
            <a:r>
              <a:rPr lang="zh-CN" altLang="en-US" sz="1600" b="0" i="0" dirty="0">
                <a:solidFill>
                  <a:schemeClr val="bg1"/>
                </a:solidFill>
                <a:effectLst/>
                <a:ea typeface="Microsoft YaHei" panose="020B0503020204020204" pitchFamily="34" charset="-122"/>
                <a:cs typeface="+mn-ea"/>
                <a:sym typeface="+mn-lt"/>
              </a:rPr>
              <a:t>并进</a:t>
            </a:r>
            <a:endParaRPr lang="zh-CN" altLang="en-US" sz="1600" dirty="0">
              <a:solidFill>
                <a:schemeClr val="bg1"/>
              </a:solidFill>
              <a:ea typeface="Microsoft YaHei" panose="020B0503020204020204" pitchFamily="34" charset="-122"/>
              <a:cs typeface="+mn-ea"/>
              <a:sym typeface="+mn-lt"/>
            </a:endParaRPr>
          </a:p>
        </p:txBody>
      </p:sp>
      <p:sp>
        <p:nvSpPr>
          <p:cNvPr id="34" name="椭圆 33">
            <a:extLst>
              <a:ext uri="{FF2B5EF4-FFF2-40B4-BE49-F238E27FC236}">
                <a16:creationId xmlns:a16="http://schemas.microsoft.com/office/drawing/2014/main" id="{A2BAA3DA-3BD7-4BB4-8D04-E2374B47E660}"/>
              </a:ext>
            </a:extLst>
          </p:cNvPr>
          <p:cNvSpPr/>
          <p:nvPr/>
        </p:nvSpPr>
        <p:spPr>
          <a:xfrm>
            <a:off x="3016779" y="2506758"/>
            <a:ext cx="907778" cy="907778"/>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5" name="文本框 34">
            <a:extLst>
              <a:ext uri="{FF2B5EF4-FFF2-40B4-BE49-F238E27FC236}">
                <a16:creationId xmlns:a16="http://schemas.microsoft.com/office/drawing/2014/main" id="{668E2CBC-4DEC-4B33-9BF2-9799F1588221}"/>
              </a:ext>
            </a:extLst>
          </p:cNvPr>
          <p:cNvSpPr txBox="1"/>
          <p:nvPr/>
        </p:nvSpPr>
        <p:spPr>
          <a:xfrm>
            <a:off x="3265484" y="2714426"/>
            <a:ext cx="410369" cy="492443"/>
          </a:xfrm>
          <a:prstGeom prst="rect">
            <a:avLst/>
          </a:prstGeom>
          <a:noFill/>
        </p:spPr>
        <p:txBody>
          <a:bodyPr wrap="none" lIns="0" tIns="0" rIns="0" bIns="0" rtlCol="0">
            <a:noAutofit/>
          </a:bodyPr>
          <a:lstStyle/>
          <a:p>
            <a:pPr algn="l"/>
            <a:r>
              <a:rPr lang="zh-CN" altLang="en-US" sz="1600" b="0" i="0" dirty="0">
                <a:solidFill>
                  <a:schemeClr val="bg1"/>
                </a:solidFill>
                <a:effectLst/>
                <a:ea typeface="Microsoft YaHei" panose="020B0503020204020204" pitchFamily="34" charset="-122"/>
                <a:cs typeface="+mn-ea"/>
                <a:sym typeface="+mn-lt"/>
              </a:rPr>
              <a:t>勇毅</a:t>
            </a:r>
            <a:endParaRPr lang="en-US" altLang="zh-CN" sz="1600" b="0" i="0" dirty="0">
              <a:solidFill>
                <a:schemeClr val="bg1"/>
              </a:solidFill>
              <a:effectLst/>
              <a:ea typeface="Microsoft YaHei" panose="020B0503020204020204" pitchFamily="34" charset="-122"/>
              <a:cs typeface="+mn-ea"/>
              <a:sym typeface="+mn-lt"/>
            </a:endParaRPr>
          </a:p>
          <a:p>
            <a:pPr algn="l"/>
            <a:r>
              <a:rPr lang="zh-CN" altLang="en-US" sz="1600" b="0" i="0" dirty="0">
                <a:solidFill>
                  <a:schemeClr val="bg1"/>
                </a:solidFill>
                <a:effectLst/>
                <a:ea typeface="Microsoft YaHei" panose="020B0503020204020204" pitchFamily="34" charset="-122"/>
                <a:cs typeface="+mn-ea"/>
                <a:sym typeface="+mn-lt"/>
              </a:rPr>
              <a:t>翔远</a:t>
            </a:r>
            <a:endParaRPr lang="en-US" altLang="zh-CN" sz="1600" dirty="0">
              <a:solidFill>
                <a:schemeClr val="bg1"/>
              </a:solidFill>
              <a:ea typeface="Microsoft YaHei" panose="020B0503020204020204" pitchFamily="34" charset="-122"/>
              <a:cs typeface="+mn-ea"/>
              <a:sym typeface="+mn-lt"/>
            </a:endParaRPr>
          </a:p>
        </p:txBody>
      </p:sp>
      <p:sp>
        <p:nvSpPr>
          <p:cNvPr id="37" name="椭圆 36">
            <a:extLst>
              <a:ext uri="{FF2B5EF4-FFF2-40B4-BE49-F238E27FC236}">
                <a16:creationId xmlns:a16="http://schemas.microsoft.com/office/drawing/2014/main" id="{5046AA18-8ABB-49F7-B61D-947DBAE8F64F}"/>
              </a:ext>
            </a:extLst>
          </p:cNvPr>
          <p:cNvSpPr/>
          <p:nvPr/>
        </p:nvSpPr>
        <p:spPr>
          <a:xfrm>
            <a:off x="2208605" y="2506758"/>
            <a:ext cx="907778" cy="907778"/>
          </a:xfrm>
          <a:prstGeom prst="ellipse">
            <a:avLst/>
          </a:prstGeom>
          <a:gradFill>
            <a:gsLst>
              <a:gs pos="0">
                <a:schemeClr val="accent1">
                  <a:lumMod val="60000"/>
                  <a:lumOff val="40000"/>
                </a:schemeClr>
              </a:gs>
              <a:gs pos="67000">
                <a:schemeClr val="accent1"/>
              </a:gs>
            </a:gsLst>
            <a:lin ang="2700000" scaled="1"/>
          </a:gra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38" name="文本框 37">
            <a:extLst>
              <a:ext uri="{FF2B5EF4-FFF2-40B4-BE49-F238E27FC236}">
                <a16:creationId xmlns:a16="http://schemas.microsoft.com/office/drawing/2014/main" id="{DE0ECB17-7205-4E88-A8CF-5A2782F0C147}"/>
              </a:ext>
            </a:extLst>
          </p:cNvPr>
          <p:cNvSpPr txBox="1"/>
          <p:nvPr/>
        </p:nvSpPr>
        <p:spPr>
          <a:xfrm>
            <a:off x="2457310" y="2714426"/>
            <a:ext cx="410369" cy="492443"/>
          </a:xfrm>
          <a:prstGeom prst="rect">
            <a:avLst/>
          </a:prstGeom>
          <a:noFill/>
        </p:spPr>
        <p:txBody>
          <a:bodyPr wrap="none" lIns="0" tIns="0" rIns="0" bIns="0" rtlCol="0">
            <a:noAutofit/>
          </a:bodyPr>
          <a:lstStyle/>
          <a:p>
            <a:pPr algn="l"/>
            <a:r>
              <a:rPr lang="zh-CN" altLang="en-US" sz="1600" dirty="0">
                <a:solidFill>
                  <a:schemeClr val="bg1"/>
                </a:solidFill>
                <a:ea typeface="Microsoft YaHei" panose="020B0503020204020204" pitchFamily="34" charset="-122"/>
                <a:cs typeface="+mn-ea"/>
                <a:sym typeface="+mn-lt"/>
              </a:rPr>
              <a:t>校风</a:t>
            </a:r>
            <a:endParaRPr lang="en-US" altLang="zh-CN" sz="1600" dirty="0">
              <a:solidFill>
                <a:schemeClr val="bg1"/>
              </a:solidFill>
              <a:ea typeface="Microsoft YaHei" panose="020B0503020204020204" pitchFamily="34" charset="-122"/>
              <a:cs typeface="+mn-ea"/>
              <a:sym typeface="+mn-lt"/>
            </a:endParaRPr>
          </a:p>
          <a:p>
            <a:pPr algn="l"/>
            <a:r>
              <a:rPr lang="zh-CN" altLang="en-US" sz="1600" dirty="0">
                <a:solidFill>
                  <a:schemeClr val="bg1"/>
                </a:solidFill>
                <a:ea typeface="Microsoft YaHei" panose="020B0503020204020204" pitchFamily="34" charset="-122"/>
                <a:cs typeface="+mn-ea"/>
                <a:sym typeface="+mn-lt"/>
              </a:rPr>
              <a:t>校训</a:t>
            </a:r>
            <a:endParaRPr lang="en-US" altLang="zh-CN" sz="1600" dirty="0">
              <a:solidFill>
                <a:schemeClr val="bg1"/>
              </a:solidFill>
              <a:ea typeface="Microsoft YaHei" panose="020B0503020204020204" pitchFamily="34" charset="-122"/>
              <a:cs typeface="+mn-ea"/>
              <a:sym typeface="+mn-lt"/>
            </a:endParaRPr>
          </a:p>
        </p:txBody>
      </p:sp>
      <p:sp>
        <p:nvSpPr>
          <p:cNvPr id="39" name="文本框 38">
            <a:extLst>
              <a:ext uri="{FF2B5EF4-FFF2-40B4-BE49-F238E27FC236}">
                <a16:creationId xmlns:a16="http://schemas.microsoft.com/office/drawing/2014/main" id="{3960655A-8CD5-42C2-B43F-E5B183B92945}"/>
              </a:ext>
            </a:extLst>
          </p:cNvPr>
          <p:cNvSpPr txBox="1"/>
          <p:nvPr/>
        </p:nvSpPr>
        <p:spPr>
          <a:xfrm>
            <a:off x="669465" y="5496364"/>
            <a:ext cx="4090864" cy="638445"/>
          </a:xfrm>
          <a:prstGeom prst="rect">
            <a:avLst/>
          </a:prstGeom>
          <a:noFill/>
        </p:spPr>
        <p:txBody>
          <a:bodyPr wrap="none" lIns="0" tIns="0" rIns="0" bIns="0" rtlCol="0">
            <a:noAutofit/>
          </a:bodyPr>
          <a:lstStyle/>
          <a:p>
            <a:pPr algn="ctr">
              <a:lnSpc>
                <a:spcPct val="130000"/>
              </a:lnSpc>
            </a:pPr>
            <a:r>
              <a:rPr lang="zh-CN" altLang="en-US" sz="1100" dirty="0">
                <a:solidFill>
                  <a:schemeClr val="accent1"/>
                </a:solidFill>
                <a:ea typeface="Microsoft YaHei" panose="020B0503020204020204" pitchFamily="34" charset="-122"/>
                <a:cs typeface="+mn-ea"/>
                <a:sym typeface="+mn-lt"/>
              </a:rPr>
              <a:t>学校始终坚持以“立足航空、明德育人、求实拓新、</a:t>
            </a:r>
            <a:endParaRPr lang="en-US" altLang="zh-CN" sz="1100" dirty="0">
              <a:solidFill>
                <a:schemeClr val="accent1"/>
              </a:solidFill>
              <a:ea typeface="Microsoft YaHei" panose="020B0503020204020204" pitchFamily="34" charset="-122"/>
              <a:cs typeface="+mn-ea"/>
              <a:sym typeface="+mn-lt"/>
            </a:endParaRPr>
          </a:p>
          <a:p>
            <a:pPr algn="ctr">
              <a:lnSpc>
                <a:spcPct val="130000"/>
              </a:lnSpc>
            </a:pPr>
            <a:r>
              <a:rPr lang="zh-CN" altLang="en-US" sz="1100" dirty="0">
                <a:solidFill>
                  <a:schemeClr val="accent1"/>
                </a:solidFill>
                <a:ea typeface="Microsoft YaHei" panose="020B0503020204020204" pitchFamily="34" charset="-122"/>
                <a:cs typeface="+mn-ea"/>
                <a:sym typeface="+mn-lt"/>
              </a:rPr>
              <a:t>志在卓越”为办学宗旨培养了</a:t>
            </a:r>
            <a:r>
              <a:rPr lang="en-US" altLang="zh-CN" sz="1100" dirty="0">
                <a:solidFill>
                  <a:schemeClr val="accent1"/>
                </a:solidFill>
                <a:ea typeface="Microsoft YaHei" panose="020B0503020204020204" pitchFamily="34" charset="-122"/>
                <a:cs typeface="+mn-ea"/>
                <a:sym typeface="+mn-lt"/>
              </a:rPr>
              <a:t>12</a:t>
            </a:r>
            <a:r>
              <a:rPr lang="zh-CN" altLang="en-US" sz="1100" dirty="0">
                <a:solidFill>
                  <a:schemeClr val="accent1"/>
                </a:solidFill>
                <a:ea typeface="Microsoft YaHei" panose="020B0503020204020204" pitchFamily="34" charset="-122"/>
                <a:cs typeface="+mn-ea"/>
                <a:sym typeface="+mn-lt"/>
              </a:rPr>
              <a:t>万余名被用人单位评价为</a:t>
            </a:r>
            <a:endParaRPr lang="en-US" altLang="zh-CN" sz="1100" dirty="0">
              <a:solidFill>
                <a:schemeClr val="accent1"/>
              </a:solidFill>
              <a:ea typeface="Microsoft YaHei" panose="020B0503020204020204" pitchFamily="34" charset="-122"/>
              <a:cs typeface="+mn-ea"/>
              <a:sym typeface="+mn-lt"/>
            </a:endParaRPr>
          </a:p>
          <a:p>
            <a:pPr algn="ctr">
              <a:lnSpc>
                <a:spcPct val="130000"/>
              </a:lnSpc>
            </a:pPr>
            <a:r>
              <a:rPr lang="zh-CN" altLang="en-US" sz="1100" dirty="0">
                <a:solidFill>
                  <a:schemeClr val="accent1"/>
                </a:solidFill>
                <a:ea typeface="Microsoft YaHei" panose="020B0503020204020204" pitchFamily="34" charset="-122"/>
                <a:cs typeface="+mn-ea"/>
                <a:sym typeface="+mn-lt"/>
              </a:rPr>
              <a:t>“用得上、留得住、干得好”“务实、踏实、忠实”的合格毕业生</a:t>
            </a:r>
          </a:p>
        </p:txBody>
      </p:sp>
      <p:sp>
        <p:nvSpPr>
          <p:cNvPr id="40" name="Rounded Rectangle 9+">
            <a:extLst>
              <a:ext uri="{FF2B5EF4-FFF2-40B4-BE49-F238E27FC236}">
                <a16:creationId xmlns:a16="http://schemas.microsoft.com/office/drawing/2014/main" id="{DFDA1D1B-8EDB-433B-8CDE-2532DB2D2AC2}"/>
              </a:ext>
            </a:extLst>
          </p:cNvPr>
          <p:cNvSpPr/>
          <p:nvPr/>
        </p:nvSpPr>
        <p:spPr>
          <a:xfrm>
            <a:off x="4999260" y="1590676"/>
            <a:ext cx="6365810" cy="4675747"/>
          </a:xfrm>
          <a:prstGeom prst="roundRect">
            <a:avLst>
              <a:gd name="adj" fmla="val 3863"/>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Microsoft YaHei" panose="020B0503020204020204" pitchFamily="34" charset="-122"/>
              <a:cs typeface="+mn-ea"/>
              <a:sym typeface="+mn-lt"/>
            </a:endParaRPr>
          </a:p>
        </p:txBody>
      </p:sp>
      <p:sp>
        <p:nvSpPr>
          <p:cNvPr id="41" name="文本框 40">
            <a:extLst>
              <a:ext uri="{FF2B5EF4-FFF2-40B4-BE49-F238E27FC236}">
                <a16:creationId xmlns:a16="http://schemas.microsoft.com/office/drawing/2014/main" id="{353AC4DF-A6EE-4908-8698-1A706B7E5536}"/>
              </a:ext>
            </a:extLst>
          </p:cNvPr>
          <p:cNvSpPr txBox="1"/>
          <p:nvPr/>
        </p:nvSpPr>
        <p:spPr>
          <a:xfrm>
            <a:off x="6142792" y="1907242"/>
            <a:ext cx="1567250" cy="400110"/>
          </a:xfrm>
          <a:prstGeom prst="rect">
            <a:avLst/>
          </a:prstGeom>
          <a:noFill/>
        </p:spPr>
        <p:txBody>
          <a:bodyPr wrap="square" rtlCol="0">
            <a:noAutofit/>
          </a:bodyPr>
          <a:lstStyle>
            <a:defPPr>
              <a:defRPr lang="zh-CN"/>
            </a:defPPr>
            <a:lvl1pPr>
              <a:lnSpc>
                <a:spcPct val="130000"/>
              </a:lnSpc>
              <a:defRPr sz="16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nSpc>
                <a:spcPct val="100000"/>
              </a:lnSpc>
            </a:pPr>
            <a:r>
              <a:rPr lang="zh-CN" altLang="en-US" sz="2000" dirty="0">
                <a:latin typeface="+mn-lt"/>
                <a:ea typeface="Microsoft YaHei" panose="020B0503020204020204" pitchFamily="34" charset="-122"/>
                <a:cs typeface="+mn-ea"/>
                <a:sym typeface="+mn-lt"/>
              </a:rPr>
              <a:t>学校概况</a:t>
            </a:r>
          </a:p>
        </p:txBody>
      </p:sp>
      <p:sp>
        <p:nvSpPr>
          <p:cNvPr id="42" name="文本框 41">
            <a:extLst>
              <a:ext uri="{FF2B5EF4-FFF2-40B4-BE49-F238E27FC236}">
                <a16:creationId xmlns:a16="http://schemas.microsoft.com/office/drawing/2014/main" id="{914E4F3D-1707-4436-889F-194B01A285FD}"/>
              </a:ext>
            </a:extLst>
          </p:cNvPr>
          <p:cNvSpPr txBox="1"/>
          <p:nvPr/>
        </p:nvSpPr>
        <p:spPr>
          <a:xfrm>
            <a:off x="6142792" y="2250739"/>
            <a:ext cx="4821733" cy="853182"/>
          </a:xfrm>
          <a:prstGeom prst="rect">
            <a:avLst/>
          </a:prstGeom>
          <a:noFill/>
        </p:spPr>
        <p:txBody>
          <a:bodyPr wrap="square" rtlCol="0">
            <a:noAutofit/>
          </a:bodyPr>
          <a:lstStyle/>
          <a:p>
            <a:pPr>
              <a:lnSpc>
                <a:spcPct val="120000"/>
              </a:lnSpc>
            </a:pPr>
            <a:r>
              <a:rPr lang="zh-CN" altLang="en-US" sz="1400" b="0" i="0" dirty="0">
                <a:solidFill>
                  <a:srgbClr val="333333"/>
                </a:solidFill>
                <a:effectLst/>
                <a:ea typeface="Microsoft YaHei" panose="020B0503020204020204" pitchFamily="34" charset="-122"/>
                <a:cs typeface="+mn-ea"/>
                <a:sym typeface="+mn-lt"/>
              </a:rPr>
              <a:t>始建于</a:t>
            </a:r>
            <a:r>
              <a:rPr lang="en-US" altLang="zh-CN" sz="1400" b="0" i="0" dirty="0">
                <a:solidFill>
                  <a:srgbClr val="333333"/>
                </a:solidFill>
                <a:effectLst/>
                <a:ea typeface="Microsoft YaHei" panose="020B0503020204020204" pitchFamily="34" charset="-122"/>
                <a:cs typeface="+mn-ea"/>
                <a:sym typeface="+mn-lt"/>
              </a:rPr>
              <a:t>1952</a:t>
            </a:r>
            <a:r>
              <a:rPr lang="zh-CN" altLang="en-US" sz="1400" b="0" i="0" dirty="0">
                <a:solidFill>
                  <a:srgbClr val="333333"/>
                </a:solidFill>
                <a:effectLst/>
                <a:ea typeface="Microsoft YaHei" panose="020B0503020204020204" pitchFamily="34" charset="-122"/>
                <a:cs typeface="+mn-ea"/>
                <a:sym typeface="+mn-lt"/>
              </a:rPr>
              <a:t>年，学校现已建设成为以航空宇航为特色，以工为主，工、理、文、经、管、艺等学科协调发展的多科性高等院校</a:t>
            </a:r>
            <a:endParaRPr lang="zh-CN" altLang="en-US" sz="1400" dirty="0">
              <a:solidFill>
                <a:schemeClr val="tx1">
                  <a:lumMod val="75000"/>
                  <a:lumOff val="25000"/>
                </a:schemeClr>
              </a:solidFill>
              <a:ea typeface="Microsoft YaHei" panose="020B0503020204020204" pitchFamily="34" charset="-122"/>
              <a:cs typeface="+mn-ea"/>
              <a:sym typeface="+mn-lt"/>
            </a:endParaRPr>
          </a:p>
        </p:txBody>
      </p:sp>
      <p:sp>
        <p:nvSpPr>
          <p:cNvPr id="43" name="文本框 42">
            <a:extLst>
              <a:ext uri="{FF2B5EF4-FFF2-40B4-BE49-F238E27FC236}">
                <a16:creationId xmlns:a16="http://schemas.microsoft.com/office/drawing/2014/main" id="{2F1EE71A-769D-4435-975D-4FC7BD5F4419}"/>
              </a:ext>
            </a:extLst>
          </p:cNvPr>
          <p:cNvSpPr txBox="1"/>
          <p:nvPr/>
        </p:nvSpPr>
        <p:spPr>
          <a:xfrm>
            <a:off x="6142791" y="3244682"/>
            <a:ext cx="2491162" cy="400110"/>
          </a:xfrm>
          <a:prstGeom prst="rect">
            <a:avLst/>
          </a:prstGeom>
          <a:noFill/>
        </p:spPr>
        <p:txBody>
          <a:bodyPr wrap="square" rtlCol="0">
            <a:noAutofit/>
          </a:bodyPr>
          <a:lstStyle>
            <a:defPPr>
              <a:defRPr lang="zh-CN"/>
            </a:defPPr>
            <a:lvl1pPr>
              <a:lnSpc>
                <a:spcPct val="130000"/>
              </a:lnSpc>
              <a:defRPr sz="16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nSpc>
                <a:spcPct val="100000"/>
              </a:lnSpc>
            </a:pPr>
            <a:r>
              <a:rPr lang="zh-CN" altLang="en-US" sz="2000" dirty="0">
                <a:latin typeface="+mn-lt"/>
                <a:ea typeface="Microsoft YaHei" panose="020B0503020204020204" pitchFamily="34" charset="-122"/>
                <a:cs typeface="+mn-ea"/>
                <a:sym typeface="+mn-lt"/>
              </a:rPr>
              <a:t>建设高校</a:t>
            </a:r>
          </a:p>
        </p:txBody>
      </p:sp>
      <p:sp>
        <p:nvSpPr>
          <p:cNvPr id="44" name="文本框 43">
            <a:extLst>
              <a:ext uri="{FF2B5EF4-FFF2-40B4-BE49-F238E27FC236}">
                <a16:creationId xmlns:a16="http://schemas.microsoft.com/office/drawing/2014/main" id="{9CE12725-83B1-49F4-8C4C-5D7CDB729984}"/>
              </a:ext>
            </a:extLst>
          </p:cNvPr>
          <p:cNvSpPr txBox="1"/>
          <p:nvPr/>
        </p:nvSpPr>
        <p:spPr>
          <a:xfrm>
            <a:off x="6142791" y="4522278"/>
            <a:ext cx="1729175" cy="400110"/>
          </a:xfrm>
          <a:prstGeom prst="rect">
            <a:avLst/>
          </a:prstGeom>
          <a:noFill/>
        </p:spPr>
        <p:txBody>
          <a:bodyPr wrap="square" rtlCol="0">
            <a:noAutofit/>
          </a:bodyPr>
          <a:lstStyle>
            <a:defPPr>
              <a:defRPr lang="zh-CN"/>
            </a:defPPr>
            <a:lvl1pPr>
              <a:lnSpc>
                <a:spcPct val="130000"/>
              </a:lnSpc>
              <a:defRPr sz="16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nSpc>
                <a:spcPct val="100000"/>
              </a:lnSpc>
            </a:pPr>
            <a:r>
              <a:rPr lang="zh-CN" altLang="en-US" sz="2000" dirty="0">
                <a:latin typeface="+mn-lt"/>
                <a:ea typeface="Microsoft YaHei" panose="020B0503020204020204" pitchFamily="34" charset="-122"/>
                <a:cs typeface="+mn-ea"/>
                <a:sym typeface="+mn-lt"/>
              </a:rPr>
              <a:t>荣誉称号</a:t>
            </a:r>
          </a:p>
        </p:txBody>
      </p:sp>
      <p:sp>
        <p:nvSpPr>
          <p:cNvPr id="45" name="文本框 44">
            <a:extLst>
              <a:ext uri="{FF2B5EF4-FFF2-40B4-BE49-F238E27FC236}">
                <a16:creationId xmlns:a16="http://schemas.microsoft.com/office/drawing/2014/main" id="{14906C89-EC42-4EE6-8292-212BBA85512E}"/>
              </a:ext>
            </a:extLst>
          </p:cNvPr>
          <p:cNvSpPr txBox="1"/>
          <p:nvPr/>
        </p:nvSpPr>
        <p:spPr>
          <a:xfrm>
            <a:off x="6142792" y="4865775"/>
            <a:ext cx="4821733" cy="594650"/>
          </a:xfrm>
          <a:prstGeom prst="rect">
            <a:avLst/>
          </a:prstGeom>
          <a:noFill/>
        </p:spPr>
        <p:txBody>
          <a:bodyPr wrap="square" rtlCol="0">
            <a:noAutofit/>
          </a:bodyPr>
          <a:lstStyle/>
          <a:p>
            <a:pPr>
              <a:lnSpc>
                <a:spcPct val="120000"/>
              </a:lnSpc>
            </a:pPr>
            <a:r>
              <a:rPr lang="zh-CN" altLang="en-US" sz="1400" b="0" i="0" dirty="0">
                <a:solidFill>
                  <a:srgbClr val="333333"/>
                </a:solidFill>
                <a:effectLst/>
                <a:ea typeface="Microsoft YaHei" panose="020B0503020204020204" pitchFamily="34" charset="-122"/>
                <a:cs typeface="+mn-ea"/>
                <a:sym typeface="+mn-lt"/>
              </a:rPr>
              <a:t>学校先后获评全国先进基层党组织、全国模范职工之家、全国优秀易班共建高校等荣誉称号</a:t>
            </a:r>
            <a:endParaRPr lang="zh-CN" altLang="en-US" sz="1400" dirty="0">
              <a:solidFill>
                <a:schemeClr val="tx1">
                  <a:lumMod val="75000"/>
                  <a:lumOff val="25000"/>
                </a:schemeClr>
              </a:solidFill>
              <a:ea typeface="Microsoft YaHei" panose="020B0503020204020204" pitchFamily="34" charset="-122"/>
              <a:cs typeface="+mn-ea"/>
              <a:sym typeface="+mn-lt"/>
            </a:endParaRPr>
          </a:p>
        </p:txBody>
      </p:sp>
      <p:sp>
        <p:nvSpPr>
          <p:cNvPr id="46" name="文本框 45">
            <a:extLst>
              <a:ext uri="{FF2B5EF4-FFF2-40B4-BE49-F238E27FC236}">
                <a16:creationId xmlns:a16="http://schemas.microsoft.com/office/drawing/2014/main" id="{9326131D-57F2-4634-B2D4-25B0892B57A9}"/>
              </a:ext>
            </a:extLst>
          </p:cNvPr>
          <p:cNvSpPr txBox="1"/>
          <p:nvPr/>
        </p:nvSpPr>
        <p:spPr>
          <a:xfrm>
            <a:off x="6142792" y="3605509"/>
            <a:ext cx="4821734" cy="594650"/>
          </a:xfrm>
          <a:prstGeom prst="rect">
            <a:avLst/>
          </a:prstGeom>
          <a:noFill/>
        </p:spPr>
        <p:txBody>
          <a:bodyPr wrap="square" rtlCol="0">
            <a:noAutofit/>
          </a:bodyPr>
          <a:lstStyle/>
          <a:p>
            <a:pPr>
              <a:lnSpc>
                <a:spcPct val="120000"/>
              </a:lnSpc>
            </a:pPr>
            <a:r>
              <a:rPr lang="zh-CN" altLang="en-US" sz="1400" b="0" i="0" dirty="0">
                <a:solidFill>
                  <a:srgbClr val="333333"/>
                </a:solidFill>
                <a:effectLst/>
                <a:ea typeface="Microsoft YaHei" panose="020B0503020204020204" pitchFamily="34" charset="-122"/>
                <a:cs typeface="+mn-ea"/>
                <a:sym typeface="+mn-lt"/>
              </a:rPr>
              <a:t>辽宁省人民政府与教育部、中国航空工业集团公司三方共建高校，是辽宁省人民政府与国家国防科工局共建高校</a:t>
            </a:r>
            <a:endParaRPr lang="zh-CN" altLang="en-US" sz="1400" dirty="0">
              <a:solidFill>
                <a:schemeClr val="tx1">
                  <a:lumMod val="75000"/>
                  <a:lumOff val="25000"/>
                </a:schemeClr>
              </a:solidFill>
              <a:ea typeface="Microsoft YaHei" panose="020B0503020204020204" pitchFamily="34" charset="-122"/>
              <a:cs typeface="+mn-ea"/>
              <a:sym typeface="+mn-lt"/>
            </a:endParaRPr>
          </a:p>
        </p:txBody>
      </p:sp>
      <p:sp>
        <p:nvSpPr>
          <p:cNvPr id="48" name="矩形: 圆角 47">
            <a:extLst>
              <a:ext uri="{FF2B5EF4-FFF2-40B4-BE49-F238E27FC236}">
                <a16:creationId xmlns:a16="http://schemas.microsoft.com/office/drawing/2014/main" id="{0E9717CA-732F-4A86-A07C-5FF48776DBAF}"/>
              </a:ext>
            </a:extLst>
          </p:cNvPr>
          <p:cNvSpPr/>
          <p:nvPr/>
        </p:nvSpPr>
        <p:spPr>
          <a:xfrm>
            <a:off x="5399972" y="3331934"/>
            <a:ext cx="720000" cy="720000"/>
          </a:xfrm>
          <a:prstGeom prst="roundRect">
            <a:avLst>
              <a:gd name="adj" fmla="val 12728"/>
            </a:avLst>
          </a:pr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ea typeface="Microsoft YaHei" panose="020B0503020204020204" pitchFamily="34" charset="-122"/>
              <a:cs typeface="+mn-ea"/>
              <a:sym typeface="+mn-lt"/>
            </a:endParaRPr>
          </a:p>
        </p:txBody>
      </p:sp>
      <p:sp>
        <p:nvSpPr>
          <p:cNvPr id="49" name="图形 77">
            <a:extLst>
              <a:ext uri="{FF2B5EF4-FFF2-40B4-BE49-F238E27FC236}">
                <a16:creationId xmlns:a16="http://schemas.microsoft.com/office/drawing/2014/main" id="{7B06A850-35A7-4424-A78F-B982A296F3F2}"/>
              </a:ext>
            </a:extLst>
          </p:cNvPr>
          <p:cNvSpPr/>
          <p:nvPr/>
        </p:nvSpPr>
        <p:spPr>
          <a:xfrm>
            <a:off x="5595681" y="3480416"/>
            <a:ext cx="328582" cy="423036"/>
          </a:xfrm>
          <a:custGeom>
            <a:avLst/>
            <a:gdLst>
              <a:gd name="connsiteX0" fmla="*/ 236741 w 473483"/>
              <a:gd name="connsiteY0" fmla="*/ 569311 h 609587"/>
              <a:gd name="connsiteX1" fmla="*/ 323022 w 473483"/>
              <a:gd name="connsiteY1" fmla="*/ 570894 h 609587"/>
              <a:gd name="connsiteX2" fmla="*/ 361503 w 473483"/>
              <a:gd name="connsiteY2" fmla="*/ 573251 h 609587"/>
              <a:gd name="connsiteX3" fmla="*/ 362166 w 473483"/>
              <a:gd name="connsiteY3" fmla="*/ 574799 h 609587"/>
              <a:gd name="connsiteX4" fmla="*/ 372731 w 473483"/>
              <a:gd name="connsiteY4" fmla="*/ 579329 h 609587"/>
              <a:gd name="connsiteX5" fmla="*/ 383320 w 473483"/>
              <a:gd name="connsiteY5" fmla="*/ 574799 h 609587"/>
              <a:gd name="connsiteX6" fmla="*/ 383409 w 473483"/>
              <a:gd name="connsiteY6" fmla="*/ 574592 h 609587"/>
              <a:gd name="connsiteX7" fmla="*/ 393480 w 473483"/>
              <a:gd name="connsiteY7" fmla="*/ 575209 h 609587"/>
              <a:gd name="connsiteX8" fmla="*/ 458404 w 473483"/>
              <a:gd name="connsiteY8" fmla="*/ 589449 h 609587"/>
              <a:gd name="connsiteX9" fmla="*/ 236741 w 473483"/>
              <a:gd name="connsiteY9" fmla="*/ 609587 h 609587"/>
              <a:gd name="connsiteX10" fmla="*/ 15078 w 473483"/>
              <a:gd name="connsiteY10" fmla="*/ 589449 h 609587"/>
              <a:gd name="connsiteX11" fmla="*/ 80002 w 473483"/>
              <a:gd name="connsiteY11" fmla="*/ 575209 h 609587"/>
              <a:gd name="connsiteX12" fmla="*/ 90074 w 473483"/>
              <a:gd name="connsiteY12" fmla="*/ 574592 h 609587"/>
              <a:gd name="connsiteX13" fmla="*/ 90163 w 473483"/>
              <a:gd name="connsiteY13" fmla="*/ 574799 h 609587"/>
              <a:gd name="connsiteX14" fmla="*/ 100752 w 473483"/>
              <a:gd name="connsiteY14" fmla="*/ 579329 h 609587"/>
              <a:gd name="connsiteX15" fmla="*/ 111317 w 473483"/>
              <a:gd name="connsiteY15" fmla="*/ 574799 h 609587"/>
              <a:gd name="connsiteX16" fmla="*/ 111980 w 473483"/>
              <a:gd name="connsiteY16" fmla="*/ 573250 h 609587"/>
              <a:gd name="connsiteX17" fmla="*/ 150460 w 473483"/>
              <a:gd name="connsiteY17" fmla="*/ 570894 h 609587"/>
              <a:gd name="connsiteX18" fmla="*/ 236741 w 473483"/>
              <a:gd name="connsiteY18" fmla="*/ 569311 h 609587"/>
              <a:gd name="connsiteX19" fmla="*/ 357637 w 473483"/>
              <a:gd name="connsiteY19" fmla="*/ 533995 h 609587"/>
              <a:gd name="connsiteX20" fmla="*/ 387873 w 473483"/>
              <a:gd name="connsiteY20" fmla="*/ 533995 h 609587"/>
              <a:gd name="connsiteX21" fmla="*/ 387873 w 473483"/>
              <a:gd name="connsiteY21" fmla="*/ 564232 h 609587"/>
              <a:gd name="connsiteX22" fmla="*/ 383409 w 473483"/>
              <a:gd name="connsiteY22" fmla="*/ 574592 h 609587"/>
              <a:gd name="connsiteX23" fmla="*/ 361503 w 473483"/>
              <a:gd name="connsiteY23" fmla="*/ 573251 h 609587"/>
              <a:gd name="connsiteX24" fmla="*/ 357637 w 473483"/>
              <a:gd name="connsiteY24" fmla="*/ 564232 h 609587"/>
              <a:gd name="connsiteX25" fmla="*/ 85610 w 473483"/>
              <a:gd name="connsiteY25" fmla="*/ 533995 h 609587"/>
              <a:gd name="connsiteX26" fmla="*/ 115846 w 473483"/>
              <a:gd name="connsiteY26" fmla="*/ 533995 h 609587"/>
              <a:gd name="connsiteX27" fmla="*/ 115846 w 473483"/>
              <a:gd name="connsiteY27" fmla="*/ 564232 h 609587"/>
              <a:gd name="connsiteX28" fmla="*/ 111980 w 473483"/>
              <a:gd name="connsiteY28" fmla="*/ 573250 h 609587"/>
              <a:gd name="connsiteX29" fmla="*/ 90074 w 473483"/>
              <a:gd name="connsiteY29" fmla="*/ 574592 h 609587"/>
              <a:gd name="connsiteX30" fmla="*/ 85610 w 473483"/>
              <a:gd name="connsiteY30" fmla="*/ 564232 h 609587"/>
              <a:gd name="connsiteX31" fmla="*/ 115846 w 473483"/>
              <a:gd name="connsiteY31" fmla="*/ 528936 h 609587"/>
              <a:gd name="connsiteX32" fmla="*/ 357637 w 473483"/>
              <a:gd name="connsiteY32" fmla="*/ 528936 h 609587"/>
              <a:gd name="connsiteX33" fmla="*/ 357637 w 473483"/>
              <a:gd name="connsiteY33" fmla="*/ 533995 h 609587"/>
              <a:gd name="connsiteX34" fmla="*/ 115846 w 473483"/>
              <a:gd name="connsiteY34" fmla="*/ 533995 h 609587"/>
              <a:gd name="connsiteX35" fmla="*/ 357637 w 473483"/>
              <a:gd name="connsiteY35" fmla="*/ 523947 h 609587"/>
              <a:gd name="connsiteX36" fmla="*/ 387873 w 473483"/>
              <a:gd name="connsiteY36" fmla="*/ 523947 h 609587"/>
              <a:gd name="connsiteX37" fmla="*/ 387873 w 473483"/>
              <a:gd name="connsiteY37" fmla="*/ 528936 h 609587"/>
              <a:gd name="connsiteX38" fmla="*/ 357637 w 473483"/>
              <a:gd name="connsiteY38" fmla="*/ 528936 h 609587"/>
              <a:gd name="connsiteX39" fmla="*/ 85610 w 473483"/>
              <a:gd name="connsiteY39" fmla="*/ 523947 h 609587"/>
              <a:gd name="connsiteX40" fmla="*/ 115846 w 473483"/>
              <a:gd name="connsiteY40" fmla="*/ 523947 h 609587"/>
              <a:gd name="connsiteX41" fmla="*/ 115846 w 473483"/>
              <a:gd name="connsiteY41" fmla="*/ 528936 h 609587"/>
              <a:gd name="connsiteX42" fmla="*/ 85610 w 473483"/>
              <a:gd name="connsiteY42" fmla="*/ 528936 h 609587"/>
              <a:gd name="connsiteX43" fmla="*/ 372731 w 473483"/>
              <a:gd name="connsiteY43" fmla="*/ 508798 h 609587"/>
              <a:gd name="connsiteX44" fmla="*/ 372733 w 473483"/>
              <a:gd name="connsiteY44" fmla="*/ 508799 h 609587"/>
              <a:gd name="connsiteX45" fmla="*/ 372729 w 473483"/>
              <a:gd name="connsiteY45" fmla="*/ 508799 h 609587"/>
              <a:gd name="connsiteX46" fmla="*/ 100752 w 473483"/>
              <a:gd name="connsiteY46" fmla="*/ 508798 h 609587"/>
              <a:gd name="connsiteX47" fmla="*/ 100754 w 473483"/>
              <a:gd name="connsiteY47" fmla="*/ 508799 h 609587"/>
              <a:gd name="connsiteX48" fmla="*/ 100750 w 473483"/>
              <a:gd name="connsiteY48" fmla="*/ 508799 h 609587"/>
              <a:gd name="connsiteX49" fmla="*/ 132913 w 473483"/>
              <a:gd name="connsiteY49" fmla="*/ 397982 h 609587"/>
              <a:gd name="connsiteX50" fmla="*/ 136914 w 473483"/>
              <a:gd name="connsiteY50" fmla="*/ 397982 h 609587"/>
              <a:gd name="connsiteX51" fmla="*/ 138961 w 473483"/>
              <a:gd name="connsiteY51" fmla="*/ 401030 h 609587"/>
              <a:gd name="connsiteX52" fmla="*/ 162106 w 473483"/>
              <a:gd name="connsiteY52" fmla="*/ 488654 h 609587"/>
              <a:gd name="connsiteX53" fmla="*/ 158106 w 473483"/>
              <a:gd name="connsiteY53" fmla="*/ 494702 h 609587"/>
              <a:gd name="connsiteX54" fmla="*/ 148010 w 473483"/>
              <a:gd name="connsiteY54" fmla="*/ 497750 h 609587"/>
              <a:gd name="connsiteX55" fmla="*/ 141962 w 473483"/>
              <a:gd name="connsiteY55" fmla="*/ 493702 h 609587"/>
              <a:gd name="connsiteX56" fmla="*/ 118817 w 473483"/>
              <a:gd name="connsiteY56" fmla="*/ 406031 h 609587"/>
              <a:gd name="connsiteX57" fmla="*/ 122817 w 473483"/>
              <a:gd name="connsiteY57" fmla="*/ 399983 h 609587"/>
              <a:gd name="connsiteX58" fmla="*/ 85528 w 473483"/>
              <a:gd name="connsiteY58" fmla="*/ 396982 h 609587"/>
              <a:gd name="connsiteX59" fmla="*/ 95625 w 473483"/>
              <a:gd name="connsiteY59" fmla="*/ 396982 h 609587"/>
              <a:gd name="connsiteX60" fmla="*/ 100673 w 473483"/>
              <a:gd name="connsiteY60" fmla="*/ 402030 h 609587"/>
              <a:gd name="connsiteX61" fmla="*/ 100673 w 473483"/>
              <a:gd name="connsiteY61" fmla="*/ 492702 h 609587"/>
              <a:gd name="connsiteX62" fmla="*/ 95625 w 473483"/>
              <a:gd name="connsiteY62" fmla="*/ 497750 h 609587"/>
              <a:gd name="connsiteX63" fmla="*/ 85528 w 473483"/>
              <a:gd name="connsiteY63" fmla="*/ 497750 h 609587"/>
              <a:gd name="connsiteX64" fmla="*/ 80528 w 473483"/>
              <a:gd name="connsiteY64" fmla="*/ 492702 h 609587"/>
              <a:gd name="connsiteX65" fmla="*/ 80528 w 473483"/>
              <a:gd name="connsiteY65" fmla="*/ 402030 h 609587"/>
              <a:gd name="connsiteX66" fmla="*/ 85528 w 473483"/>
              <a:gd name="connsiteY66" fmla="*/ 396982 h 609587"/>
              <a:gd name="connsiteX67" fmla="*/ 131920 w 473483"/>
              <a:gd name="connsiteY67" fmla="*/ 391932 h 609587"/>
              <a:gd name="connsiteX68" fmla="*/ 121825 w 473483"/>
              <a:gd name="connsiteY68" fmla="*/ 394980 h 609587"/>
              <a:gd name="connsiteX69" fmla="*/ 114777 w 473483"/>
              <a:gd name="connsiteY69" fmla="*/ 407028 h 609587"/>
              <a:gd name="connsiteX70" fmla="*/ 137968 w 473483"/>
              <a:gd name="connsiteY70" fmla="*/ 494699 h 609587"/>
              <a:gd name="connsiteX71" fmla="*/ 150063 w 473483"/>
              <a:gd name="connsiteY71" fmla="*/ 501747 h 609587"/>
              <a:gd name="connsiteX72" fmla="*/ 160111 w 473483"/>
              <a:gd name="connsiteY72" fmla="*/ 498747 h 609587"/>
              <a:gd name="connsiteX73" fmla="*/ 167158 w 473483"/>
              <a:gd name="connsiteY73" fmla="*/ 486651 h 609587"/>
              <a:gd name="connsiteX74" fmla="*/ 144015 w 473483"/>
              <a:gd name="connsiteY74" fmla="*/ 398980 h 609587"/>
              <a:gd name="connsiteX75" fmla="*/ 131920 w 473483"/>
              <a:gd name="connsiteY75" fmla="*/ 391932 h 609587"/>
              <a:gd name="connsiteX76" fmla="*/ 85539 w 473483"/>
              <a:gd name="connsiteY76" fmla="*/ 391932 h 609587"/>
              <a:gd name="connsiteX77" fmla="*/ 75491 w 473483"/>
              <a:gd name="connsiteY77" fmla="*/ 402028 h 609587"/>
              <a:gd name="connsiteX78" fmla="*/ 75491 w 473483"/>
              <a:gd name="connsiteY78" fmla="*/ 492699 h 609587"/>
              <a:gd name="connsiteX79" fmla="*/ 85539 w 473483"/>
              <a:gd name="connsiteY79" fmla="*/ 502747 h 609587"/>
              <a:gd name="connsiteX80" fmla="*/ 95634 w 473483"/>
              <a:gd name="connsiteY80" fmla="*/ 502747 h 609587"/>
              <a:gd name="connsiteX81" fmla="*/ 105729 w 473483"/>
              <a:gd name="connsiteY81" fmla="*/ 492699 h 609587"/>
              <a:gd name="connsiteX82" fmla="*/ 105729 w 473483"/>
              <a:gd name="connsiteY82" fmla="*/ 402028 h 609587"/>
              <a:gd name="connsiteX83" fmla="*/ 95634 w 473483"/>
              <a:gd name="connsiteY83" fmla="*/ 391932 h 609587"/>
              <a:gd name="connsiteX84" fmla="*/ 85528 w 473483"/>
              <a:gd name="connsiteY84" fmla="*/ 387887 h 609587"/>
              <a:gd name="connsiteX85" fmla="*/ 95625 w 473483"/>
              <a:gd name="connsiteY85" fmla="*/ 387887 h 609587"/>
              <a:gd name="connsiteX86" fmla="*/ 110721 w 473483"/>
              <a:gd name="connsiteY86" fmla="*/ 399983 h 609587"/>
              <a:gd name="connsiteX87" fmla="*/ 120817 w 473483"/>
              <a:gd name="connsiteY87" fmla="*/ 390934 h 609587"/>
              <a:gd name="connsiteX88" fmla="*/ 130913 w 473483"/>
              <a:gd name="connsiteY88" fmla="*/ 387887 h 609587"/>
              <a:gd name="connsiteX89" fmla="*/ 141962 w 473483"/>
              <a:gd name="connsiteY89" fmla="*/ 388934 h 609587"/>
              <a:gd name="connsiteX90" fmla="*/ 149010 w 473483"/>
              <a:gd name="connsiteY90" fmla="*/ 397982 h 609587"/>
              <a:gd name="connsiteX91" fmla="*/ 172202 w 473483"/>
              <a:gd name="connsiteY91" fmla="*/ 485654 h 609587"/>
              <a:gd name="connsiteX92" fmla="*/ 161106 w 473483"/>
              <a:gd name="connsiteY92" fmla="*/ 503798 h 609587"/>
              <a:gd name="connsiteX93" fmla="*/ 151058 w 473483"/>
              <a:gd name="connsiteY93" fmla="*/ 506798 h 609587"/>
              <a:gd name="connsiteX94" fmla="*/ 132913 w 473483"/>
              <a:gd name="connsiteY94" fmla="*/ 495702 h 609587"/>
              <a:gd name="connsiteX95" fmla="*/ 110721 w 473483"/>
              <a:gd name="connsiteY95" fmla="*/ 412078 h 609587"/>
              <a:gd name="connsiteX96" fmla="*/ 110721 w 473483"/>
              <a:gd name="connsiteY96" fmla="*/ 492702 h 609587"/>
              <a:gd name="connsiteX97" fmla="*/ 95625 w 473483"/>
              <a:gd name="connsiteY97" fmla="*/ 508798 h 609587"/>
              <a:gd name="connsiteX98" fmla="*/ 85528 w 473483"/>
              <a:gd name="connsiteY98" fmla="*/ 508798 h 609587"/>
              <a:gd name="connsiteX99" fmla="*/ 70432 w 473483"/>
              <a:gd name="connsiteY99" fmla="*/ 493702 h 609587"/>
              <a:gd name="connsiteX100" fmla="*/ 70432 w 473483"/>
              <a:gd name="connsiteY100" fmla="*/ 403030 h 609587"/>
              <a:gd name="connsiteX101" fmla="*/ 85528 w 473483"/>
              <a:gd name="connsiteY101" fmla="*/ 387887 h 609587"/>
              <a:gd name="connsiteX102" fmla="*/ 202443 w 473483"/>
              <a:gd name="connsiteY102" fmla="*/ 186400 h 609587"/>
              <a:gd name="connsiteX103" fmla="*/ 208491 w 473483"/>
              <a:gd name="connsiteY103" fmla="*/ 190447 h 609587"/>
              <a:gd name="connsiteX104" fmla="*/ 231636 w 473483"/>
              <a:gd name="connsiteY104" fmla="*/ 278071 h 609587"/>
              <a:gd name="connsiteX105" fmla="*/ 231636 w 473483"/>
              <a:gd name="connsiteY105" fmla="*/ 281400 h 609587"/>
              <a:gd name="connsiteX106" fmla="*/ 230951 w 473483"/>
              <a:gd name="connsiteY106" fmla="*/ 282576 h 609587"/>
              <a:gd name="connsiteX107" fmla="*/ 229726 w 473483"/>
              <a:gd name="connsiteY107" fmla="*/ 283392 h 609587"/>
              <a:gd name="connsiteX108" fmla="*/ 220540 w 473483"/>
              <a:gd name="connsiteY108" fmla="*/ 286165 h 609587"/>
              <a:gd name="connsiteX109" fmla="*/ 215851 w 473483"/>
              <a:gd name="connsiteY109" fmla="*/ 285368 h 609587"/>
              <a:gd name="connsiteX110" fmla="*/ 212491 w 473483"/>
              <a:gd name="connsiteY110" fmla="*/ 283119 h 609587"/>
              <a:gd name="connsiteX111" fmla="*/ 189347 w 473483"/>
              <a:gd name="connsiteY111" fmla="*/ 195448 h 609587"/>
              <a:gd name="connsiteX112" fmla="*/ 193347 w 473483"/>
              <a:gd name="connsiteY112" fmla="*/ 189447 h 609587"/>
              <a:gd name="connsiteX113" fmla="*/ 156058 w 473483"/>
              <a:gd name="connsiteY113" fmla="*/ 186400 h 609587"/>
              <a:gd name="connsiteX114" fmla="*/ 166154 w 473483"/>
              <a:gd name="connsiteY114" fmla="*/ 186400 h 609587"/>
              <a:gd name="connsiteX115" fmla="*/ 171202 w 473483"/>
              <a:gd name="connsiteY115" fmla="*/ 191447 h 609587"/>
              <a:gd name="connsiteX116" fmla="*/ 171202 w 473483"/>
              <a:gd name="connsiteY116" fmla="*/ 282119 h 609587"/>
              <a:gd name="connsiteX117" fmla="*/ 166155 w 473483"/>
              <a:gd name="connsiteY117" fmla="*/ 287166 h 609587"/>
              <a:gd name="connsiteX118" fmla="*/ 156063 w 473483"/>
              <a:gd name="connsiteY118" fmla="*/ 287166 h 609587"/>
              <a:gd name="connsiteX119" fmla="*/ 154809 w 473483"/>
              <a:gd name="connsiteY119" fmla="*/ 285906 h 609587"/>
              <a:gd name="connsiteX120" fmla="*/ 151058 w 473483"/>
              <a:gd name="connsiteY120" fmla="*/ 282119 h 609587"/>
              <a:gd name="connsiteX121" fmla="*/ 151058 w 473483"/>
              <a:gd name="connsiteY121" fmla="*/ 191447 h 609587"/>
              <a:gd name="connsiteX122" fmla="*/ 156058 w 473483"/>
              <a:gd name="connsiteY122" fmla="*/ 186400 h 609587"/>
              <a:gd name="connsiteX123" fmla="*/ 115769 w 473483"/>
              <a:gd name="connsiteY123" fmla="*/ 186400 h 609587"/>
              <a:gd name="connsiteX124" fmla="*/ 125865 w 473483"/>
              <a:gd name="connsiteY124" fmla="*/ 186400 h 609587"/>
              <a:gd name="connsiteX125" fmla="*/ 130913 w 473483"/>
              <a:gd name="connsiteY125" fmla="*/ 191447 h 609587"/>
              <a:gd name="connsiteX126" fmla="*/ 130913 w 473483"/>
              <a:gd name="connsiteY126" fmla="*/ 282101 h 609587"/>
              <a:gd name="connsiteX127" fmla="*/ 127128 w 473483"/>
              <a:gd name="connsiteY127" fmla="*/ 285904 h 609587"/>
              <a:gd name="connsiteX128" fmla="*/ 125866 w 473483"/>
              <a:gd name="connsiteY128" fmla="*/ 287166 h 609587"/>
              <a:gd name="connsiteX129" fmla="*/ 115777 w 473483"/>
              <a:gd name="connsiteY129" fmla="*/ 287166 h 609587"/>
              <a:gd name="connsiteX130" fmla="*/ 110721 w 473483"/>
              <a:gd name="connsiteY130" fmla="*/ 282086 h 609587"/>
              <a:gd name="connsiteX131" fmla="*/ 110721 w 473483"/>
              <a:gd name="connsiteY131" fmla="*/ 191447 h 609587"/>
              <a:gd name="connsiteX132" fmla="*/ 115769 w 473483"/>
              <a:gd name="connsiteY132" fmla="*/ 186400 h 609587"/>
              <a:gd name="connsiteX133" fmla="*/ 115769 w 473483"/>
              <a:gd name="connsiteY133" fmla="*/ 176304 h 609587"/>
              <a:gd name="connsiteX134" fmla="*/ 115776 w 473483"/>
              <a:gd name="connsiteY134" fmla="*/ 176304 h 609587"/>
              <a:gd name="connsiteX135" fmla="*/ 105729 w 473483"/>
              <a:gd name="connsiteY135" fmla="*/ 186399 h 609587"/>
              <a:gd name="connsiteX136" fmla="*/ 105729 w 473483"/>
              <a:gd name="connsiteY136" fmla="*/ 277070 h 609587"/>
              <a:gd name="connsiteX137" fmla="*/ 110721 w 473483"/>
              <a:gd name="connsiteY137" fmla="*/ 282086 h 609587"/>
              <a:gd name="connsiteX138" fmla="*/ 110721 w 473483"/>
              <a:gd name="connsiteY138" fmla="*/ 282119 h 609587"/>
              <a:gd name="connsiteX139" fmla="*/ 115769 w 473483"/>
              <a:gd name="connsiteY139" fmla="*/ 287167 h 609587"/>
              <a:gd name="connsiteX140" fmla="*/ 125865 w 473483"/>
              <a:gd name="connsiteY140" fmla="*/ 287167 h 609587"/>
              <a:gd name="connsiteX141" fmla="*/ 125866 w 473483"/>
              <a:gd name="connsiteY141" fmla="*/ 287166 h 609587"/>
              <a:gd name="connsiteX142" fmla="*/ 125872 w 473483"/>
              <a:gd name="connsiteY142" fmla="*/ 287166 h 609587"/>
              <a:gd name="connsiteX143" fmla="*/ 127128 w 473483"/>
              <a:gd name="connsiteY143" fmla="*/ 285904 h 609587"/>
              <a:gd name="connsiteX144" fmla="*/ 130913 w 473483"/>
              <a:gd name="connsiteY144" fmla="*/ 282119 h 609587"/>
              <a:gd name="connsiteX145" fmla="*/ 130913 w 473483"/>
              <a:gd name="connsiteY145" fmla="*/ 282101 h 609587"/>
              <a:gd name="connsiteX146" fmla="*/ 135920 w 473483"/>
              <a:gd name="connsiteY146" fmla="*/ 277070 h 609587"/>
              <a:gd name="connsiteX147" fmla="*/ 135920 w 473483"/>
              <a:gd name="connsiteY147" fmla="*/ 186399 h 609587"/>
              <a:gd name="connsiteX148" fmla="*/ 125879 w 473483"/>
              <a:gd name="connsiteY148" fmla="*/ 176310 h 609587"/>
              <a:gd name="connsiteX149" fmla="*/ 136432 w 473483"/>
              <a:gd name="connsiteY149" fmla="*/ 180858 h 609587"/>
              <a:gd name="connsiteX150" fmla="*/ 140962 w 473483"/>
              <a:gd name="connsiteY150" fmla="*/ 191447 h 609587"/>
              <a:gd name="connsiteX151" fmla="*/ 156058 w 473483"/>
              <a:gd name="connsiteY151" fmla="*/ 176304 h 609587"/>
              <a:gd name="connsiteX152" fmla="*/ 156062 w 473483"/>
              <a:gd name="connsiteY152" fmla="*/ 176304 h 609587"/>
              <a:gd name="connsiteX153" fmla="*/ 146015 w 473483"/>
              <a:gd name="connsiteY153" fmla="*/ 186399 h 609587"/>
              <a:gd name="connsiteX154" fmla="*/ 146015 w 473483"/>
              <a:gd name="connsiteY154" fmla="*/ 277070 h 609587"/>
              <a:gd name="connsiteX155" fmla="*/ 154809 w 473483"/>
              <a:gd name="connsiteY155" fmla="*/ 285906 h 609587"/>
              <a:gd name="connsiteX156" fmla="*/ 156058 w 473483"/>
              <a:gd name="connsiteY156" fmla="*/ 287167 h 609587"/>
              <a:gd name="connsiteX157" fmla="*/ 166154 w 473483"/>
              <a:gd name="connsiteY157" fmla="*/ 287167 h 609587"/>
              <a:gd name="connsiteX158" fmla="*/ 166155 w 473483"/>
              <a:gd name="connsiteY158" fmla="*/ 287166 h 609587"/>
              <a:gd name="connsiteX159" fmla="*/ 166158 w 473483"/>
              <a:gd name="connsiteY159" fmla="*/ 287166 h 609587"/>
              <a:gd name="connsiteX160" fmla="*/ 176254 w 473483"/>
              <a:gd name="connsiteY160" fmla="*/ 277070 h 609587"/>
              <a:gd name="connsiteX161" fmla="*/ 176254 w 473483"/>
              <a:gd name="connsiteY161" fmla="*/ 186399 h 609587"/>
              <a:gd name="connsiteX162" fmla="*/ 166179 w 473483"/>
              <a:gd name="connsiteY162" fmla="*/ 176324 h 609587"/>
              <a:gd name="connsiteX163" fmla="*/ 181251 w 473483"/>
              <a:gd name="connsiteY163" fmla="*/ 188400 h 609587"/>
              <a:gd name="connsiteX164" fmla="*/ 191347 w 473483"/>
              <a:gd name="connsiteY164" fmla="*/ 179352 h 609587"/>
              <a:gd name="connsiteX165" fmla="*/ 201395 w 473483"/>
              <a:gd name="connsiteY165" fmla="*/ 176304 h 609587"/>
              <a:gd name="connsiteX166" fmla="*/ 202083 w 473483"/>
              <a:gd name="connsiteY166" fmla="*/ 176412 h 609587"/>
              <a:gd name="connsiteX167" fmla="*/ 192349 w 473483"/>
              <a:gd name="connsiteY167" fmla="*/ 179351 h 609587"/>
              <a:gd name="connsiteX168" fmla="*/ 191483 w 473483"/>
              <a:gd name="connsiteY168" fmla="*/ 180040 h 609587"/>
              <a:gd name="connsiteX169" fmla="*/ 186182 w 473483"/>
              <a:gd name="connsiteY169" fmla="*/ 184256 h 609587"/>
              <a:gd name="connsiteX170" fmla="*/ 185301 w 473483"/>
              <a:gd name="connsiteY170" fmla="*/ 191447 h 609587"/>
              <a:gd name="connsiteX171" fmla="*/ 208492 w 473483"/>
              <a:gd name="connsiteY171" fmla="*/ 279070 h 609587"/>
              <a:gd name="connsiteX172" fmla="*/ 213016 w 473483"/>
              <a:gd name="connsiteY172" fmla="*/ 284886 h 609587"/>
              <a:gd name="connsiteX173" fmla="*/ 215851 w 473483"/>
              <a:gd name="connsiteY173" fmla="*/ 285368 h 609587"/>
              <a:gd name="connsiteX174" fmla="*/ 218539 w 473483"/>
              <a:gd name="connsiteY174" fmla="*/ 287167 h 609587"/>
              <a:gd name="connsiteX175" fmla="*/ 228636 w 473483"/>
              <a:gd name="connsiteY175" fmla="*/ 284119 h 609587"/>
              <a:gd name="connsiteX176" fmla="*/ 229726 w 473483"/>
              <a:gd name="connsiteY176" fmla="*/ 283392 h 609587"/>
              <a:gd name="connsiteX177" fmla="*/ 230635 w 473483"/>
              <a:gd name="connsiteY177" fmla="*/ 283118 h 609587"/>
              <a:gd name="connsiteX178" fmla="*/ 230951 w 473483"/>
              <a:gd name="connsiteY178" fmla="*/ 282576 h 609587"/>
              <a:gd name="connsiteX179" fmla="*/ 231636 w 473483"/>
              <a:gd name="connsiteY179" fmla="*/ 282119 h 609587"/>
              <a:gd name="connsiteX180" fmla="*/ 231636 w 473483"/>
              <a:gd name="connsiteY180" fmla="*/ 281400 h 609587"/>
              <a:gd name="connsiteX181" fmla="*/ 237683 w 473483"/>
              <a:gd name="connsiteY181" fmla="*/ 271022 h 609587"/>
              <a:gd name="connsiteX182" fmla="*/ 214540 w 473483"/>
              <a:gd name="connsiteY182" fmla="*/ 183399 h 609587"/>
              <a:gd name="connsiteX183" fmla="*/ 202829 w 473483"/>
              <a:gd name="connsiteY183" fmla="*/ 176529 h 609587"/>
              <a:gd name="connsiteX184" fmla="*/ 212753 w 473483"/>
              <a:gd name="connsiteY184" fmla="*/ 178084 h 609587"/>
              <a:gd name="connsiteX185" fmla="*/ 219540 w 473483"/>
              <a:gd name="connsiteY185" fmla="*/ 187400 h 609587"/>
              <a:gd name="connsiteX186" fmla="*/ 242732 w 473483"/>
              <a:gd name="connsiteY186" fmla="*/ 275071 h 609587"/>
              <a:gd name="connsiteX187" fmla="*/ 241732 w 473483"/>
              <a:gd name="connsiteY187" fmla="*/ 286167 h 609587"/>
              <a:gd name="connsiteX188" fmla="*/ 232636 w 473483"/>
              <a:gd name="connsiteY188" fmla="*/ 293215 h 609587"/>
              <a:gd name="connsiteX189" fmla="*/ 222587 w 473483"/>
              <a:gd name="connsiteY189" fmla="*/ 296215 h 609587"/>
              <a:gd name="connsiteX190" fmla="*/ 204443 w 473483"/>
              <a:gd name="connsiteY190" fmla="*/ 285119 h 609587"/>
              <a:gd name="connsiteX191" fmla="*/ 182298 w 473483"/>
              <a:gd name="connsiteY191" fmla="*/ 201496 h 609587"/>
              <a:gd name="connsiteX192" fmla="*/ 182298 w 473483"/>
              <a:gd name="connsiteY192" fmla="*/ 282119 h 609587"/>
              <a:gd name="connsiteX193" fmla="*/ 176851 w 473483"/>
              <a:gd name="connsiteY193" fmla="*/ 292685 h 609587"/>
              <a:gd name="connsiteX194" fmla="*/ 166156 w 473483"/>
              <a:gd name="connsiteY194" fmla="*/ 297214 h 609587"/>
              <a:gd name="connsiteX195" fmla="*/ 156056 w 473483"/>
              <a:gd name="connsiteY195" fmla="*/ 297214 h 609587"/>
              <a:gd name="connsiteX196" fmla="*/ 145492 w 473483"/>
              <a:gd name="connsiteY196" fmla="*/ 292685 h 609587"/>
              <a:gd name="connsiteX197" fmla="*/ 140962 w 473483"/>
              <a:gd name="connsiteY197" fmla="*/ 282119 h 609587"/>
              <a:gd name="connsiteX198" fmla="*/ 136432 w 473483"/>
              <a:gd name="connsiteY198" fmla="*/ 292685 h 609587"/>
              <a:gd name="connsiteX199" fmla="*/ 125867 w 473483"/>
              <a:gd name="connsiteY199" fmla="*/ 297214 h 609587"/>
              <a:gd name="connsiteX200" fmla="*/ 115767 w 473483"/>
              <a:gd name="connsiteY200" fmla="*/ 297214 h 609587"/>
              <a:gd name="connsiteX201" fmla="*/ 105203 w 473483"/>
              <a:gd name="connsiteY201" fmla="*/ 292685 h 609587"/>
              <a:gd name="connsiteX202" fmla="*/ 100673 w 473483"/>
              <a:gd name="connsiteY202" fmla="*/ 282119 h 609587"/>
              <a:gd name="connsiteX203" fmla="*/ 100673 w 473483"/>
              <a:gd name="connsiteY203" fmla="*/ 191447 h 609587"/>
              <a:gd name="connsiteX204" fmla="*/ 115769 w 473483"/>
              <a:gd name="connsiteY204" fmla="*/ 176304 h 609587"/>
              <a:gd name="connsiteX205" fmla="*/ 202444 w 473483"/>
              <a:gd name="connsiteY205" fmla="*/ 176303 h 609587"/>
              <a:gd name="connsiteX206" fmla="*/ 202829 w 473483"/>
              <a:gd name="connsiteY206" fmla="*/ 176529 h 609587"/>
              <a:gd name="connsiteX207" fmla="*/ 202083 w 473483"/>
              <a:gd name="connsiteY207" fmla="*/ 176412 h 609587"/>
              <a:gd name="connsiteX208" fmla="*/ 156063 w 473483"/>
              <a:gd name="connsiteY208" fmla="*/ 176303 h 609587"/>
              <a:gd name="connsiteX209" fmla="*/ 166158 w 473483"/>
              <a:gd name="connsiteY209" fmla="*/ 176303 h 609587"/>
              <a:gd name="connsiteX210" fmla="*/ 166179 w 473483"/>
              <a:gd name="connsiteY210" fmla="*/ 176324 h 609587"/>
              <a:gd name="connsiteX211" fmla="*/ 166154 w 473483"/>
              <a:gd name="connsiteY211" fmla="*/ 176304 h 609587"/>
              <a:gd name="connsiteX212" fmla="*/ 156062 w 473483"/>
              <a:gd name="connsiteY212" fmla="*/ 176304 h 609587"/>
              <a:gd name="connsiteX213" fmla="*/ 115777 w 473483"/>
              <a:gd name="connsiteY213" fmla="*/ 176303 h 609587"/>
              <a:gd name="connsiteX214" fmla="*/ 125872 w 473483"/>
              <a:gd name="connsiteY214" fmla="*/ 176303 h 609587"/>
              <a:gd name="connsiteX215" fmla="*/ 125879 w 473483"/>
              <a:gd name="connsiteY215" fmla="*/ 176310 h 609587"/>
              <a:gd name="connsiteX216" fmla="*/ 125865 w 473483"/>
              <a:gd name="connsiteY216" fmla="*/ 176304 h 609587"/>
              <a:gd name="connsiteX217" fmla="*/ 115776 w 473483"/>
              <a:gd name="connsiteY217" fmla="*/ 176304 h 609587"/>
              <a:gd name="connsiteX218" fmla="*/ 35194 w 473483"/>
              <a:gd name="connsiteY218" fmla="*/ 156158 h 609587"/>
              <a:gd name="connsiteX219" fmla="*/ 25098 w 473483"/>
              <a:gd name="connsiteY219" fmla="*/ 166254 h 609587"/>
              <a:gd name="connsiteX220" fmla="*/ 25098 w 473483"/>
              <a:gd name="connsiteY220" fmla="*/ 287166 h 609587"/>
              <a:gd name="connsiteX221" fmla="*/ 35194 w 473483"/>
              <a:gd name="connsiteY221" fmla="*/ 297214 h 609587"/>
              <a:gd name="connsiteX222" fmla="*/ 115767 w 473483"/>
              <a:gd name="connsiteY222" fmla="*/ 297214 h 609587"/>
              <a:gd name="connsiteX223" fmla="*/ 115769 w 473483"/>
              <a:gd name="connsiteY223" fmla="*/ 297215 h 609587"/>
              <a:gd name="connsiteX224" fmla="*/ 125865 w 473483"/>
              <a:gd name="connsiteY224" fmla="*/ 297215 h 609587"/>
              <a:gd name="connsiteX225" fmla="*/ 125867 w 473483"/>
              <a:gd name="connsiteY225" fmla="*/ 297214 h 609587"/>
              <a:gd name="connsiteX226" fmla="*/ 156056 w 473483"/>
              <a:gd name="connsiteY226" fmla="*/ 297214 h 609587"/>
              <a:gd name="connsiteX227" fmla="*/ 156058 w 473483"/>
              <a:gd name="connsiteY227" fmla="*/ 297215 h 609587"/>
              <a:gd name="connsiteX228" fmla="*/ 166154 w 473483"/>
              <a:gd name="connsiteY228" fmla="*/ 297215 h 609587"/>
              <a:gd name="connsiteX229" fmla="*/ 166156 w 473483"/>
              <a:gd name="connsiteY229" fmla="*/ 297214 h 609587"/>
              <a:gd name="connsiteX230" fmla="*/ 438190 w 473483"/>
              <a:gd name="connsiteY230" fmla="*/ 297214 h 609587"/>
              <a:gd name="connsiteX231" fmla="*/ 448286 w 473483"/>
              <a:gd name="connsiteY231" fmla="*/ 287166 h 609587"/>
              <a:gd name="connsiteX232" fmla="*/ 448286 w 473483"/>
              <a:gd name="connsiteY232" fmla="*/ 166254 h 609587"/>
              <a:gd name="connsiteX233" fmla="*/ 438190 w 473483"/>
              <a:gd name="connsiteY233" fmla="*/ 156158 h 609587"/>
              <a:gd name="connsiteX234" fmla="*/ 357588 w 473483"/>
              <a:gd name="connsiteY234" fmla="*/ 95728 h 609587"/>
              <a:gd name="connsiteX235" fmla="*/ 357599 w 473483"/>
              <a:gd name="connsiteY235" fmla="*/ 95728 h 609587"/>
              <a:gd name="connsiteX236" fmla="*/ 372695 w 473483"/>
              <a:gd name="connsiteY236" fmla="*/ 110824 h 609587"/>
              <a:gd name="connsiteX237" fmla="*/ 372695 w 473483"/>
              <a:gd name="connsiteY237" fmla="*/ 120920 h 609587"/>
              <a:gd name="connsiteX238" fmla="*/ 368165 w 473483"/>
              <a:gd name="connsiteY238" fmla="*/ 131486 h 609587"/>
              <a:gd name="connsiteX239" fmla="*/ 357604 w 473483"/>
              <a:gd name="connsiteY239" fmla="*/ 136014 h 609587"/>
              <a:gd name="connsiteX240" fmla="*/ 266919 w 473483"/>
              <a:gd name="connsiteY240" fmla="*/ 136014 h 609587"/>
              <a:gd name="connsiteX241" fmla="*/ 256316 w 473483"/>
              <a:gd name="connsiteY241" fmla="*/ 131486 h 609587"/>
              <a:gd name="connsiteX242" fmla="*/ 251780 w 473483"/>
              <a:gd name="connsiteY242" fmla="*/ 120920 h 609587"/>
              <a:gd name="connsiteX243" fmla="*/ 251780 w 473483"/>
              <a:gd name="connsiteY243" fmla="*/ 110824 h 609587"/>
              <a:gd name="connsiteX244" fmla="*/ 256316 w 473483"/>
              <a:gd name="connsiteY244" fmla="*/ 100258 h 609587"/>
              <a:gd name="connsiteX245" fmla="*/ 266919 w 473483"/>
              <a:gd name="connsiteY245" fmla="*/ 95730 h 609587"/>
              <a:gd name="connsiteX246" fmla="*/ 256826 w 473483"/>
              <a:gd name="connsiteY246" fmla="*/ 105776 h 609587"/>
              <a:gd name="connsiteX247" fmla="*/ 256826 w 473483"/>
              <a:gd name="connsiteY247" fmla="*/ 115872 h 609587"/>
              <a:gd name="connsiteX248" fmla="*/ 266921 w 473483"/>
              <a:gd name="connsiteY248" fmla="*/ 125968 h 609587"/>
              <a:gd name="connsiteX249" fmla="*/ 266924 w 473483"/>
              <a:gd name="connsiteY249" fmla="*/ 125968 h 609587"/>
              <a:gd name="connsiteX250" fmla="*/ 261876 w 473483"/>
              <a:gd name="connsiteY250" fmla="*/ 120920 h 609587"/>
              <a:gd name="connsiteX251" fmla="*/ 261876 w 473483"/>
              <a:gd name="connsiteY251" fmla="*/ 110824 h 609587"/>
              <a:gd name="connsiteX252" fmla="*/ 266924 w 473483"/>
              <a:gd name="connsiteY252" fmla="*/ 105776 h 609587"/>
              <a:gd name="connsiteX253" fmla="*/ 357599 w 473483"/>
              <a:gd name="connsiteY253" fmla="*/ 105776 h 609587"/>
              <a:gd name="connsiteX254" fmla="*/ 362647 w 473483"/>
              <a:gd name="connsiteY254" fmla="*/ 110824 h 609587"/>
              <a:gd name="connsiteX255" fmla="*/ 362647 w 473483"/>
              <a:gd name="connsiteY255" fmla="*/ 120885 h 609587"/>
              <a:gd name="connsiteX256" fmla="*/ 357588 w 473483"/>
              <a:gd name="connsiteY256" fmla="*/ 125968 h 609587"/>
              <a:gd name="connsiteX257" fmla="*/ 357599 w 473483"/>
              <a:gd name="connsiteY257" fmla="*/ 125968 h 609587"/>
              <a:gd name="connsiteX258" fmla="*/ 362647 w 473483"/>
              <a:gd name="connsiteY258" fmla="*/ 120920 h 609587"/>
              <a:gd name="connsiteX259" fmla="*/ 362647 w 473483"/>
              <a:gd name="connsiteY259" fmla="*/ 120885 h 609587"/>
              <a:gd name="connsiteX260" fmla="*/ 367636 w 473483"/>
              <a:gd name="connsiteY260" fmla="*/ 115872 h 609587"/>
              <a:gd name="connsiteX261" fmla="*/ 367636 w 473483"/>
              <a:gd name="connsiteY261" fmla="*/ 105776 h 609587"/>
              <a:gd name="connsiteX262" fmla="*/ 357588 w 473483"/>
              <a:gd name="connsiteY262" fmla="*/ 95728 h 609587"/>
              <a:gd name="connsiteX263" fmla="*/ 266921 w 473483"/>
              <a:gd name="connsiteY263" fmla="*/ 95728 h 609587"/>
              <a:gd name="connsiteX264" fmla="*/ 266924 w 473483"/>
              <a:gd name="connsiteY264" fmla="*/ 95728 h 609587"/>
              <a:gd name="connsiteX265" fmla="*/ 266919 w 473483"/>
              <a:gd name="connsiteY265" fmla="*/ 95730 h 609587"/>
              <a:gd name="connsiteX266" fmla="*/ 35194 w 473483"/>
              <a:gd name="connsiteY266" fmla="*/ 25197 h 609587"/>
              <a:gd name="connsiteX267" fmla="*/ 25098 w 473483"/>
              <a:gd name="connsiteY267" fmla="*/ 35245 h 609587"/>
              <a:gd name="connsiteX268" fmla="*/ 25098 w 473483"/>
              <a:gd name="connsiteY268" fmla="*/ 125965 h 609587"/>
              <a:gd name="connsiteX269" fmla="*/ 35194 w 473483"/>
              <a:gd name="connsiteY269" fmla="*/ 136014 h 609587"/>
              <a:gd name="connsiteX270" fmla="*/ 266919 w 473483"/>
              <a:gd name="connsiteY270" fmla="*/ 136014 h 609587"/>
              <a:gd name="connsiteX271" fmla="*/ 266924 w 473483"/>
              <a:gd name="connsiteY271" fmla="*/ 136016 h 609587"/>
              <a:gd name="connsiteX272" fmla="*/ 357599 w 473483"/>
              <a:gd name="connsiteY272" fmla="*/ 136016 h 609587"/>
              <a:gd name="connsiteX273" fmla="*/ 357604 w 473483"/>
              <a:gd name="connsiteY273" fmla="*/ 136014 h 609587"/>
              <a:gd name="connsiteX274" fmla="*/ 438190 w 473483"/>
              <a:gd name="connsiteY274" fmla="*/ 136014 h 609587"/>
              <a:gd name="connsiteX275" fmla="*/ 448286 w 473483"/>
              <a:gd name="connsiteY275" fmla="*/ 125965 h 609587"/>
              <a:gd name="connsiteX276" fmla="*/ 448286 w 473483"/>
              <a:gd name="connsiteY276" fmla="*/ 35245 h 609587"/>
              <a:gd name="connsiteX277" fmla="*/ 438190 w 473483"/>
              <a:gd name="connsiteY277" fmla="*/ 25197 h 609587"/>
              <a:gd name="connsiteX278" fmla="*/ 25188 w 473483"/>
              <a:gd name="connsiteY278" fmla="*/ 10096 h 609587"/>
              <a:gd name="connsiteX279" fmla="*/ 448295 w 473483"/>
              <a:gd name="connsiteY279" fmla="*/ 10096 h 609587"/>
              <a:gd name="connsiteX280" fmla="*/ 463389 w 473483"/>
              <a:gd name="connsiteY280" fmla="*/ 25192 h 609587"/>
              <a:gd name="connsiteX281" fmla="*/ 463389 w 473483"/>
              <a:gd name="connsiteY281" fmla="*/ 523947 h 609587"/>
              <a:gd name="connsiteX282" fmla="*/ 387873 w 473483"/>
              <a:gd name="connsiteY282" fmla="*/ 523947 h 609587"/>
              <a:gd name="connsiteX283" fmla="*/ 387873 w 473483"/>
              <a:gd name="connsiteY283" fmla="*/ 523942 h 609587"/>
              <a:gd name="connsiteX284" fmla="*/ 383320 w 473483"/>
              <a:gd name="connsiteY284" fmla="*/ 513334 h 609587"/>
              <a:gd name="connsiteX285" fmla="*/ 372733 w 473483"/>
              <a:gd name="connsiteY285" fmla="*/ 508799 h 609587"/>
              <a:gd name="connsiteX286" fmla="*/ 438190 w 473483"/>
              <a:gd name="connsiteY286" fmla="*/ 508799 h 609587"/>
              <a:gd name="connsiteX287" fmla="*/ 448286 w 473483"/>
              <a:gd name="connsiteY287" fmla="*/ 498751 h 609587"/>
              <a:gd name="connsiteX288" fmla="*/ 448286 w 473483"/>
              <a:gd name="connsiteY288" fmla="*/ 327454 h 609587"/>
              <a:gd name="connsiteX289" fmla="*/ 438190 w 473483"/>
              <a:gd name="connsiteY289" fmla="*/ 317358 h 609587"/>
              <a:gd name="connsiteX290" fmla="*/ 256837 w 473483"/>
              <a:gd name="connsiteY290" fmla="*/ 317358 h 609587"/>
              <a:gd name="connsiteX291" fmla="*/ 246788 w 473483"/>
              <a:gd name="connsiteY291" fmla="*/ 327454 h 609587"/>
              <a:gd name="connsiteX292" fmla="*/ 246788 w 473483"/>
              <a:gd name="connsiteY292" fmla="*/ 498751 h 609587"/>
              <a:gd name="connsiteX293" fmla="*/ 256837 w 473483"/>
              <a:gd name="connsiteY293" fmla="*/ 508799 h 609587"/>
              <a:gd name="connsiteX294" fmla="*/ 372729 w 473483"/>
              <a:gd name="connsiteY294" fmla="*/ 508799 h 609587"/>
              <a:gd name="connsiteX295" fmla="*/ 362166 w 473483"/>
              <a:gd name="connsiteY295" fmla="*/ 513334 h 609587"/>
              <a:gd name="connsiteX296" fmla="*/ 357637 w 473483"/>
              <a:gd name="connsiteY296" fmla="*/ 523942 h 609587"/>
              <a:gd name="connsiteX297" fmla="*/ 357637 w 473483"/>
              <a:gd name="connsiteY297" fmla="*/ 523947 h 609587"/>
              <a:gd name="connsiteX298" fmla="*/ 115846 w 473483"/>
              <a:gd name="connsiteY298" fmla="*/ 523947 h 609587"/>
              <a:gd name="connsiteX299" fmla="*/ 115846 w 473483"/>
              <a:gd name="connsiteY299" fmla="*/ 523942 h 609587"/>
              <a:gd name="connsiteX300" fmla="*/ 111317 w 473483"/>
              <a:gd name="connsiteY300" fmla="*/ 513334 h 609587"/>
              <a:gd name="connsiteX301" fmla="*/ 100754 w 473483"/>
              <a:gd name="connsiteY301" fmla="*/ 508799 h 609587"/>
              <a:gd name="connsiteX302" fmla="*/ 216547 w 473483"/>
              <a:gd name="connsiteY302" fmla="*/ 508799 h 609587"/>
              <a:gd name="connsiteX303" fmla="*/ 226596 w 473483"/>
              <a:gd name="connsiteY303" fmla="*/ 498751 h 609587"/>
              <a:gd name="connsiteX304" fmla="*/ 226596 w 473483"/>
              <a:gd name="connsiteY304" fmla="*/ 327454 h 609587"/>
              <a:gd name="connsiteX305" fmla="*/ 216547 w 473483"/>
              <a:gd name="connsiteY305" fmla="*/ 317358 h 609587"/>
              <a:gd name="connsiteX306" fmla="*/ 35194 w 473483"/>
              <a:gd name="connsiteY306" fmla="*/ 317358 h 609587"/>
              <a:gd name="connsiteX307" fmla="*/ 25098 w 473483"/>
              <a:gd name="connsiteY307" fmla="*/ 327454 h 609587"/>
              <a:gd name="connsiteX308" fmla="*/ 25098 w 473483"/>
              <a:gd name="connsiteY308" fmla="*/ 498751 h 609587"/>
              <a:gd name="connsiteX309" fmla="*/ 35194 w 473483"/>
              <a:gd name="connsiteY309" fmla="*/ 508799 h 609587"/>
              <a:gd name="connsiteX310" fmla="*/ 100750 w 473483"/>
              <a:gd name="connsiteY310" fmla="*/ 508799 h 609587"/>
              <a:gd name="connsiteX311" fmla="*/ 90163 w 473483"/>
              <a:gd name="connsiteY311" fmla="*/ 513334 h 609587"/>
              <a:gd name="connsiteX312" fmla="*/ 85610 w 473483"/>
              <a:gd name="connsiteY312" fmla="*/ 523942 h 609587"/>
              <a:gd name="connsiteX313" fmla="*/ 85610 w 473483"/>
              <a:gd name="connsiteY313" fmla="*/ 523947 h 609587"/>
              <a:gd name="connsiteX314" fmla="*/ 10094 w 473483"/>
              <a:gd name="connsiteY314" fmla="*/ 523947 h 609587"/>
              <a:gd name="connsiteX315" fmla="*/ 10094 w 473483"/>
              <a:gd name="connsiteY315" fmla="*/ 25192 h 609587"/>
              <a:gd name="connsiteX316" fmla="*/ 25188 w 473483"/>
              <a:gd name="connsiteY316" fmla="*/ 10096 h 609587"/>
              <a:gd name="connsiteX317" fmla="*/ 25188 w 473483"/>
              <a:gd name="connsiteY317" fmla="*/ 0 h 609587"/>
              <a:gd name="connsiteX318" fmla="*/ 448295 w 473483"/>
              <a:gd name="connsiteY318" fmla="*/ 0 h 609587"/>
              <a:gd name="connsiteX319" fmla="*/ 473483 w 473483"/>
              <a:gd name="connsiteY319" fmla="*/ 25192 h 609587"/>
              <a:gd name="connsiteX320" fmla="*/ 473483 w 473483"/>
              <a:gd name="connsiteY320" fmla="*/ 533995 h 609587"/>
              <a:gd name="connsiteX321" fmla="*/ 387873 w 473483"/>
              <a:gd name="connsiteY321" fmla="*/ 533995 h 609587"/>
              <a:gd name="connsiteX322" fmla="*/ 387873 w 473483"/>
              <a:gd name="connsiteY322" fmla="*/ 528936 h 609587"/>
              <a:gd name="connsiteX323" fmla="*/ 468424 w 473483"/>
              <a:gd name="connsiteY323" fmla="*/ 528936 h 609587"/>
              <a:gd name="connsiteX324" fmla="*/ 468424 w 473483"/>
              <a:gd name="connsiteY324" fmla="*/ 25203 h 609587"/>
              <a:gd name="connsiteX325" fmla="*/ 448280 w 473483"/>
              <a:gd name="connsiteY325" fmla="*/ 5059 h 609587"/>
              <a:gd name="connsiteX326" fmla="*/ 25104 w 473483"/>
              <a:gd name="connsiteY326" fmla="*/ 5059 h 609587"/>
              <a:gd name="connsiteX327" fmla="*/ 4960 w 473483"/>
              <a:gd name="connsiteY327" fmla="*/ 25203 h 609587"/>
              <a:gd name="connsiteX328" fmla="*/ 4960 w 473483"/>
              <a:gd name="connsiteY328" fmla="*/ 528936 h 609587"/>
              <a:gd name="connsiteX329" fmla="*/ 85610 w 473483"/>
              <a:gd name="connsiteY329" fmla="*/ 528936 h 609587"/>
              <a:gd name="connsiteX330" fmla="*/ 85610 w 473483"/>
              <a:gd name="connsiteY330" fmla="*/ 533995 h 609587"/>
              <a:gd name="connsiteX331" fmla="*/ 0 w 473483"/>
              <a:gd name="connsiteY331" fmla="*/ 533995 h 609587"/>
              <a:gd name="connsiteX332" fmla="*/ 0 w 473483"/>
              <a:gd name="connsiteY332" fmla="*/ 25192 h 609587"/>
              <a:gd name="connsiteX333" fmla="*/ 25188 w 473483"/>
              <a:gd name="connsiteY333" fmla="*/ 0 h 6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473483" h="609587">
                <a:moveTo>
                  <a:pt x="236741" y="569311"/>
                </a:moveTo>
                <a:cubicBezTo>
                  <a:pt x="267346" y="569311"/>
                  <a:pt x="296503" y="569874"/>
                  <a:pt x="323022" y="570894"/>
                </a:cubicBezTo>
                <a:lnTo>
                  <a:pt x="361503" y="573251"/>
                </a:lnTo>
                <a:lnTo>
                  <a:pt x="362166" y="574799"/>
                </a:lnTo>
                <a:cubicBezTo>
                  <a:pt x="364934" y="577567"/>
                  <a:pt x="368708" y="579329"/>
                  <a:pt x="372731" y="579329"/>
                </a:cubicBezTo>
                <a:cubicBezTo>
                  <a:pt x="376754" y="579329"/>
                  <a:pt x="380540" y="577567"/>
                  <a:pt x="383320" y="574799"/>
                </a:cubicBezTo>
                <a:lnTo>
                  <a:pt x="383409" y="574592"/>
                </a:lnTo>
                <a:lnTo>
                  <a:pt x="393480" y="575209"/>
                </a:lnTo>
                <a:cubicBezTo>
                  <a:pt x="433594" y="578854"/>
                  <a:pt x="458404" y="583888"/>
                  <a:pt x="458404" y="589449"/>
                </a:cubicBezTo>
                <a:cubicBezTo>
                  <a:pt x="458404" y="600571"/>
                  <a:pt x="359162" y="609587"/>
                  <a:pt x="236741" y="609587"/>
                </a:cubicBezTo>
                <a:cubicBezTo>
                  <a:pt x="114320" y="609587"/>
                  <a:pt x="15078" y="600571"/>
                  <a:pt x="15078" y="589449"/>
                </a:cubicBezTo>
                <a:cubicBezTo>
                  <a:pt x="15078" y="583888"/>
                  <a:pt x="39889" y="578854"/>
                  <a:pt x="80002" y="575209"/>
                </a:cubicBezTo>
                <a:lnTo>
                  <a:pt x="90074" y="574592"/>
                </a:lnTo>
                <a:lnTo>
                  <a:pt x="90163" y="574799"/>
                </a:lnTo>
                <a:cubicBezTo>
                  <a:pt x="92943" y="577567"/>
                  <a:pt x="96729" y="579329"/>
                  <a:pt x="100752" y="579329"/>
                </a:cubicBezTo>
                <a:cubicBezTo>
                  <a:pt x="104776" y="579329"/>
                  <a:pt x="108549" y="577567"/>
                  <a:pt x="111317" y="574799"/>
                </a:cubicBezTo>
                <a:lnTo>
                  <a:pt x="111980" y="573250"/>
                </a:lnTo>
                <a:lnTo>
                  <a:pt x="150460" y="570894"/>
                </a:lnTo>
                <a:cubicBezTo>
                  <a:pt x="176979" y="569874"/>
                  <a:pt x="206136" y="569311"/>
                  <a:pt x="236741" y="569311"/>
                </a:cubicBezTo>
                <a:close/>
                <a:moveTo>
                  <a:pt x="357637" y="533995"/>
                </a:moveTo>
                <a:lnTo>
                  <a:pt x="387873" y="533995"/>
                </a:lnTo>
                <a:lnTo>
                  <a:pt x="387873" y="564232"/>
                </a:lnTo>
                <a:lnTo>
                  <a:pt x="383409" y="574592"/>
                </a:lnTo>
                <a:lnTo>
                  <a:pt x="361503" y="573251"/>
                </a:lnTo>
                <a:lnTo>
                  <a:pt x="357637" y="564232"/>
                </a:lnTo>
                <a:close/>
                <a:moveTo>
                  <a:pt x="85610" y="533995"/>
                </a:moveTo>
                <a:lnTo>
                  <a:pt x="115846" y="533995"/>
                </a:lnTo>
                <a:lnTo>
                  <a:pt x="115846" y="564232"/>
                </a:lnTo>
                <a:lnTo>
                  <a:pt x="111980" y="573250"/>
                </a:lnTo>
                <a:lnTo>
                  <a:pt x="90074" y="574592"/>
                </a:lnTo>
                <a:lnTo>
                  <a:pt x="85610" y="564232"/>
                </a:lnTo>
                <a:close/>
                <a:moveTo>
                  <a:pt x="115846" y="528936"/>
                </a:moveTo>
                <a:lnTo>
                  <a:pt x="357637" y="528936"/>
                </a:lnTo>
                <a:lnTo>
                  <a:pt x="357637" y="533995"/>
                </a:lnTo>
                <a:lnTo>
                  <a:pt x="115846" y="533995"/>
                </a:lnTo>
                <a:close/>
                <a:moveTo>
                  <a:pt x="357637" y="523947"/>
                </a:moveTo>
                <a:lnTo>
                  <a:pt x="387873" y="523947"/>
                </a:lnTo>
                <a:lnTo>
                  <a:pt x="387873" y="528936"/>
                </a:lnTo>
                <a:lnTo>
                  <a:pt x="357637" y="528936"/>
                </a:lnTo>
                <a:close/>
                <a:moveTo>
                  <a:pt x="85610" y="523947"/>
                </a:moveTo>
                <a:lnTo>
                  <a:pt x="115846" y="523947"/>
                </a:lnTo>
                <a:lnTo>
                  <a:pt x="115846" y="528936"/>
                </a:lnTo>
                <a:lnTo>
                  <a:pt x="85610" y="528936"/>
                </a:lnTo>
                <a:close/>
                <a:moveTo>
                  <a:pt x="372731" y="508798"/>
                </a:moveTo>
                <a:lnTo>
                  <a:pt x="372733" y="508799"/>
                </a:lnTo>
                <a:lnTo>
                  <a:pt x="372729" y="508799"/>
                </a:lnTo>
                <a:close/>
                <a:moveTo>
                  <a:pt x="100752" y="508798"/>
                </a:moveTo>
                <a:lnTo>
                  <a:pt x="100754" y="508799"/>
                </a:lnTo>
                <a:lnTo>
                  <a:pt x="100750" y="508799"/>
                </a:lnTo>
                <a:close/>
                <a:moveTo>
                  <a:pt x="132913" y="397982"/>
                </a:moveTo>
                <a:cubicBezTo>
                  <a:pt x="134914" y="396982"/>
                  <a:pt x="135914" y="396982"/>
                  <a:pt x="136914" y="397982"/>
                </a:cubicBezTo>
                <a:cubicBezTo>
                  <a:pt x="137961" y="398983"/>
                  <a:pt x="138961" y="399983"/>
                  <a:pt x="138961" y="401030"/>
                </a:cubicBezTo>
                <a:lnTo>
                  <a:pt x="162106" y="488654"/>
                </a:lnTo>
                <a:cubicBezTo>
                  <a:pt x="162106" y="491702"/>
                  <a:pt x="161106" y="493702"/>
                  <a:pt x="158106" y="494702"/>
                </a:cubicBezTo>
                <a:lnTo>
                  <a:pt x="148010" y="497750"/>
                </a:lnTo>
                <a:cubicBezTo>
                  <a:pt x="145010" y="497750"/>
                  <a:pt x="142962" y="496702"/>
                  <a:pt x="141962" y="493702"/>
                </a:cubicBezTo>
                <a:lnTo>
                  <a:pt x="118817" y="406031"/>
                </a:lnTo>
                <a:cubicBezTo>
                  <a:pt x="118817" y="403030"/>
                  <a:pt x="119817" y="401030"/>
                  <a:pt x="122817" y="399983"/>
                </a:cubicBezTo>
                <a:close/>
                <a:moveTo>
                  <a:pt x="85528" y="396982"/>
                </a:moveTo>
                <a:lnTo>
                  <a:pt x="95625" y="396982"/>
                </a:lnTo>
                <a:cubicBezTo>
                  <a:pt x="98625" y="396982"/>
                  <a:pt x="100673" y="398983"/>
                  <a:pt x="100673" y="402030"/>
                </a:cubicBezTo>
                <a:lnTo>
                  <a:pt x="100673" y="492702"/>
                </a:lnTo>
                <a:cubicBezTo>
                  <a:pt x="100673" y="495702"/>
                  <a:pt x="98625" y="497750"/>
                  <a:pt x="95625" y="497750"/>
                </a:cubicBezTo>
                <a:lnTo>
                  <a:pt x="85528" y="497750"/>
                </a:lnTo>
                <a:cubicBezTo>
                  <a:pt x="82528" y="497750"/>
                  <a:pt x="80528" y="495702"/>
                  <a:pt x="80528" y="492702"/>
                </a:cubicBezTo>
                <a:lnTo>
                  <a:pt x="80528" y="402030"/>
                </a:lnTo>
                <a:cubicBezTo>
                  <a:pt x="80528" y="398983"/>
                  <a:pt x="82528" y="396982"/>
                  <a:pt x="85528" y="396982"/>
                </a:cubicBezTo>
                <a:close/>
                <a:moveTo>
                  <a:pt x="131920" y="391932"/>
                </a:moveTo>
                <a:lnTo>
                  <a:pt x="121825" y="394980"/>
                </a:lnTo>
                <a:cubicBezTo>
                  <a:pt x="116777" y="395980"/>
                  <a:pt x="112777" y="402028"/>
                  <a:pt x="114777" y="407028"/>
                </a:cubicBezTo>
                <a:lnTo>
                  <a:pt x="137968" y="494699"/>
                </a:lnTo>
                <a:cubicBezTo>
                  <a:pt x="138968" y="499747"/>
                  <a:pt x="145015" y="502747"/>
                  <a:pt x="150063" y="501747"/>
                </a:cubicBezTo>
                <a:lnTo>
                  <a:pt x="160111" y="498747"/>
                </a:lnTo>
                <a:cubicBezTo>
                  <a:pt x="165158" y="497747"/>
                  <a:pt x="168158" y="491699"/>
                  <a:pt x="167158" y="486651"/>
                </a:cubicBezTo>
                <a:lnTo>
                  <a:pt x="144015" y="398980"/>
                </a:lnTo>
                <a:cubicBezTo>
                  <a:pt x="142968" y="393932"/>
                  <a:pt x="136920" y="390932"/>
                  <a:pt x="131920" y="391932"/>
                </a:cubicBezTo>
                <a:close/>
                <a:moveTo>
                  <a:pt x="85539" y="391932"/>
                </a:moveTo>
                <a:cubicBezTo>
                  <a:pt x="79539" y="391932"/>
                  <a:pt x="75491" y="395980"/>
                  <a:pt x="75491" y="402028"/>
                </a:cubicBezTo>
                <a:lnTo>
                  <a:pt x="75491" y="492699"/>
                </a:lnTo>
                <a:cubicBezTo>
                  <a:pt x="75491" y="498747"/>
                  <a:pt x="79539" y="502747"/>
                  <a:pt x="85539" y="502747"/>
                </a:cubicBezTo>
                <a:lnTo>
                  <a:pt x="95634" y="502747"/>
                </a:lnTo>
                <a:cubicBezTo>
                  <a:pt x="101682" y="502747"/>
                  <a:pt x="105729" y="498747"/>
                  <a:pt x="105729" y="492699"/>
                </a:cubicBezTo>
                <a:lnTo>
                  <a:pt x="105729" y="402028"/>
                </a:lnTo>
                <a:cubicBezTo>
                  <a:pt x="105729" y="395980"/>
                  <a:pt x="101682" y="391932"/>
                  <a:pt x="95634" y="391932"/>
                </a:cubicBezTo>
                <a:close/>
                <a:moveTo>
                  <a:pt x="85528" y="387887"/>
                </a:moveTo>
                <a:lnTo>
                  <a:pt x="95625" y="387887"/>
                </a:lnTo>
                <a:cubicBezTo>
                  <a:pt x="102673" y="387887"/>
                  <a:pt x="108721" y="392935"/>
                  <a:pt x="110721" y="399983"/>
                </a:cubicBezTo>
                <a:cubicBezTo>
                  <a:pt x="112769" y="395982"/>
                  <a:pt x="115769" y="392935"/>
                  <a:pt x="120817" y="390934"/>
                </a:cubicBezTo>
                <a:lnTo>
                  <a:pt x="130913" y="387887"/>
                </a:lnTo>
                <a:cubicBezTo>
                  <a:pt x="134914" y="386887"/>
                  <a:pt x="138961" y="387887"/>
                  <a:pt x="141962" y="388934"/>
                </a:cubicBezTo>
                <a:cubicBezTo>
                  <a:pt x="145010" y="390934"/>
                  <a:pt x="148010" y="393935"/>
                  <a:pt x="149010" y="397982"/>
                </a:cubicBezTo>
                <a:lnTo>
                  <a:pt x="172202" y="485654"/>
                </a:lnTo>
                <a:cubicBezTo>
                  <a:pt x="174202" y="493702"/>
                  <a:pt x="169154" y="501750"/>
                  <a:pt x="161106" y="503798"/>
                </a:cubicBezTo>
                <a:lnTo>
                  <a:pt x="151058" y="506798"/>
                </a:lnTo>
                <a:cubicBezTo>
                  <a:pt x="142962" y="508798"/>
                  <a:pt x="134914" y="503798"/>
                  <a:pt x="132913" y="495702"/>
                </a:cubicBezTo>
                <a:lnTo>
                  <a:pt x="110721" y="412078"/>
                </a:lnTo>
                <a:lnTo>
                  <a:pt x="110721" y="492702"/>
                </a:lnTo>
                <a:cubicBezTo>
                  <a:pt x="110721" y="501750"/>
                  <a:pt x="103673" y="508798"/>
                  <a:pt x="95625" y="508798"/>
                </a:cubicBezTo>
                <a:lnTo>
                  <a:pt x="85528" y="508798"/>
                </a:lnTo>
                <a:cubicBezTo>
                  <a:pt x="77480" y="508798"/>
                  <a:pt x="70432" y="501750"/>
                  <a:pt x="70432" y="493702"/>
                </a:cubicBezTo>
                <a:lnTo>
                  <a:pt x="70432" y="403030"/>
                </a:lnTo>
                <a:cubicBezTo>
                  <a:pt x="70432" y="394982"/>
                  <a:pt x="77480" y="387887"/>
                  <a:pt x="85528" y="387887"/>
                </a:cubicBezTo>
                <a:close/>
                <a:moveTo>
                  <a:pt x="202443" y="186400"/>
                </a:moveTo>
                <a:cubicBezTo>
                  <a:pt x="205443" y="186400"/>
                  <a:pt x="207443" y="187400"/>
                  <a:pt x="208491" y="190447"/>
                </a:cubicBezTo>
                <a:lnTo>
                  <a:pt x="231636" y="278071"/>
                </a:lnTo>
                <a:lnTo>
                  <a:pt x="231636" y="281400"/>
                </a:lnTo>
                <a:lnTo>
                  <a:pt x="230951" y="282576"/>
                </a:lnTo>
                <a:lnTo>
                  <a:pt x="229726" y="283392"/>
                </a:lnTo>
                <a:lnTo>
                  <a:pt x="220540" y="286165"/>
                </a:lnTo>
                <a:lnTo>
                  <a:pt x="215851" y="285368"/>
                </a:lnTo>
                <a:lnTo>
                  <a:pt x="212491" y="283119"/>
                </a:lnTo>
                <a:lnTo>
                  <a:pt x="189347" y="195448"/>
                </a:lnTo>
                <a:cubicBezTo>
                  <a:pt x="189347" y="192448"/>
                  <a:pt x="190347" y="190447"/>
                  <a:pt x="193347" y="189447"/>
                </a:cubicBezTo>
                <a:close/>
                <a:moveTo>
                  <a:pt x="156058" y="186400"/>
                </a:moveTo>
                <a:lnTo>
                  <a:pt x="166154" y="186400"/>
                </a:lnTo>
                <a:cubicBezTo>
                  <a:pt x="169154" y="186400"/>
                  <a:pt x="171202" y="188400"/>
                  <a:pt x="171202" y="191447"/>
                </a:cubicBezTo>
                <a:lnTo>
                  <a:pt x="171202" y="282119"/>
                </a:lnTo>
                <a:lnTo>
                  <a:pt x="166155" y="287166"/>
                </a:lnTo>
                <a:lnTo>
                  <a:pt x="156063" y="287166"/>
                </a:lnTo>
                <a:lnTo>
                  <a:pt x="154809" y="285906"/>
                </a:lnTo>
                <a:lnTo>
                  <a:pt x="151058" y="282119"/>
                </a:lnTo>
                <a:lnTo>
                  <a:pt x="151058" y="191447"/>
                </a:lnTo>
                <a:cubicBezTo>
                  <a:pt x="151058" y="188400"/>
                  <a:pt x="153058" y="186400"/>
                  <a:pt x="156058" y="186400"/>
                </a:cubicBezTo>
                <a:close/>
                <a:moveTo>
                  <a:pt x="115769" y="186400"/>
                </a:moveTo>
                <a:lnTo>
                  <a:pt x="125865" y="186400"/>
                </a:lnTo>
                <a:cubicBezTo>
                  <a:pt x="128865" y="186400"/>
                  <a:pt x="130913" y="188400"/>
                  <a:pt x="130913" y="191447"/>
                </a:cubicBezTo>
                <a:lnTo>
                  <a:pt x="130913" y="282101"/>
                </a:lnTo>
                <a:lnTo>
                  <a:pt x="127128" y="285904"/>
                </a:lnTo>
                <a:lnTo>
                  <a:pt x="125866" y="287166"/>
                </a:lnTo>
                <a:lnTo>
                  <a:pt x="115777" y="287166"/>
                </a:lnTo>
                <a:lnTo>
                  <a:pt x="110721" y="282086"/>
                </a:lnTo>
                <a:lnTo>
                  <a:pt x="110721" y="191447"/>
                </a:lnTo>
                <a:cubicBezTo>
                  <a:pt x="110721" y="188400"/>
                  <a:pt x="112769" y="186400"/>
                  <a:pt x="115769" y="186400"/>
                </a:cubicBezTo>
                <a:close/>
                <a:moveTo>
                  <a:pt x="115769" y="176304"/>
                </a:moveTo>
                <a:lnTo>
                  <a:pt x="115776" y="176304"/>
                </a:lnTo>
                <a:lnTo>
                  <a:pt x="105729" y="186399"/>
                </a:lnTo>
                <a:lnTo>
                  <a:pt x="105729" y="277070"/>
                </a:lnTo>
                <a:lnTo>
                  <a:pt x="110721" y="282086"/>
                </a:lnTo>
                <a:lnTo>
                  <a:pt x="110721" y="282119"/>
                </a:lnTo>
                <a:cubicBezTo>
                  <a:pt x="110721" y="285119"/>
                  <a:pt x="112769" y="287167"/>
                  <a:pt x="115769" y="287167"/>
                </a:cubicBezTo>
                <a:lnTo>
                  <a:pt x="125865" y="287167"/>
                </a:lnTo>
                <a:lnTo>
                  <a:pt x="125866" y="287166"/>
                </a:lnTo>
                <a:lnTo>
                  <a:pt x="125872" y="287166"/>
                </a:lnTo>
                <a:lnTo>
                  <a:pt x="127128" y="285904"/>
                </a:lnTo>
                <a:lnTo>
                  <a:pt x="130913" y="282119"/>
                </a:lnTo>
                <a:lnTo>
                  <a:pt x="130913" y="282101"/>
                </a:lnTo>
                <a:lnTo>
                  <a:pt x="135920" y="277070"/>
                </a:lnTo>
                <a:lnTo>
                  <a:pt x="135920" y="186399"/>
                </a:lnTo>
                <a:lnTo>
                  <a:pt x="125879" y="176310"/>
                </a:lnTo>
                <a:lnTo>
                  <a:pt x="136432" y="180858"/>
                </a:lnTo>
                <a:cubicBezTo>
                  <a:pt x="139200" y="183637"/>
                  <a:pt x="140962" y="187423"/>
                  <a:pt x="140962" y="191447"/>
                </a:cubicBezTo>
                <a:cubicBezTo>
                  <a:pt x="140962" y="183399"/>
                  <a:pt x="148010" y="176304"/>
                  <a:pt x="156058" y="176304"/>
                </a:cubicBezTo>
                <a:lnTo>
                  <a:pt x="156062" y="176304"/>
                </a:lnTo>
                <a:lnTo>
                  <a:pt x="146015" y="186399"/>
                </a:lnTo>
                <a:lnTo>
                  <a:pt x="146015" y="277070"/>
                </a:lnTo>
                <a:lnTo>
                  <a:pt x="154809" y="285906"/>
                </a:lnTo>
                <a:lnTo>
                  <a:pt x="156058" y="287167"/>
                </a:lnTo>
                <a:lnTo>
                  <a:pt x="166154" y="287167"/>
                </a:lnTo>
                <a:lnTo>
                  <a:pt x="166155" y="287166"/>
                </a:lnTo>
                <a:lnTo>
                  <a:pt x="166158" y="287166"/>
                </a:lnTo>
                <a:cubicBezTo>
                  <a:pt x="172206" y="287166"/>
                  <a:pt x="176254" y="283118"/>
                  <a:pt x="176254" y="277070"/>
                </a:cubicBezTo>
                <a:lnTo>
                  <a:pt x="176254" y="186399"/>
                </a:lnTo>
                <a:lnTo>
                  <a:pt x="166179" y="176324"/>
                </a:lnTo>
                <a:lnTo>
                  <a:pt x="181251" y="188400"/>
                </a:lnTo>
                <a:cubicBezTo>
                  <a:pt x="183298" y="184399"/>
                  <a:pt x="186299" y="181352"/>
                  <a:pt x="191347" y="179352"/>
                </a:cubicBezTo>
                <a:lnTo>
                  <a:pt x="201395" y="176304"/>
                </a:lnTo>
                <a:lnTo>
                  <a:pt x="202083" y="176412"/>
                </a:lnTo>
                <a:lnTo>
                  <a:pt x="192349" y="179351"/>
                </a:lnTo>
                <a:lnTo>
                  <a:pt x="191483" y="180040"/>
                </a:lnTo>
                <a:lnTo>
                  <a:pt x="186182" y="184256"/>
                </a:lnTo>
                <a:cubicBezTo>
                  <a:pt x="184801" y="186399"/>
                  <a:pt x="184301" y="188923"/>
                  <a:pt x="185301" y="191447"/>
                </a:cubicBezTo>
                <a:lnTo>
                  <a:pt x="208492" y="279070"/>
                </a:lnTo>
                <a:cubicBezTo>
                  <a:pt x="208992" y="281594"/>
                  <a:pt x="210754" y="283618"/>
                  <a:pt x="213016" y="284886"/>
                </a:cubicBezTo>
                <a:lnTo>
                  <a:pt x="215851" y="285368"/>
                </a:lnTo>
                <a:lnTo>
                  <a:pt x="218539" y="287167"/>
                </a:lnTo>
                <a:lnTo>
                  <a:pt x="228636" y="284119"/>
                </a:lnTo>
                <a:lnTo>
                  <a:pt x="229726" y="283392"/>
                </a:lnTo>
                <a:lnTo>
                  <a:pt x="230635" y="283118"/>
                </a:lnTo>
                <a:lnTo>
                  <a:pt x="230951" y="282576"/>
                </a:lnTo>
                <a:lnTo>
                  <a:pt x="231636" y="282119"/>
                </a:lnTo>
                <a:lnTo>
                  <a:pt x="231636" y="281400"/>
                </a:lnTo>
                <a:lnTo>
                  <a:pt x="237683" y="271022"/>
                </a:lnTo>
                <a:lnTo>
                  <a:pt x="214540" y="183399"/>
                </a:lnTo>
                <a:lnTo>
                  <a:pt x="202829" y="176529"/>
                </a:lnTo>
                <a:lnTo>
                  <a:pt x="212753" y="178084"/>
                </a:lnTo>
                <a:cubicBezTo>
                  <a:pt x="216027" y="180102"/>
                  <a:pt x="218540" y="183376"/>
                  <a:pt x="219540" y="187400"/>
                </a:cubicBezTo>
                <a:lnTo>
                  <a:pt x="242732" y="275071"/>
                </a:lnTo>
                <a:cubicBezTo>
                  <a:pt x="243732" y="279119"/>
                  <a:pt x="243732" y="283119"/>
                  <a:pt x="241732" y="286167"/>
                </a:cubicBezTo>
                <a:cubicBezTo>
                  <a:pt x="239684" y="289167"/>
                  <a:pt x="236684" y="292215"/>
                  <a:pt x="232636" y="293215"/>
                </a:cubicBezTo>
                <a:lnTo>
                  <a:pt x="222587" y="296215"/>
                </a:lnTo>
                <a:cubicBezTo>
                  <a:pt x="214539" y="298215"/>
                  <a:pt x="206443" y="293215"/>
                  <a:pt x="204443" y="285119"/>
                </a:cubicBezTo>
                <a:lnTo>
                  <a:pt x="182298" y="201496"/>
                </a:lnTo>
                <a:lnTo>
                  <a:pt x="182298" y="282119"/>
                </a:lnTo>
                <a:cubicBezTo>
                  <a:pt x="181775" y="286143"/>
                  <a:pt x="179751" y="289917"/>
                  <a:pt x="176851" y="292685"/>
                </a:cubicBezTo>
                <a:lnTo>
                  <a:pt x="166156" y="297214"/>
                </a:lnTo>
                <a:lnTo>
                  <a:pt x="156056" y="297214"/>
                </a:lnTo>
                <a:lnTo>
                  <a:pt x="145492" y="292685"/>
                </a:lnTo>
                <a:cubicBezTo>
                  <a:pt x="142724" y="289917"/>
                  <a:pt x="140962" y="286143"/>
                  <a:pt x="140962" y="282119"/>
                </a:cubicBezTo>
                <a:cubicBezTo>
                  <a:pt x="140962" y="286143"/>
                  <a:pt x="139200" y="289917"/>
                  <a:pt x="136432" y="292685"/>
                </a:cubicBezTo>
                <a:lnTo>
                  <a:pt x="125867" y="297214"/>
                </a:lnTo>
                <a:lnTo>
                  <a:pt x="115767" y="297214"/>
                </a:lnTo>
                <a:lnTo>
                  <a:pt x="105203" y="292685"/>
                </a:lnTo>
                <a:cubicBezTo>
                  <a:pt x="102435" y="289917"/>
                  <a:pt x="100673" y="286143"/>
                  <a:pt x="100673" y="282119"/>
                </a:cubicBezTo>
                <a:lnTo>
                  <a:pt x="100673" y="191447"/>
                </a:lnTo>
                <a:cubicBezTo>
                  <a:pt x="100673" y="183399"/>
                  <a:pt x="107721" y="176304"/>
                  <a:pt x="115769" y="176304"/>
                </a:cubicBezTo>
                <a:close/>
                <a:moveTo>
                  <a:pt x="202444" y="176303"/>
                </a:moveTo>
                <a:lnTo>
                  <a:pt x="202829" y="176529"/>
                </a:lnTo>
                <a:lnTo>
                  <a:pt x="202083" y="176412"/>
                </a:lnTo>
                <a:close/>
                <a:moveTo>
                  <a:pt x="156063" y="176303"/>
                </a:moveTo>
                <a:lnTo>
                  <a:pt x="166158" y="176303"/>
                </a:lnTo>
                <a:lnTo>
                  <a:pt x="166179" y="176324"/>
                </a:lnTo>
                <a:lnTo>
                  <a:pt x="166154" y="176304"/>
                </a:lnTo>
                <a:lnTo>
                  <a:pt x="156062" y="176304"/>
                </a:lnTo>
                <a:close/>
                <a:moveTo>
                  <a:pt x="115777" y="176303"/>
                </a:moveTo>
                <a:lnTo>
                  <a:pt x="125872" y="176303"/>
                </a:lnTo>
                <a:lnTo>
                  <a:pt x="125879" y="176310"/>
                </a:lnTo>
                <a:lnTo>
                  <a:pt x="125865" y="176304"/>
                </a:lnTo>
                <a:lnTo>
                  <a:pt x="115776" y="176304"/>
                </a:lnTo>
                <a:close/>
                <a:moveTo>
                  <a:pt x="35194" y="156158"/>
                </a:moveTo>
                <a:cubicBezTo>
                  <a:pt x="29146" y="156158"/>
                  <a:pt x="25098" y="160206"/>
                  <a:pt x="25098" y="166254"/>
                </a:cubicBezTo>
                <a:lnTo>
                  <a:pt x="25098" y="287166"/>
                </a:lnTo>
                <a:cubicBezTo>
                  <a:pt x="25098" y="293214"/>
                  <a:pt x="29146" y="297214"/>
                  <a:pt x="35194" y="297214"/>
                </a:cubicBezTo>
                <a:lnTo>
                  <a:pt x="115767" y="297214"/>
                </a:lnTo>
                <a:lnTo>
                  <a:pt x="115769" y="297215"/>
                </a:lnTo>
                <a:lnTo>
                  <a:pt x="125865" y="297215"/>
                </a:lnTo>
                <a:lnTo>
                  <a:pt x="125867" y="297214"/>
                </a:lnTo>
                <a:lnTo>
                  <a:pt x="156056" y="297214"/>
                </a:lnTo>
                <a:lnTo>
                  <a:pt x="156058" y="297215"/>
                </a:lnTo>
                <a:lnTo>
                  <a:pt x="166154" y="297215"/>
                </a:lnTo>
                <a:lnTo>
                  <a:pt x="166156" y="297214"/>
                </a:lnTo>
                <a:lnTo>
                  <a:pt x="438190" y="297214"/>
                </a:lnTo>
                <a:cubicBezTo>
                  <a:pt x="444238" y="297214"/>
                  <a:pt x="448286" y="293214"/>
                  <a:pt x="448286" y="287166"/>
                </a:cubicBezTo>
                <a:lnTo>
                  <a:pt x="448286" y="166254"/>
                </a:lnTo>
                <a:cubicBezTo>
                  <a:pt x="448286" y="160206"/>
                  <a:pt x="444238" y="156158"/>
                  <a:pt x="438190" y="156158"/>
                </a:cubicBezTo>
                <a:close/>
                <a:moveTo>
                  <a:pt x="357588" y="95728"/>
                </a:moveTo>
                <a:lnTo>
                  <a:pt x="357599" y="95728"/>
                </a:lnTo>
                <a:cubicBezTo>
                  <a:pt x="365647" y="95728"/>
                  <a:pt x="372695" y="102776"/>
                  <a:pt x="372695" y="110824"/>
                </a:cubicBezTo>
                <a:lnTo>
                  <a:pt x="372695" y="120920"/>
                </a:lnTo>
                <a:cubicBezTo>
                  <a:pt x="372695" y="124944"/>
                  <a:pt x="370933" y="128718"/>
                  <a:pt x="368165" y="131486"/>
                </a:cubicBezTo>
                <a:lnTo>
                  <a:pt x="357604" y="136014"/>
                </a:lnTo>
                <a:lnTo>
                  <a:pt x="266919" y="136014"/>
                </a:lnTo>
                <a:lnTo>
                  <a:pt x="256316" y="131486"/>
                </a:lnTo>
                <a:cubicBezTo>
                  <a:pt x="253542" y="128718"/>
                  <a:pt x="251780" y="124944"/>
                  <a:pt x="251780" y="120920"/>
                </a:cubicBezTo>
                <a:lnTo>
                  <a:pt x="251780" y="110824"/>
                </a:lnTo>
                <a:cubicBezTo>
                  <a:pt x="251780" y="106800"/>
                  <a:pt x="253542" y="103026"/>
                  <a:pt x="256316" y="100258"/>
                </a:cubicBezTo>
                <a:lnTo>
                  <a:pt x="266919" y="95730"/>
                </a:lnTo>
                <a:lnTo>
                  <a:pt x="256826" y="105776"/>
                </a:lnTo>
                <a:lnTo>
                  <a:pt x="256826" y="115872"/>
                </a:lnTo>
                <a:cubicBezTo>
                  <a:pt x="256826" y="121920"/>
                  <a:pt x="260873" y="125968"/>
                  <a:pt x="266921" y="125968"/>
                </a:cubicBezTo>
                <a:lnTo>
                  <a:pt x="266924" y="125968"/>
                </a:lnTo>
                <a:cubicBezTo>
                  <a:pt x="263877" y="125968"/>
                  <a:pt x="261876" y="123920"/>
                  <a:pt x="261876" y="120920"/>
                </a:cubicBezTo>
                <a:lnTo>
                  <a:pt x="261876" y="110824"/>
                </a:lnTo>
                <a:cubicBezTo>
                  <a:pt x="261876" y="107824"/>
                  <a:pt x="263877" y="105776"/>
                  <a:pt x="266924" y="105776"/>
                </a:cubicBezTo>
                <a:lnTo>
                  <a:pt x="357599" y="105776"/>
                </a:lnTo>
                <a:cubicBezTo>
                  <a:pt x="360599" y="105776"/>
                  <a:pt x="362647" y="107824"/>
                  <a:pt x="362647" y="110824"/>
                </a:cubicBezTo>
                <a:lnTo>
                  <a:pt x="362647" y="120885"/>
                </a:lnTo>
                <a:lnTo>
                  <a:pt x="357588" y="125968"/>
                </a:lnTo>
                <a:lnTo>
                  <a:pt x="357599" y="125968"/>
                </a:lnTo>
                <a:cubicBezTo>
                  <a:pt x="360599" y="125968"/>
                  <a:pt x="362647" y="123920"/>
                  <a:pt x="362647" y="120920"/>
                </a:cubicBezTo>
                <a:lnTo>
                  <a:pt x="362647" y="120885"/>
                </a:lnTo>
                <a:lnTo>
                  <a:pt x="367636" y="115872"/>
                </a:lnTo>
                <a:lnTo>
                  <a:pt x="367636" y="105776"/>
                </a:lnTo>
                <a:cubicBezTo>
                  <a:pt x="367636" y="99776"/>
                  <a:pt x="363636" y="95728"/>
                  <a:pt x="357588" y="95728"/>
                </a:cubicBezTo>
                <a:close/>
                <a:moveTo>
                  <a:pt x="266921" y="95728"/>
                </a:moveTo>
                <a:lnTo>
                  <a:pt x="266924" y="95728"/>
                </a:lnTo>
                <a:lnTo>
                  <a:pt x="266919" y="95730"/>
                </a:lnTo>
                <a:close/>
                <a:moveTo>
                  <a:pt x="35194" y="25197"/>
                </a:moveTo>
                <a:cubicBezTo>
                  <a:pt x="29146" y="25197"/>
                  <a:pt x="25098" y="29245"/>
                  <a:pt x="25098" y="35245"/>
                </a:cubicBezTo>
                <a:lnTo>
                  <a:pt x="25098" y="125965"/>
                </a:lnTo>
                <a:cubicBezTo>
                  <a:pt x="25098" y="132013"/>
                  <a:pt x="29146" y="136014"/>
                  <a:pt x="35194" y="136014"/>
                </a:cubicBezTo>
                <a:lnTo>
                  <a:pt x="266919" y="136014"/>
                </a:lnTo>
                <a:lnTo>
                  <a:pt x="266924" y="136016"/>
                </a:lnTo>
                <a:lnTo>
                  <a:pt x="357599" y="136016"/>
                </a:lnTo>
                <a:lnTo>
                  <a:pt x="357604" y="136014"/>
                </a:lnTo>
                <a:lnTo>
                  <a:pt x="438190" y="136014"/>
                </a:lnTo>
                <a:cubicBezTo>
                  <a:pt x="444238" y="136014"/>
                  <a:pt x="448286" y="132013"/>
                  <a:pt x="448286" y="125965"/>
                </a:cubicBezTo>
                <a:lnTo>
                  <a:pt x="448286" y="35245"/>
                </a:lnTo>
                <a:cubicBezTo>
                  <a:pt x="448286" y="29245"/>
                  <a:pt x="444238" y="25197"/>
                  <a:pt x="438190" y="25197"/>
                </a:cubicBezTo>
                <a:close/>
                <a:moveTo>
                  <a:pt x="25188" y="10096"/>
                </a:moveTo>
                <a:lnTo>
                  <a:pt x="448295" y="10096"/>
                </a:lnTo>
                <a:cubicBezTo>
                  <a:pt x="456342" y="10096"/>
                  <a:pt x="463389" y="17144"/>
                  <a:pt x="463389" y="25192"/>
                </a:cubicBezTo>
                <a:lnTo>
                  <a:pt x="463389" y="523947"/>
                </a:lnTo>
                <a:lnTo>
                  <a:pt x="387873" y="523947"/>
                </a:lnTo>
                <a:lnTo>
                  <a:pt x="387873" y="523942"/>
                </a:lnTo>
                <a:cubicBezTo>
                  <a:pt x="387873" y="519894"/>
                  <a:pt x="386099" y="516108"/>
                  <a:pt x="383320" y="513334"/>
                </a:cubicBezTo>
                <a:lnTo>
                  <a:pt x="372733" y="508799"/>
                </a:lnTo>
                <a:lnTo>
                  <a:pt x="438190" y="508799"/>
                </a:lnTo>
                <a:cubicBezTo>
                  <a:pt x="444238" y="508799"/>
                  <a:pt x="448286" y="504799"/>
                  <a:pt x="448286" y="498751"/>
                </a:cubicBezTo>
                <a:lnTo>
                  <a:pt x="448286" y="327454"/>
                </a:lnTo>
                <a:cubicBezTo>
                  <a:pt x="448286" y="321406"/>
                  <a:pt x="444238" y="317358"/>
                  <a:pt x="438190" y="317358"/>
                </a:cubicBezTo>
                <a:lnTo>
                  <a:pt x="256837" y="317358"/>
                </a:lnTo>
                <a:cubicBezTo>
                  <a:pt x="250789" y="317358"/>
                  <a:pt x="246788" y="321406"/>
                  <a:pt x="246788" y="327454"/>
                </a:cubicBezTo>
                <a:lnTo>
                  <a:pt x="246788" y="498751"/>
                </a:lnTo>
                <a:cubicBezTo>
                  <a:pt x="246788" y="504799"/>
                  <a:pt x="250789" y="508799"/>
                  <a:pt x="256837" y="508799"/>
                </a:cubicBezTo>
                <a:lnTo>
                  <a:pt x="372729" y="508799"/>
                </a:lnTo>
                <a:lnTo>
                  <a:pt x="362166" y="513334"/>
                </a:lnTo>
                <a:cubicBezTo>
                  <a:pt x="359399" y="516108"/>
                  <a:pt x="357637" y="519894"/>
                  <a:pt x="357637" y="523942"/>
                </a:cubicBezTo>
                <a:lnTo>
                  <a:pt x="357637" y="523947"/>
                </a:lnTo>
                <a:lnTo>
                  <a:pt x="115846" y="523947"/>
                </a:lnTo>
                <a:lnTo>
                  <a:pt x="115846" y="523942"/>
                </a:lnTo>
                <a:cubicBezTo>
                  <a:pt x="115846" y="519894"/>
                  <a:pt x="114084" y="516108"/>
                  <a:pt x="111317" y="513334"/>
                </a:cubicBezTo>
                <a:lnTo>
                  <a:pt x="100754" y="508799"/>
                </a:lnTo>
                <a:lnTo>
                  <a:pt x="216547" y="508799"/>
                </a:lnTo>
                <a:cubicBezTo>
                  <a:pt x="222595" y="508799"/>
                  <a:pt x="226596" y="504799"/>
                  <a:pt x="226596" y="498751"/>
                </a:cubicBezTo>
                <a:lnTo>
                  <a:pt x="226596" y="327454"/>
                </a:lnTo>
                <a:cubicBezTo>
                  <a:pt x="226596" y="321406"/>
                  <a:pt x="222595" y="317358"/>
                  <a:pt x="216547" y="317358"/>
                </a:cubicBezTo>
                <a:lnTo>
                  <a:pt x="35194" y="317358"/>
                </a:lnTo>
                <a:cubicBezTo>
                  <a:pt x="29146" y="317358"/>
                  <a:pt x="25098" y="321406"/>
                  <a:pt x="25098" y="327454"/>
                </a:cubicBezTo>
                <a:lnTo>
                  <a:pt x="25098" y="498751"/>
                </a:lnTo>
                <a:cubicBezTo>
                  <a:pt x="25098" y="504799"/>
                  <a:pt x="29146" y="508799"/>
                  <a:pt x="35194" y="508799"/>
                </a:cubicBezTo>
                <a:lnTo>
                  <a:pt x="100750" y="508799"/>
                </a:lnTo>
                <a:lnTo>
                  <a:pt x="90163" y="513334"/>
                </a:lnTo>
                <a:cubicBezTo>
                  <a:pt x="87384" y="516108"/>
                  <a:pt x="85610" y="519894"/>
                  <a:pt x="85610" y="523942"/>
                </a:cubicBezTo>
                <a:lnTo>
                  <a:pt x="85610" y="523947"/>
                </a:lnTo>
                <a:lnTo>
                  <a:pt x="10094" y="523947"/>
                </a:lnTo>
                <a:lnTo>
                  <a:pt x="10094" y="25192"/>
                </a:lnTo>
                <a:cubicBezTo>
                  <a:pt x="10094" y="17144"/>
                  <a:pt x="17141" y="10096"/>
                  <a:pt x="25188" y="10096"/>
                </a:cubicBezTo>
                <a:close/>
                <a:moveTo>
                  <a:pt x="25188" y="0"/>
                </a:moveTo>
                <a:lnTo>
                  <a:pt x="448295" y="0"/>
                </a:lnTo>
                <a:cubicBezTo>
                  <a:pt x="462389" y="0"/>
                  <a:pt x="473483" y="11096"/>
                  <a:pt x="473483" y="25192"/>
                </a:cubicBezTo>
                <a:lnTo>
                  <a:pt x="473483" y="533995"/>
                </a:lnTo>
                <a:lnTo>
                  <a:pt x="387873" y="533995"/>
                </a:lnTo>
                <a:lnTo>
                  <a:pt x="387873" y="528936"/>
                </a:lnTo>
                <a:lnTo>
                  <a:pt x="468424" y="528936"/>
                </a:lnTo>
                <a:lnTo>
                  <a:pt x="468424" y="25203"/>
                </a:lnTo>
                <a:cubicBezTo>
                  <a:pt x="468424" y="14107"/>
                  <a:pt x="459376" y="5059"/>
                  <a:pt x="448280" y="5059"/>
                </a:cubicBezTo>
                <a:lnTo>
                  <a:pt x="25104" y="5059"/>
                </a:lnTo>
                <a:cubicBezTo>
                  <a:pt x="14008" y="5059"/>
                  <a:pt x="4960" y="14107"/>
                  <a:pt x="4960" y="25203"/>
                </a:cubicBezTo>
                <a:lnTo>
                  <a:pt x="4960" y="528936"/>
                </a:lnTo>
                <a:lnTo>
                  <a:pt x="85610" y="528936"/>
                </a:lnTo>
                <a:lnTo>
                  <a:pt x="85610" y="533995"/>
                </a:lnTo>
                <a:lnTo>
                  <a:pt x="0" y="533995"/>
                </a:lnTo>
                <a:lnTo>
                  <a:pt x="0" y="25192"/>
                </a:lnTo>
                <a:cubicBezTo>
                  <a:pt x="0" y="11096"/>
                  <a:pt x="11094" y="0"/>
                  <a:pt x="25188" y="0"/>
                </a:cubicBezTo>
                <a:close/>
              </a:path>
            </a:pathLst>
          </a:custGeom>
          <a:solidFill>
            <a:schemeClr val="bg1"/>
          </a:solidFill>
          <a:ln w="260"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Microsoft YaHei" panose="020B0503020204020204" pitchFamily="34" charset="-122"/>
              <a:cs typeface="+mn-ea"/>
              <a:sym typeface="+mn-lt"/>
            </a:endParaRPr>
          </a:p>
        </p:txBody>
      </p:sp>
      <p:sp>
        <p:nvSpPr>
          <p:cNvPr id="51" name="矩形: 圆角 50">
            <a:extLst>
              <a:ext uri="{FF2B5EF4-FFF2-40B4-BE49-F238E27FC236}">
                <a16:creationId xmlns:a16="http://schemas.microsoft.com/office/drawing/2014/main" id="{9FFB4877-6B1D-4B0F-81AE-21B4DCFBC5C4}"/>
              </a:ext>
            </a:extLst>
          </p:cNvPr>
          <p:cNvSpPr/>
          <p:nvPr/>
        </p:nvSpPr>
        <p:spPr>
          <a:xfrm>
            <a:off x="5399972" y="4609530"/>
            <a:ext cx="720000" cy="720000"/>
          </a:xfrm>
          <a:prstGeom prst="roundRect">
            <a:avLst>
              <a:gd name="adj" fmla="val 12728"/>
            </a:avLst>
          </a:pr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ea typeface="Microsoft YaHei" panose="020B0503020204020204" pitchFamily="34" charset="-122"/>
              <a:cs typeface="+mn-ea"/>
              <a:sym typeface="+mn-lt"/>
            </a:endParaRPr>
          </a:p>
        </p:txBody>
      </p:sp>
      <p:sp>
        <p:nvSpPr>
          <p:cNvPr id="52" name="Freeform 109">
            <a:extLst>
              <a:ext uri="{FF2B5EF4-FFF2-40B4-BE49-F238E27FC236}">
                <a16:creationId xmlns:a16="http://schemas.microsoft.com/office/drawing/2014/main" id="{B3968E0F-F6A1-4FCD-85F3-E843CBEFCFC4}"/>
              </a:ext>
            </a:extLst>
          </p:cNvPr>
          <p:cNvSpPr/>
          <p:nvPr/>
        </p:nvSpPr>
        <p:spPr>
          <a:xfrm>
            <a:off x="5519273" y="4743120"/>
            <a:ext cx="481396" cy="452816"/>
          </a:xfrm>
          <a:custGeom>
            <a:avLst/>
            <a:gdLst>
              <a:gd name="T0" fmla="*/ 1322 w 13158"/>
              <a:gd name="T1" fmla="*/ 10227 h 12378"/>
              <a:gd name="T2" fmla="*/ 12837 w 13158"/>
              <a:gd name="T3" fmla="*/ 9656 h 12378"/>
              <a:gd name="T4" fmla="*/ 10842 w 13158"/>
              <a:gd name="T5" fmla="*/ 4264 h 12378"/>
              <a:gd name="T6" fmla="*/ 2316 w 13158"/>
              <a:gd name="T7" fmla="*/ 4264 h 12378"/>
              <a:gd name="T8" fmla="*/ 321 w 13158"/>
              <a:gd name="T9" fmla="*/ 9656 h 12378"/>
              <a:gd name="T10" fmla="*/ 2696 w 13158"/>
              <a:gd name="T11" fmla="*/ 9955 h 12378"/>
              <a:gd name="T12" fmla="*/ 4211 w 13158"/>
              <a:gd name="T13" fmla="*/ 11832 h 12378"/>
              <a:gd name="T14" fmla="*/ 6579 w 13158"/>
              <a:gd name="T15" fmla="*/ 8527 h 12378"/>
              <a:gd name="T16" fmla="*/ 8947 w 13158"/>
              <a:gd name="T17" fmla="*/ 11832 h 12378"/>
              <a:gd name="T18" fmla="*/ 10461 w 13158"/>
              <a:gd name="T19" fmla="*/ 9955 h 12378"/>
              <a:gd name="T20" fmla="*/ 12837 w 13158"/>
              <a:gd name="T21" fmla="*/ 9656 h 12378"/>
              <a:gd name="T22" fmla="*/ 3062 w 13158"/>
              <a:gd name="T23" fmla="*/ 9302 h 12378"/>
              <a:gd name="T24" fmla="*/ 2859 w 13158"/>
              <a:gd name="T25" fmla="*/ 6347 h 12378"/>
              <a:gd name="T26" fmla="*/ 3762 w 13158"/>
              <a:gd name="T27" fmla="*/ 11409 h 12378"/>
              <a:gd name="T28" fmla="*/ 6579 w 13158"/>
              <a:gd name="T29" fmla="*/ 7929 h 12378"/>
              <a:gd name="T30" fmla="*/ 5760 w 13158"/>
              <a:gd name="T31" fmla="*/ 7837 h 12378"/>
              <a:gd name="T32" fmla="*/ 2972 w 13158"/>
              <a:gd name="T33" fmla="*/ 4918 h 12378"/>
              <a:gd name="T34" fmla="*/ 6579 w 13158"/>
              <a:gd name="T35" fmla="*/ 599 h 12378"/>
              <a:gd name="T36" fmla="*/ 10186 w 13158"/>
              <a:gd name="T37" fmla="*/ 4918 h 12378"/>
              <a:gd name="T38" fmla="*/ 7397 w 13158"/>
              <a:gd name="T39" fmla="*/ 7837 h 12378"/>
              <a:gd name="T40" fmla="*/ 10096 w 13158"/>
              <a:gd name="T41" fmla="*/ 9302 h 12378"/>
              <a:gd name="T42" fmla="*/ 7700 w 13158"/>
              <a:gd name="T43" fmla="*/ 8378 h 12378"/>
              <a:gd name="T44" fmla="*/ 12241 w 13158"/>
              <a:gd name="T45" fmla="*/ 9817 h 12378"/>
              <a:gd name="T46" fmla="*/ 6177 w 13158"/>
              <a:gd name="T47" fmla="*/ 5089 h 12378"/>
              <a:gd name="T48" fmla="*/ 6520 w 13158"/>
              <a:gd name="T49" fmla="*/ 4950 h 12378"/>
              <a:gd name="T50" fmla="*/ 6239 w 13158"/>
              <a:gd name="T51" fmla="*/ 4377 h 12378"/>
              <a:gd name="T52" fmla="*/ 9616 w 13158"/>
              <a:gd name="T53" fmla="*/ 4264 h 12378"/>
              <a:gd name="T54" fmla="*/ 3542 w 13158"/>
              <a:gd name="T55" fmla="*/ 4264 h 12378"/>
              <a:gd name="T56" fmla="*/ 9616 w 13158"/>
              <a:gd name="T57" fmla="*/ 4264 h 12378"/>
              <a:gd name="T58" fmla="*/ 5647 w 13158"/>
              <a:gd name="T59" fmla="*/ 3197 h 12378"/>
              <a:gd name="T60" fmla="*/ 4825 w 13158"/>
              <a:gd name="T61" fmla="*/ 2806 h 12378"/>
              <a:gd name="T62" fmla="*/ 4854 w 13158"/>
              <a:gd name="T63" fmla="*/ 5513 h 12378"/>
              <a:gd name="T64" fmla="*/ 4964 w 13158"/>
              <a:gd name="T65" fmla="*/ 4129 h 12378"/>
              <a:gd name="T66" fmla="*/ 4730 w 13158"/>
              <a:gd name="T67" fmla="*/ 3646 h 12378"/>
              <a:gd name="T68" fmla="*/ 5398 w 13158"/>
              <a:gd name="T69" fmla="*/ 4939 h 12378"/>
              <a:gd name="T70" fmla="*/ 5651 w 13158"/>
              <a:gd name="T71" fmla="*/ 5257 h 12378"/>
              <a:gd name="T72" fmla="*/ 4854 w 13158"/>
              <a:gd name="T73" fmla="*/ 5513 h 12378"/>
              <a:gd name="T74" fmla="*/ 7937 w 13158"/>
              <a:gd name="T75" fmla="*/ 6152 h 12378"/>
              <a:gd name="T76" fmla="*/ 6848 w 13158"/>
              <a:gd name="T77" fmla="*/ 6155 h 12378"/>
              <a:gd name="T78" fmla="*/ 7228 w 13158"/>
              <a:gd name="T79" fmla="*/ 5129 h 12378"/>
              <a:gd name="T80" fmla="*/ 6239 w 13158"/>
              <a:gd name="T81" fmla="*/ 3566 h 12378"/>
              <a:gd name="T82" fmla="*/ 6958 w 13158"/>
              <a:gd name="T83" fmla="*/ 3953 h 12378"/>
              <a:gd name="T84" fmla="*/ 6509 w 13158"/>
              <a:gd name="T85" fmla="*/ 5549 h 12378"/>
              <a:gd name="T86" fmla="*/ 6158 w 13158"/>
              <a:gd name="T87" fmla="*/ 5188 h 12378"/>
              <a:gd name="T88" fmla="*/ 5366 w 13158"/>
              <a:gd name="T89" fmla="*/ 5860 h 12378"/>
              <a:gd name="T90" fmla="*/ 5789 w 13158"/>
              <a:gd name="T91" fmla="*/ 3113 h 12378"/>
              <a:gd name="T92" fmla="*/ 7090 w 13158"/>
              <a:gd name="T93" fmla="*/ 2536 h 12378"/>
              <a:gd name="T94" fmla="*/ 7561 w 13158"/>
              <a:gd name="T95" fmla="*/ 3113 h 12378"/>
              <a:gd name="T96" fmla="*/ 7590 w 13158"/>
              <a:gd name="T97" fmla="*/ 2829 h 12378"/>
              <a:gd name="T98" fmla="*/ 8284 w 13158"/>
              <a:gd name="T99" fmla="*/ 2927 h 12378"/>
              <a:gd name="T100" fmla="*/ 8331 w 13158"/>
              <a:gd name="T101" fmla="*/ 3113 h 12378"/>
              <a:gd name="T102" fmla="*/ 7564 w 13158"/>
              <a:gd name="T103" fmla="*/ 3566 h 12378"/>
              <a:gd name="T104" fmla="*/ 7908 w 13158"/>
              <a:gd name="T105" fmla="*/ 3880 h 12378"/>
              <a:gd name="T106" fmla="*/ 7714 w 13158"/>
              <a:gd name="T107" fmla="*/ 5195 h 12378"/>
              <a:gd name="T108" fmla="*/ 7922 w 13158"/>
              <a:gd name="T109" fmla="*/ 5557 h 12378"/>
              <a:gd name="T110" fmla="*/ 8072 w 13158"/>
              <a:gd name="T111" fmla="*/ 4983 h 12378"/>
              <a:gd name="T112" fmla="*/ 8258 w 13158"/>
              <a:gd name="T113" fmla="*/ 5831 h 1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158" h="12378">
                <a:moveTo>
                  <a:pt x="1321" y="10253"/>
                </a:moveTo>
                <a:cubicBezTo>
                  <a:pt x="1321" y="10245"/>
                  <a:pt x="1321" y="10236"/>
                  <a:pt x="1322" y="10227"/>
                </a:cubicBezTo>
                <a:cubicBezTo>
                  <a:pt x="1321" y="10236"/>
                  <a:pt x="1321" y="10244"/>
                  <a:pt x="1321" y="10253"/>
                </a:cubicBezTo>
                <a:close/>
                <a:moveTo>
                  <a:pt x="12837" y="9656"/>
                </a:moveTo>
                <a:lnTo>
                  <a:pt x="10605" y="5668"/>
                </a:lnTo>
                <a:cubicBezTo>
                  <a:pt x="10759" y="5228"/>
                  <a:pt x="10842" y="4756"/>
                  <a:pt x="10842" y="4264"/>
                </a:cubicBezTo>
                <a:cubicBezTo>
                  <a:pt x="10842" y="1909"/>
                  <a:pt x="8934" y="0"/>
                  <a:pt x="6579" y="0"/>
                </a:cubicBezTo>
                <a:cubicBezTo>
                  <a:pt x="4224" y="0"/>
                  <a:pt x="2316" y="1909"/>
                  <a:pt x="2316" y="4264"/>
                </a:cubicBezTo>
                <a:cubicBezTo>
                  <a:pt x="2316" y="4756"/>
                  <a:pt x="2399" y="5228"/>
                  <a:pt x="2552" y="5668"/>
                </a:cubicBezTo>
                <a:lnTo>
                  <a:pt x="321" y="9656"/>
                </a:lnTo>
                <a:cubicBezTo>
                  <a:pt x="0" y="10230"/>
                  <a:pt x="303" y="10499"/>
                  <a:pt x="551" y="10470"/>
                </a:cubicBezTo>
                <a:cubicBezTo>
                  <a:pt x="799" y="10441"/>
                  <a:pt x="2696" y="9955"/>
                  <a:pt x="2696" y="9955"/>
                </a:cubicBezTo>
                <a:cubicBezTo>
                  <a:pt x="2696" y="9955"/>
                  <a:pt x="3201" y="11656"/>
                  <a:pt x="3397" y="12062"/>
                </a:cubicBezTo>
                <a:cubicBezTo>
                  <a:pt x="3510" y="12309"/>
                  <a:pt x="3911" y="12378"/>
                  <a:pt x="4211" y="11832"/>
                </a:cubicBezTo>
                <a:lnTo>
                  <a:pt x="6077" y="8497"/>
                </a:lnTo>
                <a:cubicBezTo>
                  <a:pt x="6242" y="8517"/>
                  <a:pt x="6409" y="8527"/>
                  <a:pt x="6579" y="8527"/>
                </a:cubicBezTo>
                <a:cubicBezTo>
                  <a:pt x="6749" y="8527"/>
                  <a:pt x="6916" y="8517"/>
                  <a:pt x="7081" y="8497"/>
                </a:cubicBezTo>
                <a:lnTo>
                  <a:pt x="8947" y="11832"/>
                </a:lnTo>
                <a:cubicBezTo>
                  <a:pt x="9247" y="12378"/>
                  <a:pt x="9648" y="12309"/>
                  <a:pt x="9761" y="12062"/>
                </a:cubicBezTo>
                <a:cubicBezTo>
                  <a:pt x="9957" y="11656"/>
                  <a:pt x="10461" y="9955"/>
                  <a:pt x="10461" y="9955"/>
                </a:cubicBezTo>
                <a:cubicBezTo>
                  <a:pt x="10461" y="9955"/>
                  <a:pt x="12358" y="10441"/>
                  <a:pt x="12606" y="10470"/>
                </a:cubicBezTo>
                <a:cubicBezTo>
                  <a:pt x="12855" y="10499"/>
                  <a:pt x="13158" y="10230"/>
                  <a:pt x="12837" y="9656"/>
                </a:cubicBezTo>
                <a:close/>
                <a:moveTo>
                  <a:pt x="3762" y="11409"/>
                </a:moveTo>
                <a:lnTo>
                  <a:pt x="3062" y="9302"/>
                </a:lnTo>
                <a:lnTo>
                  <a:pt x="917" y="9817"/>
                </a:lnTo>
                <a:lnTo>
                  <a:pt x="2859" y="6347"/>
                </a:lnTo>
                <a:cubicBezTo>
                  <a:pt x="3411" y="7332"/>
                  <a:pt x="4344" y="8075"/>
                  <a:pt x="5458" y="8378"/>
                </a:cubicBezTo>
                <a:lnTo>
                  <a:pt x="3762" y="11409"/>
                </a:lnTo>
                <a:close/>
                <a:moveTo>
                  <a:pt x="6760" y="7924"/>
                </a:moveTo>
                <a:cubicBezTo>
                  <a:pt x="6700" y="7927"/>
                  <a:pt x="6640" y="7929"/>
                  <a:pt x="6579" y="7929"/>
                </a:cubicBezTo>
                <a:cubicBezTo>
                  <a:pt x="6518" y="7929"/>
                  <a:pt x="6458" y="7927"/>
                  <a:pt x="6398" y="7924"/>
                </a:cubicBezTo>
                <a:cubicBezTo>
                  <a:pt x="6180" y="7913"/>
                  <a:pt x="5967" y="7884"/>
                  <a:pt x="5760" y="7837"/>
                </a:cubicBezTo>
                <a:cubicBezTo>
                  <a:pt x="4612" y="7575"/>
                  <a:pt x="3670" y="6774"/>
                  <a:pt x="3212" y="5715"/>
                </a:cubicBezTo>
                <a:cubicBezTo>
                  <a:pt x="3104" y="5462"/>
                  <a:pt x="3022" y="5195"/>
                  <a:pt x="2972" y="4918"/>
                </a:cubicBezTo>
                <a:cubicBezTo>
                  <a:pt x="2934" y="4706"/>
                  <a:pt x="2914" y="4487"/>
                  <a:pt x="2914" y="4264"/>
                </a:cubicBezTo>
                <a:cubicBezTo>
                  <a:pt x="2914" y="2240"/>
                  <a:pt x="4555" y="599"/>
                  <a:pt x="6579" y="599"/>
                </a:cubicBezTo>
                <a:cubicBezTo>
                  <a:pt x="8603" y="599"/>
                  <a:pt x="10244" y="2240"/>
                  <a:pt x="10244" y="4264"/>
                </a:cubicBezTo>
                <a:cubicBezTo>
                  <a:pt x="10244" y="4487"/>
                  <a:pt x="10224" y="4706"/>
                  <a:pt x="10186" y="4918"/>
                </a:cubicBezTo>
                <a:cubicBezTo>
                  <a:pt x="10135" y="5196"/>
                  <a:pt x="10054" y="5462"/>
                  <a:pt x="9945" y="5715"/>
                </a:cubicBezTo>
                <a:cubicBezTo>
                  <a:pt x="9488" y="6774"/>
                  <a:pt x="8545" y="7575"/>
                  <a:pt x="7397" y="7837"/>
                </a:cubicBezTo>
                <a:cubicBezTo>
                  <a:pt x="7191" y="7884"/>
                  <a:pt x="6978" y="7913"/>
                  <a:pt x="6760" y="7924"/>
                </a:cubicBezTo>
                <a:close/>
                <a:moveTo>
                  <a:pt x="10096" y="9302"/>
                </a:moveTo>
                <a:lnTo>
                  <a:pt x="9396" y="11409"/>
                </a:lnTo>
                <a:lnTo>
                  <a:pt x="7700" y="8378"/>
                </a:lnTo>
                <a:cubicBezTo>
                  <a:pt x="8814" y="8075"/>
                  <a:pt x="9746" y="7332"/>
                  <a:pt x="10299" y="6347"/>
                </a:cubicBezTo>
                <a:lnTo>
                  <a:pt x="12241" y="9817"/>
                </a:lnTo>
                <a:lnTo>
                  <a:pt x="10096" y="9302"/>
                </a:lnTo>
                <a:close/>
                <a:moveTo>
                  <a:pt x="6177" y="5089"/>
                </a:moveTo>
                <a:cubicBezTo>
                  <a:pt x="6240" y="5096"/>
                  <a:pt x="6308" y="5100"/>
                  <a:pt x="6381" y="5100"/>
                </a:cubicBezTo>
                <a:cubicBezTo>
                  <a:pt x="6473" y="5100"/>
                  <a:pt x="6520" y="5050"/>
                  <a:pt x="6520" y="4950"/>
                </a:cubicBezTo>
                <a:cubicBezTo>
                  <a:pt x="6530" y="4753"/>
                  <a:pt x="6534" y="4562"/>
                  <a:pt x="6534" y="4377"/>
                </a:cubicBezTo>
                <a:lnTo>
                  <a:pt x="6239" y="4377"/>
                </a:lnTo>
                <a:cubicBezTo>
                  <a:pt x="6236" y="4630"/>
                  <a:pt x="6215" y="4867"/>
                  <a:pt x="6177" y="5089"/>
                </a:cubicBezTo>
                <a:close/>
                <a:moveTo>
                  <a:pt x="9616" y="4264"/>
                </a:moveTo>
                <a:cubicBezTo>
                  <a:pt x="9616" y="2586"/>
                  <a:pt x="8256" y="1226"/>
                  <a:pt x="6579" y="1226"/>
                </a:cubicBezTo>
                <a:cubicBezTo>
                  <a:pt x="4901" y="1226"/>
                  <a:pt x="3542" y="2586"/>
                  <a:pt x="3542" y="4264"/>
                </a:cubicBezTo>
                <a:cubicBezTo>
                  <a:pt x="3542" y="5941"/>
                  <a:pt x="4901" y="7301"/>
                  <a:pt x="6579" y="7301"/>
                </a:cubicBezTo>
                <a:cubicBezTo>
                  <a:pt x="8256" y="7301"/>
                  <a:pt x="9616" y="5941"/>
                  <a:pt x="9616" y="4264"/>
                </a:cubicBezTo>
                <a:close/>
                <a:moveTo>
                  <a:pt x="5201" y="2569"/>
                </a:moveTo>
                <a:cubicBezTo>
                  <a:pt x="5347" y="2759"/>
                  <a:pt x="5496" y="2968"/>
                  <a:pt x="5647" y="3197"/>
                </a:cubicBezTo>
                <a:cubicBezTo>
                  <a:pt x="5491" y="3297"/>
                  <a:pt x="5355" y="3385"/>
                  <a:pt x="5238" y="3460"/>
                </a:cubicBezTo>
                <a:cubicBezTo>
                  <a:pt x="5109" y="3241"/>
                  <a:pt x="4971" y="3023"/>
                  <a:pt x="4825" y="2806"/>
                </a:cubicBezTo>
                <a:lnTo>
                  <a:pt x="5201" y="2569"/>
                </a:lnTo>
                <a:close/>
                <a:moveTo>
                  <a:pt x="4854" y="5513"/>
                </a:moveTo>
                <a:cubicBezTo>
                  <a:pt x="4925" y="5433"/>
                  <a:pt x="4961" y="5329"/>
                  <a:pt x="4964" y="5202"/>
                </a:cubicBezTo>
                <a:lnTo>
                  <a:pt x="4964" y="4129"/>
                </a:lnTo>
                <a:lnTo>
                  <a:pt x="4730" y="4129"/>
                </a:lnTo>
                <a:lnTo>
                  <a:pt x="4730" y="3646"/>
                </a:lnTo>
                <a:lnTo>
                  <a:pt x="5398" y="3646"/>
                </a:lnTo>
                <a:lnTo>
                  <a:pt x="5398" y="4939"/>
                </a:lnTo>
                <a:cubicBezTo>
                  <a:pt x="5467" y="4856"/>
                  <a:pt x="5537" y="4774"/>
                  <a:pt x="5610" y="4691"/>
                </a:cubicBezTo>
                <a:cubicBezTo>
                  <a:pt x="5610" y="4878"/>
                  <a:pt x="5624" y="5067"/>
                  <a:pt x="5651" y="5257"/>
                </a:cubicBezTo>
                <a:cubicBezTo>
                  <a:pt x="5468" y="5437"/>
                  <a:pt x="5285" y="5641"/>
                  <a:pt x="5103" y="5867"/>
                </a:cubicBezTo>
                <a:lnTo>
                  <a:pt x="4854" y="5513"/>
                </a:lnTo>
                <a:close/>
                <a:moveTo>
                  <a:pt x="8258" y="5831"/>
                </a:moveTo>
                <a:cubicBezTo>
                  <a:pt x="8190" y="6045"/>
                  <a:pt x="8083" y="6152"/>
                  <a:pt x="7937" y="6152"/>
                </a:cubicBezTo>
                <a:cubicBezTo>
                  <a:pt x="7710" y="6152"/>
                  <a:pt x="7523" y="5981"/>
                  <a:pt x="7374" y="5641"/>
                </a:cubicBezTo>
                <a:cubicBezTo>
                  <a:pt x="7211" y="5828"/>
                  <a:pt x="7036" y="6000"/>
                  <a:pt x="6848" y="6155"/>
                </a:cubicBezTo>
                <a:cubicBezTo>
                  <a:pt x="6754" y="6049"/>
                  <a:pt x="6643" y="5936"/>
                  <a:pt x="6516" y="5820"/>
                </a:cubicBezTo>
                <a:cubicBezTo>
                  <a:pt x="6786" y="5610"/>
                  <a:pt x="7024" y="5380"/>
                  <a:pt x="7228" y="5129"/>
                </a:cubicBezTo>
                <a:cubicBezTo>
                  <a:pt x="7163" y="4771"/>
                  <a:pt x="7120" y="4250"/>
                  <a:pt x="7100" y="3566"/>
                </a:cubicBezTo>
                <a:lnTo>
                  <a:pt x="6239" y="3566"/>
                </a:lnTo>
                <a:lnTo>
                  <a:pt x="6239" y="3953"/>
                </a:lnTo>
                <a:lnTo>
                  <a:pt x="6958" y="3953"/>
                </a:lnTo>
                <a:cubicBezTo>
                  <a:pt x="6956" y="4190"/>
                  <a:pt x="6947" y="4527"/>
                  <a:pt x="6933" y="4965"/>
                </a:cubicBezTo>
                <a:cubicBezTo>
                  <a:pt x="6913" y="5333"/>
                  <a:pt x="6772" y="5527"/>
                  <a:pt x="6509" y="5549"/>
                </a:cubicBezTo>
                <a:cubicBezTo>
                  <a:pt x="6377" y="5557"/>
                  <a:pt x="6277" y="5558"/>
                  <a:pt x="6210" y="5553"/>
                </a:cubicBezTo>
                <a:cubicBezTo>
                  <a:pt x="6195" y="5424"/>
                  <a:pt x="6177" y="5302"/>
                  <a:pt x="6158" y="5188"/>
                </a:cubicBezTo>
                <a:cubicBezTo>
                  <a:pt x="6080" y="5563"/>
                  <a:pt x="5946" y="5890"/>
                  <a:pt x="5757" y="6170"/>
                </a:cubicBezTo>
                <a:cubicBezTo>
                  <a:pt x="5615" y="6049"/>
                  <a:pt x="5485" y="5945"/>
                  <a:pt x="5366" y="5860"/>
                </a:cubicBezTo>
                <a:cubicBezTo>
                  <a:pt x="5651" y="5500"/>
                  <a:pt x="5792" y="5002"/>
                  <a:pt x="5789" y="4366"/>
                </a:cubicBezTo>
                <a:lnTo>
                  <a:pt x="5789" y="3113"/>
                </a:lnTo>
                <a:lnTo>
                  <a:pt x="7090" y="3113"/>
                </a:lnTo>
                <a:cubicBezTo>
                  <a:pt x="7087" y="2931"/>
                  <a:pt x="7087" y="2738"/>
                  <a:pt x="7090" y="2536"/>
                </a:cubicBezTo>
                <a:lnTo>
                  <a:pt x="7568" y="2536"/>
                </a:lnTo>
                <a:cubicBezTo>
                  <a:pt x="7563" y="2741"/>
                  <a:pt x="7561" y="2933"/>
                  <a:pt x="7561" y="3113"/>
                </a:cubicBezTo>
                <a:lnTo>
                  <a:pt x="7904" y="3113"/>
                </a:lnTo>
                <a:cubicBezTo>
                  <a:pt x="7821" y="3036"/>
                  <a:pt x="7717" y="2941"/>
                  <a:pt x="7590" y="2829"/>
                </a:cubicBezTo>
                <a:lnTo>
                  <a:pt x="7849" y="2566"/>
                </a:lnTo>
                <a:cubicBezTo>
                  <a:pt x="8010" y="2692"/>
                  <a:pt x="8155" y="2813"/>
                  <a:pt x="8284" y="2927"/>
                </a:cubicBezTo>
                <a:lnTo>
                  <a:pt x="8097" y="3113"/>
                </a:lnTo>
                <a:lnTo>
                  <a:pt x="8331" y="3113"/>
                </a:lnTo>
                <a:lnTo>
                  <a:pt x="8331" y="3566"/>
                </a:lnTo>
                <a:lnTo>
                  <a:pt x="7564" y="3566"/>
                </a:lnTo>
                <a:cubicBezTo>
                  <a:pt x="7569" y="3948"/>
                  <a:pt x="7585" y="4278"/>
                  <a:pt x="7612" y="4556"/>
                </a:cubicBezTo>
                <a:cubicBezTo>
                  <a:pt x="7731" y="4344"/>
                  <a:pt x="7830" y="4119"/>
                  <a:pt x="7908" y="3880"/>
                </a:cubicBezTo>
                <a:lnTo>
                  <a:pt x="8313" y="4052"/>
                </a:lnTo>
                <a:cubicBezTo>
                  <a:pt x="8143" y="4478"/>
                  <a:pt x="7943" y="4859"/>
                  <a:pt x="7714" y="5195"/>
                </a:cubicBezTo>
                <a:cubicBezTo>
                  <a:pt x="7736" y="5280"/>
                  <a:pt x="7762" y="5355"/>
                  <a:pt x="7791" y="5418"/>
                </a:cubicBezTo>
                <a:cubicBezTo>
                  <a:pt x="7825" y="5498"/>
                  <a:pt x="7869" y="5544"/>
                  <a:pt x="7922" y="5557"/>
                </a:cubicBezTo>
                <a:cubicBezTo>
                  <a:pt x="7973" y="5557"/>
                  <a:pt x="8006" y="5527"/>
                  <a:pt x="8021" y="5469"/>
                </a:cubicBezTo>
                <a:cubicBezTo>
                  <a:pt x="8045" y="5342"/>
                  <a:pt x="8062" y="5180"/>
                  <a:pt x="8072" y="4983"/>
                </a:cubicBezTo>
                <a:cubicBezTo>
                  <a:pt x="8155" y="5032"/>
                  <a:pt x="8253" y="5083"/>
                  <a:pt x="8368" y="5137"/>
                </a:cubicBezTo>
                <a:cubicBezTo>
                  <a:pt x="8343" y="5387"/>
                  <a:pt x="8307" y="5619"/>
                  <a:pt x="8258" y="5831"/>
                </a:cubicBezTo>
                <a:close/>
              </a:path>
            </a:pathLst>
          </a:custGeom>
          <a:solidFill>
            <a:schemeClr val="bg1"/>
          </a:solidFill>
          <a:ln w="419"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Microsoft YaHei" panose="020B0503020204020204" pitchFamily="34" charset="-122"/>
              <a:cs typeface="+mn-ea"/>
              <a:sym typeface="+mn-lt"/>
            </a:endParaRPr>
          </a:p>
        </p:txBody>
      </p:sp>
      <p:sp>
        <p:nvSpPr>
          <p:cNvPr id="54" name="矩形: 圆角 53">
            <a:extLst>
              <a:ext uri="{FF2B5EF4-FFF2-40B4-BE49-F238E27FC236}">
                <a16:creationId xmlns:a16="http://schemas.microsoft.com/office/drawing/2014/main" id="{3B37AC29-52B1-4CD1-9C20-685575ABAECB}"/>
              </a:ext>
            </a:extLst>
          </p:cNvPr>
          <p:cNvSpPr/>
          <p:nvPr/>
        </p:nvSpPr>
        <p:spPr>
          <a:xfrm>
            <a:off x="5399972" y="1994494"/>
            <a:ext cx="720000" cy="720000"/>
          </a:xfrm>
          <a:prstGeom prst="roundRect">
            <a:avLst>
              <a:gd name="adj" fmla="val 12728"/>
            </a:avLst>
          </a:pr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dirty="0">
              <a:ea typeface="Microsoft YaHei" panose="020B0503020204020204" pitchFamily="34" charset="-122"/>
              <a:cs typeface="+mn-ea"/>
              <a:sym typeface="+mn-lt"/>
            </a:endParaRPr>
          </a:p>
        </p:txBody>
      </p:sp>
      <p:sp>
        <p:nvSpPr>
          <p:cNvPr id="55" name="Freeform 97">
            <a:extLst>
              <a:ext uri="{FF2B5EF4-FFF2-40B4-BE49-F238E27FC236}">
                <a16:creationId xmlns:a16="http://schemas.microsoft.com/office/drawing/2014/main" id="{7036F310-AAD1-4AE7-B3F9-27A549A25781}"/>
              </a:ext>
            </a:extLst>
          </p:cNvPr>
          <p:cNvSpPr/>
          <p:nvPr/>
        </p:nvSpPr>
        <p:spPr>
          <a:xfrm>
            <a:off x="5519276" y="2179410"/>
            <a:ext cx="481393" cy="350169"/>
          </a:xfrm>
          <a:custGeom>
            <a:avLst/>
            <a:gdLst>
              <a:gd name="connsiteX0" fmla="*/ 108256 w 529134"/>
              <a:gd name="connsiteY0" fmla="*/ 348745 h 384897"/>
              <a:gd name="connsiteX1" fmla="*/ 108256 w 529134"/>
              <a:gd name="connsiteY1" fmla="*/ 348796 h 384897"/>
              <a:gd name="connsiteX2" fmla="*/ 108227 w 529134"/>
              <a:gd name="connsiteY2" fmla="*/ 348825 h 384897"/>
              <a:gd name="connsiteX3" fmla="*/ 108227 w 529134"/>
              <a:gd name="connsiteY3" fmla="*/ 348774 h 384897"/>
              <a:gd name="connsiteX4" fmla="*/ 156353 w 529134"/>
              <a:gd name="connsiteY4" fmla="*/ 288660 h 384897"/>
              <a:gd name="connsiteX5" fmla="*/ 396835 w 529134"/>
              <a:gd name="connsiteY5" fmla="*/ 288660 h 384897"/>
              <a:gd name="connsiteX6" fmla="*/ 396835 w 529134"/>
              <a:gd name="connsiteY6" fmla="*/ 336747 h 384897"/>
              <a:gd name="connsiteX7" fmla="*/ 156305 w 529134"/>
              <a:gd name="connsiteY7" fmla="*/ 336747 h 384897"/>
              <a:gd name="connsiteX8" fmla="*/ 396854 w 529134"/>
              <a:gd name="connsiteY8" fmla="*/ 264666 h 384897"/>
              <a:gd name="connsiteX9" fmla="*/ 396874 w 529134"/>
              <a:gd name="connsiteY9" fmla="*/ 264666 h 384897"/>
              <a:gd name="connsiteX10" fmla="*/ 396874 w 529134"/>
              <a:gd name="connsiteY10" fmla="*/ 348796 h 384897"/>
              <a:gd name="connsiteX11" fmla="*/ 401709 w 529134"/>
              <a:gd name="connsiteY11" fmla="*/ 360791 h 384897"/>
              <a:gd name="connsiteX12" fmla="*/ 127461 w 529134"/>
              <a:gd name="connsiteY12" fmla="*/ 360791 h 384897"/>
              <a:gd name="connsiteX13" fmla="*/ 132307 w 529134"/>
              <a:gd name="connsiteY13" fmla="*/ 348796 h 384897"/>
              <a:gd name="connsiteX14" fmla="*/ 132307 w 529134"/>
              <a:gd name="connsiteY14" fmla="*/ 336748 h 384897"/>
              <a:gd name="connsiteX15" fmla="*/ 396854 w 529134"/>
              <a:gd name="connsiteY15" fmla="*/ 336748 h 384897"/>
              <a:gd name="connsiteX16" fmla="*/ 132232 w 529134"/>
              <a:gd name="connsiteY16" fmla="*/ 264666 h 384897"/>
              <a:gd name="connsiteX17" fmla="*/ 132307 w 529134"/>
              <a:gd name="connsiteY17" fmla="*/ 264666 h 384897"/>
              <a:gd name="connsiteX18" fmla="*/ 132307 w 529134"/>
              <a:gd name="connsiteY18" fmla="*/ 336748 h 384897"/>
              <a:gd name="connsiteX19" fmla="*/ 132232 w 529134"/>
              <a:gd name="connsiteY19" fmla="*/ 336748 h 384897"/>
              <a:gd name="connsiteX20" fmla="*/ 132307 w 529134"/>
              <a:gd name="connsiteY20" fmla="*/ 228509 h 384897"/>
              <a:gd name="connsiteX21" fmla="*/ 132309 w 529134"/>
              <a:gd name="connsiteY21" fmla="*/ 228509 h 384897"/>
              <a:gd name="connsiteX22" fmla="*/ 132309 w 529134"/>
              <a:gd name="connsiteY22" fmla="*/ 240610 h 384897"/>
              <a:gd name="connsiteX23" fmla="*/ 396830 w 529134"/>
              <a:gd name="connsiteY23" fmla="*/ 240610 h 384897"/>
              <a:gd name="connsiteX24" fmla="*/ 396830 w 529134"/>
              <a:gd name="connsiteY24" fmla="*/ 228509 h 384897"/>
              <a:gd name="connsiteX25" fmla="*/ 396854 w 529134"/>
              <a:gd name="connsiteY25" fmla="*/ 228509 h 384897"/>
              <a:gd name="connsiteX26" fmla="*/ 396854 w 529134"/>
              <a:gd name="connsiteY26" fmla="*/ 264666 h 384897"/>
              <a:gd name="connsiteX27" fmla="*/ 132307 w 529134"/>
              <a:gd name="connsiteY27" fmla="*/ 264666 h 384897"/>
              <a:gd name="connsiteX28" fmla="*/ 132309 w 529134"/>
              <a:gd name="connsiteY28" fmla="*/ 204488 h 384897"/>
              <a:gd name="connsiteX29" fmla="*/ 396830 w 529134"/>
              <a:gd name="connsiteY29" fmla="*/ 204488 h 384897"/>
              <a:gd name="connsiteX30" fmla="*/ 396830 w 529134"/>
              <a:gd name="connsiteY30" fmla="*/ 228509 h 384897"/>
              <a:gd name="connsiteX31" fmla="*/ 132309 w 529134"/>
              <a:gd name="connsiteY31" fmla="*/ 228509 h 384897"/>
              <a:gd name="connsiteX32" fmla="*/ 132232 w 529134"/>
              <a:gd name="connsiteY32" fmla="*/ 204488 h 384897"/>
              <a:gd name="connsiteX33" fmla="*/ 132307 w 529134"/>
              <a:gd name="connsiteY33" fmla="*/ 204488 h 384897"/>
              <a:gd name="connsiteX34" fmla="*/ 132307 w 529134"/>
              <a:gd name="connsiteY34" fmla="*/ 228509 h 384897"/>
              <a:gd name="connsiteX35" fmla="*/ 132232 w 529134"/>
              <a:gd name="connsiteY35" fmla="*/ 228509 h 384897"/>
              <a:gd name="connsiteX36" fmla="*/ 406480 w 529134"/>
              <a:gd name="connsiteY36" fmla="*/ 180445 h 384897"/>
              <a:gd name="connsiteX37" fmla="*/ 420906 w 529134"/>
              <a:gd name="connsiteY37" fmla="*/ 180445 h 384897"/>
              <a:gd name="connsiteX38" fmla="*/ 420906 w 529134"/>
              <a:gd name="connsiteY38" fmla="*/ 264666 h 384897"/>
              <a:gd name="connsiteX39" fmla="*/ 396874 w 529134"/>
              <a:gd name="connsiteY39" fmla="*/ 264666 h 384897"/>
              <a:gd name="connsiteX40" fmla="*/ 396874 w 529134"/>
              <a:gd name="connsiteY40" fmla="*/ 228509 h 384897"/>
              <a:gd name="connsiteX41" fmla="*/ 406480 w 529134"/>
              <a:gd name="connsiteY41" fmla="*/ 228509 h 384897"/>
              <a:gd name="connsiteX42" fmla="*/ 396830 w 529134"/>
              <a:gd name="connsiteY42" fmla="*/ 180445 h 384897"/>
              <a:gd name="connsiteX43" fmla="*/ 396874 w 529134"/>
              <a:gd name="connsiteY43" fmla="*/ 180445 h 384897"/>
              <a:gd name="connsiteX44" fmla="*/ 396874 w 529134"/>
              <a:gd name="connsiteY44" fmla="*/ 228509 h 384897"/>
              <a:gd name="connsiteX45" fmla="*/ 396854 w 529134"/>
              <a:gd name="connsiteY45" fmla="*/ 228509 h 384897"/>
              <a:gd name="connsiteX46" fmla="*/ 396854 w 529134"/>
              <a:gd name="connsiteY46" fmla="*/ 204488 h 384897"/>
              <a:gd name="connsiteX47" fmla="*/ 396830 w 529134"/>
              <a:gd name="connsiteY47" fmla="*/ 204488 h 384897"/>
              <a:gd name="connsiteX48" fmla="*/ 132307 w 529134"/>
              <a:gd name="connsiteY48" fmla="*/ 180445 h 384897"/>
              <a:gd name="connsiteX49" fmla="*/ 132309 w 529134"/>
              <a:gd name="connsiteY49" fmla="*/ 180445 h 384897"/>
              <a:gd name="connsiteX50" fmla="*/ 132309 w 529134"/>
              <a:gd name="connsiteY50" fmla="*/ 204488 h 384897"/>
              <a:gd name="connsiteX51" fmla="*/ 132307 w 529134"/>
              <a:gd name="connsiteY51" fmla="*/ 204488 h 384897"/>
              <a:gd name="connsiteX52" fmla="*/ 108310 w 529134"/>
              <a:gd name="connsiteY52" fmla="*/ 180445 h 384897"/>
              <a:gd name="connsiteX53" fmla="*/ 119040 w 529134"/>
              <a:gd name="connsiteY53" fmla="*/ 180445 h 384897"/>
              <a:gd name="connsiteX54" fmla="*/ 119040 w 529134"/>
              <a:gd name="connsiteY54" fmla="*/ 228557 h 384897"/>
              <a:gd name="connsiteX55" fmla="*/ 120231 w 529134"/>
              <a:gd name="connsiteY55" fmla="*/ 228557 h 384897"/>
              <a:gd name="connsiteX56" fmla="*/ 120231 w 529134"/>
              <a:gd name="connsiteY56" fmla="*/ 228509 h 384897"/>
              <a:gd name="connsiteX57" fmla="*/ 132232 w 529134"/>
              <a:gd name="connsiteY57" fmla="*/ 228509 h 384897"/>
              <a:gd name="connsiteX58" fmla="*/ 132232 w 529134"/>
              <a:gd name="connsiteY58" fmla="*/ 264666 h 384897"/>
              <a:gd name="connsiteX59" fmla="*/ 108310 w 529134"/>
              <a:gd name="connsiteY59" fmla="*/ 264666 h 384897"/>
              <a:gd name="connsiteX60" fmla="*/ 468932 w 529134"/>
              <a:gd name="connsiteY60" fmla="*/ 168442 h 384897"/>
              <a:gd name="connsiteX61" fmla="*/ 492980 w 529134"/>
              <a:gd name="connsiteY61" fmla="*/ 168442 h 384897"/>
              <a:gd name="connsiteX62" fmla="*/ 505028 w 529134"/>
              <a:gd name="connsiteY62" fmla="*/ 180440 h 384897"/>
              <a:gd name="connsiteX63" fmla="*/ 505028 w 529134"/>
              <a:gd name="connsiteY63" fmla="*/ 348745 h 384897"/>
              <a:gd name="connsiteX64" fmla="*/ 493028 w 529134"/>
              <a:gd name="connsiteY64" fmla="*/ 360791 h 384897"/>
              <a:gd name="connsiteX65" fmla="*/ 456932 w 529134"/>
              <a:gd name="connsiteY65" fmla="*/ 360791 h 384897"/>
              <a:gd name="connsiteX66" fmla="*/ 444884 w 529134"/>
              <a:gd name="connsiteY66" fmla="*/ 348745 h 384897"/>
              <a:gd name="connsiteX67" fmla="*/ 444884 w 529134"/>
              <a:gd name="connsiteY67" fmla="*/ 192486 h 384897"/>
              <a:gd name="connsiteX68" fmla="*/ 468932 w 529134"/>
              <a:gd name="connsiteY68" fmla="*/ 168442 h 384897"/>
              <a:gd name="connsiteX69" fmla="*/ 429929 w 529134"/>
              <a:gd name="connsiteY69" fmla="*/ 147381 h 384897"/>
              <a:gd name="connsiteX70" fmla="*/ 420926 w 529134"/>
              <a:gd name="connsiteY70" fmla="*/ 156387 h 384897"/>
              <a:gd name="connsiteX71" fmla="*/ 420926 w 529134"/>
              <a:gd name="connsiteY71" fmla="*/ 156384 h 384897"/>
              <a:gd name="connsiteX72" fmla="*/ 430521 w 529134"/>
              <a:gd name="connsiteY72" fmla="*/ 146789 h 384897"/>
              <a:gd name="connsiteX73" fmla="*/ 430521 w 529134"/>
              <a:gd name="connsiteY73" fmla="*/ 146789 h 384897"/>
              <a:gd name="connsiteX74" fmla="*/ 429929 w 529134"/>
              <a:gd name="connsiteY74" fmla="*/ 147381 h 384897"/>
              <a:gd name="connsiteX75" fmla="*/ 432925 w 529134"/>
              <a:gd name="connsiteY75" fmla="*/ 144385 h 384897"/>
              <a:gd name="connsiteX76" fmla="*/ 445012 w 529134"/>
              <a:gd name="connsiteY76" fmla="*/ 144385 h 384897"/>
              <a:gd name="connsiteX77" fmla="*/ 445012 w 529134"/>
              <a:gd name="connsiteY77" fmla="*/ 146789 h 384897"/>
              <a:gd name="connsiteX78" fmla="*/ 430521 w 529134"/>
              <a:gd name="connsiteY78" fmla="*/ 146789 h 384897"/>
              <a:gd name="connsiteX79" fmla="*/ 96209 w 529134"/>
              <a:gd name="connsiteY79" fmla="*/ 144385 h 384897"/>
              <a:gd name="connsiteX80" fmla="*/ 96262 w 529134"/>
              <a:gd name="connsiteY80" fmla="*/ 144385 h 384897"/>
              <a:gd name="connsiteX81" fmla="*/ 108310 w 529134"/>
              <a:gd name="connsiteY81" fmla="*/ 156389 h 384897"/>
              <a:gd name="connsiteX82" fmla="*/ 108310 w 529134"/>
              <a:gd name="connsiteY82" fmla="*/ 180445 h 384897"/>
              <a:gd name="connsiteX83" fmla="*/ 108227 w 529134"/>
              <a:gd name="connsiteY83" fmla="*/ 180445 h 384897"/>
              <a:gd name="connsiteX84" fmla="*/ 108227 w 529134"/>
              <a:gd name="connsiteY84" fmla="*/ 348774 h 384897"/>
              <a:gd name="connsiteX85" fmla="*/ 96208 w 529134"/>
              <a:gd name="connsiteY85" fmla="*/ 360791 h 384897"/>
              <a:gd name="connsiteX86" fmla="*/ 60160 w 529134"/>
              <a:gd name="connsiteY86" fmla="*/ 360791 h 384897"/>
              <a:gd name="connsiteX87" fmla="*/ 48112 w 529134"/>
              <a:gd name="connsiteY87" fmla="*/ 348745 h 384897"/>
              <a:gd name="connsiteX88" fmla="*/ 48112 w 529134"/>
              <a:gd name="connsiteY88" fmla="*/ 192486 h 384897"/>
              <a:gd name="connsiteX89" fmla="*/ 72160 w 529134"/>
              <a:gd name="connsiteY89" fmla="*/ 168442 h 384897"/>
              <a:gd name="connsiteX90" fmla="*/ 96208 w 529134"/>
              <a:gd name="connsiteY90" fmla="*/ 168442 h 384897"/>
              <a:gd name="connsiteX91" fmla="*/ 108256 w 529134"/>
              <a:gd name="connsiteY91" fmla="*/ 180440 h 384897"/>
              <a:gd name="connsiteX92" fmla="*/ 108256 w 529134"/>
              <a:gd name="connsiteY92" fmla="*/ 156384 h 384897"/>
              <a:gd name="connsiteX93" fmla="*/ 445012 w 529134"/>
              <a:gd name="connsiteY93" fmla="*/ 144382 h 384897"/>
              <a:gd name="connsiteX94" fmla="*/ 469019 w 529134"/>
              <a:gd name="connsiteY94" fmla="*/ 144382 h 384897"/>
              <a:gd name="connsiteX95" fmla="*/ 469019 w 529134"/>
              <a:gd name="connsiteY95" fmla="*/ 144385 h 384897"/>
              <a:gd name="connsiteX96" fmla="*/ 445012 w 529134"/>
              <a:gd name="connsiteY96" fmla="*/ 144385 h 384897"/>
              <a:gd name="connsiteX97" fmla="*/ 60215 w 529134"/>
              <a:gd name="connsiteY97" fmla="*/ 144382 h 384897"/>
              <a:gd name="connsiteX98" fmla="*/ 96206 w 529134"/>
              <a:gd name="connsiteY98" fmla="*/ 144382 h 384897"/>
              <a:gd name="connsiteX99" fmla="*/ 96209 w 529134"/>
              <a:gd name="connsiteY99" fmla="*/ 144385 h 384897"/>
              <a:gd name="connsiteX100" fmla="*/ 60215 w 529134"/>
              <a:gd name="connsiteY100" fmla="*/ 144385 h 384897"/>
              <a:gd name="connsiteX101" fmla="*/ 469019 w 529134"/>
              <a:gd name="connsiteY101" fmla="*/ 120330 h 384897"/>
              <a:gd name="connsiteX102" fmla="*/ 493080 w 529134"/>
              <a:gd name="connsiteY102" fmla="*/ 120330 h 384897"/>
              <a:gd name="connsiteX103" fmla="*/ 529134 w 529134"/>
              <a:gd name="connsiteY103" fmla="*/ 156384 h 384897"/>
              <a:gd name="connsiteX104" fmla="*/ 529134 w 529134"/>
              <a:gd name="connsiteY104" fmla="*/ 348796 h 384897"/>
              <a:gd name="connsiteX105" fmla="*/ 493080 w 529134"/>
              <a:gd name="connsiteY105" fmla="*/ 384897 h 384897"/>
              <a:gd name="connsiteX106" fmla="*/ 432928 w 529134"/>
              <a:gd name="connsiteY106" fmla="*/ 384897 h 384897"/>
              <a:gd name="connsiteX107" fmla="*/ 407239 w 529134"/>
              <a:gd name="connsiteY107" fmla="*/ 374509 h 384897"/>
              <a:gd name="connsiteX108" fmla="*/ 401709 w 529134"/>
              <a:gd name="connsiteY108" fmla="*/ 360791 h 384897"/>
              <a:gd name="connsiteX109" fmla="*/ 420906 w 529134"/>
              <a:gd name="connsiteY109" fmla="*/ 360791 h 384897"/>
              <a:gd name="connsiteX110" fmla="*/ 420906 w 529134"/>
              <a:gd name="connsiteY110" fmla="*/ 264666 h 384897"/>
              <a:gd name="connsiteX111" fmla="*/ 420924 w 529134"/>
              <a:gd name="connsiteY111" fmla="*/ 264666 h 384897"/>
              <a:gd name="connsiteX112" fmla="*/ 420924 w 529134"/>
              <a:gd name="connsiteY112" fmla="*/ 156389 h 384897"/>
              <a:gd name="connsiteX113" fmla="*/ 420926 w 529134"/>
              <a:gd name="connsiteY113" fmla="*/ 156387 h 384897"/>
              <a:gd name="connsiteX114" fmla="*/ 420926 w 529134"/>
              <a:gd name="connsiteY114" fmla="*/ 348796 h 384897"/>
              <a:gd name="connsiteX115" fmla="*/ 432928 w 529134"/>
              <a:gd name="connsiteY115" fmla="*/ 360845 h 384897"/>
              <a:gd name="connsiteX116" fmla="*/ 493080 w 529134"/>
              <a:gd name="connsiteY116" fmla="*/ 360845 h 384897"/>
              <a:gd name="connsiteX117" fmla="*/ 505082 w 529134"/>
              <a:gd name="connsiteY117" fmla="*/ 348796 h 384897"/>
              <a:gd name="connsiteX118" fmla="*/ 505082 w 529134"/>
              <a:gd name="connsiteY118" fmla="*/ 156384 h 384897"/>
              <a:gd name="connsiteX119" fmla="*/ 493080 w 529134"/>
              <a:gd name="connsiteY119" fmla="*/ 144382 h 384897"/>
              <a:gd name="connsiteX120" fmla="*/ 469019 w 529134"/>
              <a:gd name="connsiteY120" fmla="*/ 144382 h 384897"/>
              <a:gd name="connsiteX121" fmla="*/ 432928 w 529134"/>
              <a:gd name="connsiteY121" fmla="*/ 120330 h 384897"/>
              <a:gd name="connsiteX122" fmla="*/ 445012 w 529134"/>
              <a:gd name="connsiteY122" fmla="*/ 120330 h 384897"/>
              <a:gd name="connsiteX123" fmla="*/ 445012 w 529134"/>
              <a:gd name="connsiteY123" fmla="*/ 144382 h 384897"/>
              <a:gd name="connsiteX124" fmla="*/ 432928 w 529134"/>
              <a:gd name="connsiteY124" fmla="*/ 144382 h 384897"/>
              <a:gd name="connsiteX125" fmla="*/ 432925 w 529134"/>
              <a:gd name="connsiteY125" fmla="*/ 144385 h 384897"/>
              <a:gd name="connsiteX126" fmla="*/ 432924 w 529134"/>
              <a:gd name="connsiteY126" fmla="*/ 144385 h 384897"/>
              <a:gd name="connsiteX127" fmla="*/ 430521 w 529134"/>
              <a:gd name="connsiteY127" fmla="*/ 146789 h 384897"/>
              <a:gd name="connsiteX128" fmla="*/ 416149 w 529134"/>
              <a:gd name="connsiteY128" fmla="*/ 146789 h 384897"/>
              <a:gd name="connsiteX129" fmla="*/ 406480 w 529134"/>
              <a:gd name="connsiteY129" fmla="*/ 155171 h 384897"/>
              <a:gd name="connsiteX130" fmla="*/ 406480 w 529134"/>
              <a:gd name="connsiteY130" fmla="*/ 180445 h 384897"/>
              <a:gd name="connsiteX131" fmla="*/ 396874 w 529134"/>
              <a:gd name="connsiteY131" fmla="*/ 180445 h 384897"/>
              <a:gd name="connsiteX132" fmla="*/ 396874 w 529134"/>
              <a:gd name="connsiteY132" fmla="*/ 156384 h 384897"/>
              <a:gd name="connsiteX133" fmla="*/ 432928 w 529134"/>
              <a:gd name="connsiteY133" fmla="*/ 120330 h 384897"/>
              <a:gd name="connsiteX134" fmla="*/ 36101 w 529134"/>
              <a:gd name="connsiteY134" fmla="*/ 120330 h 384897"/>
              <a:gd name="connsiteX135" fmla="*/ 60215 w 529134"/>
              <a:gd name="connsiteY135" fmla="*/ 120330 h 384897"/>
              <a:gd name="connsiteX136" fmla="*/ 60215 w 529134"/>
              <a:gd name="connsiteY136" fmla="*/ 144382 h 384897"/>
              <a:gd name="connsiteX137" fmla="*/ 36101 w 529134"/>
              <a:gd name="connsiteY137" fmla="*/ 144382 h 384897"/>
              <a:gd name="connsiteX138" fmla="*/ 24052 w 529134"/>
              <a:gd name="connsiteY138" fmla="*/ 156384 h 384897"/>
              <a:gd name="connsiteX139" fmla="*/ 24052 w 529134"/>
              <a:gd name="connsiteY139" fmla="*/ 348796 h 384897"/>
              <a:gd name="connsiteX140" fmla="*/ 36101 w 529134"/>
              <a:gd name="connsiteY140" fmla="*/ 360845 h 384897"/>
              <a:gd name="connsiteX141" fmla="*/ 96206 w 529134"/>
              <a:gd name="connsiteY141" fmla="*/ 360845 h 384897"/>
              <a:gd name="connsiteX142" fmla="*/ 108227 w 529134"/>
              <a:gd name="connsiteY142" fmla="*/ 348825 h 384897"/>
              <a:gd name="connsiteX143" fmla="*/ 108227 w 529134"/>
              <a:gd name="connsiteY143" fmla="*/ 360791 h 384897"/>
              <a:gd name="connsiteX144" fmla="*/ 127461 w 529134"/>
              <a:gd name="connsiteY144" fmla="*/ 360791 h 384897"/>
              <a:gd name="connsiteX145" fmla="*/ 121919 w 529134"/>
              <a:gd name="connsiteY145" fmla="*/ 374509 h 384897"/>
              <a:gd name="connsiteX146" fmla="*/ 96206 w 529134"/>
              <a:gd name="connsiteY146" fmla="*/ 384897 h 384897"/>
              <a:gd name="connsiteX147" fmla="*/ 36101 w 529134"/>
              <a:gd name="connsiteY147" fmla="*/ 384897 h 384897"/>
              <a:gd name="connsiteX148" fmla="*/ 0 w 529134"/>
              <a:gd name="connsiteY148" fmla="*/ 348796 h 384897"/>
              <a:gd name="connsiteX149" fmla="*/ 0 w 529134"/>
              <a:gd name="connsiteY149" fmla="*/ 156384 h 384897"/>
              <a:gd name="connsiteX150" fmla="*/ 36101 w 529134"/>
              <a:gd name="connsiteY150" fmla="*/ 120330 h 384897"/>
              <a:gd name="connsiteX151" fmla="*/ 176814 w 529134"/>
              <a:gd name="connsiteY151" fmla="*/ 48211 h 384897"/>
              <a:gd name="connsiteX152" fmla="*/ 387238 w 529134"/>
              <a:gd name="connsiteY152" fmla="*/ 48211 h 384897"/>
              <a:gd name="connsiteX153" fmla="*/ 428324 w 529134"/>
              <a:gd name="connsiteY153" fmla="*/ 62462 h 384897"/>
              <a:gd name="connsiteX154" fmla="*/ 444924 w 529134"/>
              <a:gd name="connsiteY154" fmla="*/ 97315 h 384897"/>
              <a:gd name="connsiteX155" fmla="*/ 444924 w 529134"/>
              <a:gd name="connsiteY155" fmla="*/ 120329 h 384897"/>
              <a:gd name="connsiteX156" fmla="*/ 432924 w 529134"/>
              <a:gd name="connsiteY156" fmla="*/ 120329 h 384897"/>
              <a:gd name="connsiteX157" fmla="*/ 396830 w 529134"/>
              <a:gd name="connsiteY157" fmla="*/ 156389 h 384897"/>
              <a:gd name="connsiteX158" fmla="*/ 396830 w 529134"/>
              <a:gd name="connsiteY158" fmla="*/ 180445 h 384897"/>
              <a:gd name="connsiteX159" fmla="*/ 132309 w 529134"/>
              <a:gd name="connsiteY159" fmla="*/ 180445 h 384897"/>
              <a:gd name="connsiteX160" fmla="*/ 132309 w 529134"/>
              <a:gd name="connsiteY160" fmla="*/ 156389 h 384897"/>
              <a:gd name="connsiteX161" fmla="*/ 132307 w 529134"/>
              <a:gd name="connsiteY161" fmla="*/ 156384 h 384897"/>
              <a:gd name="connsiteX162" fmla="*/ 132307 w 529134"/>
              <a:gd name="connsiteY162" fmla="*/ 180445 h 384897"/>
              <a:gd name="connsiteX163" fmla="*/ 119040 w 529134"/>
              <a:gd name="connsiteY163" fmla="*/ 180445 h 384897"/>
              <a:gd name="connsiteX164" fmla="*/ 119040 w 529134"/>
              <a:gd name="connsiteY164" fmla="*/ 129528 h 384897"/>
              <a:gd name="connsiteX165" fmla="*/ 121937 w 529134"/>
              <a:gd name="connsiteY165" fmla="*/ 130695 h 384897"/>
              <a:gd name="connsiteX166" fmla="*/ 132293 w 529134"/>
              <a:gd name="connsiteY166" fmla="*/ 156351 h 384897"/>
              <a:gd name="connsiteX167" fmla="*/ 121946 w 529134"/>
              <a:gd name="connsiteY167" fmla="*/ 130696 h 384897"/>
              <a:gd name="connsiteX168" fmla="*/ 119040 w 529134"/>
              <a:gd name="connsiteY168" fmla="*/ 129523 h 384897"/>
              <a:gd name="connsiteX169" fmla="*/ 119040 w 529134"/>
              <a:gd name="connsiteY169" fmla="*/ 97500 h 384897"/>
              <a:gd name="connsiteX170" fmla="*/ 176814 w 529134"/>
              <a:gd name="connsiteY170" fmla="*/ 48211 h 384897"/>
              <a:gd name="connsiteX171" fmla="*/ 132309 w 529134"/>
              <a:gd name="connsiteY171" fmla="*/ 0 h 384897"/>
              <a:gd name="connsiteX172" fmla="*/ 396877 w 529134"/>
              <a:gd name="connsiteY172" fmla="*/ 0 h 384897"/>
              <a:gd name="connsiteX173" fmla="*/ 469019 w 529134"/>
              <a:gd name="connsiteY173" fmla="*/ 72216 h 384897"/>
              <a:gd name="connsiteX174" fmla="*/ 469019 w 529134"/>
              <a:gd name="connsiteY174" fmla="*/ 120330 h 384897"/>
              <a:gd name="connsiteX175" fmla="*/ 445012 w 529134"/>
              <a:gd name="connsiteY175" fmla="*/ 120330 h 384897"/>
              <a:gd name="connsiteX176" fmla="*/ 445012 w 529134"/>
              <a:gd name="connsiteY176" fmla="*/ 97500 h 384897"/>
              <a:gd name="connsiteX177" fmla="*/ 444924 w 529134"/>
              <a:gd name="connsiteY177" fmla="*/ 97315 h 384897"/>
              <a:gd name="connsiteX178" fmla="*/ 444924 w 529134"/>
              <a:gd name="connsiteY178" fmla="*/ 72216 h 384897"/>
              <a:gd name="connsiteX179" fmla="*/ 396877 w 529134"/>
              <a:gd name="connsiteY179" fmla="*/ 24104 h 384897"/>
              <a:gd name="connsiteX180" fmla="*/ 396877 w 529134"/>
              <a:gd name="connsiteY180" fmla="*/ 24056 h 384897"/>
              <a:gd name="connsiteX181" fmla="*/ 132309 w 529134"/>
              <a:gd name="connsiteY181" fmla="*/ 24056 h 384897"/>
              <a:gd name="connsiteX182" fmla="*/ 84262 w 529134"/>
              <a:gd name="connsiteY182" fmla="*/ 72169 h 384897"/>
              <a:gd name="connsiteX183" fmla="*/ 84262 w 529134"/>
              <a:gd name="connsiteY183" fmla="*/ 120329 h 384897"/>
              <a:gd name="connsiteX184" fmla="*/ 96262 w 529134"/>
              <a:gd name="connsiteY184" fmla="*/ 120329 h 384897"/>
              <a:gd name="connsiteX185" fmla="*/ 119040 w 529134"/>
              <a:gd name="connsiteY185" fmla="*/ 129523 h 384897"/>
              <a:gd name="connsiteX186" fmla="*/ 119040 w 529134"/>
              <a:gd name="connsiteY186" fmla="*/ 129528 h 384897"/>
              <a:gd name="connsiteX187" fmla="*/ 96206 w 529134"/>
              <a:gd name="connsiteY187" fmla="*/ 120330 h 384897"/>
              <a:gd name="connsiteX188" fmla="*/ 60215 w 529134"/>
              <a:gd name="connsiteY188" fmla="*/ 120330 h 384897"/>
              <a:gd name="connsiteX189" fmla="*/ 60215 w 529134"/>
              <a:gd name="connsiteY189" fmla="*/ 72169 h 384897"/>
              <a:gd name="connsiteX190" fmla="*/ 132309 w 529134"/>
              <a:gd name="connsiteY190" fmla="*/ 0 h 38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29134" h="384897">
                <a:moveTo>
                  <a:pt x="108256" y="348745"/>
                </a:moveTo>
                <a:lnTo>
                  <a:pt x="108256" y="348796"/>
                </a:lnTo>
                <a:lnTo>
                  <a:pt x="108227" y="348825"/>
                </a:lnTo>
                <a:lnTo>
                  <a:pt x="108227" y="348774"/>
                </a:lnTo>
                <a:close/>
                <a:moveTo>
                  <a:pt x="156353" y="288660"/>
                </a:moveTo>
                <a:lnTo>
                  <a:pt x="396835" y="288660"/>
                </a:lnTo>
                <a:lnTo>
                  <a:pt x="396835" y="336747"/>
                </a:lnTo>
                <a:lnTo>
                  <a:pt x="156305" y="336747"/>
                </a:lnTo>
                <a:close/>
                <a:moveTo>
                  <a:pt x="396854" y="264666"/>
                </a:moveTo>
                <a:lnTo>
                  <a:pt x="396874" y="264666"/>
                </a:lnTo>
                <a:lnTo>
                  <a:pt x="396874" y="348796"/>
                </a:lnTo>
                <a:lnTo>
                  <a:pt x="401709" y="360791"/>
                </a:lnTo>
                <a:lnTo>
                  <a:pt x="127461" y="360791"/>
                </a:lnTo>
                <a:lnTo>
                  <a:pt x="132307" y="348796"/>
                </a:lnTo>
                <a:lnTo>
                  <a:pt x="132307" y="336748"/>
                </a:lnTo>
                <a:lnTo>
                  <a:pt x="396854" y="336748"/>
                </a:lnTo>
                <a:close/>
                <a:moveTo>
                  <a:pt x="132232" y="264666"/>
                </a:moveTo>
                <a:lnTo>
                  <a:pt x="132307" y="264666"/>
                </a:lnTo>
                <a:lnTo>
                  <a:pt x="132307" y="336748"/>
                </a:lnTo>
                <a:lnTo>
                  <a:pt x="132232" y="336748"/>
                </a:lnTo>
                <a:close/>
                <a:moveTo>
                  <a:pt x="132307" y="228509"/>
                </a:moveTo>
                <a:lnTo>
                  <a:pt x="132309" y="228509"/>
                </a:lnTo>
                <a:lnTo>
                  <a:pt x="132309" y="240610"/>
                </a:lnTo>
                <a:lnTo>
                  <a:pt x="396830" y="240610"/>
                </a:lnTo>
                <a:lnTo>
                  <a:pt x="396830" y="228509"/>
                </a:lnTo>
                <a:lnTo>
                  <a:pt x="396854" y="228509"/>
                </a:lnTo>
                <a:lnTo>
                  <a:pt x="396854" y="264666"/>
                </a:lnTo>
                <a:lnTo>
                  <a:pt x="132307" y="264666"/>
                </a:lnTo>
                <a:close/>
                <a:moveTo>
                  <a:pt x="132309" y="204488"/>
                </a:moveTo>
                <a:lnTo>
                  <a:pt x="396830" y="204488"/>
                </a:lnTo>
                <a:lnTo>
                  <a:pt x="396830" y="228509"/>
                </a:lnTo>
                <a:lnTo>
                  <a:pt x="132309" y="228509"/>
                </a:lnTo>
                <a:close/>
                <a:moveTo>
                  <a:pt x="132232" y="204488"/>
                </a:moveTo>
                <a:lnTo>
                  <a:pt x="132307" y="204488"/>
                </a:lnTo>
                <a:lnTo>
                  <a:pt x="132307" y="228509"/>
                </a:lnTo>
                <a:lnTo>
                  <a:pt x="132232" y="228509"/>
                </a:lnTo>
                <a:close/>
                <a:moveTo>
                  <a:pt x="406480" y="180445"/>
                </a:moveTo>
                <a:lnTo>
                  <a:pt x="420906" y="180445"/>
                </a:lnTo>
                <a:lnTo>
                  <a:pt x="420906" y="264666"/>
                </a:lnTo>
                <a:lnTo>
                  <a:pt x="396874" y="264666"/>
                </a:lnTo>
                <a:lnTo>
                  <a:pt x="396874" y="228509"/>
                </a:lnTo>
                <a:lnTo>
                  <a:pt x="406480" y="228509"/>
                </a:lnTo>
                <a:close/>
                <a:moveTo>
                  <a:pt x="396830" y="180445"/>
                </a:moveTo>
                <a:lnTo>
                  <a:pt x="396874" y="180445"/>
                </a:lnTo>
                <a:lnTo>
                  <a:pt x="396874" y="228509"/>
                </a:lnTo>
                <a:lnTo>
                  <a:pt x="396854" y="228509"/>
                </a:lnTo>
                <a:lnTo>
                  <a:pt x="396854" y="204488"/>
                </a:lnTo>
                <a:lnTo>
                  <a:pt x="396830" y="204488"/>
                </a:lnTo>
                <a:close/>
                <a:moveTo>
                  <a:pt x="132307" y="180445"/>
                </a:moveTo>
                <a:lnTo>
                  <a:pt x="132309" y="180445"/>
                </a:lnTo>
                <a:lnTo>
                  <a:pt x="132309" y="204488"/>
                </a:lnTo>
                <a:lnTo>
                  <a:pt x="132307" y="204488"/>
                </a:lnTo>
                <a:close/>
                <a:moveTo>
                  <a:pt x="108310" y="180445"/>
                </a:moveTo>
                <a:lnTo>
                  <a:pt x="119040" y="180445"/>
                </a:lnTo>
                <a:lnTo>
                  <a:pt x="119040" y="228557"/>
                </a:lnTo>
                <a:lnTo>
                  <a:pt x="120231" y="228557"/>
                </a:lnTo>
                <a:lnTo>
                  <a:pt x="120231" y="228509"/>
                </a:lnTo>
                <a:lnTo>
                  <a:pt x="132232" y="228509"/>
                </a:lnTo>
                <a:lnTo>
                  <a:pt x="132232" y="264666"/>
                </a:lnTo>
                <a:lnTo>
                  <a:pt x="108310" y="264666"/>
                </a:lnTo>
                <a:close/>
                <a:moveTo>
                  <a:pt x="468932" y="168442"/>
                </a:moveTo>
                <a:lnTo>
                  <a:pt x="492980" y="168442"/>
                </a:lnTo>
                <a:cubicBezTo>
                  <a:pt x="500218" y="168442"/>
                  <a:pt x="505028" y="173251"/>
                  <a:pt x="505028" y="180440"/>
                </a:cubicBezTo>
                <a:lnTo>
                  <a:pt x="505028" y="348745"/>
                </a:lnTo>
                <a:cubicBezTo>
                  <a:pt x="505028" y="355935"/>
                  <a:pt x="500218" y="360791"/>
                  <a:pt x="493028" y="360791"/>
                </a:cubicBezTo>
                <a:lnTo>
                  <a:pt x="456932" y="360791"/>
                </a:lnTo>
                <a:cubicBezTo>
                  <a:pt x="449741" y="360791"/>
                  <a:pt x="444884" y="355935"/>
                  <a:pt x="444884" y="348745"/>
                </a:cubicBezTo>
                <a:lnTo>
                  <a:pt x="444884" y="192486"/>
                </a:lnTo>
                <a:cubicBezTo>
                  <a:pt x="444884" y="179250"/>
                  <a:pt x="455741" y="168442"/>
                  <a:pt x="468932" y="168442"/>
                </a:cubicBezTo>
                <a:close/>
                <a:moveTo>
                  <a:pt x="429929" y="147381"/>
                </a:moveTo>
                <a:lnTo>
                  <a:pt x="420926" y="156387"/>
                </a:lnTo>
                <a:lnTo>
                  <a:pt x="420926" y="156384"/>
                </a:lnTo>
                <a:close/>
                <a:moveTo>
                  <a:pt x="430521" y="146789"/>
                </a:moveTo>
                <a:lnTo>
                  <a:pt x="430521" y="146789"/>
                </a:lnTo>
                <a:lnTo>
                  <a:pt x="429929" y="147381"/>
                </a:lnTo>
                <a:close/>
                <a:moveTo>
                  <a:pt x="432925" y="144385"/>
                </a:moveTo>
                <a:lnTo>
                  <a:pt x="445012" y="144385"/>
                </a:lnTo>
                <a:lnTo>
                  <a:pt x="445012" y="146789"/>
                </a:lnTo>
                <a:lnTo>
                  <a:pt x="430521" y="146789"/>
                </a:lnTo>
                <a:close/>
                <a:moveTo>
                  <a:pt x="96209" y="144385"/>
                </a:moveTo>
                <a:lnTo>
                  <a:pt x="96262" y="144385"/>
                </a:lnTo>
                <a:cubicBezTo>
                  <a:pt x="103453" y="144385"/>
                  <a:pt x="108310" y="149196"/>
                  <a:pt x="108310" y="156389"/>
                </a:cubicBezTo>
                <a:lnTo>
                  <a:pt x="108310" y="180445"/>
                </a:lnTo>
                <a:lnTo>
                  <a:pt x="108227" y="180445"/>
                </a:lnTo>
                <a:lnTo>
                  <a:pt x="108227" y="348774"/>
                </a:lnTo>
                <a:lnTo>
                  <a:pt x="96208" y="360791"/>
                </a:lnTo>
                <a:lnTo>
                  <a:pt x="60160" y="360791"/>
                </a:lnTo>
                <a:cubicBezTo>
                  <a:pt x="52922" y="360791"/>
                  <a:pt x="48112" y="355935"/>
                  <a:pt x="48112" y="348745"/>
                </a:cubicBezTo>
                <a:lnTo>
                  <a:pt x="48112" y="192486"/>
                </a:lnTo>
                <a:cubicBezTo>
                  <a:pt x="48112" y="179250"/>
                  <a:pt x="58969" y="168442"/>
                  <a:pt x="72160" y="168442"/>
                </a:cubicBezTo>
                <a:lnTo>
                  <a:pt x="96208" y="168442"/>
                </a:lnTo>
                <a:cubicBezTo>
                  <a:pt x="103399" y="168442"/>
                  <a:pt x="108256" y="173251"/>
                  <a:pt x="108256" y="180440"/>
                </a:cubicBezTo>
                <a:lnTo>
                  <a:pt x="108256" y="156384"/>
                </a:lnTo>
                <a:close/>
                <a:moveTo>
                  <a:pt x="445012" y="144382"/>
                </a:moveTo>
                <a:lnTo>
                  <a:pt x="469019" y="144382"/>
                </a:lnTo>
                <a:lnTo>
                  <a:pt x="469019" y="144385"/>
                </a:lnTo>
                <a:lnTo>
                  <a:pt x="445012" y="144385"/>
                </a:lnTo>
                <a:close/>
                <a:moveTo>
                  <a:pt x="60215" y="144382"/>
                </a:moveTo>
                <a:lnTo>
                  <a:pt x="96206" y="144382"/>
                </a:lnTo>
                <a:lnTo>
                  <a:pt x="96209" y="144385"/>
                </a:lnTo>
                <a:lnTo>
                  <a:pt x="60215" y="144385"/>
                </a:lnTo>
                <a:close/>
                <a:moveTo>
                  <a:pt x="469019" y="120330"/>
                </a:moveTo>
                <a:lnTo>
                  <a:pt x="493080" y="120330"/>
                </a:lnTo>
                <a:cubicBezTo>
                  <a:pt x="513465" y="120330"/>
                  <a:pt x="529134" y="135952"/>
                  <a:pt x="529134" y="156384"/>
                </a:cubicBezTo>
                <a:lnTo>
                  <a:pt x="529134" y="348796"/>
                </a:lnTo>
                <a:cubicBezTo>
                  <a:pt x="529134" y="369228"/>
                  <a:pt x="513465" y="384897"/>
                  <a:pt x="493080" y="384897"/>
                </a:cubicBezTo>
                <a:lnTo>
                  <a:pt x="432928" y="384897"/>
                </a:lnTo>
                <a:cubicBezTo>
                  <a:pt x="422712" y="384897"/>
                  <a:pt x="413699" y="380980"/>
                  <a:pt x="407239" y="374509"/>
                </a:cubicBezTo>
                <a:lnTo>
                  <a:pt x="401709" y="360791"/>
                </a:lnTo>
                <a:lnTo>
                  <a:pt x="420906" y="360791"/>
                </a:lnTo>
                <a:lnTo>
                  <a:pt x="420906" y="264666"/>
                </a:lnTo>
                <a:lnTo>
                  <a:pt x="420924" y="264666"/>
                </a:lnTo>
                <a:lnTo>
                  <a:pt x="420924" y="156389"/>
                </a:lnTo>
                <a:lnTo>
                  <a:pt x="420926" y="156387"/>
                </a:lnTo>
                <a:lnTo>
                  <a:pt x="420926" y="348796"/>
                </a:lnTo>
                <a:cubicBezTo>
                  <a:pt x="420926" y="355988"/>
                  <a:pt x="425736" y="360845"/>
                  <a:pt x="432928" y="360845"/>
                </a:cubicBezTo>
                <a:lnTo>
                  <a:pt x="493080" y="360845"/>
                </a:lnTo>
                <a:cubicBezTo>
                  <a:pt x="500272" y="360845"/>
                  <a:pt x="505082" y="355988"/>
                  <a:pt x="505082" y="348796"/>
                </a:cubicBezTo>
                <a:lnTo>
                  <a:pt x="505082" y="156384"/>
                </a:lnTo>
                <a:cubicBezTo>
                  <a:pt x="505082" y="149192"/>
                  <a:pt x="500272" y="144382"/>
                  <a:pt x="493080" y="144382"/>
                </a:cubicBezTo>
                <a:lnTo>
                  <a:pt x="469019" y="144382"/>
                </a:lnTo>
                <a:close/>
                <a:moveTo>
                  <a:pt x="432928" y="120330"/>
                </a:moveTo>
                <a:lnTo>
                  <a:pt x="445012" y="120330"/>
                </a:lnTo>
                <a:lnTo>
                  <a:pt x="445012" y="144382"/>
                </a:lnTo>
                <a:lnTo>
                  <a:pt x="432928" y="144382"/>
                </a:lnTo>
                <a:lnTo>
                  <a:pt x="432925" y="144385"/>
                </a:lnTo>
                <a:lnTo>
                  <a:pt x="432924" y="144385"/>
                </a:lnTo>
                <a:lnTo>
                  <a:pt x="430521" y="146789"/>
                </a:lnTo>
                <a:lnTo>
                  <a:pt x="416149" y="146789"/>
                </a:lnTo>
                <a:cubicBezTo>
                  <a:pt x="411291" y="146789"/>
                  <a:pt x="406480" y="150361"/>
                  <a:pt x="406480" y="155171"/>
                </a:cubicBezTo>
                <a:lnTo>
                  <a:pt x="406480" y="180445"/>
                </a:lnTo>
                <a:lnTo>
                  <a:pt x="396874" y="180445"/>
                </a:lnTo>
                <a:lnTo>
                  <a:pt x="396874" y="156384"/>
                </a:lnTo>
                <a:cubicBezTo>
                  <a:pt x="396874" y="135952"/>
                  <a:pt x="412496" y="120330"/>
                  <a:pt x="432928" y="120330"/>
                </a:cubicBezTo>
                <a:close/>
                <a:moveTo>
                  <a:pt x="36101" y="120330"/>
                </a:moveTo>
                <a:lnTo>
                  <a:pt x="60215" y="120330"/>
                </a:lnTo>
                <a:lnTo>
                  <a:pt x="60215" y="144382"/>
                </a:lnTo>
                <a:lnTo>
                  <a:pt x="36101" y="144382"/>
                </a:lnTo>
                <a:cubicBezTo>
                  <a:pt x="28862" y="144382"/>
                  <a:pt x="24052" y="149192"/>
                  <a:pt x="24052" y="156384"/>
                </a:cubicBezTo>
                <a:lnTo>
                  <a:pt x="24052" y="348796"/>
                </a:lnTo>
                <a:cubicBezTo>
                  <a:pt x="24052" y="355988"/>
                  <a:pt x="28862" y="360845"/>
                  <a:pt x="36101" y="360845"/>
                </a:cubicBezTo>
                <a:lnTo>
                  <a:pt x="96206" y="360845"/>
                </a:lnTo>
                <a:lnTo>
                  <a:pt x="108227" y="348825"/>
                </a:lnTo>
                <a:lnTo>
                  <a:pt x="108227" y="360791"/>
                </a:lnTo>
                <a:lnTo>
                  <a:pt x="127461" y="360791"/>
                </a:lnTo>
                <a:lnTo>
                  <a:pt x="121919" y="374509"/>
                </a:lnTo>
                <a:cubicBezTo>
                  <a:pt x="115447" y="380980"/>
                  <a:pt x="106422" y="384897"/>
                  <a:pt x="96206" y="384897"/>
                </a:cubicBezTo>
                <a:lnTo>
                  <a:pt x="36101" y="384897"/>
                </a:lnTo>
                <a:cubicBezTo>
                  <a:pt x="15669" y="384897"/>
                  <a:pt x="0" y="369228"/>
                  <a:pt x="0" y="348796"/>
                </a:cubicBezTo>
                <a:lnTo>
                  <a:pt x="0" y="156384"/>
                </a:lnTo>
                <a:cubicBezTo>
                  <a:pt x="0" y="135952"/>
                  <a:pt x="15669" y="120330"/>
                  <a:pt x="36101" y="120330"/>
                </a:cubicBezTo>
                <a:close/>
                <a:moveTo>
                  <a:pt x="176814" y="48211"/>
                </a:moveTo>
                <a:lnTo>
                  <a:pt x="387238" y="48211"/>
                </a:lnTo>
                <a:cubicBezTo>
                  <a:pt x="403504" y="48211"/>
                  <a:pt x="417947" y="53604"/>
                  <a:pt x="428324" y="62462"/>
                </a:cubicBezTo>
                <a:lnTo>
                  <a:pt x="444924" y="97315"/>
                </a:lnTo>
                <a:lnTo>
                  <a:pt x="444924" y="120329"/>
                </a:lnTo>
                <a:lnTo>
                  <a:pt x="432924" y="120329"/>
                </a:lnTo>
                <a:cubicBezTo>
                  <a:pt x="412496" y="120329"/>
                  <a:pt x="396830" y="135953"/>
                  <a:pt x="396830" y="156389"/>
                </a:cubicBezTo>
                <a:lnTo>
                  <a:pt x="396830" y="180445"/>
                </a:lnTo>
                <a:lnTo>
                  <a:pt x="132309" y="180445"/>
                </a:lnTo>
                <a:lnTo>
                  <a:pt x="132309" y="156389"/>
                </a:lnTo>
                <a:lnTo>
                  <a:pt x="132307" y="156384"/>
                </a:lnTo>
                <a:lnTo>
                  <a:pt x="132307" y="180445"/>
                </a:lnTo>
                <a:lnTo>
                  <a:pt x="119040" y="180445"/>
                </a:lnTo>
                <a:lnTo>
                  <a:pt x="119040" y="129528"/>
                </a:lnTo>
                <a:lnTo>
                  <a:pt x="121937" y="130695"/>
                </a:lnTo>
                <a:lnTo>
                  <a:pt x="132293" y="156351"/>
                </a:lnTo>
                <a:lnTo>
                  <a:pt x="121946" y="130696"/>
                </a:lnTo>
                <a:lnTo>
                  <a:pt x="119040" y="129523"/>
                </a:lnTo>
                <a:lnTo>
                  <a:pt x="119040" y="97500"/>
                </a:lnTo>
                <a:cubicBezTo>
                  <a:pt x="119040" y="69879"/>
                  <a:pt x="145522" y="48211"/>
                  <a:pt x="176814" y="48211"/>
                </a:cubicBezTo>
                <a:close/>
                <a:moveTo>
                  <a:pt x="132309" y="0"/>
                </a:moveTo>
                <a:lnTo>
                  <a:pt x="396877" y="0"/>
                </a:lnTo>
                <a:cubicBezTo>
                  <a:pt x="436543" y="48"/>
                  <a:pt x="469019" y="32535"/>
                  <a:pt x="469019" y="72216"/>
                </a:cubicBezTo>
                <a:lnTo>
                  <a:pt x="469019" y="120330"/>
                </a:lnTo>
                <a:lnTo>
                  <a:pt x="445012" y="120330"/>
                </a:lnTo>
                <a:lnTo>
                  <a:pt x="445012" y="97500"/>
                </a:lnTo>
                <a:lnTo>
                  <a:pt x="444924" y="97315"/>
                </a:lnTo>
                <a:lnTo>
                  <a:pt x="444924" y="72216"/>
                </a:lnTo>
                <a:cubicBezTo>
                  <a:pt x="444924" y="45731"/>
                  <a:pt x="423305" y="24104"/>
                  <a:pt x="396877" y="24104"/>
                </a:cubicBezTo>
                <a:lnTo>
                  <a:pt x="396877" y="24056"/>
                </a:lnTo>
                <a:lnTo>
                  <a:pt x="132309" y="24056"/>
                </a:lnTo>
                <a:cubicBezTo>
                  <a:pt x="105929" y="24056"/>
                  <a:pt x="84262" y="45731"/>
                  <a:pt x="84262" y="72169"/>
                </a:cubicBezTo>
                <a:lnTo>
                  <a:pt x="84262" y="120329"/>
                </a:lnTo>
                <a:lnTo>
                  <a:pt x="96262" y="120329"/>
                </a:lnTo>
                <a:lnTo>
                  <a:pt x="119040" y="129523"/>
                </a:lnTo>
                <a:lnTo>
                  <a:pt x="119040" y="129528"/>
                </a:lnTo>
                <a:lnTo>
                  <a:pt x="96206" y="120330"/>
                </a:lnTo>
                <a:lnTo>
                  <a:pt x="60215" y="120330"/>
                </a:lnTo>
                <a:lnTo>
                  <a:pt x="60215" y="72169"/>
                </a:lnTo>
                <a:cubicBezTo>
                  <a:pt x="60215" y="32488"/>
                  <a:pt x="92643" y="0"/>
                  <a:pt x="132309" y="0"/>
                </a:cubicBezTo>
                <a:close/>
              </a:path>
            </a:pathLst>
          </a:custGeom>
          <a:solidFill>
            <a:schemeClr val="bg1"/>
          </a:solidFill>
          <a:ln w="419"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Microsoft YaHei" panose="020B0503020204020204" pitchFamily="34" charset="-122"/>
              <a:cs typeface="+mn-ea"/>
              <a:sym typeface="+mn-lt"/>
            </a:endParaRPr>
          </a:p>
        </p:txBody>
      </p:sp>
      <p:sp>
        <p:nvSpPr>
          <p:cNvPr id="58" name="文本框 57">
            <a:extLst>
              <a:ext uri="{FF2B5EF4-FFF2-40B4-BE49-F238E27FC236}">
                <a16:creationId xmlns:a16="http://schemas.microsoft.com/office/drawing/2014/main" id="{D9C63A40-036A-45C6-DA3D-B4AFD7E83EDE}"/>
              </a:ext>
            </a:extLst>
          </p:cNvPr>
          <p:cNvSpPr txBox="1"/>
          <p:nvPr>
            <p:custDataLst>
              <p:tags r:id="rId1"/>
            </p:custDataLst>
          </p:nvPr>
        </p:nvSpPr>
        <p:spPr>
          <a:xfrm>
            <a:off x="5213535" y="525688"/>
            <a:ext cx="1761509"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学校概况</a:t>
            </a:r>
          </a:p>
        </p:txBody>
      </p:sp>
    </p:spTree>
    <p:extLst>
      <p:ext uri="{BB962C8B-B14F-4D97-AF65-F5344CB8AC3E}">
        <p14:creationId xmlns:p14="http://schemas.microsoft.com/office/powerpoint/2010/main" val="97017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736CFD0-5E56-4747-B8F6-E1F3955B4A0F}"/>
              </a:ext>
            </a:extLst>
          </p:cNvPr>
          <p:cNvSpPr/>
          <p:nvPr/>
        </p:nvSpPr>
        <p:spPr>
          <a:xfrm>
            <a:off x="5219721" y="1370582"/>
            <a:ext cx="6549069" cy="4948946"/>
          </a:xfrm>
          <a:prstGeom prst="roundRect">
            <a:avLst>
              <a:gd name="adj" fmla="val 1188"/>
            </a:avLst>
          </a:prstGeom>
          <a:solidFill>
            <a:schemeClr val="bg1"/>
          </a:solidFill>
          <a:ln>
            <a:noFill/>
          </a:ln>
          <a:effectLst>
            <a:outerShdw blurRad="355600" dist="279400" dir="2700000" sx="89000" sy="89000" rotWithShape="0">
              <a:schemeClr val="accent1">
                <a:lumMod val="75000"/>
                <a:alpha val="30000"/>
              </a:schemeClr>
            </a:outerShdw>
            <a:reflection blurRad="457200" stA="98000" endPos="29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5" name="矩形: 圆角 14">
            <a:extLst>
              <a:ext uri="{FF2B5EF4-FFF2-40B4-BE49-F238E27FC236}">
                <a16:creationId xmlns:a16="http://schemas.microsoft.com/office/drawing/2014/main" id="{247B5686-D036-4D4E-99CB-B68087B6E7E5}"/>
              </a:ext>
            </a:extLst>
          </p:cNvPr>
          <p:cNvSpPr/>
          <p:nvPr/>
        </p:nvSpPr>
        <p:spPr>
          <a:xfrm>
            <a:off x="5226678" y="1324863"/>
            <a:ext cx="6542113" cy="45719"/>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16" name="文本框 15">
            <a:extLst>
              <a:ext uri="{FF2B5EF4-FFF2-40B4-BE49-F238E27FC236}">
                <a16:creationId xmlns:a16="http://schemas.microsoft.com/office/drawing/2014/main" id="{0A3E941F-BAB4-4A7B-B1FA-3299FD61B937}"/>
              </a:ext>
            </a:extLst>
          </p:cNvPr>
          <p:cNvSpPr txBox="1"/>
          <p:nvPr>
            <p:custDataLst>
              <p:tags r:id="rId1"/>
            </p:custDataLst>
          </p:nvPr>
        </p:nvSpPr>
        <p:spPr>
          <a:xfrm>
            <a:off x="5740981" y="1690654"/>
            <a:ext cx="2233977" cy="3689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accent1"/>
                </a:solidFill>
                <a:ea typeface="Microsoft YaHei" panose="020B0503020204020204" pitchFamily="34" charset="-122"/>
                <a:cs typeface="+mn-ea"/>
                <a:sym typeface="+mn-lt"/>
              </a:rPr>
              <a:t>开放办学</a:t>
            </a:r>
            <a:endParaRPr kumimoji="0" lang="zh-CN" altLang="en-US" sz="240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endParaRPr>
          </a:p>
        </p:txBody>
      </p:sp>
      <p:sp>
        <p:nvSpPr>
          <p:cNvPr id="17" name="Text Placeholder 32">
            <a:extLst>
              <a:ext uri="{FF2B5EF4-FFF2-40B4-BE49-F238E27FC236}">
                <a16:creationId xmlns:a16="http://schemas.microsoft.com/office/drawing/2014/main" id="{225A6F18-18F9-45BA-8740-89243EAF3F6D}"/>
              </a:ext>
            </a:extLst>
          </p:cNvPr>
          <p:cNvSpPr txBox="1"/>
          <p:nvPr>
            <p:custDataLst>
              <p:tags r:id="rId2"/>
            </p:custDataLst>
          </p:nvPr>
        </p:nvSpPr>
        <p:spPr>
          <a:xfrm>
            <a:off x="5740981" y="2112570"/>
            <a:ext cx="5084871" cy="829824"/>
          </a:xfrm>
          <a:prstGeom prst="rect">
            <a:avLst/>
          </a:prstGeom>
        </p:spPr>
        <p:txBody>
          <a:bodyPr lIns="90170" tIns="46990" rIns="90170" bIns="4699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extLst>
                <a:ext uri="{35155182-B16C-46BC-9424-99874614C6A1}">
                  <wpsdc:indentchars xmlns:wpsdc="http://www.wps.cn/officeDocument/2017/drawingmlCustomData" xmlns="" val="200" checksum="3837665281"/>
                </a:ext>
              </a:extLst>
            </a:pPr>
            <a:r>
              <a:rPr lang="zh-CN" altLang="en-US" sz="1400" dirty="0">
                <a:solidFill>
                  <a:schemeClr val="tx1">
                    <a:lumMod val="75000"/>
                    <a:lumOff val="25000"/>
                  </a:schemeClr>
                </a:solidFill>
                <a:latin typeface="+mn-lt"/>
                <a:ea typeface="Microsoft YaHei" panose="020B0503020204020204" pitchFamily="34" charset="-122"/>
                <a:cs typeface="+mn-ea"/>
                <a:sym typeface="+mn-lt"/>
              </a:rPr>
              <a:t>学校坚持开放办学，</a:t>
            </a:r>
            <a:r>
              <a:rPr lang="en-US" altLang="zh-CN" sz="1400" dirty="0">
                <a:solidFill>
                  <a:schemeClr val="tx1">
                    <a:lumMod val="75000"/>
                    <a:lumOff val="25000"/>
                  </a:schemeClr>
                </a:solidFill>
                <a:latin typeface="+mn-lt"/>
                <a:ea typeface="Microsoft YaHei" panose="020B0503020204020204" pitchFamily="34" charset="-122"/>
                <a:cs typeface="+mn-ea"/>
                <a:sym typeface="+mn-lt"/>
              </a:rPr>
              <a:t>2011</a:t>
            </a:r>
            <a:r>
              <a:rPr lang="zh-CN" altLang="en-US" sz="1400" dirty="0">
                <a:solidFill>
                  <a:schemeClr val="tx1">
                    <a:lumMod val="75000"/>
                    <a:lumOff val="25000"/>
                  </a:schemeClr>
                </a:solidFill>
                <a:latin typeface="+mn-lt"/>
                <a:ea typeface="Microsoft YaHei" panose="020B0503020204020204" pitchFamily="34" charset="-122"/>
                <a:cs typeface="+mn-ea"/>
                <a:sym typeface="+mn-lt"/>
              </a:rPr>
              <a:t>年获批中国政府奖学金生培养院校资格，</a:t>
            </a:r>
            <a:r>
              <a:rPr lang="en-US" altLang="zh-CN" sz="1400" dirty="0">
                <a:solidFill>
                  <a:schemeClr val="tx1">
                    <a:lumMod val="75000"/>
                    <a:lumOff val="25000"/>
                  </a:schemeClr>
                </a:solidFill>
                <a:latin typeface="+mn-lt"/>
                <a:ea typeface="Microsoft YaHei" panose="020B0503020204020204" pitchFamily="34" charset="-122"/>
                <a:cs typeface="+mn-ea"/>
                <a:sym typeface="+mn-lt"/>
              </a:rPr>
              <a:t>2013</a:t>
            </a:r>
            <a:r>
              <a:rPr lang="zh-CN" altLang="en-US" sz="1400" dirty="0">
                <a:solidFill>
                  <a:schemeClr val="tx1">
                    <a:lumMod val="75000"/>
                    <a:lumOff val="25000"/>
                  </a:schemeClr>
                </a:solidFill>
                <a:latin typeface="+mn-lt"/>
                <a:ea typeface="Microsoft YaHei" panose="020B0503020204020204" pitchFamily="34" charset="-122"/>
                <a:cs typeface="+mn-ea"/>
                <a:sym typeface="+mn-lt"/>
              </a:rPr>
              <a:t>年获评“辽宁省来华留学教育示范基地”，</a:t>
            </a:r>
            <a:r>
              <a:rPr lang="en-US" altLang="zh-CN" sz="1400" dirty="0">
                <a:solidFill>
                  <a:schemeClr val="tx1">
                    <a:lumMod val="75000"/>
                    <a:lumOff val="25000"/>
                  </a:schemeClr>
                </a:solidFill>
                <a:latin typeface="+mn-lt"/>
                <a:ea typeface="Microsoft YaHei" panose="020B0503020204020204" pitchFamily="34" charset="-122"/>
                <a:cs typeface="+mn-ea"/>
                <a:sym typeface="+mn-lt"/>
              </a:rPr>
              <a:t>2018</a:t>
            </a:r>
            <a:r>
              <a:rPr lang="zh-CN" altLang="en-US" sz="1400" dirty="0">
                <a:solidFill>
                  <a:schemeClr val="tx1">
                    <a:lumMod val="75000"/>
                    <a:lumOff val="25000"/>
                  </a:schemeClr>
                </a:solidFill>
                <a:latin typeface="+mn-lt"/>
                <a:ea typeface="Microsoft YaHei" panose="020B0503020204020204" pitchFamily="34" charset="-122"/>
                <a:cs typeface="+mn-ea"/>
                <a:sym typeface="+mn-lt"/>
              </a:rPr>
              <a:t>年获评“辽宁省来华留学示范建设高校”</a:t>
            </a:r>
          </a:p>
        </p:txBody>
      </p:sp>
      <p:sp>
        <p:nvSpPr>
          <p:cNvPr id="18" name="文本框 17">
            <a:extLst>
              <a:ext uri="{FF2B5EF4-FFF2-40B4-BE49-F238E27FC236}">
                <a16:creationId xmlns:a16="http://schemas.microsoft.com/office/drawing/2014/main" id="{1E431A68-C7E9-443D-8271-BE054F7BFE9B}"/>
              </a:ext>
            </a:extLst>
          </p:cNvPr>
          <p:cNvSpPr txBox="1"/>
          <p:nvPr>
            <p:custDataLst>
              <p:tags r:id="rId3"/>
            </p:custDataLst>
          </p:nvPr>
        </p:nvSpPr>
        <p:spPr>
          <a:xfrm>
            <a:off x="5740982" y="3165977"/>
            <a:ext cx="2233976" cy="522605"/>
          </a:xfrm>
          <a:prstGeom prst="rect">
            <a:avLst/>
          </a:prstGeom>
          <a:noFill/>
        </p:spPr>
        <p:txBody>
          <a:bodyPr wrap="square" lIns="90170" tIns="46990" rIns="90170" bIns="4699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accent1"/>
                </a:solidFill>
                <a:ea typeface="Microsoft YaHei" panose="020B0503020204020204" pitchFamily="34" charset="-122"/>
                <a:cs typeface="+mn-ea"/>
                <a:sym typeface="+mn-lt"/>
              </a:rPr>
              <a:t>学校互建</a:t>
            </a:r>
            <a:endParaRPr kumimoji="0" lang="zh-CN" altLang="en-US" sz="240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endParaRPr>
          </a:p>
        </p:txBody>
      </p:sp>
      <p:sp>
        <p:nvSpPr>
          <p:cNvPr id="19" name="Text Placeholder 32">
            <a:extLst>
              <a:ext uri="{FF2B5EF4-FFF2-40B4-BE49-F238E27FC236}">
                <a16:creationId xmlns:a16="http://schemas.microsoft.com/office/drawing/2014/main" id="{FBE7B6C6-525F-45AA-943B-90AD034A41FB}"/>
              </a:ext>
            </a:extLst>
          </p:cNvPr>
          <p:cNvSpPr txBox="1"/>
          <p:nvPr>
            <p:custDataLst>
              <p:tags r:id="rId4"/>
            </p:custDataLst>
          </p:nvPr>
        </p:nvSpPr>
        <p:spPr>
          <a:xfrm>
            <a:off x="5740981" y="3605315"/>
            <a:ext cx="5085415" cy="829824"/>
          </a:xfrm>
          <a:prstGeom prst="rect">
            <a:avLst/>
          </a:prstGeom>
        </p:spPr>
        <p:txBody>
          <a:bodyPr lIns="90170" tIns="46990" rIns="90170" bIns="4699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extLst>
                <a:ext uri="{35155182-B16C-46BC-9424-99874614C6A1}">
                  <wpsdc:indentchars xmlns:wpsdc="http://www.wps.cn/officeDocument/2017/drawingmlCustomData" xmlns="" val="200" checksum="3837665281"/>
                </a:ext>
              </a:extLst>
            </a:pPr>
            <a:r>
              <a:rPr lang="en-US" altLang="zh-CN" sz="1400" dirty="0">
                <a:solidFill>
                  <a:schemeClr val="tx1">
                    <a:lumMod val="75000"/>
                    <a:lumOff val="25000"/>
                  </a:schemeClr>
                </a:solidFill>
                <a:latin typeface="+mn-lt"/>
                <a:ea typeface="Microsoft YaHei" panose="020B0503020204020204" pitchFamily="34" charset="-122"/>
                <a:cs typeface="+mn-ea"/>
                <a:sym typeface="+mn-lt"/>
              </a:rPr>
              <a:t>2021</a:t>
            </a:r>
            <a:r>
              <a:rPr lang="zh-CN" altLang="en-US" sz="1400" dirty="0">
                <a:solidFill>
                  <a:schemeClr val="tx1">
                    <a:lumMod val="75000"/>
                    <a:lumOff val="25000"/>
                  </a:schemeClr>
                </a:solidFill>
                <a:latin typeface="+mn-lt"/>
                <a:ea typeface="Microsoft YaHei" panose="020B0503020204020204" pitchFamily="34" charset="-122"/>
                <a:cs typeface="+mn-ea"/>
                <a:sym typeface="+mn-lt"/>
              </a:rPr>
              <a:t>年获评“辽宁省来华留学教育先进集体”。学校与俄、美、法、英、韩、日等</a:t>
            </a:r>
            <a:r>
              <a:rPr lang="en-US" altLang="zh-CN" sz="1400" dirty="0">
                <a:solidFill>
                  <a:schemeClr val="tx1">
                    <a:lumMod val="75000"/>
                    <a:lumOff val="25000"/>
                  </a:schemeClr>
                </a:solidFill>
                <a:latin typeface="+mn-lt"/>
                <a:ea typeface="Microsoft YaHei" panose="020B0503020204020204" pitchFamily="34" charset="-122"/>
                <a:cs typeface="+mn-ea"/>
                <a:sym typeface="+mn-lt"/>
              </a:rPr>
              <a:t>40</a:t>
            </a:r>
            <a:r>
              <a:rPr lang="zh-CN" altLang="en-US" sz="1400" dirty="0">
                <a:solidFill>
                  <a:schemeClr val="tx1">
                    <a:lumMod val="75000"/>
                    <a:lumOff val="25000"/>
                  </a:schemeClr>
                </a:solidFill>
                <a:latin typeface="+mn-lt"/>
                <a:ea typeface="Microsoft YaHei" panose="020B0503020204020204" pitchFamily="34" charset="-122"/>
                <a:cs typeface="+mn-ea"/>
                <a:sym typeface="+mn-lt"/>
              </a:rPr>
              <a:t>多个国家</a:t>
            </a:r>
            <a:r>
              <a:rPr lang="en-US" altLang="zh-CN" sz="1400" dirty="0">
                <a:solidFill>
                  <a:schemeClr val="tx1">
                    <a:lumMod val="75000"/>
                    <a:lumOff val="25000"/>
                  </a:schemeClr>
                </a:solidFill>
                <a:latin typeface="+mn-lt"/>
                <a:ea typeface="Microsoft YaHei" panose="020B0503020204020204" pitchFamily="34" charset="-122"/>
                <a:cs typeface="+mn-ea"/>
                <a:sym typeface="+mn-lt"/>
              </a:rPr>
              <a:t>170</a:t>
            </a:r>
            <a:r>
              <a:rPr lang="zh-CN" altLang="en-US" sz="1400" dirty="0">
                <a:solidFill>
                  <a:schemeClr val="tx1">
                    <a:lumMod val="75000"/>
                    <a:lumOff val="25000"/>
                  </a:schemeClr>
                </a:solidFill>
                <a:latin typeface="+mn-lt"/>
                <a:ea typeface="Microsoft YaHei" panose="020B0503020204020204" pitchFamily="34" charset="-122"/>
                <a:cs typeface="+mn-ea"/>
                <a:sym typeface="+mn-lt"/>
              </a:rPr>
              <a:t>余所高校和科研院所建立了合作关系</a:t>
            </a:r>
          </a:p>
        </p:txBody>
      </p:sp>
      <p:sp>
        <p:nvSpPr>
          <p:cNvPr id="20" name="文本框 19">
            <a:extLst>
              <a:ext uri="{FF2B5EF4-FFF2-40B4-BE49-F238E27FC236}">
                <a16:creationId xmlns:a16="http://schemas.microsoft.com/office/drawing/2014/main" id="{E0BF18B1-1E27-432C-B91E-D5227552A959}"/>
              </a:ext>
            </a:extLst>
          </p:cNvPr>
          <p:cNvSpPr txBox="1"/>
          <p:nvPr>
            <p:custDataLst>
              <p:tags r:id="rId5"/>
            </p:custDataLst>
          </p:nvPr>
        </p:nvSpPr>
        <p:spPr>
          <a:xfrm>
            <a:off x="5740981" y="4658723"/>
            <a:ext cx="2266546" cy="3689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accent1"/>
                </a:solidFill>
                <a:ea typeface="Microsoft YaHei" panose="020B0503020204020204" pitchFamily="34" charset="-122"/>
                <a:cs typeface="+mn-ea"/>
                <a:sym typeface="+mn-lt"/>
              </a:rPr>
              <a:t>中外合作</a:t>
            </a:r>
            <a:endParaRPr kumimoji="0" lang="zh-CN" altLang="en-US" sz="240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endParaRPr>
          </a:p>
        </p:txBody>
      </p:sp>
      <p:sp>
        <p:nvSpPr>
          <p:cNvPr id="21" name="Text Placeholder 32">
            <a:extLst>
              <a:ext uri="{FF2B5EF4-FFF2-40B4-BE49-F238E27FC236}">
                <a16:creationId xmlns:a16="http://schemas.microsoft.com/office/drawing/2014/main" id="{6E706B0C-B756-47B5-9750-92FFD07CCF79}"/>
              </a:ext>
            </a:extLst>
          </p:cNvPr>
          <p:cNvSpPr txBox="1"/>
          <p:nvPr>
            <p:custDataLst>
              <p:tags r:id="rId6"/>
            </p:custDataLst>
          </p:nvPr>
        </p:nvSpPr>
        <p:spPr>
          <a:xfrm>
            <a:off x="5740981" y="5100524"/>
            <a:ext cx="5059828" cy="829824"/>
          </a:xfrm>
          <a:prstGeom prst="rect">
            <a:avLst/>
          </a:prstGeom>
        </p:spPr>
        <p:txBody>
          <a:bodyPr lIns="90170" tIns="46990" rIns="90170" bIns="4699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extLst>
                <a:ext uri="{35155182-B16C-46BC-9424-99874614C6A1}">
                  <wpsdc:indentchars xmlns:wpsdc="http://www.wps.cn/officeDocument/2017/drawingmlCustomData" xmlns="" val="200" checksum="3837665281"/>
                </a:ext>
              </a:extLst>
            </a:pPr>
            <a:r>
              <a:rPr lang="zh-CN" altLang="en-US" sz="1400" dirty="0">
                <a:solidFill>
                  <a:schemeClr val="tx1">
                    <a:lumMod val="75000"/>
                    <a:lumOff val="25000"/>
                  </a:schemeClr>
                </a:solidFill>
                <a:latin typeface="+mn-lt"/>
                <a:ea typeface="Microsoft YaHei" panose="020B0503020204020204" pitchFamily="34" charset="-122"/>
                <a:cs typeface="+mn-ea"/>
                <a:sym typeface="+mn-lt"/>
              </a:rPr>
              <a:t>现有教育部批准中外合作办学本科教育项目</a:t>
            </a:r>
            <a:r>
              <a:rPr lang="en-US" altLang="zh-CN" sz="1400" dirty="0">
                <a:solidFill>
                  <a:schemeClr val="tx1">
                    <a:lumMod val="75000"/>
                    <a:lumOff val="25000"/>
                  </a:schemeClr>
                </a:solidFill>
                <a:latin typeface="+mn-lt"/>
                <a:ea typeface="Microsoft YaHei" panose="020B0503020204020204" pitchFamily="34" charset="-122"/>
                <a:cs typeface="+mn-ea"/>
                <a:sym typeface="+mn-lt"/>
              </a:rPr>
              <a:t>2</a:t>
            </a:r>
            <a:r>
              <a:rPr lang="zh-CN" altLang="en-US" sz="1400" dirty="0">
                <a:solidFill>
                  <a:schemeClr val="tx1">
                    <a:lumMod val="75000"/>
                    <a:lumOff val="25000"/>
                  </a:schemeClr>
                </a:solidFill>
                <a:latin typeface="+mn-lt"/>
                <a:ea typeface="Microsoft YaHei" panose="020B0503020204020204" pitchFamily="34" charset="-122"/>
                <a:cs typeface="+mn-ea"/>
                <a:sym typeface="+mn-lt"/>
              </a:rPr>
              <a:t>个，</a:t>
            </a:r>
            <a:r>
              <a:rPr lang="en-US" altLang="zh-CN" sz="1400" dirty="0">
                <a:solidFill>
                  <a:schemeClr val="tx1">
                    <a:lumMod val="75000"/>
                    <a:lumOff val="25000"/>
                  </a:schemeClr>
                </a:solidFill>
                <a:latin typeface="+mn-lt"/>
                <a:ea typeface="Microsoft YaHei" panose="020B0503020204020204" pitchFamily="34" charset="-122"/>
                <a:cs typeface="+mn-ea"/>
                <a:sym typeface="+mn-lt"/>
              </a:rPr>
              <a:t>1</a:t>
            </a:r>
            <a:r>
              <a:rPr lang="zh-CN" altLang="en-US" sz="1400" dirty="0">
                <a:solidFill>
                  <a:schemeClr val="tx1">
                    <a:lumMod val="75000"/>
                    <a:lumOff val="25000"/>
                  </a:schemeClr>
                </a:solidFill>
                <a:latin typeface="+mn-lt"/>
                <a:ea typeface="Microsoft YaHei" panose="020B0503020204020204" pitchFamily="34" charset="-122"/>
                <a:cs typeface="+mn-ea"/>
                <a:sym typeface="+mn-lt"/>
              </a:rPr>
              <a:t>个中外合作办学机构正在教育部审批中。与国（境）外友好院校开展校际联合培养和长短期交流项目</a:t>
            </a:r>
            <a:r>
              <a:rPr lang="en-US" altLang="zh-CN" sz="1400" dirty="0">
                <a:solidFill>
                  <a:schemeClr val="tx1">
                    <a:lumMod val="75000"/>
                    <a:lumOff val="25000"/>
                  </a:schemeClr>
                </a:solidFill>
                <a:latin typeface="+mn-lt"/>
                <a:ea typeface="Microsoft YaHei" panose="020B0503020204020204" pitchFamily="34" charset="-122"/>
                <a:cs typeface="+mn-ea"/>
                <a:sym typeface="+mn-lt"/>
              </a:rPr>
              <a:t>40</a:t>
            </a:r>
            <a:r>
              <a:rPr lang="zh-CN" altLang="en-US" sz="1400" dirty="0">
                <a:solidFill>
                  <a:schemeClr val="tx1">
                    <a:lumMod val="75000"/>
                    <a:lumOff val="25000"/>
                  </a:schemeClr>
                </a:solidFill>
                <a:latin typeface="+mn-lt"/>
                <a:ea typeface="Microsoft YaHei" panose="020B0503020204020204" pitchFamily="34" charset="-122"/>
                <a:cs typeface="+mn-ea"/>
                <a:sym typeface="+mn-lt"/>
              </a:rPr>
              <a:t>余个</a:t>
            </a:r>
          </a:p>
        </p:txBody>
      </p:sp>
      <p:sp>
        <p:nvSpPr>
          <p:cNvPr id="23" name="矩形: 圆角 22">
            <a:extLst>
              <a:ext uri="{FF2B5EF4-FFF2-40B4-BE49-F238E27FC236}">
                <a16:creationId xmlns:a16="http://schemas.microsoft.com/office/drawing/2014/main" id="{8555D80A-D842-44DF-A2A8-52EF56E58342}"/>
              </a:ext>
            </a:extLst>
          </p:cNvPr>
          <p:cNvSpPr/>
          <p:nvPr/>
        </p:nvSpPr>
        <p:spPr>
          <a:xfrm>
            <a:off x="329856" y="1246959"/>
            <a:ext cx="4617616" cy="5072569"/>
          </a:xfrm>
          <a:prstGeom prst="roundRect">
            <a:avLst>
              <a:gd name="adj" fmla="val 1188"/>
            </a:avLst>
          </a:prstGeom>
          <a:solidFill>
            <a:schemeClr val="bg1"/>
          </a:solidFill>
          <a:ln>
            <a:noFill/>
          </a:ln>
          <a:effectLst>
            <a:outerShdw blurRad="355600" dist="279400" dir="2700000" sx="89000" sy="89000" rotWithShape="0">
              <a:schemeClr val="accent1">
                <a:lumMod val="75000"/>
                <a:alpha val="30000"/>
              </a:schemeClr>
            </a:outerShdw>
            <a:reflection blurRad="457200" stA="98000" endPos="29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24" name="矩形: 圆角 23">
            <a:extLst>
              <a:ext uri="{FF2B5EF4-FFF2-40B4-BE49-F238E27FC236}">
                <a16:creationId xmlns:a16="http://schemas.microsoft.com/office/drawing/2014/main" id="{5465E331-1E3F-4202-A289-C82E181A0BD2}"/>
              </a:ext>
            </a:extLst>
          </p:cNvPr>
          <p:cNvSpPr/>
          <p:nvPr/>
        </p:nvSpPr>
        <p:spPr>
          <a:xfrm>
            <a:off x="329856" y="1324863"/>
            <a:ext cx="4617617" cy="45719"/>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25" name="文本框 24">
            <a:extLst>
              <a:ext uri="{FF2B5EF4-FFF2-40B4-BE49-F238E27FC236}">
                <a16:creationId xmlns:a16="http://schemas.microsoft.com/office/drawing/2014/main" id="{BDB0C095-CAF0-442F-8147-C8CB9F2D658B}"/>
              </a:ext>
            </a:extLst>
          </p:cNvPr>
          <p:cNvSpPr txBox="1"/>
          <p:nvPr/>
        </p:nvSpPr>
        <p:spPr>
          <a:xfrm>
            <a:off x="3435594" y="2399997"/>
            <a:ext cx="1535746" cy="323165"/>
          </a:xfrm>
          <a:prstGeom prst="rect">
            <a:avLst/>
          </a:prstGeom>
          <a:noFill/>
        </p:spPr>
        <p:txBody>
          <a:bodyPr wrap="square">
            <a:noAutofit/>
          </a:bodyPr>
          <a:lstStyle/>
          <a:p>
            <a:r>
              <a:rPr lang="zh-CN" altLang="en-US" sz="1500" dirty="0">
                <a:solidFill>
                  <a:schemeClr val="tx1">
                    <a:lumMod val="75000"/>
                    <a:lumOff val="25000"/>
                  </a:schemeClr>
                </a:solidFill>
                <a:ea typeface="Microsoft YaHei" panose="020B0503020204020204" pitchFamily="34" charset="-122"/>
                <a:cs typeface="+mn-ea"/>
                <a:sym typeface="+mn-lt"/>
              </a:rPr>
              <a:t>亲子家庭</a:t>
            </a:r>
          </a:p>
        </p:txBody>
      </p:sp>
      <p:sp>
        <p:nvSpPr>
          <p:cNvPr id="26" name="文本框 25">
            <a:extLst>
              <a:ext uri="{FF2B5EF4-FFF2-40B4-BE49-F238E27FC236}">
                <a16:creationId xmlns:a16="http://schemas.microsoft.com/office/drawing/2014/main" id="{4B8B5BEC-DCFB-4C13-BC9A-668A2495B823}"/>
              </a:ext>
            </a:extLst>
          </p:cNvPr>
          <p:cNvSpPr txBox="1"/>
          <p:nvPr/>
        </p:nvSpPr>
        <p:spPr>
          <a:xfrm>
            <a:off x="3435595" y="2678178"/>
            <a:ext cx="1456532" cy="215444"/>
          </a:xfrm>
          <a:prstGeom prst="rect">
            <a:avLst/>
          </a:prstGeom>
          <a:noFill/>
        </p:spPr>
        <p:txBody>
          <a:bodyPr wrap="square">
            <a:noAutofit/>
          </a:bodyPr>
          <a:lstStyle/>
          <a:p>
            <a:r>
              <a:rPr lang="zh-CN" altLang="en-US" sz="800" dirty="0">
                <a:solidFill>
                  <a:schemeClr val="tx1">
                    <a:lumMod val="75000"/>
                    <a:lumOff val="25000"/>
                  </a:schemeClr>
                </a:solidFill>
                <a:ea typeface="Microsoft YaHei" panose="020B0503020204020204" pitchFamily="34" charset="-122"/>
                <a:cs typeface="+mn-ea"/>
                <a:sym typeface="+mn-lt"/>
              </a:rPr>
              <a:t>有孩子家庭占比</a:t>
            </a:r>
          </a:p>
        </p:txBody>
      </p:sp>
      <p:sp>
        <p:nvSpPr>
          <p:cNvPr id="28" name="文本框 27">
            <a:extLst>
              <a:ext uri="{FF2B5EF4-FFF2-40B4-BE49-F238E27FC236}">
                <a16:creationId xmlns:a16="http://schemas.microsoft.com/office/drawing/2014/main" id="{74B58792-4B2E-46B4-8FDC-AFB102CF0CAA}"/>
              </a:ext>
            </a:extLst>
          </p:cNvPr>
          <p:cNvSpPr txBox="1"/>
          <p:nvPr/>
        </p:nvSpPr>
        <p:spPr>
          <a:xfrm>
            <a:off x="527876" y="1687767"/>
            <a:ext cx="4106250" cy="430887"/>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20XX</a:t>
            </a:r>
            <a:r>
              <a:rPr kumimoji="0" lang="zh-CN" altLang="en-US" sz="2200"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年沈航教职工及学生</a:t>
            </a:r>
            <a:endParaRPr kumimoji="0" lang="en-US" altLang="zh-CN" sz="2200"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endParaRPr>
          </a:p>
        </p:txBody>
      </p:sp>
      <p:grpSp>
        <p:nvGrpSpPr>
          <p:cNvPr id="29" name="组合 28">
            <a:extLst>
              <a:ext uri="{FF2B5EF4-FFF2-40B4-BE49-F238E27FC236}">
                <a16:creationId xmlns:a16="http://schemas.microsoft.com/office/drawing/2014/main" id="{5FF98611-8FE5-4AB8-87A8-38BC9F10D461}"/>
              </a:ext>
            </a:extLst>
          </p:cNvPr>
          <p:cNvGrpSpPr/>
          <p:nvPr/>
        </p:nvGrpSpPr>
        <p:grpSpPr>
          <a:xfrm>
            <a:off x="2855865" y="2563276"/>
            <a:ext cx="533973" cy="533975"/>
            <a:chOff x="2859048" y="2480376"/>
            <a:chExt cx="533973" cy="533975"/>
          </a:xfrm>
        </p:grpSpPr>
        <p:grpSp>
          <p:nvGrpSpPr>
            <p:cNvPr id="80" name="组合 79">
              <a:extLst>
                <a:ext uri="{FF2B5EF4-FFF2-40B4-BE49-F238E27FC236}">
                  <a16:creationId xmlns:a16="http://schemas.microsoft.com/office/drawing/2014/main" id="{6AD4914A-9DB4-4DEE-88ED-A0DB6206B5B0}"/>
                </a:ext>
              </a:extLst>
            </p:cNvPr>
            <p:cNvGrpSpPr/>
            <p:nvPr/>
          </p:nvGrpSpPr>
          <p:grpSpPr>
            <a:xfrm>
              <a:off x="2934912" y="2563410"/>
              <a:ext cx="368352" cy="368367"/>
              <a:chOff x="5235448" y="8859941"/>
              <a:chExt cx="368352" cy="368367"/>
            </a:xfrm>
          </p:grpSpPr>
          <p:sp>
            <p:nvSpPr>
              <p:cNvPr id="82" name="任意多边形: 形状 81">
                <a:extLst>
                  <a:ext uri="{FF2B5EF4-FFF2-40B4-BE49-F238E27FC236}">
                    <a16:creationId xmlns:a16="http://schemas.microsoft.com/office/drawing/2014/main" id="{9B867887-D1AA-4380-9990-3BD60892476A}"/>
                  </a:ext>
                </a:extLst>
              </p:cNvPr>
              <p:cNvSpPr/>
              <p:nvPr/>
            </p:nvSpPr>
            <p:spPr>
              <a:xfrm>
                <a:off x="5363508" y="8859941"/>
                <a:ext cx="154679" cy="126110"/>
              </a:xfrm>
              <a:custGeom>
                <a:avLst/>
                <a:gdLst>
                  <a:gd name="connsiteX0" fmla="*/ 2047875 w 2047875"/>
                  <a:gd name="connsiteY0" fmla="*/ 0 h 1669637"/>
                  <a:gd name="connsiteX1" fmla="*/ 2047875 w 2047875"/>
                  <a:gd name="connsiteY1" fmla="*/ 1668971 h 1669637"/>
                  <a:gd name="connsiteX2" fmla="*/ 1906334 w 2047875"/>
                  <a:gd name="connsiteY2" fmla="*/ 1668971 h 1669637"/>
                  <a:gd name="connsiteX3" fmla="*/ 1906334 w 2047875"/>
                  <a:gd name="connsiteY3" fmla="*/ 146495 h 1669637"/>
                  <a:gd name="connsiteX4" fmla="*/ 1761935 w 2047875"/>
                  <a:gd name="connsiteY4" fmla="*/ 146495 h 1669637"/>
                  <a:gd name="connsiteX5" fmla="*/ 1761839 w 2047875"/>
                  <a:gd name="connsiteY5" fmla="*/ 220218 h 1669637"/>
                  <a:gd name="connsiteX6" fmla="*/ 1554671 w 2047875"/>
                  <a:gd name="connsiteY6" fmla="*/ 427768 h 1669637"/>
                  <a:gd name="connsiteX7" fmla="*/ 493205 w 2047875"/>
                  <a:gd name="connsiteY7" fmla="*/ 427768 h 1669637"/>
                  <a:gd name="connsiteX8" fmla="*/ 286036 w 2047875"/>
                  <a:gd name="connsiteY8" fmla="*/ 220218 h 1669637"/>
                  <a:gd name="connsiteX9" fmla="*/ 285941 w 2047875"/>
                  <a:gd name="connsiteY9" fmla="*/ 146114 h 1669637"/>
                  <a:gd name="connsiteX10" fmla="*/ 143256 w 2047875"/>
                  <a:gd name="connsiteY10" fmla="*/ 146114 h 1669637"/>
                  <a:gd name="connsiteX11" fmla="*/ 143256 w 2047875"/>
                  <a:gd name="connsiteY11" fmla="*/ 1669637 h 1669637"/>
                  <a:gd name="connsiteX12" fmla="*/ 0 w 2047875"/>
                  <a:gd name="connsiteY12" fmla="*/ 1669637 h 1669637"/>
                  <a:gd name="connsiteX13" fmla="*/ 0 w 2047875"/>
                  <a:gd name="connsiteY13" fmla="*/ 0 h 1669637"/>
                  <a:gd name="connsiteX14" fmla="*/ 428625 w 2047875"/>
                  <a:gd name="connsiteY14" fmla="*/ 0 h 1669637"/>
                  <a:gd name="connsiteX15" fmla="*/ 428720 w 2047875"/>
                  <a:gd name="connsiteY15" fmla="*/ 195167 h 1669637"/>
                  <a:gd name="connsiteX16" fmla="*/ 517017 w 2047875"/>
                  <a:gd name="connsiteY16" fmla="*/ 285655 h 1669637"/>
                  <a:gd name="connsiteX17" fmla="*/ 1530858 w 2047875"/>
                  <a:gd name="connsiteY17" fmla="*/ 285655 h 1669637"/>
                  <a:gd name="connsiteX18" fmla="*/ 1619155 w 2047875"/>
                  <a:gd name="connsiteY18" fmla="*/ 195167 h 1669637"/>
                  <a:gd name="connsiteX19" fmla="*/ 1619250 w 2047875"/>
                  <a:gd name="connsiteY19" fmla="*/ 0 h 1669637"/>
                  <a:gd name="connsiteX20" fmla="*/ 2047875 w 2047875"/>
                  <a:gd name="connsiteY20" fmla="*/ 0 h 16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7875" h="1669637">
                    <a:moveTo>
                      <a:pt x="2047875" y="0"/>
                    </a:moveTo>
                    <a:cubicBezTo>
                      <a:pt x="2047875" y="555212"/>
                      <a:pt x="2047875" y="1110425"/>
                      <a:pt x="2047875" y="1668971"/>
                    </a:cubicBezTo>
                    <a:cubicBezTo>
                      <a:pt x="1999869" y="1668971"/>
                      <a:pt x="1954816" y="1668971"/>
                      <a:pt x="1906334" y="1668971"/>
                    </a:cubicBezTo>
                    <a:cubicBezTo>
                      <a:pt x="1906334" y="1161383"/>
                      <a:pt x="1906334" y="655796"/>
                      <a:pt x="1906334" y="146495"/>
                    </a:cubicBezTo>
                    <a:cubicBezTo>
                      <a:pt x="1858137" y="146495"/>
                      <a:pt x="1813274" y="146495"/>
                      <a:pt x="1761935" y="146495"/>
                    </a:cubicBezTo>
                    <a:cubicBezTo>
                      <a:pt x="1761935" y="170593"/>
                      <a:pt x="1762697" y="195358"/>
                      <a:pt x="1761839" y="220218"/>
                    </a:cubicBezTo>
                    <a:cubicBezTo>
                      <a:pt x="1757648" y="334232"/>
                      <a:pt x="1668589" y="427196"/>
                      <a:pt x="1554671" y="427768"/>
                    </a:cubicBezTo>
                    <a:cubicBezTo>
                      <a:pt x="1200817" y="429578"/>
                      <a:pt x="847058" y="429578"/>
                      <a:pt x="493205" y="427768"/>
                    </a:cubicBezTo>
                    <a:cubicBezTo>
                      <a:pt x="379381" y="427196"/>
                      <a:pt x="290132" y="334042"/>
                      <a:pt x="286036" y="220218"/>
                    </a:cubicBezTo>
                    <a:cubicBezTo>
                      <a:pt x="285179" y="196596"/>
                      <a:pt x="285941" y="172974"/>
                      <a:pt x="285941" y="146114"/>
                    </a:cubicBezTo>
                    <a:cubicBezTo>
                      <a:pt x="238220" y="146114"/>
                      <a:pt x="193262" y="146114"/>
                      <a:pt x="143256" y="146114"/>
                    </a:cubicBezTo>
                    <a:cubicBezTo>
                      <a:pt x="143256" y="653510"/>
                      <a:pt x="143256" y="1160240"/>
                      <a:pt x="143256" y="1669637"/>
                    </a:cubicBezTo>
                    <a:cubicBezTo>
                      <a:pt x="94488" y="1669637"/>
                      <a:pt x="50673" y="1669637"/>
                      <a:pt x="0" y="1669637"/>
                    </a:cubicBezTo>
                    <a:cubicBezTo>
                      <a:pt x="0" y="1112234"/>
                      <a:pt x="0" y="556165"/>
                      <a:pt x="0" y="0"/>
                    </a:cubicBezTo>
                    <a:cubicBezTo>
                      <a:pt x="142875" y="0"/>
                      <a:pt x="285750" y="0"/>
                      <a:pt x="428625" y="0"/>
                    </a:cubicBezTo>
                    <a:cubicBezTo>
                      <a:pt x="428625" y="65056"/>
                      <a:pt x="428339" y="130112"/>
                      <a:pt x="428720" y="195167"/>
                    </a:cubicBezTo>
                    <a:cubicBezTo>
                      <a:pt x="429101" y="260033"/>
                      <a:pt x="453485" y="285560"/>
                      <a:pt x="517017" y="285655"/>
                    </a:cubicBezTo>
                    <a:cubicBezTo>
                      <a:pt x="854964" y="285941"/>
                      <a:pt x="1192911" y="285941"/>
                      <a:pt x="1530858" y="285655"/>
                    </a:cubicBezTo>
                    <a:cubicBezTo>
                      <a:pt x="1594295" y="285560"/>
                      <a:pt x="1618774" y="260033"/>
                      <a:pt x="1619155" y="195167"/>
                    </a:cubicBezTo>
                    <a:cubicBezTo>
                      <a:pt x="1619536" y="130112"/>
                      <a:pt x="1619250" y="65056"/>
                      <a:pt x="1619250" y="0"/>
                    </a:cubicBezTo>
                    <a:cubicBezTo>
                      <a:pt x="1762125" y="0"/>
                      <a:pt x="1905000" y="0"/>
                      <a:pt x="2047875"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3" name="任意多边形: 形状 82">
                <a:extLst>
                  <a:ext uri="{FF2B5EF4-FFF2-40B4-BE49-F238E27FC236}">
                    <a16:creationId xmlns:a16="http://schemas.microsoft.com/office/drawing/2014/main" id="{69135E89-4CA7-4994-8387-278AAB8E17FB}"/>
                  </a:ext>
                </a:extLst>
              </p:cNvPr>
              <p:cNvSpPr/>
              <p:nvPr/>
            </p:nvSpPr>
            <p:spPr>
              <a:xfrm>
                <a:off x="5289762" y="9108851"/>
                <a:ext cx="75649" cy="119457"/>
              </a:xfrm>
              <a:custGeom>
                <a:avLst/>
                <a:gdLst>
                  <a:gd name="connsiteX0" fmla="*/ 433434 w 1001553"/>
                  <a:gd name="connsiteY0" fmla="*/ 1581364 h 1581554"/>
                  <a:gd name="connsiteX1" fmla="*/ 429624 w 1001553"/>
                  <a:gd name="connsiteY1" fmla="*/ 1267801 h 1581554"/>
                  <a:gd name="connsiteX2" fmla="*/ 373427 w 1001553"/>
                  <a:gd name="connsiteY2" fmla="*/ 1190839 h 1581554"/>
                  <a:gd name="connsiteX3" fmla="*/ 2904 w 1001553"/>
                  <a:gd name="connsiteY3" fmla="*/ 738116 h 1581554"/>
                  <a:gd name="connsiteX4" fmla="*/ 4523 w 1001553"/>
                  <a:gd name="connsiteY4" fmla="*/ 447984 h 1581554"/>
                  <a:gd name="connsiteX5" fmla="*/ 163496 w 1001553"/>
                  <a:gd name="connsiteY5" fmla="*/ 133945 h 1581554"/>
                  <a:gd name="connsiteX6" fmla="*/ 256079 w 1001553"/>
                  <a:gd name="connsiteY6" fmla="*/ 234719 h 1581554"/>
                  <a:gd name="connsiteX7" fmla="*/ 160067 w 1001553"/>
                  <a:gd name="connsiteY7" fmla="*/ 804315 h 1581554"/>
                  <a:gd name="connsiteX8" fmla="*/ 427148 w 1001553"/>
                  <a:gd name="connsiteY8" fmla="*/ 1060061 h 1581554"/>
                  <a:gd name="connsiteX9" fmla="*/ 427148 w 1001553"/>
                  <a:gd name="connsiteY9" fmla="*/ 686109 h 1581554"/>
                  <a:gd name="connsiteX10" fmla="*/ 571356 w 1001553"/>
                  <a:gd name="connsiteY10" fmla="*/ 686109 h 1581554"/>
                  <a:gd name="connsiteX11" fmla="*/ 571356 w 1001553"/>
                  <a:gd name="connsiteY11" fmla="*/ 1052822 h 1581554"/>
                  <a:gd name="connsiteX12" fmla="*/ 838913 w 1001553"/>
                  <a:gd name="connsiteY12" fmla="*/ 816316 h 1581554"/>
                  <a:gd name="connsiteX13" fmla="*/ 837866 w 1001553"/>
                  <a:gd name="connsiteY13" fmla="*/ 392263 h 1581554"/>
                  <a:gd name="connsiteX14" fmla="*/ 357901 w 1001553"/>
                  <a:gd name="connsiteY14" fmla="*/ 171474 h 1581554"/>
                  <a:gd name="connsiteX15" fmla="*/ 301513 w 1001553"/>
                  <a:gd name="connsiteY15" fmla="*/ 43362 h 1581554"/>
                  <a:gd name="connsiteX16" fmla="*/ 654033 w 1001553"/>
                  <a:gd name="connsiteY16" fmla="*/ 25360 h 1581554"/>
                  <a:gd name="connsiteX17" fmla="*/ 996171 w 1001553"/>
                  <a:gd name="connsiteY17" fmla="*/ 467034 h 1581554"/>
                  <a:gd name="connsiteX18" fmla="*/ 988932 w 1001553"/>
                  <a:gd name="connsiteY18" fmla="*/ 799171 h 1581554"/>
                  <a:gd name="connsiteX19" fmla="*/ 608408 w 1001553"/>
                  <a:gd name="connsiteY19" fmla="*/ 1196840 h 1581554"/>
                  <a:gd name="connsiteX20" fmla="*/ 570975 w 1001553"/>
                  <a:gd name="connsiteY20" fmla="*/ 1244084 h 1581554"/>
                  <a:gd name="connsiteX21" fmla="*/ 571166 w 1001553"/>
                  <a:gd name="connsiteY21" fmla="*/ 1524976 h 1581554"/>
                  <a:gd name="connsiteX22" fmla="*/ 566594 w 1001553"/>
                  <a:gd name="connsiteY22" fmla="*/ 1581555 h 1581554"/>
                  <a:gd name="connsiteX23" fmla="*/ 433434 w 1001553"/>
                  <a:gd name="connsiteY23" fmla="*/ 1581364 h 1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1553" h="1581554">
                    <a:moveTo>
                      <a:pt x="433434" y="1581364"/>
                    </a:moveTo>
                    <a:cubicBezTo>
                      <a:pt x="431815" y="1476875"/>
                      <a:pt x="428005" y="1372290"/>
                      <a:pt x="429624" y="1267801"/>
                    </a:cubicBezTo>
                    <a:cubicBezTo>
                      <a:pt x="430291" y="1223891"/>
                      <a:pt x="422480" y="1203031"/>
                      <a:pt x="373427" y="1190839"/>
                    </a:cubicBezTo>
                    <a:cubicBezTo>
                      <a:pt x="160924" y="1137975"/>
                      <a:pt x="14048" y="957572"/>
                      <a:pt x="2904" y="738116"/>
                    </a:cubicBezTo>
                    <a:cubicBezTo>
                      <a:pt x="-1954" y="641627"/>
                      <a:pt x="-239" y="544568"/>
                      <a:pt x="4523" y="447984"/>
                    </a:cubicBezTo>
                    <a:cubicBezTo>
                      <a:pt x="10238" y="332541"/>
                      <a:pt x="72246" y="215098"/>
                      <a:pt x="163496" y="133945"/>
                    </a:cubicBezTo>
                    <a:cubicBezTo>
                      <a:pt x="193976" y="167092"/>
                      <a:pt x="224551" y="200429"/>
                      <a:pt x="256079" y="234719"/>
                    </a:cubicBezTo>
                    <a:cubicBezTo>
                      <a:pt x="97202" y="404645"/>
                      <a:pt x="129968" y="608957"/>
                      <a:pt x="160067" y="804315"/>
                    </a:cubicBezTo>
                    <a:cubicBezTo>
                      <a:pt x="181212" y="941284"/>
                      <a:pt x="285987" y="1021484"/>
                      <a:pt x="427148" y="1060061"/>
                    </a:cubicBezTo>
                    <a:cubicBezTo>
                      <a:pt x="427148" y="933092"/>
                      <a:pt x="427148" y="811649"/>
                      <a:pt x="427148" y="686109"/>
                    </a:cubicBezTo>
                    <a:cubicBezTo>
                      <a:pt x="477059" y="686109"/>
                      <a:pt x="521636" y="686109"/>
                      <a:pt x="571356" y="686109"/>
                    </a:cubicBezTo>
                    <a:cubicBezTo>
                      <a:pt x="571356" y="809363"/>
                      <a:pt x="571356" y="930997"/>
                      <a:pt x="571356" y="1052822"/>
                    </a:cubicBezTo>
                    <a:cubicBezTo>
                      <a:pt x="684418" y="1045773"/>
                      <a:pt x="808719" y="942617"/>
                      <a:pt x="838913" y="816316"/>
                    </a:cubicBezTo>
                    <a:cubicBezTo>
                      <a:pt x="872346" y="676489"/>
                      <a:pt x="876156" y="530566"/>
                      <a:pt x="837866" y="392263"/>
                    </a:cubicBezTo>
                    <a:cubicBezTo>
                      <a:pt x="784335" y="198905"/>
                      <a:pt x="569737" y="89654"/>
                      <a:pt x="357901" y="171474"/>
                    </a:cubicBezTo>
                    <a:cubicBezTo>
                      <a:pt x="339803" y="130421"/>
                      <a:pt x="321611" y="88987"/>
                      <a:pt x="301513" y="43362"/>
                    </a:cubicBezTo>
                    <a:cubicBezTo>
                      <a:pt x="418861" y="-8835"/>
                      <a:pt x="535637" y="-12740"/>
                      <a:pt x="654033" y="25360"/>
                    </a:cubicBezTo>
                    <a:cubicBezTo>
                      <a:pt x="849296" y="88130"/>
                      <a:pt x="987122" y="262342"/>
                      <a:pt x="996171" y="467034"/>
                    </a:cubicBezTo>
                    <a:cubicBezTo>
                      <a:pt x="1001124" y="577619"/>
                      <a:pt x="1007982" y="691348"/>
                      <a:pt x="988932" y="799171"/>
                    </a:cubicBezTo>
                    <a:cubicBezTo>
                      <a:pt x="951499" y="1010816"/>
                      <a:pt x="817101" y="1143595"/>
                      <a:pt x="608408" y="1196840"/>
                    </a:cubicBezTo>
                    <a:cubicBezTo>
                      <a:pt x="578214" y="1204555"/>
                      <a:pt x="570594" y="1215890"/>
                      <a:pt x="570975" y="1244084"/>
                    </a:cubicBezTo>
                    <a:cubicBezTo>
                      <a:pt x="572118" y="1337715"/>
                      <a:pt x="571642" y="1431345"/>
                      <a:pt x="571166" y="1524976"/>
                    </a:cubicBezTo>
                    <a:cubicBezTo>
                      <a:pt x="571070" y="1543835"/>
                      <a:pt x="568213" y="1562695"/>
                      <a:pt x="566594" y="1581555"/>
                    </a:cubicBezTo>
                    <a:cubicBezTo>
                      <a:pt x="522302" y="1581364"/>
                      <a:pt x="477916" y="1581364"/>
                      <a:pt x="433434" y="1581364"/>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4" name="任意多边形: 形状 83">
                <a:extLst>
                  <a:ext uri="{FF2B5EF4-FFF2-40B4-BE49-F238E27FC236}">
                    <a16:creationId xmlns:a16="http://schemas.microsoft.com/office/drawing/2014/main" id="{E25710D4-201F-42AC-AF1E-197E841E4AEA}"/>
                  </a:ext>
                </a:extLst>
              </p:cNvPr>
              <p:cNvSpPr/>
              <p:nvPr/>
            </p:nvSpPr>
            <p:spPr>
              <a:xfrm>
                <a:off x="5235448" y="9043146"/>
                <a:ext cx="43534" cy="185155"/>
              </a:xfrm>
              <a:custGeom>
                <a:avLst/>
                <a:gdLst>
                  <a:gd name="connsiteX0" fmla="*/ 0 w 576372"/>
                  <a:gd name="connsiteY0" fmla="*/ 384334 h 2451354"/>
                  <a:gd name="connsiteX1" fmla="*/ 19050 w 576372"/>
                  <a:gd name="connsiteY1" fmla="*/ 272701 h 2451354"/>
                  <a:gd name="connsiteX2" fmla="*/ 191548 w 576372"/>
                  <a:gd name="connsiteY2" fmla="*/ 0 h 2451354"/>
                  <a:gd name="connsiteX3" fmla="*/ 279273 w 576372"/>
                  <a:gd name="connsiteY3" fmla="*/ 107633 h 2451354"/>
                  <a:gd name="connsiteX4" fmla="*/ 224314 w 576372"/>
                  <a:gd name="connsiteY4" fmla="*/ 168783 h 2451354"/>
                  <a:gd name="connsiteX5" fmla="*/ 149638 w 576372"/>
                  <a:gd name="connsiteY5" fmla="*/ 370427 h 2451354"/>
                  <a:gd name="connsiteX6" fmla="*/ 150495 w 576372"/>
                  <a:gd name="connsiteY6" fmla="*/ 1018032 h 2451354"/>
                  <a:gd name="connsiteX7" fmla="*/ 432911 w 576372"/>
                  <a:gd name="connsiteY7" fmla="*/ 1344454 h 2451354"/>
                  <a:gd name="connsiteX8" fmla="*/ 432911 w 576372"/>
                  <a:gd name="connsiteY8" fmla="*/ 792671 h 2451354"/>
                  <a:gd name="connsiteX9" fmla="*/ 576358 w 576372"/>
                  <a:gd name="connsiteY9" fmla="*/ 792671 h 2451354"/>
                  <a:gd name="connsiteX10" fmla="*/ 576358 w 576372"/>
                  <a:gd name="connsiteY10" fmla="*/ 846963 h 2451354"/>
                  <a:gd name="connsiteX11" fmla="*/ 576167 w 576372"/>
                  <a:gd name="connsiteY11" fmla="*/ 2394776 h 2451354"/>
                  <a:gd name="connsiteX12" fmla="*/ 571595 w 576372"/>
                  <a:gd name="connsiteY12" fmla="*/ 2451354 h 2451354"/>
                  <a:gd name="connsiteX13" fmla="*/ 438245 w 576372"/>
                  <a:gd name="connsiteY13" fmla="*/ 2451354 h 2451354"/>
                  <a:gd name="connsiteX14" fmla="*/ 433673 w 576372"/>
                  <a:gd name="connsiteY14" fmla="*/ 2390204 h 2451354"/>
                  <a:gd name="connsiteX15" fmla="*/ 434435 w 576372"/>
                  <a:gd name="connsiteY15" fmla="*/ 1554194 h 2451354"/>
                  <a:gd name="connsiteX16" fmla="*/ 380714 w 576372"/>
                  <a:gd name="connsiteY16" fmla="*/ 1480661 h 2451354"/>
                  <a:gd name="connsiteX17" fmla="*/ 12954 w 576372"/>
                  <a:gd name="connsiteY17" fmla="*/ 1087469 h 2451354"/>
                  <a:gd name="connsiteX18" fmla="*/ 286 w 576372"/>
                  <a:gd name="connsiteY18" fmla="*/ 1003554 h 2451354"/>
                  <a:gd name="connsiteX19" fmla="*/ 0 w 576372"/>
                  <a:gd name="connsiteY19" fmla="*/ 384334 h 24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372" h="2451354">
                    <a:moveTo>
                      <a:pt x="0" y="384334"/>
                    </a:moveTo>
                    <a:cubicBezTo>
                      <a:pt x="6191" y="347091"/>
                      <a:pt x="10478" y="309372"/>
                      <a:pt x="19050" y="272701"/>
                    </a:cubicBezTo>
                    <a:cubicBezTo>
                      <a:pt x="44387" y="164116"/>
                      <a:pt x="101060" y="74676"/>
                      <a:pt x="191548" y="0"/>
                    </a:cubicBezTo>
                    <a:cubicBezTo>
                      <a:pt x="221075" y="36195"/>
                      <a:pt x="249460" y="71056"/>
                      <a:pt x="279273" y="107633"/>
                    </a:cubicBezTo>
                    <a:cubicBezTo>
                      <a:pt x="259652" y="129254"/>
                      <a:pt x="240602" y="147923"/>
                      <a:pt x="224314" y="168783"/>
                    </a:cubicBezTo>
                    <a:cubicBezTo>
                      <a:pt x="178022" y="227838"/>
                      <a:pt x="150019" y="294894"/>
                      <a:pt x="149638" y="370427"/>
                    </a:cubicBezTo>
                    <a:cubicBezTo>
                      <a:pt x="148495" y="586264"/>
                      <a:pt x="144780" y="802291"/>
                      <a:pt x="150495" y="1018032"/>
                    </a:cubicBezTo>
                    <a:cubicBezTo>
                      <a:pt x="154781" y="1182719"/>
                      <a:pt x="276797" y="1319213"/>
                      <a:pt x="432911" y="1344454"/>
                    </a:cubicBezTo>
                    <a:cubicBezTo>
                      <a:pt x="432911" y="1160526"/>
                      <a:pt x="432911" y="977646"/>
                      <a:pt x="432911" y="792671"/>
                    </a:cubicBezTo>
                    <a:cubicBezTo>
                      <a:pt x="483489" y="792671"/>
                      <a:pt x="527304" y="792671"/>
                      <a:pt x="576358" y="792671"/>
                    </a:cubicBezTo>
                    <a:cubicBezTo>
                      <a:pt x="576358" y="812673"/>
                      <a:pt x="576358" y="829818"/>
                      <a:pt x="576358" y="846963"/>
                    </a:cubicBezTo>
                    <a:cubicBezTo>
                      <a:pt x="576358" y="1362932"/>
                      <a:pt x="576453" y="1878806"/>
                      <a:pt x="576167" y="2394776"/>
                    </a:cubicBezTo>
                    <a:cubicBezTo>
                      <a:pt x="576167" y="2413635"/>
                      <a:pt x="573119" y="2432495"/>
                      <a:pt x="571595" y="2451354"/>
                    </a:cubicBezTo>
                    <a:cubicBezTo>
                      <a:pt x="527114" y="2451354"/>
                      <a:pt x="482727" y="2451354"/>
                      <a:pt x="438245" y="2451354"/>
                    </a:cubicBezTo>
                    <a:cubicBezTo>
                      <a:pt x="436626" y="2430971"/>
                      <a:pt x="433673" y="2410587"/>
                      <a:pt x="433673" y="2390204"/>
                    </a:cubicBezTo>
                    <a:cubicBezTo>
                      <a:pt x="433388" y="2111502"/>
                      <a:pt x="432625" y="1832801"/>
                      <a:pt x="434435" y="1554194"/>
                    </a:cubicBezTo>
                    <a:cubicBezTo>
                      <a:pt x="434721" y="1511808"/>
                      <a:pt x="425768" y="1492949"/>
                      <a:pt x="380714" y="1480661"/>
                    </a:cubicBezTo>
                    <a:cubicBezTo>
                      <a:pt x="178880" y="1425607"/>
                      <a:pt x="58103" y="1290733"/>
                      <a:pt x="12954" y="1087469"/>
                    </a:cubicBezTo>
                    <a:cubicBezTo>
                      <a:pt x="6858" y="1059942"/>
                      <a:pt x="4382" y="1031558"/>
                      <a:pt x="286" y="1003554"/>
                    </a:cubicBezTo>
                    <a:cubicBezTo>
                      <a:pt x="0" y="797052"/>
                      <a:pt x="0" y="590741"/>
                      <a:pt x="0" y="384334"/>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5" name="任意多边形: 形状 84">
                <a:extLst>
                  <a:ext uri="{FF2B5EF4-FFF2-40B4-BE49-F238E27FC236}">
                    <a16:creationId xmlns:a16="http://schemas.microsoft.com/office/drawing/2014/main" id="{06629AFC-636D-446A-A507-8180663BD0C1}"/>
                  </a:ext>
                </a:extLst>
              </p:cNvPr>
              <p:cNvSpPr/>
              <p:nvPr/>
            </p:nvSpPr>
            <p:spPr>
              <a:xfrm>
                <a:off x="5235448" y="9015340"/>
                <a:ext cx="82476" cy="10792"/>
              </a:xfrm>
              <a:custGeom>
                <a:avLst/>
                <a:gdLst>
                  <a:gd name="connsiteX0" fmla="*/ 0 w 1091945"/>
                  <a:gd name="connsiteY0" fmla="*/ 0 h 142875"/>
                  <a:gd name="connsiteX1" fmla="*/ 1091946 w 1091945"/>
                  <a:gd name="connsiteY1" fmla="*/ 0 h 142875"/>
                  <a:gd name="connsiteX2" fmla="*/ 1091946 w 1091945"/>
                  <a:gd name="connsiteY2" fmla="*/ 142875 h 142875"/>
                  <a:gd name="connsiteX3" fmla="*/ 0 w 1091945"/>
                  <a:gd name="connsiteY3" fmla="*/ 142875 h 142875"/>
                  <a:gd name="connsiteX4" fmla="*/ 0 w 1091945"/>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945" h="142875">
                    <a:moveTo>
                      <a:pt x="0" y="0"/>
                    </a:moveTo>
                    <a:cubicBezTo>
                      <a:pt x="362807" y="0"/>
                      <a:pt x="725710" y="0"/>
                      <a:pt x="1091946" y="0"/>
                    </a:cubicBezTo>
                    <a:cubicBezTo>
                      <a:pt x="1091946" y="47244"/>
                      <a:pt x="1091946" y="92107"/>
                      <a:pt x="1091946" y="142875"/>
                    </a:cubicBezTo>
                    <a:cubicBezTo>
                      <a:pt x="727996" y="142875"/>
                      <a:pt x="363950" y="142875"/>
                      <a:pt x="0" y="142875"/>
                    </a:cubicBezTo>
                    <a:cubicBezTo>
                      <a:pt x="0" y="95250"/>
                      <a:pt x="0" y="47625"/>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6" name="任意多边形: 形状 85">
                <a:extLst>
                  <a:ext uri="{FF2B5EF4-FFF2-40B4-BE49-F238E27FC236}">
                    <a16:creationId xmlns:a16="http://schemas.microsoft.com/office/drawing/2014/main" id="{CF5FA1F9-7B38-4DA4-BE46-CA4C92F19557}"/>
                  </a:ext>
                </a:extLst>
              </p:cNvPr>
              <p:cNvSpPr/>
              <p:nvPr/>
            </p:nvSpPr>
            <p:spPr>
              <a:xfrm>
                <a:off x="5563770" y="9015340"/>
                <a:ext cx="40030" cy="10792"/>
              </a:xfrm>
              <a:custGeom>
                <a:avLst/>
                <a:gdLst>
                  <a:gd name="connsiteX0" fmla="*/ 529971 w 529971"/>
                  <a:gd name="connsiteY0" fmla="*/ 142875 h 142875"/>
                  <a:gd name="connsiteX1" fmla="*/ 0 w 529971"/>
                  <a:gd name="connsiteY1" fmla="*/ 142875 h 142875"/>
                  <a:gd name="connsiteX2" fmla="*/ 0 w 529971"/>
                  <a:gd name="connsiteY2" fmla="*/ 0 h 142875"/>
                  <a:gd name="connsiteX3" fmla="*/ 529971 w 529971"/>
                  <a:gd name="connsiteY3" fmla="*/ 0 h 142875"/>
                  <a:gd name="connsiteX4" fmla="*/ 529971 w 529971"/>
                  <a:gd name="connsiteY4" fmla="*/ 14287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71" h="142875">
                    <a:moveTo>
                      <a:pt x="529971" y="142875"/>
                    </a:moveTo>
                    <a:cubicBezTo>
                      <a:pt x="354425" y="142875"/>
                      <a:pt x="178880" y="142875"/>
                      <a:pt x="0" y="142875"/>
                    </a:cubicBezTo>
                    <a:cubicBezTo>
                      <a:pt x="0" y="95631"/>
                      <a:pt x="0" y="50768"/>
                      <a:pt x="0" y="0"/>
                    </a:cubicBezTo>
                    <a:cubicBezTo>
                      <a:pt x="176689" y="0"/>
                      <a:pt x="353283" y="0"/>
                      <a:pt x="529971" y="0"/>
                    </a:cubicBezTo>
                    <a:cubicBezTo>
                      <a:pt x="529971" y="47625"/>
                      <a:pt x="529971" y="95250"/>
                      <a:pt x="529971" y="142875"/>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7" name="任意多边形: 形状 86">
                <a:extLst>
                  <a:ext uri="{FF2B5EF4-FFF2-40B4-BE49-F238E27FC236}">
                    <a16:creationId xmlns:a16="http://schemas.microsoft.com/office/drawing/2014/main" id="{A6C1033B-95E2-45DA-8FEA-2383C5CD0BE9}"/>
                  </a:ext>
                </a:extLst>
              </p:cNvPr>
              <p:cNvSpPr/>
              <p:nvPr/>
            </p:nvSpPr>
            <p:spPr>
              <a:xfrm>
                <a:off x="5235448" y="9173616"/>
                <a:ext cx="22051" cy="10792"/>
              </a:xfrm>
              <a:custGeom>
                <a:avLst/>
                <a:gdLst>
                  <a:gd name="connsiteX0" fmla="*/ 0 w 291941"/>
                  <a:gd name="connsiteY0" fmla="*/ 0 h 142875"/>
                  <a:gd name="connsiteX1" fmla="*/ 291941 w 291941"/>
                  <a:gd name="connsiteY1" fmla="*/ 0 h 142875"/>
                  <a:gd name="connsiteX2" fmla="*/ 291941 w 291941"/>
                  <a:gd name="connsiteY2" fmla="*/ 142875 h 142875"/>
                  <a:gd name="connsiteX3" fmla="*/ 0 w 291941"/>
                  <a:gd name="connsiteY3" fmla="*/ 142875 h 142875"/>
                  <a:gd name="connsiteX4" fmla="*/ 0 w 291941"/>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41" h="142875">
                    <a:moveTo>
                      <a:pt x="0" y="0"/>
                    </a:moveTo>
                    <a:cubicBezTo>
                      <a:pt x="96203" y="0"/>
                      <a:pt x="192405" y="0"/>
                      <a:pt x="291941" y="0"/>
                    </a:cubicBezTo>
                    <a:cubicBezTo>
                      <a:pt x="291941" y="47339"/>
                      <a:pt x="291941" y="92107"/>
                      <a:pt x="291941" y="142875"/>
                    </a:cubicBezTo>
                    <a:cubicBezTo>
                      <a:pt x="194691" y="142875"/>
                      <a:pt x="97346" y="142875"/>
                      <a:pt x="0" y="142875"/>
                    </a:cubicBezTo>
                    <a:cubicBezTo>
                      <a:pt x="0" y="95250"/>
                      <a:pt x="0" y="47625"/>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8" name="任意多边形: 形状 87">
                <a:extLst>
                  <a:ext uri="{FF2B5EF4-FFF2-40B4-BE49-F238E27FC236}">
                    <a16:creationId xmlns:a16="http://schemas.microsoft.com/office/drawing/2014/main" id="{A316A5E8-EA1E-4355-9CAA-7EF194B43452}"/>
                  </a:ext>
                </a:extLst>
              </p:cNvPr>
              <p:cNvSpPr/>
              <p:nvPr/>
            </p:nvSpPr>
            <p:spPr>
              <a:xfrm>
                <a:off x="5414204" y="9075824"/>
                <a:ext cx="53983" cy="108317"/>
              </a:xfrm>
              <a:custGeom>
                <a:avLst/>
                <a:gdLst>
                  <a:gd name="connsiteX0" fmla="*/ 143292 w 714712"/>
                  <a:gd name="connsiteY0" fmla="*/ 1292238 h 1434065"/>
                  <a:gd name="connsiteX1" fmla="*/ 568298 w 714712"/>
                  <a:gd name="connsiteY1" fmla="*/ 1292238 h 1434065"/>
                  <a:gd name="connsiteX2" fmla="*/ 571631 w 714712"/>
                  <a:gd name="connsiteY2" fmla="*/ 1254329 h 1434065"/>
                  <a:gd name="connsiteX3" fmla="*/ 571441 w 714712"/>
                  <a:gd name="connsiteY3" fmla="*/ 373457 h 1434065"/>
                  <a:gd name="connsiteX4" fmla="*/ 339602 w 714712"/>
                  <a:gd name="connsiteY4" fmla="*/ 144000 h 1434065"/>
                  <a:gd name="connsiteX5" fmla="*/ 231589 w 714712"/>
                  <a:gd name="connsiteY5" fmla="*/ 173527 h 1434065"/>
                  <a:gd name="connsiteX6" fmla="*/ 156627 w 714712"/>
                  <a:gd name="connsiteY6" fmla="*/ 64656 h 1434065"/>
                  <a:gd name="connsiteX7" fmla="*/ 710506 w 714712"/>
                  <a:gd name="connsiteY7" fmla="*/ 307639 h 1434065"/>
                  <a:gd name="connsiteX8" fmla="*/ 714506 w 714712"/>
                  <a:gd name="connsiteY8" fmla="*/ 364599 h 1434065"/>
                  <a:gd name="connsiteX9" fmla="*/ 714697 w 714712"/>
                  <a:gd name="connsiteY9" fmla="*/ 1407396 h 1434065"/>
                  <a:gd name="connsiteX10" fmla="*/ 712697 w 714712"/>
                  <a:gd name="connsiteY10" fmla="*/ 1434066 h 1434065"/>
                  <a:gd name="connsiteX11" fmla="*/ 322 w 714712"/>
                  <a:gd name="connsiteY11" fmla="*/ 1434066 h 1434065"/>
                  <a:gd name="connsiteX12" fmla="*/ 322 w 714712"/>
                  <a:gd name="connsiteY12" fmla="*/ 1386631 h 1434065"/>
                  <a:gd name="connsiteX13" fmla="*/ 1465 w 714712"/>
                  <a:gd name="connsiteY13" fmla="*/ 386697 h 1434065"/>
                  <a:gd name="connsiteX14" fmla="*/ 26706 w 714712"/>
                  <a:gd name="connsiteY14" fmla="*/ 190196 h 1434065"/>
                  <a:gd name="connsiteX15" fmla="*/ 154436 w 714712"/>
                  <a:gd name="connsiteY15" fmla="*/ 254299 h 1434065"/>
                  <a:gd name="connsiteX16" fmla="*/ 143864 w 714712"/>
                  <a:gd name="connsiteY16" fmla="*/ 438799 h 1434065"/>
                  <a:gd name="connsiteX17" fmla="*/ 143387 w 714712"/>
                  <a:gd name="connsiteY17" fmla="*/ 1234041 h 1434065"/>
                  <a:gd name="connsiteX18" fmla="*/ 143292 w 714712"/>
                  <a:gd name="connsiteY18" fmla="*/ 1292238 h 14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712" h="1434065">
                    <a:moveTo>
                      <a:pt x="143292" y="1292238"/>
                    </a:moveTo>
                    <a:cubicBezTo>
                      <a:pt x="287501" y="1292238"/>
                      <a:pt x="426470" y="1292238"/>
                      <a:pt x="568298" y="1292238"/>
                    </a:cubicBezTo>
                    <a:cubicBezTo>
                      <a:pt x="569536" y="1278618"/>
                      <a:pt x="571631" y="1266521"/>
                      <a:pt x="571631" y="1254329"/>
                    </a:cubicBezTo>
                    <a:cubicBezTo>
                      <a:pt x="571822" y="960673"/>
                      <a:pt x="572393" y="667017"/>
                      <a:pt x="571441" y="373457"/>
                    </a:cubicBezTo>
                    <a:cubicBezTo>
                      <a:pt x="570965" y="230582"/>
                      <a:pt x="470000" y="130474"/>
                      <a:pt x="339602" y="144000"/>
                    </a:cubicBezTo>
                    <a:cubicBezTo>
                      <a:pt x="304455" y="147619"/>
                      <a:pt x="270451" y="162574"/>
                      <a:pt x="231589" y="173527"/>
                    </a:cubicBezTo>
                    <a:cubicBezTo>
                      <a:pt x="208062" y="139333"/>
                      <a:pt x="182344" y="101994"/>
                      <a:pt x="156627" y="64656"/>
                    </a:cubicBezTo>
                    <a:cubicBezTo>
                      <a:pt x="367892" y="-90125"/>
                      <a:pt x="681550" y="49607"/>
                      <a:pt x="710506" y="307639"/>
                    </a:cubicBezTo>
                    <a:cubicBezTo>
                      <a:pt x="712601" y="326594"/>
                      <a:pt x="714506" y="345644"/>
                      <a:pt x="714506" y="364599"/>
                    </a:cubicBezTo>
                    <a:cubicBezTo>
                      <a:pt x="714792" y="712166"/>
                      <a:pt x="714697" y="1059828"/>
                      <a:pt x="714697" y="1407396"/>
                    </a:cubicBezTo>
                    <a:cubicBezTo>
                      <a:pt x="714697" y="1415206"/>
                      <a:pt x="713554" y="1422921"/>
                      <a:pt x="712697" y="1434066"/>
                    </a:cubicBezTo>
                    <a:cubicBezTo>
                      <a:pt x="476000" y="1434066"/>
                      <a:pt x="240733" y="1434066"/>
                      <a:pt x="322" y="1434066"/>
                    </a:cubicBezTo>
                    <a:cubicBezTo>
                      <a:pt x="322" y="1417683"/>
                      <a:pt x="322" y="1402157"/>
                      <a:pt x="322" y="1386631"/>
                    </a:cubicBezTo>
                    <a:cubicBezTo>
                      <a:pt x="322" y="1053351"/>
                      <a:pt x="-916" y="719976"/>
                      <a:pt x="1465" y="386697"/>
                    </a:cubicBezTo>
                    <a:cubicBezTo>
                      <a:pt x="1941" y="324784"/>
                      <a:pt x="16895" y="262872"/>
                      <a:pt x="26706" y="190196"/>
                    </a:cubicBezTo>
                    <a:cubicBezTo>
                      <a:pt x="80903" y="217437"/>
                      <a:pt x="121004" y="237535"/>
                      <a:pt x="154436" y="254299"/>
                    </a:cubicBezTo>
                    <a:cubicBezTo>
                      <a:pt x="150531" y="319831"/>
                      <a:pt x="144149" y="379362"/>
                      <a:pt x="143864" y="438799"/>
                    </a:cubicBezTo>
                    <a:cubicBezTo>
                      <a:pt x="142721" y="703879"/>
                      <a:pt x="143387" y="968960"/>
                      <a:pt x="143387" y="1234041"/>
                    </a:cubicBezTo>
                    <a:cubicBezTo>
                      <a:pt x="143292" y="1252614"/>
                      <a:pt x="143292" y="1271188"/>
                      <a:pt x="143292" y="1292238"/>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89" name="任意多边形: 形状 88">
                <a:extLst>
                  <a:ext uri="{FF2B5EF4-FFF2-40B4-BE49-F238E27FC236}">
                    <a16:creationId xmlns:a16="http://schemas.microsoft.com/office/drawing/2014/main" id="{C9D157AE-9718-46C2-84AC-34F6E9D68972}"/>
                  </a:ext>
                </a:extLst>
              </p:cNvPr>
              <p:cNvSpPr/>
              <p:nvPr/>
            </p:nvSpPr>
            <p:spPr>
              <a:xfrm>
                <a:off x="5478247" y="9075697"/>
                <a:ext cx="53947" cy="108574"/>
              </a:xfrm>
              <a:custGeom>
                <a:avLst/>
                <a:gdLst>
                  <a:gd name="connsiteX0" fmla="*/ 48 w 714232"/>
                  <a:gd name="connsiteY0" fmla="*/ 1437466 h 1437465"/>
                  <a:gd name="connsiteX1" fmla="*/ 48 w 714232"/>
                  <a:gd name="connsiteY1" fmla="*/ 1389174 h 1437465"/>
                  <a:gd name="connsiteX2" fmla="*/ 238 w 714232"/>
                  <a:gd name="connsiteY2" fmla="*/ 384477 h 1437465"/>
                  <a:gd name="connsiteX3" fmla="*/ 40815 w 714232"/>
                  <a:gd name="connsiteY3" fmla="*/ 199120 h 1437465"/>
                  <a:gd name="connsiteX4" fmla="*/ 152543 w 714232"/>
                  <a:gd name="connsiteY4" fmla="*/ 255223 h 1437465"/>
                  <a:gd name="connsiteX5" fmla="*/ 143494 w 714232"/>
                  <a:gd name="connsiteY5" fmla="*/ 458676 h 1437465"/>
                  <a:gd name="connsiteX6" fmla="*/ 143113 w 714232"/>
                  <a:gd name="connsiteY6" fmla="*/ 1234869 h 1437465"/>
                  <a:gd name="connsiteX7" fmla="*/ 143113 w 714232"/>
                  <a:gd name="connsiteY7" fmla="*/ 1293733 h 1437465"/>
                  <a:gd name="connsiteX8" fmla="*/ 571643 w 714232"/>
                  <a:gd name="connsiteY8" fmla="*/ 1293733 h 1437465"/>
                  <a:gd name="connsiteX9" fmla="*/ 571643 w 714232"/>
                  <a:gd name="connsiteY9" fmla="*/ 1237917 h 1437465"/>
                  <a:gd name="connsiteX10" fmla="*/ 574120 w 714232"/>
                  <a:gd name="connsiteY10" fmla="*/ 399907 h 1437465"/>
                  <a:gd name="connsiteX11" fmla="*/ 233791 w 714232"/>
                  <a:gd name="connsiteY11" fmla="*/ 178737 h 1437465"/>
                  <a:gd name="connsiteX12" fmla="*/ 154638 w 714232"/>
                  <a:gd name="connsiteY12" fmla="*/ 64341 h 1437465"/>
                  <a:gd name="connsiteX13" fmla="*/ 497348 w 714232"/>
                  <a:gd name="connsiteY13" fmla="*/ 30718 h 1437465"/>
                  <a:gd name="connsiteX14" fmla="*/ 710041 w 714232"/>
                  <a:gd name="connsiteY14" fmla="*/ 308467 h 1437465"/>
                  <a:gd name="connsiteX15" fmla="*/ 713851 w 714232"/>
                  <a:gd name="connsiteY15" fmla="*/ 355902 h 1437465"/>
                  <a:gd name="connsiteX16" fmla="*/ 714232 w 714232"/>
                  <a:gd name="connsiteY16" fmla="*/ 1412986 h 1437465"/>
                  <a:gd name="connsiteX17" fmla="*/ 710327 w 714232"/>
                  <a:gd name="connsiteY17" fmla="*/ 1437466 h 1437465"/>
                  <a:gd name="connsiteX18" fmla="*/ 48 w 714232"/>
                  <a:gd name="connsiteY18" fmla="*/ 1437466 h 14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232" h="1437465">
                    <a:moveTo>
                      <a:pt x="48" y="1437466"/>
                    </a:moveTo>
                    <a:cubicBezTo>
                      <a:pt x="48" y="1420130"/>
                      <a:pt x="48" y="1404700"/>
                      <a:pt x="48" y="1389174"/>
                    </a:cubicBezTo>
                    <a:cubicBezTo>
                      <a:pt x="48" y="1054275"/>
                      <a:pt x="-143" y="719376"/>
                      <a:pt x="238" y="384477"/>
                    </a:cubicBezTo>
                    <a:cubicBezTo>
                      <a:pt x="333" y="321135"/>
                      <a:pt x="4524" y="258271"/>
                      <a:pt x="40815" y="199120"/>
                    </a:cubicBezTo>
                    <a:cubicBezTo>
                      <a:pt x="81772" y="219694"/>
                      <a:pt x="121015" y="239411"/>
                      <a:pt x="152543" y="255223"/>
                    </a:cubicBezTo>
                    <a:cubicBezTo>
                      <a:pt x="149209" y="327136"/>
                      <a:pt x="143780" y="392954"/>
                      <a:pt x="143494" y="458676"/>
                    </a:cubicBezTo>
                    <a:cubicBezTo>
                      <a:pt x="142446" y="717375"/>
                      <a:pt x="143113" y="976074"/>
                      <a:pt x="143113" y="1234869"/>
                    </a:cubicBezTo>
                    <a:cubicBezTo>
                      <a:pt x="143113" y="1253538"/>
                      <a:pt x="143113" y="1272302"/>
                      <a:pt x="143113" y="1293733"/>
                    </a:cubicBezTo>
                    <a:cubicBezTo>
                      <a:pt x="286655" y="1293733"/>
                      <a:pt x="425529" y="1293733"/>
                      <a:pt x="571643" y="1293733"/>
                    </a:cubicBezTo>
                    <a:cubicBezTo>
                      <a:pt x="571643" y="1274493"/>
                      <a:pt x="571643" y="1256205"/>
                      <a:pt x="571643" y="1237917"/>
                    </a:cubicBezTo>
                    <a:cubicBezTo>
                      <a:pt x="571643" y="958549"/>
                      <a:pt x="564404" y="678990"/>
                      <a:pt x="574120" y="399907"/>
                    </a:cubicBezTo>
                    <a:cubicBezTo>
                      <a:pt x="580692" y="211789"/>
                      <a:pt x="417528" y="80534"/>
                      <a:pt x="233791" y="178737"/>
                    </a:cubicBezTo>
                    <a:cubicBezTo>
                      <a:pt x="208169" y="141780"/>
                      <a:pt x="182356" y="104347"/>
                      <a:pt x="154638" y="64341"/>
                    </a:cubicBezTo>
                    <a:cubicBezTo>
                      <a:pt x="266081" y="-7382"/>
                      <a:pt x="380000" y="-19955"/>
                      <a:pt x="497348" y="30718"/>
                    </a:cubicBezTo>
                    <a:cubicBezTo>
                      <a:pt x="618506" y="83010"/>
                      <a:pt x="689181" y="177594"/>
                      <a:pt x="710041" y="308467"/>
                    </a:cubicBezTo>
                    <a:cubicBezTo>
                      <a:pt x="712518" y="324088"/>
                      <a:pt x="713851" y="340090"/>
                      <a:pt x="713851" y="355902"/>
                    </a:cubicBezTo>
                    <a:cubicBezTo>
                      <a:pt x="714137" y="708232"/>
                      <a:pt x="714232" y="1060657"/>
                      <a:pt x="714232" y="1412986"/>
                    </a:cubicBezTo>
                    <a:cubicBezTo>
                      <a:pt x="714232" y="1420606"/>
                      <a:pt x="711851" y="1428226"/>
                      <a:pt x="710327" y="1437466"/>
                    </a:cubicBezTo>
                    <a:cubicBezTo>
                      <a:pt x="474583" y="1437466"/>
                      <a:pt x="240078" y="1437466"/>
                      <a:pt x="48" y="1437466"/>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0" name="任意多边形: 形状 89">
                <a:extLst>
                  <a:ext uri="{FF2B5EF4-FFF2-40B4-BE49-F238E27FC236}">
                    <a16:creationId xmlns:a16="http://schemas.microsoft.com/office/drawing/2014/main" id="{A215EDF3-3520-443B-9100-793C3B495FBF}"/>
                  </a:ext>
                </a:extLst>
              </p:cNvPr>
              <p:cNvSpPr/>
              <p:nvPr/>
            </p:nvSpPr>
            <p:spPr>
              <a:xfrm>
                <a:off x="5328917" y="8996829"/>
                <a:ext cx="145823" cy="101462"/>
              </a:xfrm>
              <a:custGeom>
                <a:avLst/>
                <a:gdLst>
                  <a:gd name="connsiteX0" fmla="*/ 139446 w 1930622"/>
                  <a:gd name="connsiteY0" fmla="*/ 1343311 h 1343310"/>
                  <a:gd name="connsiteX1" fmla="*/ 0 w 1930622"/>
                  <a:gd name="connsiteY1" fmla="*/ 1343311 h 1343310"/>
                  <a:gd name="connsiteX2" fmla="*/ 0 w 1930622"/>
                  <a:gd name="connsiteY2" fmla="*/ 0 h 1343310"/>
                  <a:gd name="connsiteX3" fmla="*/ 1930622 w 1930622"/>
                  <a:gd name="connsiteY3" fmla="*/ 0 h 1343310"/>
                  <a:gd name="connsiteX4" fmla="*/ 1930622 w 1930622"/>
                  <a:gd name="connsiteY4" fmla="*/ 139636 h 1343310"/>
                  <a:gd name="connsiteX5" fmla="*/ 139446 w 1930622"/>
                  <a:gd name="connsiteY5" fmla="*/ 139636 h 1343310"/>
                  <a:gd name="connsiteX6" fmla="*/ 139446 w 1930622"/>
                  <a:gd name="connsiteY6" fmla="*/ 1343311 h 134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622" h="1343310">
                    <a:moveTo>
                      <a:pt x="139446" y="1343311"/>
                    </a:moveTo>
                    <a:cubicBezTo>
                      <a:pt x="88868" y="1343311"/>
                      <a:pt x="46482" y="1343311"/>
                      <a:pt x="0" y="1343311"/>
                    </a:cubicBezTo>
                    <a:cubicBezTo>
                      <a:pt x="0" y="895541"/>
                      <a:pt x="0" y="449104"/>
                      <a:pt x="0" y="0"/>
                    </a:cubicBezTo>
                    <a:cubicBezTo>
                      <a:pt x="642747" y="0"/>
                      <a:pt x="1284827" y="0"/>
                      <a:pt x="1930622" y="0"/>
                    </a:cubicBezTo>
                    <a:cubicBezTo>
                      <a:pt x="1930622" y="44101"/>
                      <a:pt x="1930622" y="89059"/>
                      <a:pt x="1930622" y="139636"/>
                    </a:cubicBezTo>
                    <a:cubicBezTo>
                      <a:pt x="1335596" y="139636"/>
                      <a:pt x="739902" y="139636"/>
                      <a:pt x="139446" y="139636"/>
                    </a:cubicBezTo>
                    <a:cubicBezTo>
                      <a:pt x="139446" y="542830"/>
                      <a:pt x="139446" y="940403"/>
                      <a:pt x="139446" y="1343311"/>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1" name="任意多边形: 形状 90">
                <a:extLst>
                  <a:ext uri="{FF2B5EF4-FFF2-40B4-BE49-F238E27FC236}">
                    <a16:creationId xmlns:a16="http://schemas.microsoft.com/office/drawing/2014/main" id="{56E6D82B-973B-4319-8EA7-6E70BE9EF62C}"/>
                  </a:ext>
                </a:extLst>
              </p:cNvPr>
              <p:cNvSpPr/>
              <p:nvPr/>
            </p:nvSpPr>
            <p:spPr>
              <a:xfrm>
                <a:off x="5400257" y="8903130"/>
                <a:ext cx="81205" cy="81252"/>
              </a:xfrm>
              <a:custGeom>
                <a:avLst/>
                <a:gdLst>
                  <a:gd name="connsiteX0" fmla="*/ 335464 w 1075111"/>
                  <a:gd name="connsiteY0" fmla="*/ 192770 h 1075729"/>
                  <a:gd name="connsiteX1" fmla="*/ 269074 w 1075111"/>
                  <a:gd name="connsiteY1" fmla="*/ 80184 h 1075729"/>
                  <a:gd name="connsiteX2" fmla="*/ 920585 w 1075111"/>
                  <a:gd name="connsiteY2" fmla="*/ 160861 h 1075729"/>
                  <a:gd name="connsiteX3" fmla="*/ 916298 w 1075111"/>
                  <a:gd name="connsiteY3" fmla="*/ 918956 h 1075729"/>
                  <a:gd name="connsiteX4" fmla="*/ 161728 w 1075111"/>
                  <a:gd name="connsiteY4" fmla="*/ 922099 h 1075729"/>
                  <a:gd name="connsiteX5" fmla="*/ 139630 w 1075111"/>
                  <a:gd name="connsiteY5" fmla="*/ 179340 h 1075729"/>
                  <a:gd name="connsiteX6" fmla="*/ 239833 w 1075111"/>
                  <a:gd name="connsiteY6" fmla="*/ 269446 h 1075729"/>
                  <a:gd name="connsiteX7" fmla="*/ 283553 w 1075111"/>
                  <a:gd name="connsiteY7" fmla="*/ 840184 h 1075729"/>
                  <a:gd name="connsiteX8" fmla="*/ 791330 w 1075111"/>
                  <a:gd name="connsiteY8" fmla="*/ 840184 h 1075729"/>
                  <a:gd name="connsiteX9" fmla="*/ 879151 w 1075111"/>
                  <a:gd name="connsiteY9" fmla="*/ 340026 h 1075729"/>
                  <a:gd name="connsiteX10" fmla="*/ 335464 w 1075111"/>
                  <a:gd name="connsiteY10" fmla="*/ 192770 h 10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111" h="1075729">
                    <a:moveTo>
                      <a:pt x="335464" y="192770"/>
                    </a:moveTo>
                    <a:cubicBezTo>
                      <a:pt x="312318" y="153432"/>
                      <a:pt x="290696" y="116760"/>
                      <a:pt x="269074" y="80184"/>
                    </a:cubicBezTo>
                    <a:cubicBezTo>
                      <a:pt x="407568" y="-30591"/>
                      <a:pt x="718369" y="-46403"/>
                      <a:pt x="920585" y="160861"/>
                    </a:cubicBezTo>
                    <a:cubicBezTo>
                      <a:pt x="1128134" y="373650"/>
                      <a:pt x="1126515" y="709692"/>
                      <a:pt x="916298" y="918956"/>
                    </a:cubicBezTo>
                    <a:cubicBezTo>
                      <a:pt x="707510" y="1126791"/>
                      <a:pt x="374421" y="1128125"/>
                      <a:pt x="161728" y="922099"/>
                    </a:cubicBezTo>
                    <a:cubicBezTo>
                      <a:pt x="-44012" y="722741"/>
                      <a:pt x="-55728" y="384603"/>
                      <a:pt x="139630" y="179340"/>
                    </a:cubicBezTo>
                    <a:cubicBezTo>
                      <a:pt x="173063" y="209439"/>
                      <a:pt x="206686" y="239633"/>
                      <a:pt x="239833" y="269446"/>
                    </a:cubicBezTo>
                    <a:cubicBezTo>
                      <a:pt x="102673" y="509190"/>
                      <a:pt x="118008" y="701024"/>
                      <a:pt x="283553" y="840184"/>
                    </a:cubicBezTo>
                    <a:cubicBezTo>
                      <a:pt x="430333" y="963533"/>
                      <a:pt x="645312" y="963533"/>
                      <a:pt x="791330" y="840184"/>
                    </a:cubicBezTo>
                    <a:cubicBezTo>
                      <a:pt x="938587" y="715788"/>
                      <a:pt x="975448" y="505761"/>
                      <a:pt x="879151" y="340026"/>
                    </a:cubicBezTo>
                    <a:cubicBezTo>
                      <a:pt x="771804" y="155718"/>
                      <a:pt x="580066" y="102663"/>
                      <a:pt x="335464" y="19277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2" name="任意多边形: 形状 91">
                <a:extLst>
                  <a:ext uri="{FF2B5EF4-FFF2-40B4-BE49-F238E27FC236}">
                    <a16:creationId xmlns:a16="http://schemas.microsoft.com/office/drawing/2014/main" id="{186C84F6-5357-4E6A-9F9B-A2E86A947116}"/>
                  </a:ext>
                </a:extLst>
              </p:cNvPr>
              <p:cNvSpPr/>
              <p:nvPr/>
            </p:nvSpPr>
            <p:spPr>
              <a:xfrm>
                <a:off x="5349637" y="9075635"/>
                <a:ext cx="53840" cy="108600"/>
              </a:xfrm>
              <a:custGeom>
                <a:avLst/>
                <a:gdLst>
                  <a:gd name="connsiteX0" fmla="*/ 712375 w 712816"/>
                  <a:gd name="connsiteY0" fmla="*/ 1437812 h 1437812"/>
                  <a:gd name="connsiteX1" fmla="*/ 328898 w 712816"/>
                  <a:gd name="connsiteY1" fmla="*/ 1437812 h 1437812"/>
                  <a:gd name="connsiteX2" fmla="*/ 328898 w 712816"/>
                  <a:gd name="connsiteY2" fmla="*/ 1298366 h 1437812"/>
                  <a:gd name="connsiteX3" fmla="*/ 565690 w 712816"/>
                  <a:gd name="connsiteY3" fmla="*/ 1298366 h 1437812"/>
                  <a:gd name="connsiteX4" fmla="*/ 569214 w 712816"/>
                  <a:gd name="connsiteY4" fmla="*/ 1256266 h 1437812"/>
                  <a:gd name="connsiteX5" fmla="*/ 569024 w 712816"/>
                  <a:gd name="connsiteY5" fmla="*/ 375584 h 1437812"/>
                  <a:gd name="connsiteX6" fmla="*/ 374809 w 712816"/>
                  <a:gd name="connsiteY6" fmla="*/ 145460 h 1437812"/>
                  <a:gd name="connsiteX7" fmla="*/ 145733 w 712816"/>
                  <a:gd name="connsiteY7" fmla="*/ 322149 h 1437812"/>
                  <a:gd name="connsiteX8" fmla="*/ 99727 w 712816"/>
                  <a:gd name="connsiteY8" fmla="*/ 360153 h 1437812"/>
                  <a:gd name="connsiteX9" fmla="*/ 0 w 712816"/>
                  <a:gd name="connsiteY9" fmla="*/ 359677 h 1437812"/>
                  <a:gd name="connsiteX10" fmla="*/ 130302 w 712816"/>
                  <a:gd name="connsiteY10" fmla="*/ 82881 h 1437812"/>
                  <a:gd name="connsiteX11" fmla="*/ 496824 w 712816"/>
                  <a:gd name="connsiteY11" fmla="*/ 32398 h 1437812"/>
                  <a:gd name="connsiteX12" fmla="*/ 708946 w 712816"/>
                  <a:gd name="connsiteY12" fmla="*/ 330054 h 1437812"/>
                  <a:gd name="connsiteX13" fmla="*/ 712184 w 712816"/>
                  <a:gd name="connsiteY13" fmla="*/ 572656 h 1437812"/>
                  <a:gd name="connsiteX14" fmla="*/ 712280 w 712816"/>
                  <a:gd name="connsiteY14" fmla="*/ 1377138 h 1437812"/>
                  <a:gd name="connsiteX15" fmla="*/ 712375 w 712816"/>
                  <a:gd name="connsiteY15" fmla="*/ 1437812 h 143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816" h="1437812">
                    <a:moveTo>
                      <a:pt x="712375" y="1437812"/>
                    </a:moveTo>
                    <a:cubicBezTo>
                      <a:pt x="580835" y="1437812"/>
                      <a:pt x="456057" y="1437812"/>
                      <a:pt x="328898" y="1437812"/>
                    </a:cubicBezTo>
                    <a:cubicBezTo>
                      <a:pt x="328898" y="1391806"/>
                      <a:pt x="328898" y="1347991"/>
                      <a:pt x="328898" y="1298366"/>
                    </a:cubicBezTo>
                    <a:cubicBezTo>
                      <a:pt x="407003" y="1298366"/>
                      <a:pt x="485299" y="1298366"/>
                      <a:pt x="565690" y="1298366"/>
                    </a:cubicBezTo>
                    <a:cubicBezTo>
                      <a:pt x="567214" y="1280650"/>
                      <a:pt x="569214" y="1268458"/>
                      <a:pt x="569214" y="1256266"/>
                    </a:cubicBezTo>
                    <a:cubicBezTo>
                      <a:pt x="569405" y="962705"/>
                      <a:pt x="569881" y="669145"/>
                      <a:pt x="569024" y="375584"/>
                    </a:cubicBezTo>
                    <a:cubicBezTo>
                      <a:pt x="568643" y="247568"/>
                      <a:pt x="489776" y="155842"/>
                      <a:pt x="374809" y="145460"/>
                    </a:cubicBezTo>
                    <a:cubicBezTo>
                      <a:pt x="263938" y="135459"/>
                      <a:pt x="164592" y="210325"/>
                      <a:pt x="145733" y="322149"/>
                    </a:cubicBezTo>
                    <a:cubicBezTo>
                      <a:pt x="140494" y="352914"/>
                      <a:pt x="128873" y="362059"/>
                      <a:pt x="99727" y="360153"/>
                    </a:cubicBezTo>
                    <a:cubicBezTo>
                      <a:pt x="68390" y="358058"/>
                      <a:pt x="36767" y="359677"/>
                      <a:pt x="0" y="359677"/>
                    </a:cubicBezTo>
                    <a:cubicBezTo>
                      <a:pt x="-95" y="242520"/>
                      <a:pt x="44482" y="151461"/>
                      <a:pt x="130302" y="82881"/>
                    </a:cubicBezTo>
                    <a:cubicBezTo>
                      <a:pt x="241078" y="-5606"/>
                      <a:pt x="366713" y="-24561"/>
                      <a:pt x="496824" y="32398"/>
                    </a:cubicBezTo>
                    <a:cubicBezTo>
                      <a:pt x="624650" y="88310"/>
                      <a:pt x="698373" y="189751"/>
                      <a:pt x="708946" y="330054"/>
                    </a:cubicBezTo>
                    <a:cubicBezTo>
                      <a:pt x="715042" y="410541"/>
                      <a:pt x="712089" y="491789"/>
                      <a:pt x="712184" y="572656"/>
                    </a:cubicBezTo>
                    <a:cubicBezTo>
                      <a:pt x="712470" y="840785"/>
                      <a:pt x="712280" y="1109009"/>
                      <a:pt x="712280" y="1377138"/>
                    </a:cubicBezTo>
                    <a:cubicBezTo>
                      <a:pt x="712375" y="1395997"/>
                      <a:pt x="712375" y="1414857"/>
                      <a:pt x="712375" y="1437812"/>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3" name="任意多边形: 形状 92">
                <a:extLst>
                  <a:ext uri="{FF2B5EF4-FFF2-40B4-BE49-F238E27FC236}">
                    <a16:creationId xmlns:a16="http://schemas.microsoft.com/office/drawing/2014/main" id="{96DBB3F2-4404-4B5D-A73E-5CA11FC9F28A}"/>
                  </a:ext>
                </a:extLst>
              </p:cNvPr>
              <p:cNvSpPr/>
              <p:nvPr/>
            </p:nvSpPr>
            <p:spPr>
              <a:xfrm>
                <a:off x="5485992" y="8996814"/>
                <a:ext cx="66829" cy="108599"/>
              </a:xfrm>
              <a:custGeom>
                <a:avLst/>
                <a:gdLst>
                  <a:gd name="connsiteX0" fmla="*/ 0 w 884777"/>
                  <a:gd name="connsiteY0" fmla="*/ 142684 h 1437798"/>
                  <a:gd name="connsiteX1" fmla="*/ 0 w 884777"/>
                  <a:gd name="connsiteY1" fmla="*/ 0 h 1437798"/>
                  <a:gd name="connsiteX2" fmla="*/ 884777 w 884777"/>
                  <a:gd name="connsiteY2" fmla="*/ 0 h 1437798"/>
                  <a:gd name="connsiteX3" fmla="*/ 884777 w 884777"/>
                  <a:gd name="connsiteY3" fmla="*/ 1437799 h 1437798"/>
                  <a:gd name="connsiteX4" fmla="*/ 747236 w 884777"/>
                  <a:gd name="connsiteY4" fmla="*/ 1437799 h 1437798"/>
                  <a:gd name="connsiteX5" fmla="*/ 747236 w 884777"/>
                  <a:gd name="connsiteY5" fmla="*/ 142780 h 1437798"/>
                  <a:gd name="connsiteX6" fmla="*/ 0 w 884777"/>
                  <a:gd name="connsiteY6" fmla="*/ 142684 h 143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777" h="1437798">
                    <a:moveTo>
                      <a:pt x="0" y="142684"/>
                    </a:moveTo>
                    <a:cubicBezTo>
                      <a:pt x="0" y="89821"/>
                      <a:pt x="0" y="46006"/>
                      <a:pt x="0" y="0"/>
                    </a:cubicBezTo>
                    <a:cubicBezTo>
                      <a:pt x="295370" y="0"/>
                      <a:pt x="588359" y="0"/>
                      <a:pt x="884777" y="0"/>
                    </a:cubicBezTo>
                    <a:cubicBezTo>
                      <a:pt x="884777" y="478536"/>
                      <a:pt x="884777" y="956691"/>
                      <a:pt x="884777" y="1437799"/>
                    </a:cubicBezTo>
                    <a:cubicBezTo>
                      <a:pt x="839343" y="1437799"/>
                      <a:pt x="795719" y="1437799"/>
                      <a:pt x="747236" y="1437799"/>
                    </a:cubicBezTo>
                    <a:cubicBezTo>
                      <a:pt x="747236" y="1006983"/>
                      <a:pt x="747236" y="577691"/>
                      <a:pt x="747236" y="142780"/>
                    </a:cubicBezTo>
                    <a:cubicBezTo>
                      <a:pt x="496157" y="142684"/>
                      <a:pt x="249746" y="142684"/>
                      <a:pt x="0" y="142684"/>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4" name="任意多边形: 形状 93">
                <a:extLst>
                  <a:ext uri="{FF2B5EF4-FFF2-40B4-BE49-F238E27FC236}">
                    <a16:creationId xmlns:a16="http://schemas.microsoft.com/office/drawing/2014/main" id="{AC3BE1E1-48E4-4FE5-A8DD-CFAE909E2C27}"/>
                  </a:ext>
                </a:extLst>
              </p:cNvPr>
              <p:cNvSpPr/>
              <p:nvPr/>
            </p:nvSpPr>
            <p:spPr>
              <a:xfrm>
                <a:off x="5564145" y="9081319"/>
                <a:ext cx="10245" cy="97455"/>
              </a:xfrm>
              <a:custGeom>
                <a:avLst/>
                <a:gdLst>
                  <a:gd name="connsiteX0" fmla="*/ 0 w 135635"/>
                  <a:gd name="connsiteY0" fmla="*/ 0 h 1290256"/>
                  <a:gd name="connsiteX1" fmla="*/ 135636 w 135635"/>
                  <a:gd name="connsiteY1" fmla="*/ 0 h 1290256"/>
                  <a:gd name="connsiteX2" fmla="*/ 135636 w 135635"/>
                  <a:gd name="connsiteY2" fmla="*/ 1290257 h 1290256"/>
                  <a:gd name="connsiteX3" fmla="*/ 0 w 135635"/>
                  <a:gd name="connsiteY3" fmla="*/ 1290257 h 1290256"/>
                  <a:gd name="connsiteX4" fmla="*/ 0 w 135635"/>
                  <a:gd name="connsiteY4" fmla="*/ 0 h 129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35" h="1290256">
                    <a:moveTo>
                      <a:pt x="0" y="0"/>
                    </a:moveTo>
                    <a:cubicBezTo>
                      <a:pt x="47149" y="0"/>
                      <a:pt x="89535" y="0"/>
                      <a:pt x="135636" y="0"/>
                    </a:cubicBezTo>
                    <a:cubicBezTo>
                      <a:pt x="135636" y="430340"/>
                      <a:pt x="135636" y="858774"/>
                      <a:pt x="135636" y="1290257"/>
                    </a:cubicBezTo>
                    <a:cubicBezTo>
                      <a:pt x="90773" y="1290257"/>
                      <a:pt x="47339" y="1290257"/>
                      <a:pt x="0" y="1290257"/>
                    </a:cubicBezTo>
                    <a:cubicBezTo>
                      <a:pt x="0" y="861060"/>
                      <a:pt x="0" y="432721"/>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5" name="任意多边形: 形状 94">
                <a:extLst>
                  <a:ext uri="{FF2B5EF4-FFF2-40B4-BE49-F238E27FC236}">
                    <a16:creationId xmlns:a16="http://schemas.microsoft.com/office/drawing/2014/main" id="{F77E8DD6-E820-4CDC-8298-8E6F08B57CAD}"/>
                  </a:ext>
                </a:extLst>
              </p:cNvPr>
              <p:cNvSpPr/>
              <p:nvPr/>
            </p:nvSpPr>
            <p:spPr>
              <a:xfrm>
                <a:off x="5585044" y="9081435"/>
                <a:ext cx="10180" cy="97441"/>
              </a:xfrm>
              <a:custGeom>
                <a:avLst/>
                <a:gdLst>
                  <a:gd name="connsiteX0" fmla="*/ 134779 w 134778"/>
                  <a:gd name="connsiteY0" fmla="*/ 1290066 h 1290066"/>
                  <a:gd name="connsiteX1" fmla="*/ 0 w 134778"/>
                  <a:gd name="connsiteY1" fmla="*/ 1290066 h 1290066"/>
                  <a:gd name="connsiteX2" fmla="*/ 0 w 134778"/>
                  <a:gd name="connsiteY2" fmla="*/ 0 h 1290066"/>
                  <a:gd name="connsiteX3" fmla="*/ 134779 w 134778"/>
                  <a:gd name="connsiteY3" fmla="*/ 0 h 1290066"/>
                  <a:gd name="connsiteX4" fmla="*/ 134779 w 134778"/>
                  <a:gd name="connsiteY4" fmla="*/ 1290066 h 129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78" h="1290066">
                    <a:moveTo>
                      <a:pt x="134779" y="1290066"/>
                    </a:moveTo>
                    <a:cubicBezTo>
                      <a:pt x="88868" y="1290066"/>
                      <a:pt x="46482" y="1290066"/>
                      <a:pt x="0" y="1290066"/>
                    </a:cubicBezTo>
                    <a:cubicBezTo>
                      <a:pt x="0" y="860393"/>
                      <a:pt x="0" y="432054"/>
                      <a:pt x="0" y="0"/>
                    </a:cubicBezTo>
                    <a:cubicBezTo>
                      <a:pt x="43625" y="0"/>
                      <a:pt x="87154" y="0"/>
                      <a:pt x="134779" y="0"/>
                    </a:cubicBezTo>
                    <a:cubicBezTo>
                      <a:pt x="134779" y="428054"/>
                      <a:pt x="134779" y="856393"/>
                      <a:pt x="134779" y="1290066"/>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6" name="任意多边形: 形状 95">
                <a:extLst>
                  <a:ext uri="{FF2B5EF4-FFF2-40B4-BE49-F238E27FC236}">
                    <a16:creationId xmlns:a16="http://schemas.microsoft.com/office/drawing/2014/main" id="{B411EE6B-6EF6-428B-8A2F-D535ACB499F7}"/>
                  </a:ext>
                </a:extLst>
              </p:cNvPr>
              <p:cNvSpPr/>
              <p:nvPr/>
            </p:nvSpPr>
            <p:spPr>
              <a:xfrm>
                <a:off x="5260974" y="9034665"/>
                <a:ext cx="50359" cy="62381"/>
              </a:xfrm>
              <a:custGeom>
                <a:avLst/>
                <a:gdLst>
                  <a:gd name="connsiteX0" fmla="*/ 46482 w 666722"/>
                  <a:gd name="connsiteY0" fmla="*/ 163430 h 825894"/>
                  <a:gd name="connsiteX1" fmla="*/ 0 w 666722"/>
                  <a:gd name="connsiteY1" fmla="*/ 31890 h 825894"/>
                  <a:gd name="connsiteX2" fmla="*/ 364331 w 666722"/>
                  <a:gd name="connsiteY2" fmla="*/ 42844 h 825894"/>
                  <a:gd name="connsiteX3" fmla="*/ 663035 w 666722"/>
                  <a:gd name="connsiteY3" fmla="*/ 466897 h 825894"/>
                  <a:gd name="connsiteX4" fmla="*/ 664369 w 666722"/>
                  <a:gd name="connsiteY4" fmla="*/ 825894 h 825894"/>
                  <a:gd name="connsiteX5" fmla="*/ 523970 w 666722"/>
                  <a:gd name="connsiteY5" fmla="*/ 825894 h 825894"/>
                  <a:gd name="connsiteX6" fmla="*/ 523970 w 666722"/>
                  <a:gd name="connsiteY6" fmla="*/ 674923 h 825894"/>
                  <a:gd name="connsiteX7" fmla="*/ 522922 w 666722"/>
                  <a:gd name="connsiteY7" fmla="*/ 494043 h 825894"/>
                  <a:gd name="connsiteX8" fmla="*/ 69628 w 666722"/>
                  <a:gd name="connsiteY8" fmla="*/ 157811 h 825894"/>
                  <a:gd name="connsiteX9" fmla="*/ 46482 w 666722"/>
                  <a:gd name="connsiteY9" fmla="*/ 163430 h 82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22" h="825894">
                    <a:moveTo>
                      <a:pt x="46482" y="163430"/>
                    </a:moveTo>
                    <a:cubicBezTo>
                      <a:pt x="30385" y="117901"/>
                      <a:pt x="15811" y="76563"/>
                      <a:pt x="0" y="31890"/>
                    </a:cubicBezTo>
                    <a:cubicBezTo>
                      <a:pt x="126016" y="-14306"/>
                      <a:pt x="247841" y="-10020"/>
                      <a:pt x="364331" y="42844"/>
                    </a:cubicBezTo>
                    <a:cubicBezTo>
                      <a:pt x="545021" y="124854"/>
                      <a:pt x="650462" y="266872"/>
                      <a:pt x="663035" y="466897"/>
                    </a:cubicBezTo>
                    <a:cubicBezTo>
                      <a:pt x="670465" y="585102"/>
                      <a:pt x="664369" y="704260"/>
                      <a:pt x="664369" y="825894"/>
                    </a:cubicBezTo>
                    <a:cubicBezTo>
                      <a:pt x="618268" y="825894"/>
                      <a:pt x="574643" y="825894"/>
                      <a:pt x="523970" y="825894"/>
                    </a:cubicBezTo>
                    <a:cubicBezTo>
                      <a:pt x="523970" y="775602"/>
                      <a:pt x="524066" y="725310"/>
                      <a:pt x="523970" y="674923"/>
                    </a:cubicBezTo>
                    <a:cubicBezTo>
                      <a:pt x="523875" y="614630"/>
                      <a:pt x="525780" y="554146"/>
                      <a:pt x="522922" y="494043"/>
                    </a:cubicBezTo>
                    <a:cubicBezTo>
                      <a:pt x="511207" y="253251"/>
                      <a:pt x="304038" y="100185"/>
                      <a:pt x="69628" y="157811"/>
                    </a:cubicBezTo>
                    <a:cubicBezTo>
                      <a:pt x="63532" y="159144"/>
                      <a:pt x="57436" y="160668"/>
                      <a:pt x="46482" y="16343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7" name="任意多边形: 形状 96">
                <a:extLst>
                  <a:ext uri="{FF2B5EF4-FFF2-40B4-BE49-F238E27FC236}">
                    <a16:creationId xmlns:a16="http://schemas.microsoft.com/office/drawing/2014/main" id="{12B94DF1-1D95-4CF7-92C9-21E263A82BB4}"/>
                  </a:ext>
                </a:extLst>
              </p:cNvPr>
              <p:cNvSpPr/>
              <p:nvPr/>
            </p:nvSpPr>
            <p:spPr>
              <a:xfrm>
                <a:off x="5542576" y="9116665"/>
                <a:ext cx="10216" cy="62210"/>
              </a:xfrm>
              <a:custGeom>
                <a:avLst/>
                <a:gdLst>
                  <a:gd name="connsiteX0" fmla="*/ 135255 w 135255"/>
                  <a:gd name="connsiteY0" fmla="*/ 823627 h 823626"/>
                  <a:gd name="connsiteX1" fmla="*/ 0 w 135255"/>
                  <a:gd name="connsiteY1" fmla="*/ 823627 h 823626"/>
                  <a:gd name="connsiteX2" fmla="*/ 0 w 135255"/>
                  <a:gd name="connsiteY2" fmla="*/ 0 h 823626"/>
                  <a:gd name="connsiteX3" fmla="*/ 135255 w 135255"/>
                  <a:gd name="connsiteY3" fmla="*/ 0 h 823626"/>
                  <a:gd name="connsiteX4" fmla="*/ 135255 w 135255"/>
                  <a:gd name="connsiteY4" fmla="*/ 823627 h 82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5" h="823626">
                    <a:moveTo>
                      <a:pt x="135255" y="823627"/>
                    </a:moveTo>
                    <a:cubicBezTo>
                      <a:pt x="88583" y="823627"/>
                      <a:pt x="46196" y="823627"/>
                      <a:pt x="0" y="823627"/>
                    </a:cubicBezTo>
                    <a:cubicBezTo>
                      <a:pt x="0" y="549021"/>
                      <a:pt x="0" y="276130"/>
                      <a:pt x="0" y="0"/>
                    </a:cubicBezTo>
                    <a:cubicBezTo>
                      <a:pt x="44387" y="0"/>
                      <a:pt x="87916" y="0"/>
                      <a:pt x="135255" y="0"/>
                    </a:cubicBezTo>
                    <a:cubicBezTo>
                      <a:pt x="135255" y="273177"/>
                      <a:pt x="135255" y="546068"/>
                      <a:pt x="135255" y="823627"/>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8" name="任意多边形: 形状 97">
                <a:extLst>
                  <a:ext uri="{FF2B5EF4-FFF2-40B4-BE49-F238E27FC236}">
                    <a16:creationId xmlns:a16="http://schemas.microsoft.com/office/drawing/2014/main" id="{0BC8BC51-D92A-4F66-9995-7FE8C9344C66}"/>
                  </a:ext>
                </a:extLst>
              </p:cNvPr>
              <p:cNvSpPr/>
              <p:nvPr/>
            </p:nvSpPr>
            <p:spPr>
              <a:xfrm>
                <a:off x="5349795" y="9019577"/>
                <a:ext cx="10281" cy="44051"/>
              </a:xfrm>
              <a:custGeom>
                <a:avLst/>
                <a:gdLst>
                  <a:gd name="connsiteX0" fmla="*/ 136112 w 136112"/>
                  <a:gd name="connsiteY0" fmla="*/ 0 h 583215"/>
                  <a:gd name="connsiteX1" fmla="*/ 136112 w 136112"/>
                  <a:gd name="connsiteY1" fmla="*/ 583216 h 583215"/>
                  <a:gd name="connsiteX2" fmla="*/ 0 w 136112"/>
                  <a:gd name="connsiteY2" fmla="*/ 583216 h 583215"/>
                  <a:gd name="connsiteX3" fmla="*/ 0 w 136112"/>
                  <a:gd name="connsiteY3" fmla="*/ 0 h 583215"/>
                  <a:gd name="connsiteX4" fmla="*/ 136112 w 136112"/>
                  <a:gd name="connsiteY4" fmla="*/ 0 h 583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12" h="583215">
                    <a:moveTo>
                      <a:pt x="136112" y="0"/>
                    </a:moveTo>
                    <a:cubicBezTo>
                      <a:pt x="136112" y="194786"/>
                      <a:pt x="136112" y="387096"/>
                      <a:pt x="136112" y="583216"/>
                    </a:cubicBezTo>
                    <a:cubicBezTo>
                      <a:pt x="91345" y="583216"/>
                      <a:pt x="47911" y="583216"/>
                      <a:pt x="0" y="583216"/>
                    </a:cubicBezTo>
                    <a:cubicBezTo>
                      <a:pt x="0" y="390716"/>
                      <a:pt x="0" y="197263"/>
                      <a:pt x="0" y="0"/>
                    </a:cubicBezTo>
                    <a:cubicBezTo>
                      <a:pt x="43148" y="0"/>
                      <a:pt x="86582" y="0"/>
                      <a:pt x="136112"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99" name="任意多边形: 形状 98">
                <a:extLst>
                  <a:ext uri="{FF2B5EF4-FFF2-40B4-BE49-F238E27FC236}">
                    <a16:creationId xmlns:a16="http://schemas.microsoft.com/office/drawing/2014/main" id="{EF975319-2696-4C81-B797-34DCE5CD3676}"/>
                  </a:ext>
                </a:extLst>
              </p:cNvPr>
              <p:cNvSpPr/>
              <p:nvPr/>
            </p:nvSpPr>
            <p:spPr>
              <a:xfrm>
                <a:off x="5521727" y="9019426"/>
                <a:ext cx="10194" cy="44217"/>
              </a:xfrm>
              <a:custGeom>
                <a:avLst/>
                <a:gdLst>
                  <a:gd name="connsiteX0" fmla="*/ 0 w 134969"/>
                  <a:gd name="connsiteY0" fmla="*/ 0 h 585406"/>
                  <a:gd name="connsiteX1" fmla="*/ 134969 w 134969"/>
                  <a:gd name="connsiteY1" fmla="*/ 0 h 585406"/>
                  <a:gd name="connsiteX2" fmla="*/ 134969 w 134969"/>
                  <a:gd name="connsiteY2" fmla="*/ 585407 h 585406"/>
                  <a:gd name="connsiteX3" fmla="*/ 0 w 134969"/>
                  <a:gd name="connsiteY3" fmla="*/ 585407 h 585406"/>
                  <a:gd name="connsiteX4" fmla="*/ 0 w 134969"/>
                  <a:gd name="connsiteY4" fmla="*/ 0 h 585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69" h="585406">
                    <a:moveTo>
                      <a:pt x="0" y="0"/>
                    </a:moveTo>
                    <a:cubicBezTo>
                      <a:pt x="46196" y="0"/>
                      <a:pt x="88582" y="0"/>
                      <a:pt x="134969" y="0"/>
                    </a:cubicBezTo>
                    <a:cubicBezTo>
                      <a:pt x="134969" y="194977"/>
                      <a:pt x="134969" y="388525"/>
                      <a:pt x="134969" y="585407"/>
                    </a:cubicBezTo>
                    <a:cubicBezTo>
                      <a:pt x="91059" y="585407"/>
                      <a:pt x="47625" y="585407"/>
                      <a:pt x="0" y="585407"/>
                    </a:cubicBezTo>
                    <a:cubicBezTo>
                      <a:pt x="0" y="392144"/>
                      <a:pt x="0" y="198596"/>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0" name="任意多边形: 形状 99">
                <a:extLst>
                  <a:ext uri="{FF2B5EF4-FFF2-40B4-BE49-F238E27FC236}">
                    <a16:creationId xmlns:a16="http://schemas.microsoft.com/office/drawing/2014/main" id="{BD408B9E-5551-4272-B37A-A63795D769C2}"/>
                  </a:ext>
                </a:extLst>
              </p:cNvPr>
              <p:cNvSpPr/>
              <p:nvPr/>
            </p:nvSpPr>
            <p:spPr>
              <a:xfrm>
                <a:off x="5435703" y="9019484"/>
                <a:ext cx="10288" cy="44231"/>
              </a:xfrm>
              <a:custGeom>
                <a:avLst/>
                <a:gdLst>
                  <a:gd name="connsiteX0" fmla="*/ 136207 w 136207"/>
                  <a:gd name="connsiteY0" fmla="*/ 585597 h 585596"/>
                  <a:gd name="connsiteX1" fmla="*/ 0 w 136207"/>
                  <a:gd name="connsiteY1" fmla="*/ 585597 h 585596"/>
                  <a:gd name="connsiteX2" fmla="*/ 0 w 136207"/>
                  <a:gd name="connsiteY2" fmla="*/ 0 h 585596"/>
                  <a:gd name="connsiteX3" fmla="*/ 136207 w 136207"/>
                  <a:gd name="connsiteY3" fmla="*/ 0 h 585596"/>
                  <a:gd name="connsiteX4" fmla="*/ 136207 w 136207"/>
                  <a:gd name="connsiteY4" fmla="*/ 585597 h 58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 h="585596">
                    <a:moveTo>
                      <a:pt x="136207" y="585597"/>
                    </a:moveTo>
                    <a:cubicBezTo>
                      <a:pt x="91059" y="585597"/>
                      <a:pt x="47244" y="585597"/>
                      <a:pt x="0" y="585597"/>
                    </a:cubicBezTo>
                    <a:cubicBezTo>
                      <a:pt x="0" y="390430"/>
                      <a:pt x="0" y="196501"/>
                      <a:pt x="0" y="0"/>
                    </a:cubicBezTo>
                    <a:cubicBezTo>
                      <a:pt x="45148" y="0"/>
                      <a:pt x="88963" y="0"/>
                      <a:pt x="136207" y="0"/>
                    </a:cubicBezTo>
                    <a:cubicBezTo>
                      <a:pt x="136207" y="195167"/>
                      <a:pt x="136207" y="389096"/>
                      <a:pt x="136207" y="585597"/>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1" name="任意多边形: 形状 100">
                <a:extLst>
                  <a:ext uri="{FF2B5EF4-FFF2-40B4-BE49-F238E27FC236}">
                    <a16:creationId xmlns:a16="http://schemas.microsoft.com/office/drawing/2014/main" id="{1E1098A2-9C63-4AD9-B3BA-BF08C1B06177}"/>
                  </a:ext>
                </a:extLst>
              </p:cNvPr>
              <p:cNvSpPr/>
              <p:nvPr/>
            </p:nvSpPr>
            <p:spPr>
              <a:xfrm>
                <a:off x="5378343" y="9019584"/>
                <a:ext cx="10353" cy="44109"/>
              </a:xfrm>
              <a:custGeom>
                <a:avLst/>
                <a:gdLst>
                  <a:gd name="connsiteX0" fmla="*/ 137065 w 137064"/>
                  <a:gd name="connsiteY0" fmla="*/ 583978 h 583977"/>
                  <a:gd name="connsiteX1" fmla="*/ 0 w 137064"/>
                  <a:gd name="connsiteY1" fmla="*/ 583978 h 583977"/>
                  <a:gd name="connsiteX2" fmla="*/ 0 w 137064"/>
                  <a:gd name="connsiteY2" fmla="*/ 0 h 583977"/>
                  <a:gd name="connsiteX3" fmla="*/ 137065 w 137064"/>
                  <a:gd name="connsiteY3" fmla="*/ 0 h 583977"/>
                  <a:gd name="connsiteX4" fmla="*/ 137065 w 137064"/>
                  <a:gd name="connsiteY4" fmla="*/ 583978 h 58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64" h="583977">
                    <a:moveTo>
                      <a:pt x="137065" y="583978"/>
                    </a:moveTo>
                    <a:cubicBezTo>
                      <a:pt x="91059" y="583978"/>
                      <a:pt x="47339" y="583978"/>
                      <a:pt x="0" y="583978"/>
                    </a:cubicBezTo>
                    <a:cubicBezTo>
                      <a:pt x="0" y="389287"/>
                      <a:pt x="0" y="196596"/>
                      <a:pt x="0" y="0"/>
                    </a:cubicBezTo>
                    <a:cubicBezTo>
                      <a:pt x="44672" y="0"/>
                      <a:pt x="89725" y="0"/>
                      <a:pt x="137065" y="0"/>
                    </a:cubicBezTo>
                    <a:cubicBezTo>
                      <a:pt x="137065" y="194882"/>
                      <a:pt x="137065" y="388049"/>
                      <a:pt x="137065" y="583978"/>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2" name="任意多边形: 形状 101">
                <a:extLst>
                  <a:ext uri="{FF2B5EF4-FFF2-40B4-BE49-F238E27FC236}">
                    <a16:creationId xmlns:a16="http://schemas.microsoft.com/office/drawing/2014/main" id="{A4D52F6B-62CA-4C4C-8CF4-4DE7E9FA31FA}"/>
                  </a:ext>
                </a:extLst>
              </p:cNvPr>
              <p:cNvSpPr/>
              <p:nvPr/>
            </p:nvSpPr>
            <p:spPr>
              <a:xfrm>
                <a:off x="5406897" y="9019527"/>
                <a:ext cx="10504" cy="44145"/>
              </a:xfrm>
              <a:custGeom>
                <a:avLst/>
                <a:gdLst>
                  <a:gd name="connsiteX0" fmla="*/ 0 w 139065"/>
                  <a:gd name="connsiteY0" fmla="*/ 0 h 584453"/>
                  <a:gd name="connsiteX1" fmla="*/ 139065 w 139065"/>
                  <a:gd name="connsiteY1" fmla="*/ 0 h 584453"/>
                  <a:gd name="connsiteX2" fmla="*/ 139065 w 139065"/>
                  <a:gd name="connsiteY2" fmla="*/ 584454 h 584453"/>
                  <a:gd name="connsiteX3" fmla="*/ 0 w 139065"/>
                  <a:gd name="connsiteY3" fmla="*/ 584454 h 584453"/>
                  <a:gd name="connsiteX4" fmla="*/ 0 w 139065"/>
                  <a:gd name="connsiteY4" fmla="*/ 0 h 58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5" h="584453">
                    <a:moveTo>
                      <a:pt x="0" y="0"/>
                    </a:moveTo>
                    <a:cubicBezTo>
                      <a:pt x="47054" y="0"/>
                      <a:pt x="92202" y="0"/>
                      <a:pt x="139065" y="0"/>
                    </a:cubicBezTo>
                    <a:cubicBezTo>
                      <a:pt x="139065" y="195739"/>
                      <a:pt x="139065" y="388715"/>
                      <a:pt x="139065" y="584454"/>
                    </a:cubicBezTo>
                    <a:cubicBezTo>
                      <a:pt x="92107" y="584454"/>
                      <a:pt x="47054" y="584454"/>
                      <a:pt x="0" y="584454"/>
                    </a:cubicBezTo>
                    <a:cubicBezTo>
                      <a:pt x="0" y="388620"/>
                      <a:pt x="0" y="195834"/>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3" name="任意多边形: 形状 102">
                <a:extLst>
                  <a:ext uri="{FF2B5EF4-FFF2-40B4-BE49-F238E27FC236}">
                    <a16:creationId xmlns:a16="http://schemas.microsoft.com/office/drawing/2014/main" id="{B81174C7-A1F7-4EC5-9E14-FFA0E516E788}"/>
                  </a:ext>
                </a:extLst>
              </p:cNvPr>
              <p:cNvSpPr/>
              <p:nvPr/>
            </p:nvSpPr>
            <p:spPr>
              <a:xfrm>
                <a:off x="5464301" y="9019527"/>
                <a:ext cx="10497" cy="44145"/>
              </a:xfrm>
              <a:custGeom>
                <a:avLst/>
                <a:gdLst>
                  <a:gd name="connsiteX0" fmla="*/ 0 w 138969"/>
                  <a:gd name="connsiteY0" fmla="*/ 0 h 584453"/>
                  <a:gd name="connsiteX1" fmla="*/ 138970 w 138969"/>
                  <a:gd name="connsiteY1" fmla="*/ 0 h 584453"/>
                  <a:gd name="connsiteX2" fmla="*/ 138970 w 138969"/>
                  <a:gd name="connsiteY2" fmla="*/ 584454 h 584453"/>
                  <a:gd name="connsiteX3" fmla="*/ 0 w 138969"/>
                  <a:gd name="connsiteY3" fmla="*/ 584454 h 584453"/>
                  <a:gd name="connsiteX4" fmla="*/ 0 w 138969"/>
                  <a:gd name="connsiteY4" fmla="*/ 0 h 58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69" h="584453">
                    <a:moveTo>
                      <a:pt x="0" y="0"/>
                    </a:moveTo>
                    <a:cubicBezTo>
                      <a:pt x="46768" y="0"/>
                      <a:pt x="91821" y="0"/>
                      <a:pt x="138970" y="0"/>
                    </a:cubicBezTo>
                    <a:cubicBezTo>
                      <a:pt x="138970" y="195834"/>
                      <a:pt x="138970" y="388525"/>
                      <a:pt x="138970" y="584454"/>
                    </a:cubicBezTo>
                    <a:cubicBezTo>
                      <a:pt x="92107" y="584454"/>
                      <a:pt x="47054" y="584454"/>
                      <a:pt x="0" y="584454"/>
                    </a:cubicBezTo>
                    <a:cubicBezTo>
                      <a:pt x="0" y="388811"/>
                      <a:pt x="0" y="195834"/>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4" name="任意多边形: 形状 103">
                <a:extLst>
                  <a:ext uri="{FF2B5EF4-FFF2-40B4-BE49-F238E27FC236}">
                    <a16:creationId xmlns:a16="http://schemas.microsoft.com/office/drawing/2014/main" id="{47051E82-86A1-4CC0-A444-87D75257157F}"/>
                  </a:ext>
                </a:extLst>
              </p:cNvPr>
              <p:cNvSpPr/>
              <p:nvPr/>
            </p:nvSpPr>
            <p:spPr>
              <a:xfrm>
                <a:off x="5492971" y="9019613"/>
                <a:ext cx="10432" cy="44044"/>
              </a:xfrm>
              <a:custGeom>
                <a:avLst/>
                <a:gdLst>
                  <a:gd name="connsiteX0" fmla="*/ 0 w 138112"/>
                  <a:gd name="connsiteY0" fmla="*/ 583121 h 583120"/>
                  <a:gd name="connsiteX1" fmla="*/ 0 w 138112"/>
                  <a:gd name="connsiteY1" fmla="*/ 0 h 583120"/>
                  <a:gd name="connsiteX2" fmla="*/ 138113 w 138112"/>
                  <a:gd name="connsiteY2" fmla="*/ 0 h 583120"/>
                  <a:gd name="connsiteX3" fmla="*/ 138113 w 138112"/>
                  <a:gd name="connsiteY3" fmla="*/ 583121 h 583120"/>
                  <a:gd name="connsiteX4" fmla="*/ 0 w 138112"/>
                  <a:gd name="connsiteY4" fmla="*/ 583121 h 58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 h="583120">
                    <a:moveTo>
                      <a:pt x="0" y="583121"/>
                    </a:moveTo>
                    <a:cubicBezTo>
                      <a:pt x="0" y="387572"/>
                      <a:pt x="0" y="195929"/>
                      <a:pt x="0" y="0"/>
                    </a:cubicBezTo>
                    <a:cubicBezTo>
                      <a:pt x="45910" y="0"/>
                      <a:pt x="90583" y="0"/>
                      <a:pt x="138113" y="0"/>
                    </a:cubicBezTo>
                    <a:cubicBezTo>
                      <a:pt x="138113" y="194310"/>
                      <a:pt x="138113" y="387096"/>
                      <a:pt x="138113" y="583121"/>
                    </a:cubicBezTo>
                    <a:cubicBezTo>
                      <a:pt x="92678" y="583121"/>
                      <a:pt x="49054" y="583121"/>
                      <a:pt x="0" y="583121"/>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5" name="任意多边形: 形状 104">
                <a:extLst>
                  <a:ext uri="{FF2B5EF4-FFF2-40B4-BE49-F238E27FC236}">
                    <a16:creationId xmlns:a16="http://schemas.microsoft.com/office/drawing/2014/main" id="{D668F707-6CFE-4E70-84AE-5BE652A8D8F0}"/>
                  </a:ext>
                </a:extLst>
              </p:cNvPr>
              <p:cNvSpPr/>
              <p:nvPr/>
            </p:nvSpPr>
            <p:spPr>
              <a:xfrm>
                <a:off x="5564173" y="9038124"/>
                <a:ext cx="10194" cy="10432"/>
              </a:xfrm>
              <a:custGeom>
                <a:avLst/>
                <a:gdLst>
                  <a:gd name="connsiteX0" fmla="*/ 0 w 134969"/>
                  <a:gd name="connsiteY0" fmla="*/ 0 h 138112"/>
                  <a:gd name="connsiteX1" fmla="*/ 134969 w 134969"/>
                  <a:gd name="connsiteY1" fmla="*/ 0 h 138112"/>
                  <a:gd name="connsiteX2" fmla="*/ 134969 w 134969"/>
                  <a:gd name="connsiteY2" fmla="*/ 138113 h 138112"/>
                  <a:gd name="connsiteX3" fmla="*/ 0 w 134969"/>
                  <a:gd name="connsiteY3" fmla="*/ 138113 h 138112"/>
                  <a:gd name="connsiteX4" fmla="*/ 0 w 134969"/>
                  <a:gd name="connsiteY4" fmla="*/ 0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69" h="138112">
                    <a:moveTo>
                      <a:pt x="0" y="0"/>
                    </a:moveTo>
                    <a:cubicBezTo>
                      <a:pt x="46577" y="0"/>
                      <a:pt x="88773" y="0"/>
                      <a:pt x="134969" y="0"/>
                    </a:cubicBezTo>
                    <a:cubicBezTo>
                      <a:pt x="134969" y="46006"/>
                      <a:pt x="134969" y="90392"/>
                      <a:pt x="134969" y="138113"/>
                    </a:cubicBezTo>
                    <a:cubicBezTo>
                      <a:pt x="90678" y="138113"/>
                      <a:pt x="47339" y="138113"/>
                      <a:pt x="0" y="138113"/>
                    </a:cubicBezTo>
                    <a:cubicBezTo>
                      <a:pt x="0" y="93631"/>
                      <a:pt x="0" y="49244"/>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6" name="任意多边形: 形状 105">
                <a:extLst>
                  <a:ext uri="{FF2B5EF4-FFF2-40B4-BE49-F238E27FC236}">
                    <a16:creationId xmlns:a16="http://schemas.microsoft.com/office/drawing/2014/main" id="{32551A5B-E66D-4FBF-A404-BFC32618569D}"/>
                  </a:ext>
                </a:extLst>
              </p:cNvPr>
              <p:cNvSpPr/>
              <p:nvPr/>
            </p:nvSpPr>
            <p:spPr>
              <a:xfrm>
                <a:off x="5584987" y="9038311"/>
                <a:ext cx="10417" cy="10166"/>
              </a:xfrm>
              <a:custGeom>
                <a:avLst/>
                <a:gdLst>
                  <a:gd name="connsiteX0" fmla="*/ 137922 w 137921"/>
                  <a:gd name="connsiteY0" fmla="*/ 0 h 134588"/>
                  <a:gd name="connsiteX1" fmla="*/ 137922 w 137921"/>
                  <a:gd name="connsiteY1" fmla="*/ 134588 h 134588"/>
                  <a:gd name="connsiteX2" fmla="*/ 0 w 137921"/>
                  <a:gd name="connsiteY2" fmla="*/ 134588 h 134588"/>
                  <a:gd name="connsiteX3" fmla="*/ 0 w 137921"/>
                  <a:gd name="connsiteY3" fmla="*/ 0 h 134588"/>
                  <a:gd name="connsiteX4" fmla="*/ 137922 w 137921"/>
                  <a:gd name="connsiteY4" fmla="*/ 0 h 13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1" h="134588">
                    <a:moveTo>
                      <a:pt x="137922" y="0"/>
                    </a:moveTo>
                    <a:cubicBezTo>
                      <a:pt x="137922" y="46006"/>
                      <a:pt x="137922" y="88202"/>
                      <a:pt x="137922" y="134588"/>
                    </a:cubicBezTo>
                    <a:cubicBezTo>
                      <a:pt x="92297" y="134588"/>
                      <a:pt x="47815" y="134588"/>
                      <a:pt x="0" y="134588"/>
                    </a:cubicBezTo>
                    <a:cubicBezTo>
                      <a:pt x="0" y="90869"/>
                      <a:pt x="0" y="47530"/>
                      <a:pt x="0" y="0"/>
                    </a:cubicBezTo>
                    <a:cubicBezTo>
                      <a:pt x="43910" y="0"/>
                      <a:pt x="88392" y="0"/>
                      <a:pt x="137922"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7" name="任意多边形: 形状 106">
                <a:extLst>
                  <a:ext uri="{FF2B5EF4-FFF2-40B4-BE49-F238E27FC236}">
                    <a16:creationId xmlns:a16="http://schemas.microsoft.com/office/drawing/2014/main" id="{1E23E321-EEBC-4BA9-B4F2-7E7C897C06A4}"/>
                  </a:ext>
                </a:extLst>
              </p:cNvPr>
              <p:cNvSpPr/>
              <p:nvPr/>
            </p:nvSpPr>
            <p:spPr>
              <a:xfrm>
                <a:off x="5564073" y="9059808"/>
                <a:ext cx="10302" cy="10353"/>
              </a:xfrm>
              <a:custGeom>
                <a:avLst/>
                <a:gdLst>
                  <a:gd name="connsiteX0" fmla="*/ 0 w 136398"/>
                  <a:gd name="connsiteY0" fmla="*/ 137065 h 137064"/>
                  <a:gd name="connsiteX1" fmla="*/ 0 w 136398"/>
                  <a:gd name="connsiteY1" fmla="*/ 0 h 137064"/>
                  <a:gd name="connsiteX2" fmla="*/ 136398 w 136398"/>
                  <a:gd name="connsiteY2" fmla="*/ 0 h 137064"/>
                  <a:gd name="connsiteX3" fmla="*/ 136398 w 136398"/>
                  <a:gd name="connsiteY3" fmla="*/ 137065 h 137064"/>
                  <a:gd name="connsiteX4" fmla="*/ 0 w 136398"/>
                  <a:gd name="connsiteY4" fmla="*/ 137065 h 13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98" h="137064">
                    <a:moveTo>
                      <a:pt x="0" y="137065"/>
                    </a:moveTo>
                    <a:cubicBezTo>
                      <a:pt x="0" y="89440"/>
                      <a:pt x="0" y="46196"/>
                      <a:pt x="0" y="0"/>
                    </a:cubicBezTo>
                    <a:cubicBezTo>
                      <a:pt x="46006" y="0"/>
                      <a:pt x="89345" y="0"/>
                      <a:pt x="136398" y="0"/>
                    </a:cubicBezTo>
                    <a:cubicBezTo>
                      <a:pt x="136398" y="45244"/>
                      <a:pt x="136398" y="89726"/>
                      <a:pt x="136398" y="137065"/>
                    </a:cubicBezTo>
                    <a:cubicBezTo>
                      <a:pt x="91440" y="137065"/>
                      <a:pt x="48196" y="137065"/>
                      <a:pt x="0" y="137065"/>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8" name="任意多边形: 形状 107">
                <a:extLst>
                  <a:ext uri="{FF2B5EF4-FFF2-40B4-BE49-F238E27FC236}">
                    <a16:creationId xmlns:a16="http://schemas.microsoft.com/office/drawing/2014/main" id="{48EACDC0-75A2-41F7-AF99-EB8699901E8A}"/>
                  </a:ext>
                </a:extLst>
              </p:cNvPr>
              <p:cNvSpPr/>
              <p:nvPr/>
            </p:nvSpPr>
            <p:spPr>
              <a:xfrm>
                <a:off x="5584994" y="9059779"/>
                <a:ext cx="10274" cy="10274"/>
              </a:xfrm>
              <a:custGeom>
                <a:avLst/>
                <a:gdLst>
                  <a:gd name="connsiteX0" fmla="*/ 0 w 136017"/>
                  <a:gd name="connsiteY0" fmla="*/ 0 h 136016"/>
                  <a:gd name="connsiteX1" fmla="*/ 136017 w 136017"/>
                  <a:gd name="connsiteY1" fmla="*/ 0 h 136016"/>
                  <a:gd name="connsiteX2" fmla="*/ 136017 w 136017"/>
                  <a:gd name="connsiteY2" fmla="*/ 136017 h 136016"/>
                  <a:gd name="connsiteX3" fmla="*/ 0 w 136017"/>
                  <a:gd name="connsiteY3" fmla="*/ 136017 h 136016"/>
                  <a:gd name="connsiteX4" fmla="*/ 0 w 136017"/>
                  <a:gd name="connsiteY4" fmla="*/ 0 h 1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7" h="136016">
                    <a:moveTo>
                      <a:pt x="0" y="0"/>
                    </a:moveTo>
                    <a:cubicBezTo>
                      <a:pt x="45911" y="0"/>
                      <a:pt x="89154" y="0"/>
                      <a:pt x="136017" y="0"/>
                    </a:cubicBezTo>
                    <a:cubicBezTo>
                      <a:pt x="136017" y="45053"/>
                      <a:pt x="136017" y="88297"/>
                      <a:pt x="136017" y="136017"/>
                    </a:cubicBezTo>
                    <a:cubicBezTo>
                      <a:pt x="92488" y="136017"/>
                      <a:pt x="48006" y="136017"/>
                      <a:pt x="0" y="136017"/>
                    </a:cubicBezTo>
                    <a:cubicBezTo>
                      <a:pt x="0" y="92678"/>
                      <a:pt x="0" y="49340"/>
                      <a:pt x="0" y="0"/>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109" name="任意多边形: 形状 108">
                <a:extLst>
                  <a:ext uri="{FF2B5EF4-FFF2-40B4-BE49-F238E27FC236}">
                    <a16:creationId xmlns:a16="http://schemas.microsoft.com/office/drawing/2014/main" id="{4AD39713-10D0-40A6-8151-B012CDF94CD7}"/>
                  </a:ext>
                </a:extLst>
              </p:cNvPr>
              <p:cNvSpPr/>
              <p:nvPr/>
            </p:nvSpPr>
            <p:spPr>
              <a:xfrm>
                <a:off x="5435531" y="8938633"/>
                <a:ext cx="10475" cy="10216"/>
              </a:xfrm>
              <a:custGeom>
                <a:avLst/>
                <a:gdLst>
                  <a:gd name="connsiteX0" fmla="*/ 0 w 138684"/>
                  <a:gd name="connsiteY0" fmla="*/ 135255 h 135255"/>
                  <a:gd name="connsiteX1" fmla="*/ 0 w 138684"/>
                  <a:gd name="connsiteY1" fmla="*/ 0 h 135255"/>
                  <a:gd name="connsiteX2" fmla="*/ 138684 w 138684"/>
                  <a:gd name="connsiteY2" fmla="*/ 0 h 135255"/>
                  <a:gd name="connsiteX3" fmla="*/ 138684 w 138684"/>
                  <a:gd name="connsiteY3" fmla="*/ 135255 h 135255"/>
                  <a:gd name="connsiteX4" fmla="*/ 0 w 138684"/>
                  <a:gd name="connsiteY4" fmla="*/ 135255 h 13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84" h="135255">
                    <a:moveTo>
                      <a:pt x="0" y="135255"/>
                    </a:moveTo>
                    <a:cubicBezTo>
                      <a:pt x="0" y="88678"/>
                      <a:pt x="0" y="46101"/>
                      <a:pt x="0" y="0"/>
                    </a:cubicBezTo>
                    <a:cubicBezTo>
                      <a:pt x="45720" y="0"/>
                      <a:pt x="90583" y="0"/>
                      <a:pt x="138684" y="0"/>
                    </a:cubicBezTo>
                    <a:cubicBezTo>
                      <a:pt x="138684" y="44006"/>
                      <a:pt x="138684" y="88868"/>
                      <a:pt x="138684" y="135255"/>
                    </a:cubicBezTo>
                    <a:cubicBezTo>
                      <a:pt x="92107" y="135255"/>
                      <a:pt x="46196" y="135255"/>
                      <a:pt x="0" y="135255"/>
                    </a:cubicBezTo>
                    <a:close/>
                  </a:path>
                </a:pathLst>
              </a:custGeom>
              <a:gradFill>
                <a:gsLst>
                  <a:gs pos="0">
                    <a:schemeClr val="accent1"/>
                  </a:gs>
                  <a:gs pos="100000">
                    <a:schemeClr val="accent1">
                      <a:lumMod val="75000"/>
                    </a:schemeClr>
                  </a:gs>
                </a:gsLst>
                <a:lin ang="2700000" scaled="0"/>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grpSp>
        <p:sp>
          <p:nvSpPr>
            <p:cNvPr id="81" name="矩形: 圆角 80">
              <a:extLst>
                <a:ext uri="{FF2B5EF4-FFF2-40B4-BE49-F238E27FC236}">
                  <a16:creationId xmlns:a16="http://schemas.microsoft.com/office/drawing/2014/main" id="{46A8E3E3-BB50-453D-B865-4CF4EEE67869}"/>
                </a:ext>
              </a:extLst>
            </p:cNvPr>
            <p:cNvSpPr/>
            <p:nvPr/>
          </p:nvSpPr>
          <p:spPr>
            <a:xfrm>
              <a:off x="2859048" y="2480376"/>
              <a:ext cx="533973" cy="533975"/>
            </a:xfrm>
            <a:prstGeom prst="roundRect">
              <a:avLst/>
            </a:prstGeom>
            <a:noFill/>
            <a:ln>
              <a:gradFill>
                <a:gsLst>
                  <a:gs pos="0">
                    <a:schemeClr val="accent1"/>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grpSp>
      <p:sp>
        <p:nvSpPr>
          <p:cNvPr id="30" name="文本框 29">
            <a:extLst>
              <a:ext uri="{FF2B5EF4-FFF2-40B4-BE49-F238E27FC236}">
                <a16:creationId xmlns:a16="http://schemas.microsoft.com/office/drawing/2014/main" id="{C9C60848-66C2-4F72-AB33-8202CE39BAF7}"/>
              </a:ext>
            </a:extLst>
          </p:cNvPr>
          <p:cNvSpPr txBox="1"/>
          <p:nvPr/>
        </p:nvSpPr>
        <p:spPr>
          <a:xfrm>
            <a:off x="1158672" y="2834089"/>
            <a:ext cx="849913" cy="369332"/>
          </a:xfrm>
          <a:prstGeom prst="rect">
            <a:avLst/>
          </a:prstGeom>
          <a:noFill/>
        </p:spPr>
        <p:txBody>
          <a:bodyPr wrap="none" rtlCol="0">
            <a:noAutofit/>
          </a:bodyPr>
          <a:lstStyle>
            <a:defPPr>
              <a:defRPr lang="zh-CN"/>
            </a:defPPr>
            <a:lvl1pPr>
              <a:defRPr sz="2100" b="1">
                <a:solidFill>
                  <a:srgbClr val="2B6CAD"/>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800" b="0" dirty="0">
                <a:gradFill>
                  <a:gsLst>
                    <a:gs pos="100000">
                      <a:schemeClr val="accent1">
                        <a:lumMod val="75000"/>
                      </a:schemeClr>
                    </a:gs>
                    <a:gs pos="0">
                      <a:schemeClr val="accent1"/>
                    </a:gs>
                  </a:gsLst>
                  <a:lin ang="2700000" scaled="1"/>
                </a:gradFill>
                <a:latin typeface="+mn-lt"/>
                <a:ea typeface="Microsoft YaHei" panose="020B0503020204020204" pitchFamily="34" charset="-122"/>
                <a:cs typeface="+mn-ea"/>
                <a:sym typeface="+mn-lt"/>
              </a:rPr>
              <a:t>49.3%</a:t>
            </a:r>
            <a:endParaRPr kumimoji="0" lang="zh-CN" altLang="en-US" sz="2000" b="1" i="0" u="none" strike="noStrike" kern="1200" cap="none" spc="0" normalizeH="0" baseline="0" noProof="0" dirty="0">
              <a:ln>
                <a:noFill/>
              </a:ln>
              <a:gradFill>
                <a:gsLst>
                  <a:gs pos="100000">
                    <a:schemeClr val="accent1">
                      <a:lumMod val="75000"/>
                    </a:schemeClr>
                  </a:gs>
                  <a:gs pos="0">
                    <a:schemeClr val="accent1"/>
                  </a:gs>
                </a:gsLst>
                <a:lin ang="2700000" scaled="1"/>
              </a:gradFill>
              <a:effectLst/>
              <a:uLnTx/>
              <a:uFillTx/>
              <a:latin typeface="+mn-lt"/>
              <a:ea typeface="Microsoft YaHei" panose="020B0503020204020204" pitchFamily="34" charset="-122"/>
              <a:cs typeface="+mn-ea"/>
              <a:sym typeface="+mn-lt"/>
            </a:endParaRPr>
          </a:p>
        </p:txBody>
      </p:sp>
      <p:sp>
        <p:nvSpPr>
          <p:cNvPr id="31" name="文本框 30">
            <a:extLst>
              <a:ext uri="{FF2B5EF4-FFF2-40B4-BE49-F238E27FC236}">
                <a16:creationId xmlns:a16="http://schemas.microsoft.com/office/drawing/2014/main" id="{BE8782A3-80E4-4645-B639-D76FDCAF6723}"/>
              </a:ext>
            </a:extLst>
          </p:cNvPr>
          <p:cNvSpPr txBox="1"/>
          <p:nvPr/>
        </p:nvSpPr>
        <p:spPr>
          <a:xfrm>
            <a:off x="1158672" y="2399997"/>
            <a:ext cx="1481991" cy="323165"/>
          </a:xfrm>
          <a:prstGeom prst="rect">
            <a:avLst/>
          </a:prstGeom>
          <a:noFill/>
        </p:spPr>
        <p:txBody>
          <a:bodyPr wrap="square">
            <a:noAutofit/>
          </a:bodyPr>
          <a:lstStyle/>
          <a:p>
            <a:r>
              <a:rPr lang="zh-CN" altLang="en-US" sz="1500" dirty="0">
                <a:solidFill>
                  <a:schemeClr val="tx1">
                    <a:lumMod val="75000"/>
                    <a:lumOff val="25000"/>
                  </a:schemeClr>
                </a:solidFill>
                <a:ea typeface="Microsoft YaHei" panose="020B0503020204020204" pitchFamily="34" charset="-122"/>
                <a:cs typeface="+mn-ea"/>
                <a:sym typeface="+mn-lt"/>
              </a:rPr>
              <a:t>中等收入群体</a:t>
            </a:r>
          </a:p>
        </p:txBody>
      </p:sp>
      <p:sp>
        <p:nvSpPr>
          <p:cNvPr id="32" name="文本框 31">
            <a:extLst>
              <a:ext uri="{FF2B5EF4-FFF2-40B4-BE49-F238E27FC236}">
                <a16:creationId xmlns:a16="http://schemas.microsoft.com/office/drawing/2014/main" id="{AB0E33A8-CA95-4CCC-BA21-D2163270FB71}"/>
              </a:ext>
            </a:extLst>
          </p:cNvPr>
          <p:cNvSpPr txBox="1"/>
          <p:nvPr/>
        </p:nvSpPr>
        <p:spPr>
          <a:xfrm>
            <a:off x="1158672" y="2678178"/>
            <a:ext cx="1481991" cy="215444"/>
          </a:xfrm>
          <a:prstGeom prst="rect">
            <a:avLst/>
          </a:prstGeom>
          <a:noFill/>
        </p:spPr>
        <p:txBody>
          <a:bodyPr wrap="square">
            <a:noAutofit/>
          </a:bodyPr>
          <a:lstStyle/>
          <a:p>
            <a:r>
              <a:rPr lang="zh-CN" altLang="en-US" sz="800" dirty="0">
                <a:solidFill>
                  <a:schemeClr val="tx1">
                    <a:lumMod val="75000"/>
                    <a:lumOff val="25000"/>
                  </a:schemeClr>
                </a:solidFill>
                <a:ea typeface="Microsoft YaHei" panose="020B0503020204020204" pitchFamily="34" charset="-122"/>
                <a:cs typeface="+mn-ea"/>
                <a:sym typeface="+mn-lt"/>
              </a:rPr>
              <a:t>月收入</a:t>
            </a:r>
            <a:r>
              <a:rPr lang="en-US" altLang="zh-CN" sz="800" dirty="0">
                <a:solidFill>
                  <a:schemeClr val="tx1">
                    <a:lumMod val="75000"/>
                    <a:lumOff val="25000"/>
                  </a:schemeClr>
                </a:solidFill>
                <a:ea typeface="Microsoft YaHei" panose="020B0503020204020204" pitchFamily="34" charset="-122"/>
                <a:cs typeface="+mn-ea"/>
                <a:sym typeface="+mn-lt"/>
              </a:rPr>
              <a:t>5000-15000</a:t>
            </a:r>
            <a:r>
              <a:rPr lang="zh-CN" altLang="en-US" sz="800" dirty="0">
                <a:solidFill>
                  <a:schemeClr val="tx1">
                    <a:lumMod val="75000"/>
                    <a:lumOff val="25000"/>
                  </a:schemeClr>
                </a:solidFill>
                <a:ea typeface="Microsoft YaHei" panose="020B0503020204020204" pitchFamily="34" charset="-122"/>
                <a:cs typeface="+mn-ea"/>
                <a:sym typeface="+mn-lt"/>
              </a:rPr>
              <a:t>元人群</a:t>
            </a:r>
          </a:p>
        </p:txBody>
      </p:sp>
      <p:sp>
        <p:nvSpPr>
          <p:cNvPr id="33" name="矩形: 圆角 32">
            <a:extLst>
              <a:ext uri="{FF2B5EF4-FFF2-40B4-BE49-F238E27FC236}">
                <a16:creationId xmlns:a16="http://schemas.microsoft.com/office/drawing/2014/main" id="{6B808D56-DD22-435F-BFE2-F4E1336F15AE}"/>
              </a:ext>
            </a:extLst>
          </p:cNvPr>
          <p:cNvSpPr/>
          <p:nvPr/>
        </p:nvSpPr>
        <p:spPr>
          <a:xfrm>
            <a:off x="547667" y="2563276"/>
            <a:ext cx="533973" cy="533975"/>
          </a:xfrm>
          <a:prstGeom prst="roundRect">
            <a:avLst/>
          </a:prstGeom>
          <a:noFill/>
          <a:ln>
            <a:gradFill>
              <a:gsLst>
                <a:gs pos="0">
                  <a:schemeClr val="accent1"/>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4" name="矩形: 圆角 33">
            <a:extLst>
              <a:ext uri="{FF2B5EF4-FFF2-40B4-BE49-F238E27FC236}">
                <a16:creationId xmlns:a16="http://schemas.microsoft.com/office/drawing/2014/main" id="{4BF8A22A-C4C3-4231-BC33-1C885F1D052E}"/>
              </a:ext>
            </a:extLst>
          </p:cNvPr>
          <p:cNvSpPr/>
          <p:nvPr/>
        </p:nvSpPr>
        <p:spPr>
          <a:xfrm>
            <a:off x="547667" y="3772553"/>
            <a:ext cx="533973" cy="533975"/>
          </a:xfrm>
          <a:prstGeom prst="roundRect">
            <a:avLst/>
          </a:prstGeom>
          <a:noFill/>
          <a:ln>
            <a:gradFill>
              <a:gsLst>
                <a:gs pos="0">
                  <a:schemeClr val="accent1"/>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5" name="任意多边形: 形状 34">
            <a:extLst>
              <a:ext uri="{FF2B5EF4-FFF2-40B4-BE49-F238E27FC236}">
                <a16:creationId xmlns:a16="http://schemas.microsoft.com/office/drawing/2014/main" id="{A98F128C-D6CA-4958-9E6D-A9752859A42C}"/>
              </a:ext>
            </a:extLst>
          </p:cNvPr>
          <p:cNvSpPr/>
          <p:nvPr/>
        </p:nvSpPr>
        <p:spPr>
          <a:xfrm>
            <a:off x="644008" y="3868680"/>
            <a:ext cx="341291" cy="341721"/>
          </a:xfrm>
          <a:custGeom>
            <a:avLst/>
            <a:gdLst>
              <a:gd name="connsiteX0" fmla="*/ 838847 w 3453078"/>
              <a:gd name="connsiteY0" fmla="*/ 492299 h 3457431"/>
              <a:gd name="connsiteX1" fmla="*/ 838847 w 3453078"/>
              <a:gd name="connsiteY1" fmla="*/ 352091 h 3457431"/>
              <a:gd name="connsiteX2" fmla="*/ 838847 w 3453078"/>
              <a:gd name="connsiteY2" fmla="*/ 73485 h 3457431"/>
              <a:gd name="connsiteX3" fmla="*/ 924000 w 3453078"/>
              <a:gd name="connsiteY3" fmla="*/ 6143 h 3457431"/>
              <a:gd name="connsiteX4" fmla="*/ 1237087 w 3453078"/>
              <a:gd name="connsiteY4" fmla="*/ 88820 h 3457431"/>
              <a:gd name="connsiteX5" fmla="*/ 2551156 w 3453078"/>
              <a:gd name="connsiteY5" fmla="*/ 436959 h 3457431"/>
              <a:gd name="connsiteX6" fmla="*/ 2615069 w 3453078"/>
              <a:gd name="connsiteY6" fmla="*/ 521446 h 3457431"/>
              <a:gd name="connsiteX7" fmla="*/ 2615069 w 3453078"/>
              <a:gd name="connsiteY7" fmla="*/ 939308 h 3457431"/>
              <a:gd name="connsiteX8" fmla="*/ 2615069 w 3453078"/>
              <a:gd name="connsiteY8" fmla="*/ 986075 h 3457431"/>
              <a:gd name="connsiteX9" fmla="*/ 2659836 w 3453078"/>
              <a:gd name="connsiteY9" fmla="*/ 986075 h 3457431"/>
              <a:gd name="connsiteX10" fmla="*/ 3376307 w 3453078"/>
              <a:gd name="connsiteY10" fmla="*/ 986075 h 3457431"/>
              <a:gd name="connsiteX11" fmla="*/ 3453079 w 3453078"/>
              <a:gd name="connsiteY11" fmla="*/ 1063323 h 3457431"/>
              <a:gd name="connsiteX12" fmla="*/ 3453079 w 3453078"/>
              <a:gd name="connsiteY12" fmla="*/ 3381137 h 3457431"/>
              <a:gd name="connsiteX13" fmla="*/ 3376497 w 3453078"/>
              <a:gd name="connsiteY13" fmla="*/ 3457432 h 3457431"/>
              <a:gd name="connsiteX14" fmla="*/ 75895 w 3453078"/>
              <a:gd name="connsiteY14" fmla="*/ 3457432 h 3457431"/>
              <a:gd name="connsiteX15" fmla="*/ 932 w 3453078"/>
              <a:gd name="connsiteY15" fmla="*/ 3383137 h 3457431"/>
              <a:gd name="connsiteX16" fmla="*/ 932 w 3453078"/>
              <a:gd name="connsiteY16" fmla="*/ 2761726 h 3457431"/>
              <a:gd name="connsiteX17" fmla="*/ 1599 w 3453078"/>
              <a:gd name="connsiteY17" fmla="*/ 2733151 h 3457431"/>
              <a:gd name="connsiteX18" fmla="*/ 46176 w 3453078"/>
              <a:gd name="connsiteY18" fmla="*/ 2690384 h 3457431"/>
              <a:gd name="connsiteX19" fmla="*/ 96373 w 3453078"/>
              <a:gd name="connsiteY19" fmla="*/ 2726198 h 3457431"/>
              <a:gd name="connsiteX20" fmla="*/ 99612 w 3453078"/>
              <a:gd name="connsiteY20" fmla="*/ 2765060 h 3457431"/>
              <a:gd name="connsiteX21" fmla="*/ 99707 w 3453078"/>
              <a:gd name="connsiteY21" fmla="*/ 3311509 h 3457431"/>
              <a:gd name="connsiteX22" fmla="*/ 99707 w 3453078"/>
              <a:gd name="connsiteY22" fmla="*/ 3356181 h 3457431"/>
              <a:gd name="connsiteX23" fmla="*/ 834180 w 3453078"/>
              <a:gd name="connsiteY23" fmla="*/ 3356181 h 3457431"/>
              <a:gd name="connsiteX24" fmla="*/ 834180 w 3453078"/>
              <a:gd name="connsiteY24" fmla="*/ 3096720 h 3457431"/>
              <a:gd name="connsiteX25" fmla="*/ 797413 w 3453078"/>
              <a:gd name="connsiteY25" fmla="*/ 3095006 h 3457431"/>
              <a:gd name="connsiteX26" fmla="*/ 430319 w 3453078"/>
              <a:gd name="connsiteY26" fmla="*/ 3094815 h 3457431"/>
              <a:gd name="connsiteX27" fmla="*/ 362788 w 3453078"/>
              <a:gd name="connsiteY27" fmla="*/ 3027188 h 3457431"/>
              <a:gd name="connsiteX28" fmla="*/ 362788 w 3453078"/>
              <a:gd name="connsiteY28" fmla="*/ 2802207 h 3457431"/>
              <a:gd name="connsiteX29" fmla="*/ 433082 w 3453078"/>
              <a:gd name="connsiteY29" fmla="*/ 2733627 h 3457431"/>
              <a:gd name="connsiteX30" fmla="*/ 793127 w 3453078"/>
              <a:gd name="connsiteY30" fmla="*/ 2733532 h 3457431"/>
              <a:gd name="connsiteX31" fmla="*/ 834275 w 3453078"/>
              <a:gd name="connsiteY31" fmla="*/ 2733532 h 3457431"/>
              <a:gd name="connsiteX32" fmla="*/ 834275 w 3453078"/>
              <a:gd name="connsiteY32" fmla="*/ 2470071 h 3457431"/>
              <a:gd name="connsiteX33" fmla="*/ 797318 w 3453078"/>
              <a:gd name="connsiteY33" fmla="*/ 2470071 h 3457431"/>
              <a:gd name="connsiteX34" fmla="*/ 437273 w 3453078"/>
              <a:gd name="connsiteY34" fmla="*/ 2470071 h 3457431"/>
              <a:gd name="connsiteX35" fmla="*/ 362788 w 3453078"/>
              <a:gd name="connsiteY35" fmla="*/ 2397490 h 3457431"/>
              <a:gd name="connsiteX36" fmla="*/ 362882 w 3453078"/>
              <a:gd name="connsiteY36" fmla="*/ 2172509 h 3457431"/>
              <a:gd name="connsiteX37" fmla="*/ 429367 w 3453078"/>
              <a:gd name="connsiteY37" fmla="*/ 2106977 h 3457431"/>
              <a:gd name="connsiteX38" fmla="*/ 834275 w 3453078"/>
              <a:gd name="connsiteY38" fmla="*/ 2106882 h 3457431"/>
              <a:gd name="connsiteX39" fmla="*/ 834275 w 3453078"/>
              <a:gd name="connsiteY39" fmla="*/ 1842849 h 3457431"/>
              <a:gd name="connsiteX40" fmla="*/ 795032 w 3453078"/>
              <a:gd name="connsiteY40" fmla="*/ 1842849 h 3457431"/>
              <a:gd name="connsiteX41" fmla="*/ 427938 w 3453078"/>
              <a:gd name="connsiteY41" fmla="*/ 1842754 h 3457431"/>
              <a:gd name="connsiteX42" fmla="*/ 362882 w 3453078"/>
              <a:gd name="connsiteY42" fmla="*/ 1779794 h 3457431"/>
              <a:gd name="connsiteX43" fmla="*/ 362882 w 3453078"/>
              <a:gd name="connsiteY43" fmla="*/ 1544050 h 3457431"/>
              <a:gd name="connsiteX44" fmla="*/ 428129 w 3453078"/>
              <a:gd name="connsiteY44" fmla="*/ 1480423 h 3457431"/>
              <a:gd name="connsiteX45" fmla="*/ 788174 w 3453078"/>
              <a:gd name="connsiteY45" fmla="*/ 1480232 h 3457431"/>
              <a:gd name="connsiteX46" fmla="*/ 833894 w 3453078"/>
              <a:gd name="connsiteY46" fmla="*/ 1480232 h 3457431"/>
              <a:gd name="connsiteX47" fmla="*/ 833894 w 3453078"/>
              <a:gd name="connsiteY47" fmla="*/ 1219533 h 3457431"/>
              <a:gd name="connsiteX48" fmla="*/ 797508 w 3453078"/>
              <a:gd name="connsiteY48" fmla="*/ 1217628 h 3457431"/>
              <a:gd name="connsiteX49" fmla="*/ 433939 w 3453078"/>
              <a:gd name="connsiteY49" fmla="*/ 1217438 h 3457431"/>
              <a:gd name="connsiteX50" fmla="*/ 362788 w 3453078"/>
              <a:gd name="connsiteY50" fmla="*/ 1145333 h 3457431"/>
              <a:gd name="connsiteX51" fmla="*/ 362882 w 3453078"/>
              <a:gd name="connsiteY51" fmla="*/ 920353 h 3457431"/>
              <a:gd name="connsiteX52" fmla="*/ 429367 w 3453078"/>
              <a:gd name="connsiteY52" fmla="*/ 855107 h 3457431"/>
              <a:gd name="connsiteX53" fmla="*/ 792936 w 3453078"/>
              <a:gd name="connsiteY53" fmla="*/ 855011 h 3457431"/>
              <a:gd name="connsiteX54" fmla="*/ 834275 w 3453078"/>
              <a:gd name="connsiteY54" fmla="*/ 855011 h 3457431"/>
              <a:gd name="connsiteX55" fmla="*/ 834275 w 3453078"/>
              <a:gd name="connsiteY55" fmla="*/ 594217 h 3457431"/>
              <a:gd name="connsiteX56" fmla="*/ 99992 w 3453078"/>
              <a:gd name="connsiteY56" fmla="*/ 594217 h 3457431"/>
              <a:gd name="connsiteX57" fmla="*/ 99992 w 3453078"/>
              <a:gd name="connsiteY57" fmla="*/ 636794 h 3457431"/>
              <a:gd name="connsiteX58" fmla="*/ 99802 w 3453078"/>
              <a:gd name="connsiteY58" fmla="*/ 1383173 h 3457431"/>
              <a:gd name="connsiteX59" fmla="*/ 94659 w 3453078"/>
              <a:gd name="connsiteY59" fmla="*/ 1424511 h 3457431"/>
              <a:gd name="connsiteX60" fmla="*/ 46176 w 3453078"/>
              <a:gd name="connsiteY60" fmla="*/ 1454896 h 3457431"/>
              <a:gd name="connsiteX61" fmla="*/ 2837 w 3453078"/>
              <a:gd name="connsiteY61" fmla="*/ 1417082 h 3457431"/>
              <a:gd name="connsiteX62" fmla="*/ 1218 w 3453078"/>
              <a:gd name="connsiteY62" fmla="*/ 1385649 h 3457431"/>
              <a:gd name="connsiteX63" fmla="*/ 1218 w 3453078"/>
              <a:gd name="connsiteY63" fmla="*/ 564213 h 3457431"/>
              <a:gd name="connsiteX64" fmla="*/ 75228 w 3453078"/>
              <a:gd name="connsiteY64" fmla="*/ 491918 h 3457431"/>
              <a:gd name="connsiteX65" fmla="*/ 795222 w 3453078"/>
              <a:gd name="connsiteY65" fmla="*/ 491918 h 3457431"/>
              <a:gd name="connsiteX66" fmla="*/ 838847 w 3453078"/>
              <a:gd name="connsiteY66" fmla="*/ 492299 h 3457431"/>
              <a:gd name="connsiteX67" fmla="*/ 940669 w 3453078"/>
              <a:gd name="connsiteY67" fmla="*/ 112823 h 3457431"/>
              <a:gd name="connsiteX68" fmla="*/ 940669 w 3453078"/>
              <a:gd name="connsiteY68" fmla="*/ 3356562 h 3457431"/>
              <a:gd name="connsiteX69" fmla="*/ 2514771 w 3453078"/>
              <a:gd name="connsiteY69" fmla="*/ 3356562 h 3457431"/>
              <a:gd name="connsiteX70" fmla="*/ 2514771 w 3453078"/>
              <a:gd name="connsiteY70" fmla="*/ 3316272 h 3457431"/>
              <a:gd name="connsiteX71" fmla="*/ 2517628 w 3453078"/>
              <a:gd name="connsiteY71" fmla="*/ 570023 h 3457431"/>
              <a:gd name="connsiteX72" fmla="*/ 2479433 w 3453078"/>
              <a:gd name="connsiteY72" fmla="*/ 519827 h 3457431"/>
              <a:gd name="connsiteX73" fmla="*/ 1220514 w 3453078"/>
              <a:gd name="connsiteY73" fmla="*/ 186166 h 3457431"/>
              <a:gd name="connsiteX74" fmla="*/ 940669 w 3453078"/>
              <a:gd name="connsiteY74" fmla="*/ 112823 h 3457431"/>
              <a:gd name="connsiteX75" fmla="*/ 3351542 w 3453078"/>
              <a:gd name="connsiteY75" fmla="*/ 3356848 h 3457431"/>
              <a:gd name="connsiteX76" fmla="*/ 3351542 w 3453078"/>
              <a:gd name="connsiteY76" fmla="*/ 1087707 h 3457431"/>
              <a:gd name="connsiteX77" fmla="*/ 2619164 w 3453078"/>
              <a:gd name="connsiteY77" fmla="*/ 1087707 h 3457431"/>
              <a:gd name="connsiteX78" fmla="*/ 2619164 w 3453078"/>
              <a:gd name="connsiteY78" fmla="*/ 3356848 h 3457431"/>
              <a:gd name="connsiteX79" fmla="*/ 3351542 w 3453078"/>
              <a:gd name="connsiteY79" fmla="*/ 3356848 h 3457431"/>
              <a:gd name="connsiteX80" fmla="*/ 462990 w 3453078"/>
              <a:gd name="connsiteY80" fmla="*/ 2208133 h 3457431"/>
              <a:gd name="connsiteX81" fmla="*/ 462990 w 3453078"/>
              <a:gd name="connsiteY81" fmla="*/ 2368343 h 3457431"/>
              <a:gd name="connsiteX82" fmla="*/ 833227 w 3453078"/>
              <a:gd name="connsiteY82" fmla="*/ 2368343 h 3457431"/>
              <a:gd name="connsiteX83" fmla="*/ 833227 w 3453078"/>
              <a:gd name="connsiteY83" fmla="*/ 2208133 h 3457431"/>
              <a:gd name="connsiteX84" fmla="*/ 462990 w 3453078"/>
              <a:gd name="connsiteY84" fmla="*/ 2208133 h 3457431"/>
              <a:gd name="connsiteX85" fmla="*/ 834275 w 3453078"/>
              <a:gd name="connsiteY85" fmla="*/ 956357 h 3457431"/>
              <a:gd name="connsiteX86" fmla="*/ 463276 w 3453078"/>
              <a:gd name="connsiteY86" fmla="*/ 956357 h 3457431"/>
              <a:gd name="connsiteX87" fmla="*/ 463276 w 3453078"/>
              <a:gd name="connsiteY87" fmla="*/ 1116473 h 3457431"/>
              <a:gd name="connsiteX88" fmla="*/ 834275 w 3453078"/>
              <a:gd name="connsiteY88" fmla="*/ 1116473 h 3457431"/>
              <a:gd name="connsiteX89" fmla="*/ 834275 w 3453078"/>
              <a:gd name="connsiteY89" fmla="*/ 956357 h 3457431"/>
              <a:gd name="connsiteX90" fmla="*/ 834180 w 3453078"/>
              <a:gd name="connsiteY90" fmla="*/ 1742741 h 3457431"/>
              <a:gd name="connsiteX91" fmla="*/ 834180 w 3453078"/>
              <a:gd name="connsiteY91" fmla="*/ 1581769 h 3457431"/>
              <a:gd name="connsiteX92" fmla="*/ 463466 w 3453078"/>
              <a:gd name="connsiteY92" fmla="*/ 1581769 h 3457431"/>
              <a:gd name="connsiteX93" fmla="*/ 463466 w 3453078"/>
              <a:gd name="connsiteY93" fmla="*/ 1742741 h 3457431"/>
              <a:gd name="connsiteX94" fmla="*/ 834180 w 3453078"/>
              <a:gd name="connsiteY94" fmla="*/ 1742741 h 3457431"/>
              <a:gd name="connsiteX95" fmla="*/ 834370 w 3453078"/>
              <a:gd name="connsiteY95" fmla="*/ 2832401 h 3457431"/>
              <a:gd name="connsiteX96" fmla="*/ 483469 w 3453078"/>
              <a:gd name="connsiteY96" fmla="*/ 2832116 h 3457431"/>
              <a:gd name="connsiteX97" fmla="*/ 460228 w 3453078"/>
              <a:gd name="connsiteY97" fmla="*/ 2858690 h 3457431"/>
              <a:gd name="connsiteX98" fmla="*/ 459942 w 3453078"/>
              <a:gd name="connsiteY98" fmla="*/ 2965561 h 3457431"/>
              <a:gd name="connsiteX99" fmla="*/ 492327 w 3453078"/>
              <a:gd name="connsiteY99" fmla="*/ 2997851 h 3457431"/>
              <a:gd name="connsiteX100" fmla="*/ 751884 w 3453078"/>
              <a:gd name="connsiteY100" fmla="*/ 2997374 h 3457431"/>
              <a:gd name="connsiteX101" fmla="*/ 834465 w 3453078"/>
              <a:gd name="connsiteY101" fmla="*/ 2997374 h 3457431"/>
              <a:gd name="connsiteX102" fmla="*/ 834370 w 3453078"/>
              <a:gd name="connsiteY102" fmla="*/ 2832401 h 345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53078" h="3457431">
                <a:moveTo>
                  <a:pt x="838847" y="492299"/>
                </a:moveTo>
                <a:cubicBezTo>
                  <a:pt x="838847" y="442388"/>
                  <a:pt x="838847" y="397240"/>
                  <a:pt x="838847" y="352091"/>
                </a:cubicBezTo>
                <a:cubicBezTo>
                  <a:pt x="838847" y="259223"/>
                  <a:pt x="838752" y="166354"/>
                  <a:pt x="838847" y="73485"/>
                </a:cubicBezTo>
                <a:cubicBezTo>
                  <a:pt x="838942" y="5667"/>
                  <a:pt x="859707" y="-10716"/>
                  <a:pt x="924000" y="6143"/>
                </a:cubicBezTo>
                <a:cubicBezTo>
                  <a:pt x="1028395" y="33575"/>
                  <a:pt x="1132788" y="61198"/>
                  <a:pt x="1237087" y="88820"/>
                </a:cubicBezTo>
                <a:cubicBezTo>
                  <a:pt x="1675142" y="204835"/>
                  <a:pt x="2113196" y="320849"/>
                  <a:pt x="2551156" y="436959"/>
                </a:cubicBezTo>
                <a:cubicBezTo>
                  <a:pt x="2608878" y="452294"/>
                  <a:pt x="2615069" y="460676"/>
                  <a:pt x="2615069" y="521446"/>
                </a:cubicBezTo>
                <a:cubicBezTo>
                  <a:pt x="2615164" y="660701"/>
                  <a:pt x="2615069" y="800052"/>
                  <a:pt x="2615069" y="939308"/>
                </a:cubicBezTo>
                <a:cubicBezTo>
                  <a:pt x="2615069" y="953405"/>
                  <a:pt x="2615069" y="967502"/>
                  <a:pt x="2615069" y="986075"/>
                </a:cubicBezTo>
                <a:cubicBezTo>
                  <a:pt x="2632119" y="986075"/>
                  <a:pt x="2645930" y="986075"/>
                  <a:pt x="2659836" y="986075"/>
                </a:cubicBezTo>
                <a:cubicBezTo>
                  <a:pt x="2898628" y="986075"/>
                  <a:pt x="3137515" y="986075"/>
                  <a:pt x="3376307" y="986075"/>
                </a:cubicBezTo>
                <a:cubicBezTo>
                  <a:pt x="3440315" y="986075"/>
                  <a:pt x="3453079" y="998934"/>
                  <a:pt x="3453079" y="1063323"/>
                </a:cubicBezTo>
                <a:cubicBezTo>
                  <a:pt x="3453079" y="1835896"/>
                  <a:pt x="3453079" y="2608564"/>
                  <a:pt x="3453079" y="3381137"/>
                </a:cubicBezTo>
                <a:cubicBezTo>
                  <a:pt x="3453079" y="3446383"/>
                  <a:pt x="3441934" y="3457432"/>
                  <a:pt x="3376497" y="3457432"/>
                </a:cubicBezTo>
                <a:cubicBezTo>
                  <a:pt x="2276264" y="3457432"/>
                  <a:pt x="1176127" y="3457432"/>
                  <a:pt x="75895" y="3457432"/>
                </a:cubicBezTo>
                <a:cubicBezTo>
                  <a:pt x="12744" y="3457432"/>
                  <a:pt x="932" y="3445716"/>
                  <a:pt x="932" y="3383137"/>
                </a:cubicBezTo>
                <a:cubicBezTo>
                  <a:pt x="932" y="3175968"/>
                  <a:pt x="932" y="2968895"/>
                  <a:pt x="932" y="2761726"/>
                </a:cubicBezTo>
                <a:cubicBezTo>
                  <a:pt x="932" y="2752201"/>
                  <a:pt x="361" y="2742581"/>
                  <a:pt x="1599" y="2733151"/>
                </a:cubicBezTo>
                <a:cubicBezTo>
                  <a:pt x="5029" y="2707243"/>
                  <a:pt x="20268" y="2692193"/>
                  <a:pt x="46176" y="2690384"/>
                </a:cubicBezTo>
                <a:cubicBezTo>
                  <a:pt x="71894" y="2688574"/>
                  <a:pt x="89991" y="2700956"/>
                  <a:pt x="96373" y="2726198"/>
                </a:cubicBezTo>
                <a:cubicBezTo>
                  <a:pt x="99516" y="2738675"/>
                  <a:pt x="99516" y="2752106"/>
                  <a:pt x="99612" y="2765060"/>
                </a:cubicBezTo>
                <a:cubicBezTo>
                  <a:pt x="99802" y="2947178"/>
                  <a:pt x="99707" y="3129296"/>
                  <a:pt x="99707" y="3311509"/>
                </a:cubicBezTo>
                <a:cubicBezTo>
                  <a:pt x="99707" y="3325606"/>
                  <a:pt x="99707" y="3339608"/>
                  <a:pt x="99707" y="3356181"/>
                </a:cubicBezTo>
                <a:cubicBezTo>
                  <a:pt x="345642" y="3356181"/>
                  <a:pt x="588530" y="3356181"/>
                  <a:pt x="834180" y="3356181"/>
                </a:cubicBezTo>
                <a:cubicBezTo>
                  <a:pt x="834180" y="3271314"/>
                  <a:pt x="834180" y="3186160"/>
                  <a:pt x="834180" y="3096720"/>
                </a:cubicBezTo>
                <a:cubicBezTo>
                  <a:pt x="822273" y="3096149"/>
                  <a:pt x="809891" y="3095006"/>
                  <a:pt x="797413" y="3095006"/>
                </a:cubicBezTo>
                <a:cubicBezTo>
                  <a:pt x="675017" y="3094910"/>
                  <a:pt x="552621" y="3095101"/>
                  <a:pt x="430319" y="3094815"/>
                </a:cubicBezTo>
                <a:cubicBezTo>
                  <a:pt x="375741" y="3094720"/>
                  <a:pt x="362978" y="3081956"/>
                  <a:pt x="362788" y="3027188"/>
                </a:cubicBezTo>
                <a:cubicBezTo>
                  <a:pt x="362501" y="2952226"/>
                  <a:pt x="362501" y="2877169"/>
                  <a:pt x="362788" y="2802207"/>
                </a:cubicBezTo>
                <a:cubicBezTo>
                  <a:pt x="362978" y="2746296"/>
                  <a:pt x="375837" y="2733723"/>
                  <a:pt x="433082" y="2733627"/>
                </a:cubicBezTo>
                <a:cubicBezTo>
                  <a:pt x="553097" y="2733437"/>
                  <a:pt x="673112" y="2733532"/>
                  <a:pt x="793127" y="2733532"/>
                </a:cubicBezTo>
                <a:cubicBezTo>
                  <a:pt x="805985" y="2733532"/>
                  <a:pt x="818845" y="2733532"/>
                  <a:pt x="834275" y="2733532"/>
                </a:cubicBezTo>
                <a:cubicBezTo>
                  <a:pt x="834275" y="2645521"/>
                  <a:pt x="834275" y="2560463"/>
                  <a:pt x="834275" y="2470071"/>
                </a:cubicBezTo>
                <a:cubicBezTo>
                  <a:pt x="822273" y="2470071"/>
                  <a:pt x="809796" y="2470071"/>
                  <a:pt x="797318" y="2470071"/>
                </a:cubicBezTo>
                <a:cubicBezTo>
                  <a:pt x="677303" y="2470071"/>
                  <a:pt x="557288" y="2470166"/>
                  <a:pt x="437273" y="2470071"/>
                </a:cubicBezTo>
                <a:cubicBezTo>
                  <a:pt x="377265" y="2470071"/>
                  <a:pt x="362978" y="2456164"/>
                  <a:pt x="362788" y="2397490"/>
                </a:cubicBezTo>
                <a:cubicBezTo>
                  <a:pt x="362597" y="2322528"/>
                  <a:pt x="362406" y="2247471"/>
                  <a:pt x="362882" y="2172509"/>
                </a:cubicBezTo>
                <a:cubicBezTo>
                  <a:pt x="363168" y="2122027"/>
                  <a:pt x="378599" y="2106977"/>
                  <a:pt x="429367" y="2106977"/>
                </a:cubicBezTo>
                <a:cubicBezTo>
                  <a:pt x="563479" y="2106787"/>
                  <a:pt x="697591" y="2106882"/>
                  <a:pt x="834275" y="2106882"/>
                </a:cubicBezTo>
                <a:cubicBezTo>
                  <a:pt x="834275" y="2018776"/>
                  <a:pt x="834275" y="1932765"/>
                  <a:pt x="834275" y="1842849"/>
                </a:cubicBezTo>
                <a:cubicBezTo>
                  <a:pt x="820464" y="1842849"/>
                  <a:pt x="807795" y="1842849"/>
                  <a:pt x="795032" y="1842849"/>
                </a:cubicBezTo>
                <a:cubicBezTo>
                  <a:pt x="672635" y="1842849"/>
                  <a:pt x="550239" y="1842944"/>
                  <a:pt x="427938" y="1842754"/>
                </a:cubicBezTo>
                <a:cubicBezTo>
                  <a:pt x="378408" y="1842659"/>
                  <a:pt x="363168" y="1828276"/>
                  <a:pt x="362882" y="1779794"/>
                </a:cubicBezTo>
                <a:cubicBezTo>
                  <a:pt x="362406" y="1701212"/>
                  <a:pt x="362406" y="1622631"/>
                  <a:pt x="362882" y="1544050"/>
                </a:cubicBezTo>
                <a:cubicBezTo>
                  <a:pt x="363168" y="1496139"/>
                  <a:pt x="379075" y="1480613"/>
                  <a:pt x="428129" y="1480423"/>
                </a:cubicBezTo>
                <a:cubicBezTo>
                  <a:pt x="548144" y="1480042"/>
                  <a:pt x="668159" y="1480232"/>
                  <a:pt x="788174" y="1480232"/>
                </a:cubicBezTo>
                <a:cubicBezTo>
                  <a:pt x="802366" y="1480232"/>
                  <a:pt x="816558" y="1480232"/>
                  <a:pt x="833894" y="1480232"/>
                </a:cubicBezTo>
                <a:cubicBezTo>
                  <a:pt x="833894" y="1393555"/>
                  <a:pt x="833894" y="1308687"/>
                  <a:pt x="833894" y="1219533"/>
                </a:cubicBezTo>
                <a:cubicBezTo>
                  <a:pt x="822464" y="1218962"/>
                  <a:pt x="809986" y="1217723"/>
                  <a:pt x="797508" y="1217628"/>
                </a:cubicBezTo>
                <a:cubicBezTo>
                  <a:pt x="676350" y="1217438"/>
                  <a:pt x="555097" y="1217723"/>
                  <a:pt x="433939" y="1217438"/>
                </a:cubicBezTo>
                <a:cubicBezTo>
                  <a:pt x="376027" y="1217342"/>
                  <a:pt x="362882" y="1203817"/>
                  <a:pt x="362788" y="1145333"/>
                </a:cubicBezTo>
                <a:cubicBezTo>
                  <a:pt x="362597" y="1070372"/>
                  <a:pt x="362406" y="995315"/>
                  <a:pt x="362882" y="920353"/>
                </a:cubicBezTo>
                <a:cubicBezTo>
                  <a:pt x="363168" y="869299"/>
                  <a:pt x="377551" y="855297"/>
                  <a:pt x="429367" y="855107"/>
                </a:cubicBezTo>
                <a:cubicBezTo>
                  <a:pt x="550525" y="854821"/>
                  <a:pt x="671779" y="855011"/>
                  <a:pt x="792936" y="855011"/>
                </a:cubicBezTo>
                <a:cubicBezTo>
                  <a:pt x="805795" y="855011"/>
                  <a:pt x="818749" y="855011"/>
                  <a:pt x="834275" y="855011"/>
                </a:cubicBezTo>
                <a:cubicBezTo>
                  <a:pt x="834275" y="767191"/>
                  <a:pt x="834275" y="682133"/>
                  <a:pt x="834275" y="594217"/>
                </a:cubicBezTo>
                <a:cubicBezTo>
                  <a:pt x="591482" y="594217"/>
                  <a:pt x="347738" y="594217"/>
                  <a:pt x="99992" y="594217"/>
                </a:cubicBezTo>
                <a:cubicBezTo>
                  <a:pt x="99992" y="608981"/>
                  <a:pt x="99992" y="622887"/>
                  <a:pt x="99992" y="636794"/>
                </a:cubicBezTo>
                <a:cubicBezTo>
                  <a:pt x="99992" y="885587"/>
                  <a:pt x="100088" y="1134380"/>
                  <a:pt x="99802" y="1383173"/>
                </a:cubicBezTo>
                <a:cubicBezTo>
                  <a:pt x="99802" y="1397270"/>
                  <a:pt x="102183" y="1415748"/>
                  <a:pt x="94659" y="1424511"/>
                </a:cubicBezTo>
                <a:cubicBezTo>
                  <a:pt x="82276" y="1438799"/>
                  <a:pt x="61797" y="1456229"/>
                  <a:pt x="46176" y="1454896"/>
                </a:cubicBezTo>
                <a:cubicBezTo>
                  <a:pt x="30555" y="1453562"/>
                  <a:pt x="14839" y="1432417"/>
                  <a:pt x="2837" y="1417082"/>
                </a:cubicBezTo>
                <a:cubicBezTo>
                  <a:pt x="-2401" y="1410319"/>
                  <a:pt x="1218" y="1396317"/>
                  <a:pt x="1218" y="1385649"/>
                </a:cubicBezTo>
                <a:cubicBezTo>
                  <a:pt x="1218" y="1111805"/>
                  <a:pt x="1123" y="838057"/>
                  <a:pt x="1218" y="564213"/>
                </a:cubicBezTo>
                <a:cubicBezTo>
                  <a:pt x="1218" y="505063"/>
                  <a:pt x="14839" y="491918"/>
                  <a:pt x="75228" y="491918"/>
                </a:cubicBezTo>
                <a:cubicBezTo>
                  <a:pt x="315257" y="491918"/>
                  <a:pt x="555192" y="491918"/>
                  <a:pt x="795222" y="491918"/>
                </a:cubicBezTo>
                <a:cubicBezTo>
                  <a:pt x="807891" y="492299"/>
                  <a:pt x="820749" y="492299"/>
                  <a:pt x="838847" y="492299"/>
                </a:cubicBezTo>
                <a:close/>
                <a:moveTo>
                  <a:pt x="940669" y="112823"/>
                </a:moveTo>
                <a:cubicBezTo>
                  <a:pt x="940669" y="1197245"/>
                  <a:pt x="940669" y="2276141"/>
                  <a:pt x="940669" y="3356562"/>
                </a:cubicBezTo>
                <a:cubicBezTo>
                  <a:pt x="1466354" y="3356562"/>
                  <a:pt x="1988419" y="3356562"/>
                  <a:pt x="2514771" y="3356562"/>
                </a:cubicBezTo>
                <a:cubicBezTo>
                  <a:pt x="2514771" y="3341703"/>
                  <a:pt x="2514771" y="3329035"/>
                  <a:pt x="2514771" y="3316272"/>
                </a:cubicBezTo>
                <a:cubicBezTo>
                  <a:pt x="2515532" y="2400824"/>
                  <a:pt x="2516009" y="1485471"/>
                  <a:pt x="2517628" y="570023"/>
                </a:cubicBezTo>
                <a:cubicBezTo>
                  <a:pt x="2517724" y="539639"/>
                  <a:pt x="2508960" y="527637"/>
                  <a:pt x="2479433" y="519827"/>
                </a:cubicBezTo>
                <a:cubicBezTo>
                  <a:pt x="2059571" y="409432"/>
                  <a:pt x="1640090" y="297608"/>
                  <a:pt x="1220514" y="186166"/>
                </a:cubicBezTo>
                <a:cubicBezTo>
                  <a:pt x="1127930" y="161687"/>
                  <a:pt x="1035157" y="137588"/>
                  <a:pt x="940669" y="112823"/>
                </a:cubicBezTo>
                <a:close/>
                <a:moveTo>
                  <a:pt x="3351542" y="3356848"/>
                </a:moveTo>
                <a:cubicBezTo>
                  <a:pt x="3351542" y="2597801"/>
                  <a:pt x="3351542" y="1842849"/>
                  <a:pt x="3351542" y="1087707"/>
                </a:cubicBezTo>
                <a:cubicBezTo>
                  <a:pt x="3105892" y="1087707"/>
                  <a:pt x="2863100" y="1087707"/>
                  <a:pt x="2619164" y="1087707"/>
                </a:cubicBezTo>
                <a:cubicBezTo>
                  <a:pt x="2619164" y="1844945"/>
                  <a:pt x="2619164" y="2599991"/>
                  <a:pt x="2619164" y="3356848"/>
                </a:cubicBezTo>
                <a:cubicBezTo>
                  <a:pt x="2864052" y="3356848"/>
                  <a:pt x="3106940" y="3356848"/>
                  <a:pt x="3351542" y="3356848"/>
                </a:cubicBezTo>
                <a:close/>
                <a:moveTo>
                  <a:pt x="462990" y="2208133"/>
                </a:moveTo>
                <a:cubicBezTo>
                  <a:pt x="462990" y="2262902"/>
                  <a:pt x="462990" y="2315670"/>
                  <a:pt x="462990" y="2368343"/>
                </a:cubicBezTo>
                <a:cubicBezTo>
                  <a:pt x="588435" y="2368343"/>
                  <a:pt x="711307" y="2368343"/>
                  <a:pt x="833227" y="2368343"/>
                </a:cubicBezTo>
                <a:cubicBezTo>
                  <a:pt x="833227" y="2313003"/>
                  <a:pt x="833227" y="2260235"/>
                  <a:pt x="833227" y="2208133"/>
                </a:cubicBezTo>
                <a:cubicBezTo>
                  <a:pt x="708354" y="2208133"/>
                  <a:pt x="586339" y="2208133"/>
                  <a:pt x="462990" y="2208133"/>
                </a:cubicBezTo>
                <a:close/>
                <a:moveTo>
                  <a:pt x="834275" y="956357"/>
                </a:moveTo>
                <a:cubicBezTo>
                  <a:pt x="709879" y="956357"/>
                  <a:pt x="587291" y="956357"/>
                  <a:pt x="463276" y="956357"/>
                </a:cubicBezTo>
                <a:cubicBezTo>
                  <a:pt x="463276" y="1011031"/>
                  <a:pt x="463276" y="1063609"/>
                  <a:pt x="463276" y="1116473"/>
                </a:cubicBezTo>
                <a:cubicBezTo>
                  <a:pt x="588816" y="1116473"/>
                  <a:pt x="711402" y="1116473"/>
                  <a:pt x="834275" y="1116473"/>
                </a:cubicBezTo>
                <a:cubicBezTo>
                  <a:pt x="834275" y="1061894"/>
                  <a:pt x="834275" y="1010078"/>
                  <a:pt x="834275" y="956357"/>
                </a:cubicBezTo>
                <a:close/>
                <a:moveTo>
                  <a:pt x="834180" y="1742741"/>
                </a:moveTo>
                <a:cubicBezTo>
                  <a:pt x="834180" y="1686734"/>
                  <a:pt x="834180" y="1635014"/>
                  <a:pt x="834180" y="1581769"/>
                </a:cubicBezTo>
                <a:cubicBezTo>
                  <a:pt x="709593" y="1581769"/>
                  <a:pt x="587101" y="1581769"/>
                  <a:pt x="463466" y="1581769"/>
                </a:cubicBezTo>
                <a:cubicBezTo>
                  <a:pt x="463466" y="1636633"/>
                  <a:pt x="463466" y="1689116"/>
                  <a:pt x="463466" y="1742741"/>
                </a:cubicBezTo>
                <a:cubicBezTo>
                  <a:pt x="588244" y="1742741"/>
                  <a:pt x="709973" y="1742741"/>
                  <a:pt x="834180" y="1742741"/>
                </a:cubicBezTo>
                <a:close/>
                <a:moveTo>
                  <a:pt x="834370" y="2832401"/>
                </a:moveTo>
                <a:cubicBezTo>
                  <a:pt x="715498" y="2832401"/>
                  <a:pt x="599484" y="2832687"/>
                  <a:pt x="483469" y="2832116"/>
                </a:cubicBezTo>
                <a:cubicBezTo>
                  <a:pt x="463657" y="2832021"/>
                  <a:pt x="459847" y="2841831"/>
                  <a:pt x="460228" y="2858690"/>
                </a:cubicBezTo>
                <a:cubicBezTo>
                  <a:pt x="460895" y="2894314"/>
                  <a:pt x="461752" y="2930033"/>
                  <a:pt x="459942" y="2965561"/>
                </a:cubicBezTo>
                <a:cubicBezTo>
                  <a:pt x="458609" y="2990707"/>
                  <a:pt x="467657" y="2998136"/>
                  <a:pt x="492327" y="2997851"/>
                </a:cubicBezTo>
                <a:cubicBezTo>
                  <a:pt x="578814" y="2996613"/>
                  <a:pt x="665301" y="2997374"/>
                  <a:pt x="751884" y="2997374"/>
                </a:cubicBezTo>
                <a:cubicBezTo>
                  <a:pt x="778839" y="2997374"/>
                  <a:pt x="805795" y="2997374"/>
                  <a:pt x="834465" y="2997374"/>
                </a:cubicBezTo>
                <a:cubicBezTo>
                  <a:pt x="834370" y="2941463"/>
                  <a:pt x="834370" y="2889742"/>
                  <a:pt x="834370" y="2832401"/>
                </a:cubicBezTo>
                <a:close/>
              </a:path>
            </a:pathLst>
          </a:custGeom>
          <a:gradFill>
            <a:gsLst>
              <a:gs pos="0">
                <a:schemeClr val="accent1"/>
              </a:gs>
              <a:gs pos="100000">
                <a:schemeClr val="accent1">
                  <a:lumMod val="75000"/>
                </a:schemeClr>
              </a:gs>
            </a:gsLst>
            <a:lin ang="2700000" scaled="1"/>
          </a:grad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36" name="矩形: 圆角 35">
            <a:extLst>
              <a:ext uri="{FF2B5EF4-FFF2-40B4-BE49-F238E27FC236}">
                <a16:creationId xmlns:a16="http://schemas.microsoft.com/office/drawing/2014/main" id="{20764DC1-BDB2-4229-92D6-FD519CD97186}"/>
              </a:ext>
            </a:extLst>
          </p:cNvPr>
          <p:cNvSpPr/>
          <p:nvPr/>
        </p:nvSpPr>
        <p:spPr>
          <a:xfrm>
            <a:off x="551043" y="5097554"/>
            <a:ext cx="533973" cy="533975"/>
          </a:xfrm>
          <a:prstGeom prst="roundRect">
            <a:avLst/>
          </a:prstGeom>
          <a:noFill/>
          <a:ln>
            <a:gradFill>
              <a:gsLst>
                <a:gs pos="0">
                  <a:schemeClr val="accent1"/>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grpSp>
        <p:nvGrpSpPr>
          <p:cNvPr id="37" name="图形 496">
            <a:extLst>
              <a:ext uri="{FF2B5EF4-FFF2-40B4-BE49-F238E27FC236}">
                <a16:creationId xmlns:a16="http://schemas.microsoft.com/office/drawing/2014/main" id="{A5C1F3BD-2CB7-41D2-ABC4-2EA90D7600A9}"/>
              </a:ext>
            </a:extLst>
          </p:cNvPr>
          <p:cNvGrpSpPr/>
          <p:nvPr/>
        </p:nvGrpSpPr>
        <p:grpSpPr>
          <a:xfrm>
            <a:off x="2965719" y="3882412"/>
            <a:ext cx="314264" cy="314256"/>
            <a:chOff x="7445796" y="7475959"/>
            <a:chExt cx="3657791" cy="3657695"/>
          </a:xfrm>
          <a:gradFill>
            <a:gsLst>
              <a:gs pos="0">
                <a:schemeClr val="accent1"/>
              </a:gs>
              <a:gs pos="100000">
                <a:schemeClr val="accent1">
                  <a:lumMod val="75000"/>
                </a:schemeClr>
              </a:gs>
            </a:gsLst>
            <a:lin ang="2700000" scaled="0"/>
          </a:gradFill>
        </p:grpSpPr>
        <p:sp>
          <p:nvSpPr>
            <p:cNvPr id="73" name="任意多边形: 形状 72">
              <a:extLst>
                <a:ext uri="{FF2B5EF4-FFF2-40B4-BE49-F238E27FC236}">
                  <a16:creationId xmlns:a16="http://schemas.microsoft.com/office/drawing/2014/main" id="{056FB386-F029-482F-A18B-AD77D3919C0B}"/>
                </a:ext>
              </a:extLst>
            </p:cNvPr>
            <p:cNvSpPr/>
            <p:nvPr/>
          </p:nvSpPr>
          <p:spPr>
            <a:xfrm>
              <a:off x="7445796" y="7720330"/>
              <a:ext cx="1960281" cy="3413132"/>
            </a:xfrm>
            <a:custGeom>
              <a:avLst/>
              <a:gdLst>
                <a:gd name="connsiteX0" fmla="*/ 191 w 1960281"/>
                <a:gd name="connsiteY0" fmla="*/ 2798770 h 3413132"/>
                <a:gd name="connsiteX1" fmla="*/ 109728 w 1960281"/>
                <a:gd name="connsiteY1" fmla="*/ 2620653 h 3413132"/>
                <a:gd name="connsiteX2" fmla="*/ 149924 w 1960281"/>
                <a:gd name="connsiteY2" fmla="*/ 2592745 h 3413132"/>
                <a:gd name="connsiteX3" fmla="*/ 149447 w 1960281"/>
                <a:gd name="connsiteY3" fmla="*/ 2161834 h 3413132"/>
                <a:gd name="connsiteX4" fmla="*/ 547021 w 1960281"/>
                <a:gd name="connsiteY4" fmla="*/ 2125734 h 3413132"/>
                <a:gd name="connsiteX5" fmla="*/ 547021 w 1960281"/>
                <a:gd name="connsiteY5" fmla="*/ 1273532 h 3413132"/>
                <a:gd name="connsiteX6" fmla="*/ 542544 w 1960281"/>
                <a:gd name="connsiteY6" fmla="*/ 1271532 h 3413132"/>
                <a:gd name="connsiteX7" fmla="*/ 491585 w 1960281"/>
                <a:gd name="connsiteY7" fmla="*/ 1427837 h 3413132"/>
                <a:gd name="connsiteX8" fmla="*/ 422624 w 1960281"/>
                <a:gd name="connsiteY8" fmla="*/ 1537089 h 3413132"/>
                <a:gd name="connsiteX9" fmla="*/ 194405 w 1960281"/>
                <a:gd name="connsiteY9" fmla="*/ 1551948 h 3413132"/>
                <a:gd name="connsiteX10" fmla="*/ 113062 w 1960281"/>
                <a:gd name="connsiteY10" fmla="*/ 1340207 h 3413132"/>
                <a:gd name="connsiteX11" fmla="*/ 278702 w 1960281"/>
                <a:gd name="connsiteY11" fmla="*/ 768326 h 3413132"/>
                <a:gd name="connsiteX12" fmla="*/ 630555 w 1960281"/>
                <a:gd name="connsiteY12" fmla="*/ 490387 h 3413132"/>
                <a:gd name="connsiteX13" fmla="*/ 670751 w 1960281"/>
                <a:gd name="connsiteY13" fmla="*/ 485338 h 3413132"/>
                <a:gd name="connsiteX14" fmla="*/ 618554 w 1960281"/>
                <a:gd name="connsiteY14" fmla="*/ 235117 h 3413132"/>
                <a:gd name="connsiteX15" fmla="*/ 725138 w 1960281"/>
                <a:gd name="connsiteY15" fmla="*/ 66524 h 3413132"/>
                <a:gd name="connsiteX16" fmla="*/ 1081469 w 1960281"/>
                <a:gd name="connsiteY16" fmla="*/ 49570 h 3413132"/>
                <a:gd name="connsiteX17" fmla="*/ 1195197 w 1960281"/>
                <a:gd name="connsiteY17" fmla="*/ 428379 h 3413132"/>
                <a:gd name="connsiteX18" fmla="*/ 1231583 w 1960281"/>
                <a:gd name="connsiteY18" fmla="*/ 411520 h 3413132"/>
                <a:gd name="connsiteX19" fmla="*/ 1674971 w 1960281"/>
                <a:gd name="connsiteY19" fmla="*/ 181872 h 3413132"/>
                <a:gd name="connsiteX20" fmla="*/ 1929289 w 1960281"/>
                <a:gd name="connsiteY20" fmla="*/ 250261 h 3413132"/>
                <a:gd name="connsiteX21" fmla="*/ 1882521 w 1960281"/>
                <a:gd name="connsiteY21" fmla="*/ 512104 h 3413132"/>
                <a:gd name="connsiteX22" fmla="*/ 1833467 w 1960281"/>
                <a:gd name="connsiteY22" fmla="*/ 540964 h 3413132"/>
                <a:gd name="connsiteX23" fmla="*/ 1307878 w 1960281"/>
                <a:gd name="connsiteY23" fmla="*/ 813475 h 3413132"/>
                <a:gd name="connsiteX24" fmla="*/ 1278922 w 1960281"/>
                <a:gd name="connsiteY24" fmla="*/ 859290 h 3413132"/>
                <a:gd name="connsiteX25" fmla="*/ 1279684 w 1960281"/>
                <a:gd name="connsiteY25" fmla="*/ 2041533 h 3413132"/>
                <a:gd name="connsiteX26" fmla="*/ 1281494 w 1960281"/>
                <a:gd name="connsiteY26" fmla="*/ 2073537 h 3413132"/>
                <a:gd name="connsiteX27" fmla="*/ 1599057 w 1960281"/>
                <a:gd name="connsiteY27" fmla="*/ 2215650 h 3413132"/>
                <a:gd name="connsiteX28" fmla="*/ 1557242 w 1960281"/>
                <a:gd name="connsiteY28" fmla="*/ 2590554 h 3413132"/>
                <a:gd name="connsiteX29" fmla="*/ 1619726 w 1960281"/>
                <a:gd name="connsiteY29" fmla="*/ 2639703 h 3413132"/>
                <a:gd name="connsiteX30" fmla="*/ 1706880 w 1960281"/>
                <a:gd name="connsiteY30" fmla="*/ 2844109 h 3413132"/>
                <a:gd name="connsiteX31" fmla="*/ 1707452 w 1960281"/>
                <a:gd name="connsiteY31" fmla="*/ 3337028 h 3413132"/>
                <a:gd name="connsiteX32" fmla="*/ 1664494 w 1960281"/>
                <a:gd name="connsiteY32" fmla="*/ 3413133 h 3413132"/>
                <a:gd name="connsiteX33" fmla="*/ 1021556 w 1960281"/>
                <a:gd name="connsiteY33" fmla="*/ 3413133 h 3413132"/>
                <a:gd name="connsiteX34" fmla="*/ 975265 w 1960281"/>
                <a:gd name="connsiteY34" fmla="*/ 3336361 h 3413132"/>
                <a:gd name="connsiteX35" fmla="*/ 975741 w 1960281"/>
                <a:gd name="connsiteY35" fmla="*/ 2846967 h 3413132"/>
                <a:gd name="connsiteX36" fmla="*/ 1065657 w 1960281"/>
                <a:gd name="connsiteY36" fmla="*/ 2636655 h 3413132"/>
                <a:gd name="connsiteX37" fmla="*/ 1076611 w 1960281"/>
                <a:gd name="connsiteY37" fmla="*/ 2622939 h 3413132"/>
                <a:gd name="connsiteX38" fmla="*/ 627221 w 1960281"/>
                <a:gd name="connsiteY38" fmla="*/ 2622939 h 3413132"/>
                <a:gd name="connsiteX39" fmla="*/ 731425 w 1960281"/>
                <a:gd name="connsiteY39" fmla="*/ 2853825 h 3413132"/>
                <a:gd name="connsiteX40" fmla="*/ 731520 w 1960281"/>
                <a:gd name="connsiteY40" fmla="*/ 3332456 h 3413132"/>
                <a:gd name="connsiteX41" fmla="*/ 685800 w 1960281"/>
                <a:gd name="connsiteY41" fmla="*/ 3413133 h 3413132"/>
                <a:gd name="connsiteX42" fmla="*/ 0 w 1960281"/>
                <a:gd name="connsiteY42" fmla="*/ 3413133 h 3413132"/>
                <a:gd name="connsiteX43" fmla="*/ 191 w 1960281"/>
                <a:gd name="connsiteY43" fmla="*/ 2798770 h 3413132"/>
                <a:gd name="connsiteX44" fmla="*/ 1060133 w 1960281"/>
                <a:gd name="connsiteY44" fmla="*/ 2497209 h 3413132"/>
                <a:gd name="connsiteX45" fmla="*/ 1054227 w 1960281"/>
                <a:gd name="connsiteY45" fmla="*/ 2472349 h 3413132"/>
                <a:gd name="connsiteX46" fmla="*/ 1136904 w 1960281"/>
                <a:gd name="connsiteY46" fmla="*/ 2149546 h 3413132"/>
                <a:gd name="connsiteX47" fmla="*/ 1157097 w 1960281"/>
                <a:gd name="connsiteY47" fmla="*/ 2097635 h 3413132"/>
                <a:gd name="connsiteX48" fmla="*/ 1157002 w 1960281"/>
                <a:gd name="connsiteY48" fmla="*/ 829572 h 3413132"/>
                <a:gd name="connsiteX49" fmla="*/ 1222058 w 1960281"/>
                <a:gd name="connsiteY49" fmla="*/ 720320 h 3413132"/>
                <a:gd name="connsiteX50" fmla="*/ 1764030 w 1960281"/>
                <a:gd name="connsiteY50" fmla="*/ 440380 h 3413132"/>
                <a:gd name="connsiteX51" fmla="*/ 1804321 w 1960281"/>
                <a:gd name="connsiteY51" fmla="*/ 417425 h 3413132"/>
                <a:gd name="connsiteX52" fmla="*/ 1830229 w 1960281"/>
                <a:gd name="connsiteY52" fmla="*/ 323318 h 3413132"/>
                <a:gd name="connsiteX53" fmla="*/ 1739265 w 1960281"/>
                <a:gd name="connsiteY53" fmla="*/ 286647 h 3413132"/>
                <a:gd name="connsiteX54" fmla="*/ 1707071 w 1960281"/>
                <a:gd name="connsiteY54" fmla="*/ 301887 h 3413132"/>
                <a:gd name="connsiteX55" fmla="*/ 1158907 w 1960281"/>
                <a:gd name="connsiteY55" fmla="*/ 585256 h 3413132"/>
                <a:gd name="connsiteX56" fmla="*/ 1067372 w 1960281"/>
                <a:gd name="connsiteY56" fmla="*/ 607449 h 3413132"/>
                <a:gd name="connsiteX57" fmla="*/ 685229 w 1960281"/>
                <a:gd name="connsiteY57" fmla="*/ 608687 h 3413132"/>
                <a:gd name="connsiteX58" fmla="*/ 387287 w 1960281"/>
                <a:gd name="connsiteY58" fmla="*/ 827762 h 3413132"/>
                <a:gd name="connsiteX59" fmla="*/ 346805 w 1960281"/>
                <a:gd name="connsiteY59" fmla="*/ 968256 h 3413132"/>
                <a:gd name="connsiteX60" fmla="*/ 233267 w 1960281"/>
                <a:gd name="connsiteY60" fmla="*/ 1362305 h 3413132"/>
                <a:gd name="connsiteX61" fmla="*/ 292703 w 1960281"/>
                <a:gd name="connsiteY61" fmla="*/ 1460413 h 3413132"/>
                <a:gd name="connsiteX62" fmla="*/ 377381 w 1960281"/>
                <a:gd name="connsiteY62" fmla="*/ 1390023 h 3413132"/>
                <a:gd name="connsiteX63" fmla="*/ 549688 w 1960281"/>
                <a:gd name="connsiteY63" fmla="*/ 842431 h 3413132"/>
                <a:gd name="connsiteX64" fmla="*/ 617887 w 1960281"/>
                <a:gd name="connsiteY64" fmla="*/ 792805 h 3413132"/>
                <a:gd name="connsiteX65" fmla="*/ 671132 w 1960281"/>
                <a:gd name="connsiteY65" fmla="*/ 859099 h 3413132"/>
                <a:gd name="connsiteX66" fmla="*/ 671322 w 1960281"/>
                <a:gd name="connsiteY66" fmla="*/ 891199 h 3413132"/>
                <a:gd name="connsiteX67" fmla="*/ 671036 w 1960281"/>
                <a:gd name="connsiteY67" fmla="*/ 2216507 h 3413132"/>
                <a:gd name="connsiteX68" fmla="*/ 644557 w 1960281"/>
                <a:gd name="connsiteY68" fmla="*/ 2496733 h 3413132"/>
                <a:gd name="connsiteX69" fmla="*/ 854202 w 1960281"/>
                <a:gd name="connsiteY69" fmla="*/ 2496733 h 3413132"/>
                <a:gd name="connsiteX70" fmla="*/ 854202 w 1960281"/>
                <a:gd name="connsiteY70" fmla="*/ 1464127 h 3413132"/>
                <a:gd name="connsiteX71" fmla="*/ 976313 w 1960281"/>
                <a:gd name="connsiteY71" fmla="*/ 1464127 h 3413132"/>
                <a:gd name="connsiteX72" fmla="*/ 976313 w 1960281"/>
                <a:gd name="connsiteY72" fmla="*/ 2497209 h 3413132"/>
                <a:gd name="connsiteX73" fmla="*/ 1060133 w 1960281"/>
                <a:gd name="connsiteY73" fmla="*/ 2497209 h 3413132"/>
                <a:gd name="connsiteX74" fmla="*/ 122301 w 1960281"/>
                <a:gd name="connsiteY74" fmla="*/ 3289403 h 3413132"/>
                <a:gd name="connsiteX75" fmla="*/ 607028 w 1960281"/>
                <a:gd name="connsiteY75" fmla="*/ 3289403 h 3413132"/>
                <a:gd name="connsiteX76" fmla="*/ 605504 w 1960281"/>
                <a:gd name="connsiteY76" fmla="*/ 2813534 h 3413132"/>
                <a:gd name="connsiteX77" fmla="*/ 468630 w 1960281"/>
                <a:gd name="connsiteY77" fmla="*/ 2684566 h 3413132"/>
                <a:gd name="connsiteX78" fmla="*/ 276035 w 1960281"/>
                <a:gd name="connsiteY78" fmla="*/ 2683327 h 3413132"/>
                <a:gd name="connsiteX79" fmla="*/ 123063 w 1960281"/>
                <a:gd name="connsiteY79" fmla="*/ 2836204 h 3413132"/>
                <a:gd name="connsiteX80" fmla="*/ 122301 w 1960281"/>
                <a:gd name="connsiteY80" fmla="*/ 3289403 h 3413132"/>
                <a:gd name="connsiteX81" fmla="*/ 1584865 w 1960281"/>
                <a:gd name="connsiteY81" fmla="*/ 3290070 h 3413132"/>
                <a:gd name="connsiteX82" fmla="*/ 1583817 w 1960281"/>
                <a:gd name="connsiteY82" fmla="*/ 2833156 h 3413132"/>
                <a:gd name="connsiteX83" fmla="*/ 1428179 w 1960281"/>
                <a:gd name="connsiteY83" fmla="*/ 2682946 h 3413132"/>
                <a:gd name="connsiteX84" fmla="*/ 1278255 w 1960281"/>
                <a:gd name="connsiteY84" fmla="*/ 2682089 h 3413132"/>
                <a:gd name="connsiteX85" fmla="*/ 1097947 w 1960281"/>
                <a:gd name="connsiteY85" fmla="*/ 2862778 h 3413132"/>
                <a:gd name="connsiteX86" fmla="*/ 1097947 w 1960281"/>
                <a:gd name="connsiteY86" fmla="*/ 3255494 h 3413132"/>
                <a:gd name="connsiteX87" fmla="*/ 1100233 w 1960281"/>
                <a:gd name="connsiteY87" fmla="*/ 3290070 h 3413132"/>
                <a:gd name="connsiteX88" fmla="*/ 1584865 w 1960281"/>
                <a:gd name="connsiteY88" fmla="*/ 3290070 h 3413132"/>
                <a:gd name="connsiteX89" fmla="*/ 366998 w 1960281"/>
                <a:gd name="connsiteY89" fmla="*/ 2556550 h 3413132"/>
                <a:gd name="connsiteX90" fmla="*/ 549021 w 1960281"/>
                <a:gd name="connsiteY90" fmla="*/ 2374527 h 3413132"/>
                <a:gd name="connsiteX91" fmla="*/ 366808 w 1960281"/>
                <a:gd name="connsiteY91" fmla="*/ 2191933 h 3413132"/>
                <a:gd name="connsiteX92" fmla="*/ 184118 w 1960281"/>
                <a:gd name="connsiteY92" fmla="*/ 2376527 h 3413132"/>
                <a:gd name="connsiteX93" fmla="*/ 366998 w 1960281"/>
                <a:gd name="connsiteY93" fmla="*/ 2556550 h 3413132"/>
                <a:gd name="connsiteX94" fmla="*/ 1523238 w 1960281"/>
                <a:gd name="connsiteY94" fmla="*/ 2373670 h 3413132"/>
                <a:gd name="connsiteX95" fmla="*/ 1341215 w 1960281"/>
                <a:gd name="connsiteY95" fmla="*/ 2191837 h 3413132"/>
                <a:gd name="connsiteX96" fmla="*/ 1158335 w 1960281"/>
                <a:gd name="connsiteY96" fmla="*/ 2373670 h 3413132"/>
                <a:gd name="connsiteX97" fmla="*/ 1343120 w 1960281"/>
                <a:gd name="connsiteY97" fmla="*/ 2556454 h 3413132"/>
                <a:gd name="connsiteX98" fmla="*/ 1523238 w 1960281"/>
                <a:gd name="connsiteY98" fmla="*/ 2373670 h 3413132"/>
                <a:gd name="connsiteX99" fmla="*/ 913448 w 1960281"/>
                <a:gd name="connsiteY99" fmla="*/ 485719 h 3413132"/>
                <a:gd name="connsiteX100" fmla="*/ 1096994 w 1960281"/>
                <a:gd name="connsiteY100" fmla="*/ 305887 h 3413132"/>
                <a:gd name="connsiteX101" fmla="*/ 913924 w 1960281"/>
                <a:gd name="connsiteY101" fmla="*/ 120912 h 3413132"/>
                <a:gd name="connsiteX102" fmla="*/ 732091 w 1960281"/>
                <a:gd name="connsiteY102" fmla="*/ 303601 h 3413132"/>
                <a:gd name="connsiteX103" fmla="*/ 913448 w 1960281"/>
                <a:gd name="connsiteY103" fmla="*/ 485719 h 34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60281" h="3413132">
                  <a:moveTo>
                    <a:pt x="191" y="2798770"/>
                  </a:moveTo>
                  <a:cubicBezTo>
                    <a:pt x="20193" y="2729238"/>
                    <a:pt x="48959" y="2665040"/>
                    <a:pt x="109728" y="2620653"/>
                  </a:cubicBezTo>
                  <a:cubicBezTo>
                    <a:pt x="122206" y="2611604"/>
                    <a:pt x="135065" y="2603032"/>
                    <a:pt x="149924" y="2592745"/>
                  </a:cubicBezTo>
                  <a:cubicBezTo>
                    <a:pt x="35528" y="2449393"/>
                    <a:pt x="24289" y="2302804"/>
                    <a:pt x="149447" y="2161834"/>
                  </a:cubicBezTo>
                  <a:cubicBezTo>
                    <a:pt x="243269" y="2056106"/>
                    <a:pt x="363474" y="2048391"/>
                    <a:pt x="547021" y="2125734"/>
                  </a:cubicBezTo>
                  <a:cubicBezTo>
                    <a:pt x="547021" y="1841032"/>
                    <a:pt x="547021" y="1557282"/>
                    <a:pt x="547021" y="1273532"/>
                  </a:cubicBezTo>
                  <a:cubicBezTo>
                    <a:pt x="545497" y="1272865"/>
                    <a:pt x="544068" y="1272199"/>
                    <a:pt x="542544" y="1271532"/>
                  </a:cubicBezTo>
                  <a:cubicBezTo>
                    <a:pt x="525971" y="1323824"/>
                    <a:pt x="513112" y="1377736"/>
                    <a:pt x="491585" y="1427837"/>
                  </a:cubicBezTo>
                  <a:cubicBezTo>
                    <a:pt x="474631" y="1467080"/>
                    <a:pt x="452914" y="1508038"/>
                    <a:pt x="422624" y="1537089"/>
                  </a:cubicBezTo>
                  <a:cubicBezTo>
                    <a:pt x="360998" y="1596049"/>
                    <a:pt x="265938" y="1598430"/>
                    <a:pt x="194405" y="1551948"/>
                  </a:cubicBezTo>
                  <a:cubicBezTo>
                    <a:pt x="124492" y="1506609"/>
                    <a:pt x="90202" y="1420789"/>
                    <a:pt x="113062" y="1340207"/>
                  </a:cubicBezTo>
                  <a:cubicBezTo>
                    <a:pt x="167354" y="1149326"/>
                    <a:pt x="221647" y="958350"/>
                    <a:pt x="278702" y="768326"/>
                  </a:cubicBezTo>
                  <a:cubicBezTo>
                    <a:pt x="323564" y="618974"/>
                    <a:pt x="475678" y="501150"/>
                    <a:pt x="630555" y="490387"/>
                  </a:cubicBezTo>
                  <a:cubicBezTo>
                    <a:pt x="642080" y="489625"/>
                    <a:pt x="653510" y="487529"/>
                    <a:pt x="670751" y="485338"/>
                  </a:cubicBezTo>
                  <a:cubicBezTo>
                    <a:pt x="616363" y="406567"/>
                    <a:pt x="598361" y="323794"/>
                    <a:pt x="618554" y="235117"/>
                  </a:cubicBezTo>
                  <a:cubicBezTo>
                    <a:pt x="634079" y="167013"/>
                    <a:pt x="670179" y="110815"/>
                    <a:pt x="725138" y="66524"/>
                  </a:cubicBezTo>
                  <a:cubicBezTo>
                    <a:pt x="825722" y="-14534"/>
                    <a:pt x="971360" y="-23106"/>
                    <a:pt x="1081469" y="49570"/>
                  </a:cubicBezTo>
                  <a:cubicBezTo>
                    <a:pt x="1173575" y="110339"/>
                    <a:pt x="1259586" y="238831"/>
                    <a:pt x="1195197" y="428379"/>
                  </a:cubicBezTo>
                  <a:cubicBezTo>
                    <a:pt x="1209294" y="421902"/>
                    <a:pt x="1220724" y="417139"/>
                    <a:pt x="1231583" y="411520"/>
                  </a:cubicBezTo>
                  <a:cubicBezTo>
                    <a:pt x="1379411" y="334939"/>
                    <a:pt x="1526667" y="257405"/>
                    <a:pt x="1674971" y="181872"/>
                  </a:cubicBezTo>
                  <a:cubicBezTo>
                    <a:pt x="1766507" y="135295"/>
                    <a:pt x="1877092" y="166441"/>
                    <a:pt x="1929289" y="250261"/>
                  </a:cubicBezTo>
                  <a:cubicBezTo>
                    <a:pt x="1984153" y="338272"/>
                    <a:pt x="1964722" y="449048"/>
                    <a:pt x="1882521" y="512104"/>
                  </a:cubicBezTo>
                  <a:cubicBezTo>
                    <a:pt x="1867567" y="523534"/>
                    <a:pt x="1850327" y="532201"/>
                    <a:pt x="1833467" y="540964"/>
                  </a:cubicBezTo>
                  <a:cubicBezTo>
                    <a:pt x="1658398" y="632119"/>
                    <a:pt x="1483328" y="723273"/>
                    <a:pt x="1307878" y="813475"/>
                  </a:cubicBezTo>
                  <a:cubicBezTo>
                    <a:pt x="1287685" y="823857"/>
                    <a:pt x="1278922" y="835001"/>
                    <a:pt x="1278922" y="859290"/>
                  </a:cubicBezTo>
                  <a:cubicBezTo>
                    <a:pt x="1279874" y="1253339"/>
                    <a:pt x="1279589" y="1647484"/>
                    <a:pt x="1279684" y="2041533"/>
                  </a:cubicBezTo>
                  <a:cubicBezTo>
                    <a:pt x="1279684" y="2051915"/>
                    <a:pt x="1280827" y="2062297"/>
                    <a:pt x="1281494" y="2073537"/>
                  </a:cubicBezTo>
                  <a:cubicBezTo>
                    <a:pt x="1417701" y="2057249"/>
                    <a:pt x="1528953" y="2098397"/>
                    <a:pt x="1599057" y="2215650"/>
                  </a:cubicBezTo>
                  <a:cubicBezTo>
                    <a:pt x="1678019" y="2347762"/>
                    <a:pt x="1655159" y="2474920"/>
                    <a:pt x="1557242" y="2590554"/>
                  </a:cubicBezTo>
                  <a:cubicBezTo>
                    <a:pt x="1579150" y="2607604"/>
                    <a:pt x="1601153" y="2621891"/>
                    <a:pt x="1619726" y="2639703"/>
                  </a:cubicBezTo>
                  <a:cubicBezTo>
                    <a:pt x="1677543" y="2695234"/>
                    <a:pt x="1706499" y="2764195"/>
                    <a:pt x="1706880" y="2844109"/>
                  </a:cubicBezTo>
                  <a:cubicBezTo>
                    <a:pt x="1707642" y="3008416"/>
                    <a:pt x="1706690" y="3172722"/>
                    <a:pt x="1707452" y="3337028"/>
                  </a:cubicBezTo>
                  <a:cubicBezTo>
                    <a:pt x="1707642" y="3371699"/>
                    <a:pt x="1693069" y="3395798"/>
                    <a:pt x="1664494" y="3413133"/>
                  </a:cubicBezTo>
                  <a:cubicBezTo>
                    <a:pt x="1450181" y="3413133"/>
                    <a:pt x="1235869" y="3413133"/>
                    <a:pt x="1021556" y="3413133"/>
                  </a:cubicBezTo>
                  <a:cubicBezTo>
                    <a:pt x="988219" y="3398369"/>
                    <a:pt x="975074" y="3372461"/>
                    <a:pt x="975265" y="3336361"/>
                  </a:cubicBezTo>
                  <a:cubicBezTo>
                    <a:pt x="975932" y="3173198"/>
                    <a:pt x="975455" y="3010130"/>
                    <a:pt x="975741" y="2846967"/>
                  </a:cubicBezTo>
                  <a:cubicBezTo>
                    <a:pt x="975836" y="2764290"/>
                    <a:pt x="1005173" y="2693710"/>
                    <a:pt x="1065657" y="2636655"/>
                  </a:cubicBezTo>
                  <a:cubicBezTo>
                    <a:pt x="1069372" y="2633131"/>
                    <a:pt x="1072134" y="2628654"/>
                    <a:pt x="1076611" y="2622939"/>
                  </a:cubicBezTo>
                  <a:cubicBezTo>
                    <a:pt x="926116" y="2622939"/>
                    <a:pt x="779621" y="2622939"/>
                    <a:pt x="627221" y="2622939"/>
                  </a:cubicBezTo>
                  <a:cubicBezTo>
                    <a:pt x="698849" y="2687423"/>
                    <a:pt x="731996" y="2762861"/>
                    <a:pt x="731425" y="2853825"/>
                  </a:cubicBezTo>
                  <a:cubicBezTo>
                    <a:pt x="730568" y="3013369"/>
                    <a:pt x="730663" y="3172912"/>
                    <a:pt x="731520" y="3332456"/>
                  </a:cubicBezTo>
                  <a:cubicBezTo>
                    <a:pt x="731711" y="3369413"/>
                    <a:pt x="720947" y="3397512"/>
                    <a:pt x="685800" y="3413133"/>
                  </a:cubicBezTo>
                  <a:cubicBezTo>
                    <a:pt x="457867" y="3413133"/>
                    <a:pt x="229838" y="3413133"/>
                    <a:pt x="0" y="3413133"/>
                  </a:cubicBezTo>
                  <a:cubicBezTo>
                    <a:pt x="191" y="3208441"/>
                    <a:pt x="191" y="3003653"/>
                    <a:pt x="191" y="2798770"/>
                  </a:cubicBezTo>
                  <a:close/>
                  <a:moveTo>
                    <a:pt x="1060133" y="2497209"/>
                  </a:moveTo>
                  <a:cubicBezTo>
                    <a:pt x="1057942" y="2488065"/>
                    <a:pt x="1056704" y="2480064"/>
                    <a:pt x="1054227" y="2472349"/>
                  </a:cubicBezTo>
                  <a:cubicBezTo>
                    <a:pt x="1014889" y="2347571"/>
                    <a:pt x="1044607" y="2241177"/>
                    <a:pt x="1136904" y="2149546"/>
                  </a:cubicBezTo>
                  <a:cubicBezTo>
                    <a:pt x="1149096" y="2137450"/>
                    <a:pt x="1157002" y="2115161"/>
                    <a:pt x="1157097" y="2097635"/>
                  </a:cubicBezTo>
                  <a:cubicBezTo>
                    <a:pt x="1158240" y="1674916"/>
                    <a:pt x="1158716" y="1252196"/>
                    <a:pt x="1157002" y="829572"/>
                  </a:cubicBezTo>
                  <a:cubicBezTo>
                    <a:pt x="1156811" y="776137"/>
                    <a:pt x="1173575" y="744609"/>
                    <a:pt x="1222058" y="720320"/>
                  </a:cubicBezTo>
                  <a:cubicBezTo>
                    <a:pt x="1403699" y="629071"/>
                    <a:pt x="1583531" y="534106"/>
                    <a:pt x="1764030" y="440380"/>
                  </a:cubicBezTo>
                  <a:cubicBezTo>
                    <a:pt x="1777746" y="433237"/>
                    <a:pt x="1791557" y="426093"/>
                    <a:pt x="1804321" y="417425"/>
                  </a:cubicBezTo>
                  <a:cubicBezTo>
                    <a:pt x="1836611" y="395422"/>
                    <a:pt x="1846802" y="356751"/>
                    <a:pt x="1830229" y="323318"/>
                  </a:cubicBezTo>
                  <a:cubicBezTo>
                    <a:pt x="1813846" y="290457"/>
                    <a:pt x="1775841" y="274741"/>
                    <a:pt x="1739265" y="286647"/>
                  </a:cubicBezTo>
                  <a:cubicBezTo>
                    <a:pt x="1728026" y="290266"/>
                    <a:pt x="1717643" y="296458"/>
                    <a:pt x="1707071" y="301887"/>
                  </a:cubicBezTo>
                  <a:cubicBezTo>
                    <a:pt x="1524476" y="396565"/>
                    <a:pt x="1342358" y="492196"/>
                    <a:pt x="1158907" y="585256"/>
                  </a:cubicBezTo>
                  <a:cubicBezTo>
                    <a:pt x="1131570" y="599162"/>
                    <a:pt x="1098137" y="606877"/>
                    <a:pt x="1067372" y="607449"/>
                  </a:cubicBezTo>
                  <a:cubicBezTo>
                    <a:pt x="940022" y="609925"/>
                    <a:pt x="812578" y="607544"/>
                    <a:pt x="685229" y="608687"/>
                  </a:cubicBezTo>
                  <a:cubicBezTo>
                    <a:pt x="535210" y="610021"/>
                    <a:pt x="427101" y="690412"/>
                    <a:pt x="387287" y="827762"/>
                  </a:cubicBezTo>
                  <a:cubicBezTo>
                    <a:pt x="373761" y="874530"/>
                    <a:pt x="360331" y="921393"/>
                    <a:pt x="346805" y="968256"/>
                  </a:cubicBezTo>
                  <a:cubicBezTo>
                    <a:pt x="308896" y="1099606"/>
                    <a:pt x="270415" y="1230765"/>
                    <a:pt x="233267" y="1362305"/>
                  </a:cubicBezTo>
                  <a:cubicBezTo>
                    <a:pt x="219170" y="1412121"/>
                    <a:pt x="246031" y="1454317"/>
                    <a:pt x="292703" y="1460413"/>
                  </a:cubicBezTo>
                  <a:cubicBezTo>
                    <a:pt x="331661" y="1465461"/>
                    <a:pt x="361283" y="1441172"/>
                    <a:pt x="377381" y="1390023"/>
                  </a:cubicBezTo>
                  <a:cubicBezTo>
                    <a:pt x="434816" y="1207524"/>
                    <a:pt x="491871" y="1024834"/>
                    <a:pt x="549688" y="842431"/>
                  </a:cubicBezTo>
                  <a:cubicBezTo>
                    <a:pt x="561404" y="805474"/>
                    <a:pt x="587597" y="787852"/>
                    <a:pt x="617887" y="792805"/>
                  </a:cubicBezTo>
                  <a:cubicBezTo>
                    <a:pt x="649891" y="798139"/>
                    <a:pt x="668846" y="821380"/>
                    <a:pt x="671132" y="859099"/>
                  </a:cubicBezTo>
                  <a:cubicBezTo>
                    <a:pt x="671798" y="869767"/>
                    <a:pt x="671322" y="880531"/>
                    <a:pt x="671322" y="891199"/>
                  </a:cubicBezTo>
                  <a:cubicBezTo>
                    <a:pt x="671322" y="1332968"/>
                    <a:pt x="671703" y="1774738"/>
                    <a:pt x="671036" y="2216507"/>
                  </a:cubicBezTo>
                  <a:cubicBezTo>
                    <a:pt x="670846" y="2309948"/>
                    <a:pt x="682181" y="2404721"/>
                    <a:pt x="644557" y="2496733"/>
                  </a:cubicBezTo>
                  <a:cubicBezTo>
                    <a:pt x="715423" y="2496733"/>
                    <a:pt x="782669" y="2496733"/>
                    <a:pt x="854202" y="2496733"/>
                  </a:cubicBezTo>
                  <a:cubicBezTo>
                    <a:pt x="854202" y="2151451"/>
                    <a:pt x="854202" y="1808075"/>
                    <a:pt x="854202" y="1464127"/>
                  </a:cubicBezTo>
                  <a:cubicBezTo>
                    <a:pt x="896303" y="1464127"/>
                    <a:pt x="934022" y="1464127"/>
                    <a:pt x="976313" y="1464127"/>
                  </a:cubicBezTo>
                  <a:cubicBezTo>
                    <a:pt x="976313" y="1809123"/>
                    <a:pt x="976313" y="2152404"/>
                    <a:pt x="976313" y="2497209"/>
                  </a:cubicBezTo>
                  <a:cubicBezTo>
                    <a:pt x="1006507" y="2497209"/>
                    <a:pt x="1032320" y="2497209"/>
                    <a:pt x="1060133" y="2497209"/>
                  </a:cubicBezTo>
                  <a:close/>
                  <a:moveTo>
                    <a:pt x="122301" y="3289403"/>
                  </a:moveTo>
                  <a:cubicBezTo>
                    <a:pt x="285941" y="3289403"/>
                    <a:pt x="445961" y="3289403"/>
                    <a:pt x="607028" y="3289403"/>
                  </a:cubicBezTo>
                  <a:cubicBezTo>
                    <a:pt x="607028" y="3129383"/>
                    <a:pt x="610172" y="2971268"/>
                    <a:pt x="605504" y="2813534"/>
                  </a:cubicBezTo>
                  <a:cubicBezTo>
                    <a:pt x="603504" y="2745811"/>
                    <a:pt x="537401" y="2688471"/>
                    <a:pt x="468630" y="2684566"/>
                  </a:cubicBezTo>
                  <a:cubicBezTo>
                    <a:pt x="404622" y="2680946"/>
                    <a:pt x="340138" y="2680851"/>
                    <a:pt x="276035" y="2683327"/>
                  </a:cubicBezTo>
                  <a:cubicBezTo>
                    <a:pt x="189357" y="2686757"/>
                    <a:pt x="124587" y="2749812"/>
                    <a:pt x="123063" y="2836204"/>
                  </a:cubicBezTo>
                  <a:cubicBezTo>
                    <a:pt x="120301" y="2986032"/>
                    <a:pt x="122301" y="3135956"/>
                    <a:pt x="122301" y="3289403"/>
                  </a:cubicBezTo>
                  <a:close/>
                  <a:moveTo>
                    <a:pt x="1584865" y="3290070"/>
                  </a:moveTo>
                  <a:cubicBezTo>
                    <a:pt x="1584865" y="3135098"/>
                    <a:pt x="1587532" y="2984032"/>
                    <a:pt x="1583817" y="2833156"/>
                  </a:cubicBezTo>
                  <a:cubicBezTo>
                    <a:pt x="1581626" y="2746383"/>
                    <a:pt x="1515713" y="2686757"/>
                    <a:pt x="1428179" y="2682946"/>
                  </a:cubicBezTo>
                  <a:cubicBezTo>
                    <a:pt x="1378267" y="2680756"/>
                    <a:pt x="1328261" y="2681899"/>
                    <a:pt x="1278255" y="2682089"/>
                  </a:cubicBezTo>
                  <a:cubicBezTo>
                    <a:pt x="1160145" y="2682661"/>
                    <a:pt x="1098233" y="2744478"/>
                    <a:pt x="1097947" y="2862778"/>
                  </a:cubicBezTo>
                  <a:cubicBezTo>
                    <a:pt x="1097566" y="2993652"/>
                    <a:pt x="1097852" y="3124525"/>
                    <a:pt x="1097947" y="3255494"/>
                  </a:cubicBezTo>
                  <a:cubicBezTo>
                    <a:pt x="1097947" y="3266829"/>
                    <a:pt x="1099376" y="3278164"/>
                    <a:pt x="1100233" y="3290070"/>
                  </a:cubicBezTo>
                  <a:cubicBezTo>
                    <a:pt x="1262920" y="3290070"/>
                    <a:pt x="1421892" y="3290070"/>
                    <a:pt x="1584865" y="3290070"/>
                  </a:cubicBezTo>
                  <a:close/>
                  <a:moveTo>
                    <a:pt x="366998" y="2556550"/>
                  </a:moveTo>
                  <a:cubicBezTo>
                    <a:pt x="466916" y="2556074"/>
                    <a:pt x="549212" y="2473777"/>
                    <a:pt x="549021" y="2374527"/>
                  </a:cubicBezTo>
                  <a:cubicBezTo>
                    <a:pt x="548926" y="2275467"/>
                    <a:pt x="466153" y="2192504"/>
                    <a:pt x="366808" y="2191933"/>
                  </a:cubicBezTo>
                  <a:cubicBezTo>
                    <a:pt x="265652" y="2191361"/>
                    <a:pt x="183071" y="2274705"/>
                    <a:pt x="184118" y="2376527"/>
                  </a:cubicBezTo>
                  <a:cubicBezTo>
                    <a:pt x="185261" y="2477492"/>
                    <a:pt x="265938" y="2556931"/>
                    <a:pt x="366998" y="2556550"/>
                  </a:cubicBezTo>
                  <a:close/>
                  <a:moveTo>
                    <a:pt x="1523238" y="2373670"/>
                  </a:moveTo>
                  <a:cubicBezTo>
                    <a:pt x="1522762" y="2273752"/>
                    <a:pt x="1440847" y="2191837"/>
                    <a:pt x="1341215" y="2191837"/>
                  </a:cubicBezTo>
                  <a:cubicBezTo>
                    <a:pt x="1242060" y="2191837"/>
                    <a:pt x="1159002" y="2274324"/>
                    <a:pt x="1158335" y="2373670"/>
                  </a:cubicBezTo>
                  <a:cubicBezTo>
                    <a:pt x="1157573" y="2474349"/>
                    <a:pt x="1241489" y="2557312"/>
                    <a:pt x="1343120" y="2556454"/>
                  </a:cubicBezTo>
                  <a:cubicBezTo>
                    <a:pt x="1443800" y="2555692"/>
                    <a:pt x="1523619" y="2474635"/>
                    <a:pt x="1523238" y="2373670"/>
                  </a:cubicBezTo>
                  <a:close/>
                  <a:moveTo>
                    <a:pt x="913448" y="485719"/>
                  </a:moveTo>
                  <a:cubicBezTo>
                    <a:pt x="1014127" y="486291"/>
                    <a:pt x="1095280" y="406757"/>
                    <a:pt x="1096994" y="305887"/>
                  </a:cubicBezTo>
                  <a:cubicBezTo>
                    <a:pt x="1098614" y="205684"/>
                    <a:pt x="1014222" y="120245"/>
                    <a:pt x="913924" y="120912"/>
                  </a:cubicBezTo>
                  <a:cubicBezTo>
                    <a:pt x="814578" y="121483"/>
                    <a:pt x="732091" y="204446"/>
                    <a:pt x="732091" y="303601"/>
                  </a:cubicBezTo>
                  <a:cubicBezTo>
                    <a:pt x="732091" y="403900"/>
                    <a:pt x="812959" y="485148"/>
                    <a:pt x="913448" y="485719"/>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4" name="任意多边形: 形状 73">
              <a:extLst>
                <a:ext uri="{FF2B5EF4-FFF2-40B4-BE49-F238E27FC236}">
                  <a16:creationId xmlns:a16="http://schemas.microsoft.com/office/drawing/2014/main" id="{E5691FA2-5331-425A-B201-5FCFB38D86F1}"/>
                </a:ext>
              </a:extLst>
            </p:cNvPr>
            <p:cNvSpPr/>
            <p:nvPr/>
          </p:nvSpPr>
          <p:spPr>
            <a:xfrm>
              <a:off x="7445987" y="7475959"/>
              <a:ext cx="3657600" cy="1585626"/>
            </a:xfrm>
            <a:custGeom>
              <a:avLst/>
              <a:gdLst>
                <a:gd name="connsiteX0" fmla="*/ 3657600 w 3657600"/>
                <a:gd name="connsiteY0" fmla="*/ 1542764 h 1585626"/>
                <a:gd name="connsiteX1" fmla="*/ 3570541 w 3657600"/>
                <a:gd name="connsiteY1" fmla="*/ 1585627 h 1585626"/>
                <a:gd name="connsiteX2" fmla="*/ 1442085 w 3657600"/>
                <a:gd name="connsiteY2" fmla="*/ 1585151 h 1585626"/>
                <a:gd name="connsiteX3" fmla="*/ 1404176 w 3657600"/>
                <a:gd name="connsiteY3" fmla="*/ 1585151 h 1585626"/>
                <a:gd name="connsiteX4" fmla="*/ 1404176 w 3657600"/>
                <a:gd name="connsiteY4" fmla="*/ 1463421 h 1585626"/>
                <a:gd name="connsiteX5" fmla="*/ 3533870 w 3657600"/>
                <a:gd name="connsiteY5" fmla="*/ 1463421 h 1585626"/>
                <a:gd name="connsiteX6" fmla="*/ 3533870 w 3657600"/>
                <a:gd name="connsiteY6" fmla="*/ 123444 h 1585626"/>
                <a:gd name="connsiteX7" fmla="*/ 123539 w 3657600"/>
                <a:gd name="connsiteY7" fmla="*/ 123444 h 1585626"/>
                <a:gd name="connsiteX8" fmla="*/ 123539 w 3657600"/>
                <a:gd name="connsiteY8" fmla="*/ 1278446 h 1585626"/>
                <a:gd name="connsiteX9" fmla="*/ 0 w 3657600"/>
                <a:gd name="connsiteY9" fmla="*/ 1278446 h 1585626"/>
                <a:gd name="connsiteX10" fmla="*/ 0 w 3657600"/>
                <a:gd name="connsiteY10" fmla="*/ 0 h 1585626"/>
                <a:gd name="connsiteX11" fmla="*/ 3657600 w 3657600"/>
                <a:gd name="connsiteY11" fmla="*/ 0 h 1585626"/>
                <a:gd name="connsiteX12" fmla="*/ 3657600 w 3657600"/>
                <a:gd name="connsiteY12" fmla="*/ 1542764 h 158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1585626">
                  <a:moveTo>
                    <a:pt x="3657600" y="1542764"/>
                  </a:moveTo>
                  <a:cubicBezTo>
                    <a:pt x="3637788" y="1575816"/>
                    <a:pt x="3608261" y="1585627"/>
                    <a:pt x="3570541" y="1585627"/>
                  </a:cubicBezTo>
                  <a:cubicBezTo>
                    <a:pt x="2861024" y="1584960"/>
                    <a:pt x="2151602" y="1585151"/>
                    <a:pt x="1442085" y="1585151"/>
                  </a:cubicBezTo>
                  <a:cubicBezTo>
                    <a:pt x="1430369" y="1585151"/>
                    <a:pt x="1418558" y="1585151"/>
                    <a:pt x="1404176" y="1585151"/>
                  </a:cubicBezTo>
                  <a:cubicBezTo>
                    <a:pt x="1404176" y="1544193"/>
                    <a:pt x="1404176" y="1505712"/>
                    <a:pt x="1404176" y="1463421"/>
                  </a:cubicBezTo>
                  <a:cubicBezTo>
                    <a:pt x="2114360" y="1463421"/>
                    <a:pt x="2823115" y="1463421"/>
                    <a:pt x="3533870" y="1463421"/>
                  </a:cubicBezTo>
                  <a:cubicBezTo>
                    <a:pt x="3533870" y="1014889"/>
                    <a:pt x="3533870" y="570262"/>
                    <a:pt x="3533870" y="123444"/>
                  </a:cubicBezTo>
                  <a:cubicBezTo>
                    <a:pt x="2397728" y="123444"/>
                    <a:pt x="1262634" y="123444"/>
                    <a:pt x="123539" y="123444"/>
                  </a:cubicBezTo>
                  <a:cubicBezTo>
                    <a:pt x="123539" y="506444"/>
                    <a:pt x="123539" y="890207"/>
                    <a:pt x="123539" y="1278446"/>
                  </a:cubicBezTo>
                  <a:cubicBezTo>
                    <a:pt x="79820" y="1278446"/>
                    <a:pt x="39910" y="1278446"/>
                    <a:pt x="0" y="1278446"/>
                  </a:cubicBezTo>
                  <a:cubicBezTo>
                    <a:pt x="0" y="852392"/>
                    <a:pt x="0" y="426339"/>
                    <a:pt x="0" y="0"/>
                  </a:cubicBezTo>
                  <a:cubicBezTo>
                    <a:pt x="1219200" y="0"/>
                    <a:pt x="2438400" y="0"/>
                    <a:pt x="3657600" y="0"/>
                  </a:cubicBezTo>
                  <a:cubicBezTo>
                    <a:pt x="3657600" y="514541"/>
                    <a:pt x="3657600" y="1028700"/>
                    <a:pt x="3657600" y="154276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5" name="任意多边形: 形状 74">
              <a:extLst>
                <a:ext uri="{FF2B5EF4-FFF2-40B4-BE49-F238E27FC236}">
                  <a16:creationId xmlns:a16="http://schemas.microsoft.com/office/drawing/2014/main" id="{FABEFADE-F03A-44A7-89D4-62C6FED5CEC1}"/>
                </a:ext>
              </a:extLst>
            </p:cNvPr>
            <p:cNvSpPr/>
            <p:nvPr/>
          </p:nvSpPr>
          <p:spPr>
            <a:xfrm>
              <a:off x="10372064" y="9790169"/>
              <a:ext cx="731522" cy="1343389"/>
            </a:xfrm>
            <a:custGeom>
              <a:avLst/>
              <a:gdLst>
                <a:gd name="connsiteX0" fmla="*/ 45722 w 731522"/>
                <a:gd name="connsiteY0" fmla="*/ 1343389 h 1343389"/>
                <a:gd name="connsiteX1" fmla="*/ 2 w 731522"/>
                <a:gd name="connsiteY1" fmla="*/ 1262808 h 1343389"/>
                <a:gd name="connsiteX2" fmla="*/ 574 w 731522"/>
                <a:gd name="connsiteY2" fmla="*/ 784653 h 1343389"/>
                <a:gd name="connsiteX3" fmla="*/ 150212 w 731522"/>
                <a:gd name="connsiteY3" fmla="*/ 521667 h 1343389"/>
                <a:gd name="connsiteX4" fmla="*/ 71345 w 731522"/>
                <a:gd name="connsiteY4" fmla="*/ 229821 h 1343389"/>
                <a:gd name="connsiteX5" fmla="*/ 197932 w 731522"/>
                <a:gd name="connsiteY5" fmla="*/ 50466 h 1343389"/>
                <a:gd name="connsiteX6" fmla="*/ 581408 w 731522"/>
                <a:gd name="connsiteY6" fmla="*/ 89137 h 1343389"/>
                <a:gd name="connsiteX7" fmla="*/ 581980 w 731522"/>
                <a:gd name="connsiteY7" fmla="*/ 523191 h 1343389"/>
                <a:gd name="connsiteX8" fmla="*/ 719330 w 731522"/>
                <a:gd name="connsiteY8" fmla="*/ 692546 h 1343389"/>
                <a:gd name="connsiteX9" fmla="*/ 731522 w 731522"/>
                <a:gd name="connsiteY9" fmla="*/ 728931 h 1343389"/>
                <a:gd name="connsiteX10" fmla="*/ 731522 w 731522"/>
                <a:gd name="connsiteY10" fmla="*/ 1343389 h 1343389"/>
                <a:gd name="connsiteX11" fmla="*/ 45722 w 731522"/>
                <a:gd name="connsiteY11" fmla="*/ 1343389 h 1343389"/>
                <a:gd name="connsiteX12" fmla="*/ 122494 w 731522"/>
                <a:gd name="connsiteY12" fmla="*/ 1218897 h 1343389"/>
                <a:gd name="connsiteX13" fmla="*/ 609221 w 731522"/>
                <a:gd name="connsiteY13" fmla="*/ 1218897 h 1343389"/>
                <a:gd name="connsiteX14" fmla="*/ 608269 w 731522"/>
                <a:gd name="connsiteY14" fmla="*/ 763031 h 1343389"/>
                <a:gd name="connsiteX15" fmla="*/ 455869 w 731522"/>
                <a:gd name="connsiteY15" fmla="*/ 613488 h 1343389"/>
                <a:gd name="connsiteX16" fmla="*/ 295277 w 731522"/>
                <a:gd name="connsiteY16" fmla="*/ 612441 h 1343389"/>
                <a:gd name="connsiteX17" fmla="*/ 122684 w 731522"/>
                <a:gd name="connsiteY17" fmla="*/ 786272 h 1343389"/>
                <a:gd name="connsiteX18" fmla="*/ 122494 w 731522"/>
                <a:gd name="connsiteY18" fmla="*/ 1182512 h 1343389"/>
                <a:gd name="connsiteX19" fmla="*/ 122494 w 731522"/>
                <a:gd name="connsiteY19" fmla="*/ 1218897 h 1343389"/>
                <a:gd name="connsiteX20" fmla="*/ 364619 w 731522"/>
                <a:gd name="connsiteY20" fmla="*/ 486711 h 1343389"/>
                <a:gd name="connsiteX21" fmla="*/ 547499 w 731522"/>
                <a:gd name="connsiteY21" fmla="*/ 306688 h 1343389"/>
                <a:gd name="connsiteX22" fmla="*/ 365096 w 731522"/>
                <a:gd name="connsiteY22" fmla="*/ 121998 h 1343389"/>
                <a:gd name="connsiteX23" fmla="*/ 182692 w 731522"/>
                <a:gd name="connsiteY23" fmla="*/ 304497 h 1343389"/>
                <a:gd name="connsiteX24" fmla="*/ 364619 w 731522"/>
                <a:gd name="connsiteY24" fmla="*/ 486711 h 134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1522" h="1343389">
                  <a:moveTo>
                    <a:pt x="45722" y="1343389"/>
                  </a:moveTo>
                  <a:cubicBezTo>
                    <a:pt x="10670" y="1327768"/>
                    <a:pt x="-188" y="1299765"/>
                    <a:pt x="2" y="1262808"/>
                  </a:cubicBezTo>
                  <a:cubicBezTo>
                    <a:pt x="860" y="1103454"/>
                    <a:pt x="-188" y="944006"/>
                    <a:pt x="574" y="784653"/>
                  </a:cubicBezTo>
                  <a:cubicBezTo>
                    <a:pt x="1145" y="666828"/>
                    <a:pt x="38864" y="601011"/>
                    <a:pt x="150212" y="521667"/>
                  </a:cubicBezTo>
                  <a:cubicBezTo>
                    <a:pt x="76774" y="437562"/>
                    <a:pt x="43913" y="341264"/>
                    <a:pt x="71345" y="229821"/>
                  </a:cubicBezTo>
                  <a:cubicBezTo>
                    <a:pt x="90109" y="153717"/>
                    <a:pt x="134019" y="94662"/>
                    <a:pt x="197932" y="50466"/>
                  </a:cubicBezTo>
                  <a:cubicBezTo>
                    <a:pt x="313661" y="-29544"/>
                    <a:pt x="477776" y="-12780"/>
                    <a:pt x="581408" y="89137"/>
                  </a:cubicBezTo>
                  <a:cubicBezTo>
                    <a:pt x="695899" y="201723"/>
                    <a:pt x="696565" y="347550"/>
                    <a:pt x="581980" y="523191"/>
                  </a:cubicBezTo>
                  <a:cubicBezTo>
                    <a:pt x="648369" y="562625"/>
                    <a:pt x="697137" y="617013"/>
                    <a:pt x="719330" y="692546"/>
                  </a:cubicBezTo>
                  <a:cubicBezTo>
                    <a:pt x="722950" y="704833"/>
                    <a:pt x="727427" y="716835"/>
                    <a:pt x="731522" y="728931"/>
                  </a:cubicBezTo>
                  <a:cubicBezTo>
                    <a:pt x="731522" y="933719"/>
                    <a:pt x="731522" y="1138602"/>
                    <a:pt x="731522" y="1343389"/>
                  </a:cubicBezTo>
                  <a:cubicBezTo>
                    <a:pt x="502922" y="1343389"/>
                    <a:pt x="274322" y="1343389"/>
                    <a:pt x="45722" y="1343389"/>
                  </a:cubicBezTo>
                  <a:close/>
                  <a:moveTo>
                    <a:pt x="122494" y="1218897"/>
                  </a:moveTo>
                  <a:cubicBezTo>
                    <a:pt x="288419" y="1218897"/>
                    <a:pt x="448249" y="1218897"/>
                    <a:pt x="609221" y="1218897"/>
                  </a:cubicBezTo>
                  <a:cubicBezTo>
                    <a:pt x="609221" y="1065069"/>
                    <a:pt x="611603" y="914002"/>
                    <a:pt x="608269" y="763031"/>
                  </a:cubicBezTo>
                  <a:cubicBezTo>
                    <a:pt x="606459" y="678449"/>
                    <a:pt x="541118" y="617489"/>
                    <a:pt x="455869" y="613488"/>
                  </a:cubicBezTo>
                  <a:cubicBezTo>
                    <a:pt x="402434" y="610917"/>
                    <a:pt x="348808" y="611774"/>
                    <a:pt x="295277" y="612441"/>
                  </a:cubicBezTo>
                  <a:cubicBezTo>
                    <a:pt x="186121" y="613774"/>
                    <a:pt x="123161" y="676830"/>
                    <a:pt x="122684" y="786272"/>
                  </a:cubicBezTo>
                  <a:cubicBezTo>
                    <a:pt x="122018" y="918384"/>
                    <a:pt x="122494" y="1050400"/>
                    <a:pt x="122494" y="1182512"/>
                  </a:cubicBezTo>
                  <a:cubicBezTo>
                    <a:pt x="122494" y="1194132"/>
                    <a:pt x="122494" y="1205753"/>
                    <a:pt x="122494" y="1218897"/>
                  </a:cubicBezTo>
                  <a:close/>
                  <a:moveTo>
                    <a:pt x="364619" y="486711"/>
                  </a:moveTo>
                  <a:cubicBezTo>
                    <a:pt x="465680" y="487187"/>
                    <a:pt x="546452" y="407748"/>
                    <a:pt x="547499" y="306688"/>
                  </a:cubicBezTo>
                  <a:cubicBezTo>
                    <a:pt x="548642" y="204771"/>
                    <a:pt x="466442" y="121522"/>
                    <a:pt x="365096" y="121998"/>
                  </a:cubicBezTo>
                  <a:cubicBezTo>
                    <a:pt x="266036" y="122475"/>
                    <a:pt x="182882" y="205723"/>
                    <a:pt x="182692" y="304497"/>
                  </a:cubicBezTo>
                  <a:cubicBezTo>
                    <a:pt x="182406" y="403748"/>
                    <a:pt x="264797" y="486234"/>
                    <a:pt x="364619" y="486711"/>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6" name="任意多边形: 形状 75">
              <a:extLst>
                <a:ext uri="{FF2B5EF4-FFF2-40B4-BE49-F238E27FC236}">
                  <a16:creationId xmlns:a16="http://schemas.microsoft.com/office/drawing/2014/main" id="{418F3479-512A-4465-817A-76CDF89B5C88}"/>
                </a:ext>
              </a:extLst>
            </p:cNvPr>
            <p:cNvSpPr/>
            <p:nvPr/>
          </p:nvSpPr>
          <p:spPr>
            <a:xfrm>
              <a:off x="9395002" y="9789874"/>
              <a:ext cx="733227" cy="1343780"/>
            </a:xfrm>
            <a:custGeom>
              <a:avLst/>
              <a:gdLst>
                <a:gd name="connsiteX0" fmla="*/ 44091 w 733227"/>
                <a:gd name="connsiteY0" fmla="*/ 1343685 h 1343780"/>
                <a:gd name="connsiteX1" fmla="*/ 847 w 733227"/>
                <a:gd name="connsiteY1" fmla="*/ 1256912 h 1343780"/>
                <a:gd name="connsiteX2" fmla="*/ 371 w 733227"/>
                <a:gd name="connsiteY2" fmla="*/ 839241 h 1343780"/>
                <a:gd name="connsiteX3" fmla="*/ 153914 w 733227"/>
                <a:gd name="connsiteY3" fmla="*/ 522725 h 1343780"/>
                <a:gd name="connsiteX4" fmla="*/ 67999 w 733227"/>
                <a:gd name="connsiteY4" fmla="*/ 252025 h 1343780"/>
                <a:gd name="connsiteX5" fmla="*/ 165249 w 733227"/>
                <a:gd name="connsiteY5" fmla="*/ 78003 h 1343780"/>
                <a:gd name="connsiteX6" fmla="*/ 565966 w 733227"/>
                <a:gd name="connsiteY6" fmla="*/ 75241 h 1343780"/>
                <a:gd name="connsiteX7" fmla="*/ 671027 w 733227"/>
                <a:gd name="connsiteY7" fmla="*/ 293744 h 1343780"/>
                <a:gd name="connsiteX8" fmla="*/ 581587 w 733227"/>
                <a:gd name="connsiteY8" fmla="*/ 521201 h 1343780"/>
                <a:gd name="connsiteX9" fmla="*/ 621211 w 733227"/>
                <a:gd name="connsiteY9" fmla="*/ 549300 h 1343780"/>
                <a:gd name="connsiteX10" fmla="*/ 732939 w 733227"/>
                <a:gd name="connsiteY10" fmla="*/ 785044 h 1343780"/>
                <a:gd name="connsiteX11" fmla="*/ 733225 w 733227"/>
                <a:gd name="connsiteY11" fmla="*/ 1263484 h 1343780"/>
                <a:gd name="connsiteX12" fmla="*/ 686933 w 733227"/>
                <a:gd name="connsiteY12" fmla="*/ 1343780 h 1343780"/>
                <a:gd name="connsiteX13" fmla="*/ 44091 w 733227"/>
                <a:gd name="connsiteY13" fmla="*/ 1343685 h 1343780"/>
                <a:gd name="connsiteX14" fmla="*/ 123720 w 733227"/>
                <a:gd name="connsiteY14" fmla="*/ 1219955 h 1343780"/>
                <a:gd name="connsiteX15" fmla="*/ 608352 w 733227"/>
                <a:gd name="connsiteY15" fmla="*/ 1219955 h 1343780"/>
                <a:gd name="connsiteX16" fmla="*/ 606923 w 733227"/>
                <a:gd name="connsiteY16" fmla="*/ 744181 h 1343780"/>
                <a:gd name="connsiteX17" fmla="*/ 470430 w 733227"/>
                <a:gd name="connsiteY17" fmla="*/ 615022 h 1343780"/>
                <a:gd name="connsiteX18" fmla="*/ 277834 w 733227"/>
                <a:gd name="connsiteY18" fmla="*/ 613784 h 1343780"/>
                <a:gd name="connsiteX19" fmla="*/ 124672 w 733227"/>
                <a:gd name="connsiteY19" fmla="*/ 766470 h 1343780"/>
                <a:gd name="connsiteX20" fmla="*/ 123720 w 733227"/>
                <a:gd name="connsiteY20" fmla="*/ 1219955 h 1343780"/>
                <a:gd name="connsiteX21" fmla="*/ 367084 w 733227"/>
                <a:gd name="connsiteY21" fmla="*/ 487006 h 1343780"/>
                <a:gd name="connsiteX22" fmla="*/ 550345 w 733227"/>
                <a:gd name="connsiteY22" fmla="*/ 306317 h 1343780"/>
                <a:gd name="connsiteX23" fmla="*/ 369655 w 733227"/>
                <a:gd name="connsiteY23" fmla="*/ 122294 h 1343780"/>
                <a:gd name="connsiteX24" fmla="*/ 185537 w 733227"/>
                <a:gd name="connsiteY24" fmla="*/ 305460 h 1343780"/>
                <a:gd name="connsiteX25" fmla="*/ 367084 w 733227"/>
                <a:gd name="connsiteY25" fmla="*/ 487006 h 134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3227" h="1343780">
                  <a:moveTo>
                    <a:pt x="44091" y="1343685"/>
                  </a:moveTo>
                  <a:cubicBezTo>
                    <a:pt x="10849" y="1324159"/>
                    <a:pt x="466" y="1294917"/>
                    <a:pt x="847" y="1256912"/>
                  </a:cubicBezTo>
                  <a:cubicBezTo>
                    <a:pt x="2276" y="1117657"/>
                    <a:pt x="4848" y="978306"/>
                    <a:pt x="371" y="839241"/>
                  </a:cubicBezTo>
                  <a:cubicBezTo>
                    <a:pt x="-3915" y="706272"/>
                    <a:pt x="27803" y="594258"/>
                    <a:pt x="153914" y="522725"/>
                  </a:cubicBezTo>
                  <a:cubicBezTo>
                    <a:pt x="81715" y="444239"/>
                    <a:pt x="51235" y="354514"/>
                    <a:pt x="67999" y="252025"/>
                  </a:cubicBezTo>
                  <a:cubicBezTo>
                    <a:pt x="79333" y="183159"/>
                    <a:pt x="111718" y="123532"/>
                    <a:pt x="165249" y="78003"/>
                  </a:cubicBezTo>
                  <a:cubicBezTo>
                    <a:pt x="286788" y="-25248"/>
                    <a:pt x="448237" y="-25820"/>
                    <a:pt x="565966" y="75241"/>
                  </a:cubicBezTo>
                  <a:cubicBezTo>
                    <a:pt x="632927" y="132676"/>
                    <a:pt x="667217" y="206686"/>
                    <a:pt x="671027" y="293744"/>
                  </a:cubicBezTo>
                  <a:cubicBezTo>
                    <a:pt x="674741" y="380803"/>
                    <a:pt x="642356" y="455955"/>
                    <a:pt x="581587" y="521201"/>
                  </a:cubicBezTo>
                  <a:cubicBezTo>
                    <a:pt x="596636" y="531869"/>
                    <a:pt x="609304" y="540061"/>
                    <a:pt x="621211" y="549300"/>
                  </a:cubicBezTo>
                  <a:cubicBezTo>
                    <a:pt x="698363" y="608926"/>
                    <a:pt x="733034" y="688651"/>
                    <a:pt x="732939" y="785044"/>
                  </a:cubicBezTo>
                  <a:cubicBezTo>
                    <a:pt x="732844" y="944492"/>
                    <a:pt x="732463" y="1104036"/>
                    <a:pt x="733225" y="1263484"/>
                  </a:cubicBezTo>
                  <a:cubicBezTo>
                    <a:pt x="733415" y="1300346"/>
                    <a:pt x="722461" y="1328636"/>
                    <a:pt x="686933" y="1343780"/>
                  </a:cubicBezTo>
                  <a:cubicBezTo>
                    <a:pt x="472716" y="1343685"/>
                    <a:pt x="258403" y="1343685"/>
                    <a:pt x="44091" y="1343685"/>
                  </a:cubicBezTo>
                  <a:close/>
                  <a:moveTo>
                    <a:pt x="123720" y="1219955"/>
                  </a:moveTo>
                  <a:cubicBezTo>
                    <a:pt x="287264" y="1219955"/>
                    <a:pt x="447284" y="1219955"/>
                    <a:pt x="608352" y="1219955"/>
                  </a:cubicBezTo>
                  <a:cubicBezTo>
                    <a:pt x="608352" y="1060031"/>
                    <a:pt x="611400" y="902011"/>
                    <a:pt x="606923" y="744181"/>
                  </a:cubicBezTo>
                  <a:cubicBezTo>
                    <a:pt x="605018" y="676554"/>
                    <a:pt x="539201" y="619023"/>
                    <a:pt x="470430" y="615022"/>
                  </a:cubicBezTo>
                  <a:cubicBezTo>
                    <a:pt x="406422" y="611403"/>
                    <a:pt x="341938" y="611213"/>
                    <a:pt x="277834" y="613784"/>
                  </a:cubicBezTo>
                  <a:cubicBezTo>
                    <a:pt x="191062" y="617213"/>
                    <a:pt x="126482" y="679221"/>
                    <a:pt x="124672" y="766470"/>
                  </a:cubicBezTo>
                  <a:cubicBezTo>
                    <a:pt x="121434" y="916298"/>
                    <a:pt x="123720" y="1066222"/>
                    <a:pt x="123720" y="1219955"/>
                  </a:cubicBezTo>
                  <a:close/>
                  <a:moveTo>
                    <a:pt x="367084" y="487006"/>
                  </a:moveTo>
                  <a:cubicBezTo>
                    <a:pt x="467191" y="487197"/>
                    <a:pt x="549392" y="406234"/>
                    <a:pt x="550345" y="306317"/>
                  </a:cubicBezTo>
                  <a:cubicBezTo>
                    <a:pt x="551393" y="207638"/>
                    <a:pt x="468906" y="123628"/>
                    <a:pt x="369655" y="122294"/>
                  </a:cubicBezTo>
                  <a:cubicBezTo>
                    <a:pt x="268786" y="120961"/>
                    <a:pt x="185251" y="204019"/>
                    <a:pt x="185537" y="305460"/>
                  </a:cubicBezTo>
                  <a:cubicBezTo>
                    <a:pt x="185823" y="406425"/>
                    <a:pt x="266119" y="486721"/>
                    <a:pt x="367084" y="487006"/>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7" name="任意多边形: 形状 76">
              <a:extLst>
                <a:ext uri="{FF2B5EF4-FFF2-40B4-BE49-F238E27FC236}">
                  <a16:creationId xmlns:a16="http://schemas.microsoft.com/office/drawing/2014/main" id="{26168069-EAB1-4627-8D34-50F1F3599CB6}"/>
                </a:ext>
              </a:extLst>
            </p:cNvPr>
            <p:cNvSpPr/>
            <p:nvPr/>
          </p:nvSpPr>
          <p:spPr>
            <a:xfrm>
              <a:off x="9640928" y="8149567"/>
              <a:ext cx="1217199" cy="115823"/>
            </a:xfrm>
            <a:custGeom>
              <a:avLst/>
              <a:gdLst>
                <a:gd name="connsiteX0" fmla="*/ 0 w 1217199"/>
                <a:gd name="connsiteY0" fmla="*/ 115824 h 115823"/>
                <a:gd name="connsiteX1" fmla="*/ 0 w 1217199"/>
                <a:gd name="connsiteY1" fmla="*/ 0 h 115823"/>
                <a:gd name="connsiteX2" fmla="*/ 1217200 w 1217199"/>
                <a:gd name="connsiteY2" fmla="*/ 0 h 115823"/>
                <a:gd name="connsiteX3" fmla="*/ 1217200 w 1217199"/>
                <a:gd name="connsiteY3" fmla="*/ 115824 h 115823"/>
                <a:gd name="connsiteX4" fmla="*/ 0 w 1217199"/>
                <a:gd name="connsiteY4" fmla="*/ 115824 h 115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199" h="115823">
                  <a:moveTo>
                    <a:pt x="0" y="115824"/>
                  </a:moveTo>
                  <a:cubicBezTo>
                    <a:pt x="0" y="76295"/>
                    <a:pt x="0" y="39624"/>
                    <a:pt x="0" y="0"/>
                  </a:cubicBezTo>
                  <a:cubicBezTo>
                    <a:pt x="405670" y="0"/>
                    <a:pt x="810292" y="0"/>
                    <a:pt x="1217200" y="0"/>
                  </a:cubicBezTo>
                  <a:cubicBezTo>
                    <a:pt x="1217200" y="37719"/>
                    <a:pt x="1217200" y="75343"/>
                    <a:pt x="1217200" y="115824"/>
                  </a:cubicBezTo>
                  <a:cubicBezTo>
                    <a:pt x="812863" y="115824"/>
                    <a:pt x="408146" y="115824"/>
                    <a:pt x="0" y="11582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8" name="任意多边形: 形状 77">
              <a:extLst>
                <a:ext uri="{FF2B5EF4-FFF2-40B4-BE49-F238E27FC236}">
                  <a16:creationId xmlns:a16="http://schemas.microsoft.com/office/drawing/2014/main" id="{BE0D6030-0AAF-4B7E-A025-8B382499E6BC}"/>
                </a:ext>
              </a:extLst>
            </p:cNvPr>
            <p:cNvSpPr/>
            <p:nvPr/>
          </p:nvSpPr>
          <p:spPr>
            <a:xfrm>
              <a:off x="9398135" y="8513612"/>
              <a:ext cx="1215675" cy="117824"/>
            </a:xfrm>
            <a:custGeom>
              <a:avLst/>
              <a:gdLst>
                <a:gd name="connsiteX0" fmla="*/ 0 w 1215675"/>
                <a:gd name="connsiteY0" fmla="*/ 117824 h 117824"/>
                <a:gd name="connsiteX1" fmla="*/ 0 w 1215675"/>
                <a:gd name="connsiteY1" fmla="*/ 0 h 117824"/>
                <a:gd name="connsiteX2" fmla="*/ 1215676 w 1215675"/>
                <a:gd name="connsiteY2" fmla="*/ 0 h 117824"/>
                <a:gd name="connsiteX3" fmla="*/ 1215676 w 1215675"/>
                <a:gd name="connsiteY3" fmla="*/ 117824 h 117824"/>
                <a:gd name="connsiteX4" fmla="*/ 0 w 1215675"/>
                <a:gd name="connsiteY4" fmla="*/ 117824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75" h="117824">
                  <a:moveTo>
                    <a:pt x="0" y="117824"/>
                  </a:moveTo>
                  <a:cubicBezTo>
                    <a:pt x="0" y="77057"/>
                    <a:pt x="0" y="39529"/>
                    <a:pt x="0" y="0"/>
                  </a:cubicBezTo>
                  <a:cubicBezTo>
                    <a:pt x="405479" y="0"/>
                    <a:pt x="809339" y="0"/>
                    <a:pt x="1215676" y="0"/>
                  </a:cubicBezTo>
                  <a:cubicBezTo>
                    <a:pt x="1215676" y="38957"/>
                    <a:pt x="1215676" y="77343"/>
                    <a:pt x="1215676" y="117824"/>
                  </a:cubicBezTo>
                  <a:cubicBezTo>
                    <a:pt x="810577" y="117824"/>
                    <a:pt x="406813" y="117824"/>
                    <a:pt x="0" y="11782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9" name="任意多边形: 形状 78">
              <a:extLst>
                <a:ext uri="{FF2B5EF4-FFF2-40B4-BE49-F238E27FC236}">
                  <a16:creationId xmlns:a16="http://schemas.microsoft.com/office/drawing/2014/main" id="{6F956275-D5AB-4BDB-ADF8-A490B9CF16EA}"/>
                </a:ext>
              </a:extLst>
            </p:cNvPr>
            <p:cNvSpPr/>
            <p:nvPr/>
          </p:nvSpPr>
          <p:spPr>
            <a:xfrm>
              <a:off x="9460905" y="7784092"/>
              <a:ext cx="1213389" cy="116681"/>
            </a:xfrm>
            <a:custGeom>
              <a:avLst/>
              <a:gdLst>
                <a:gd name="connsiteX0" fmla="*/ 1213390 w 1213389"/>
                <a:gd name="connsiteY0" fmla="*/ 0 h 116681"/>
                <a:gd name="connsiteX1" fmla="*/ 1213390 w 1213389"/>
                <a:gd name="connsiteY1" fmla="*/ 116681 h 116681"/>
                <a:gd name="connsiteX2" fmla="*/ 0 w 1213389"/>
                <a:gd name="connsiteY2" fmla="*/ 116681 h 116681"/>
                <a:gd name="connsiteX3" fmla="*/ 0 w 1213389"/>
                <a:gd name="connsiteY3" fmla="*/ 0 h 116681"/>
                <a:gd name="connsiteX4" fmla="*/ 1213390 w 1213389"/>
                <a:gd name="connsiteY4" fmla="*/ 0 h 116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89" h="116681">
                  <a:moveTo>
                    <a:pt x="1213390" y="0"/>
                  </a:moveTo>
                  <a:cubicBezTo>
                    <a:pt x="1213390" y="39529"/>
                    <a:pt x="1213390" y="77057"/>
                    <a:pt x="1213390" y="116681"/>
                  </a:cubicBezTo>
                  <a:cubicBezTo>
                    <a:pt x="808577" y="116681"/>
                    <a:pt x="405670" y="116681"/>
                    <a:pt x="0" y="116681"/>
                  </a:cubicBezTo>
                  <a:cubicBezTo>
                    <a:pt x="0" y="78200"/>
                    <a:pt x="0" y="40767"/>
                    <a:pt x="0" y="0"/>
                  </a:cubicBezTo>
                  <a:cubicBezTo>
                    <a:pt x="402717" y="0"/>
                    <a:pt x="806482" y="0"/>
                    <a:pt x="1213390" y="0"/>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grpSp>
      <p:sp>
        <p:nvSpPr>
          <p:cNvPr id="38" name="矩形: 圆角 37">
            <a:extLst>
              <a:ext uri="{FF2B5EF4-FFF2-40B4-BE49-F238E27FC236}">
                <a16:creationId xmlns:a16="http://schemas.microsoft.com/office/drawing/2014/main" id="{4F3A6BF1-FF86-423F-A367-A1C2EE7E495F}"/>
              </a:ext>
            </a:extLst>
          </p:cNvPr>
          <p:cNvSpPr/>
          <p:nvPr/>
        </p:nvSpPr>
        <p:spPr>
          <a:xfrm>
            <a:off x="2855865" y="3772553"/>
            <a:ext cx="533973" cy="533975"/>
          </a:xfrm>
          <a:prstGeom prst="roundRect">
            <a:avLst/>
          </a:prstGeom>
          <a:noFill/>
          <a:ln>
            <a:gradFill>
              <a:gsLst>
                <a:gs pos="0">
                  <a:schemeClr val="accent1"/>
                </a:gs>
                <a:gs pos="100000">
                  <a:schemeClr val="accent1">
                    <a:lumMod val="75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ea typeface="Microsoft YaHei" panose="020B0503020204020204" pitchFamily="34" charset="-122"/>
              <a:cs typeface="+mn-ea"/>
              <a:sym typeface="+mn-lt"/>
            </a:endParaRPr>
          </a:p>
        </p:txBody>
      </p:sp>
      <p:sp>
        <p:nvSpPr>
          <p:cNvPr id="39" name="文本框 38">
            <a:extLst>
              <a:ext uri="{FF2B5EF4-FFF2-40B4-BE49-F238E27FC236}">
                <a16:creationId xmlns:a16="http://schemas.microsoft.com/office/drawing/2014/main" id="{F927B1BD-0F79-4922-9AAC-FF5173C63F50}"/>
              </a:ext>
            </a:extLst>
          </p:cNvPr>
          <p:cNvSpPr txBox="1"/>
          <p:nvPr/>
        </p:nvSpPr>
        <p:spPr>
          <a:xfrm>
            <a:off x="1158672" y="4115505"/>
            <a:ext cx="849913" cy="369332"/>
          </a:xfrm>
          <a:prstGeom prst="rect">
            <a:avLst/>
          </a:prstGeom>
          <a:noFill/>
        </p:spPr>
        <p:txBody>
          <a:bodyPr wrap="none" rtlCol="0">
            <a:noAutofit/>
          </a:bodyPr>
          <a:lstStyle>
            <a:defPPr>
              <a:defRPr lang="zh-CN"/>
            </a:defPPr>
            <a:lvl1pPr>
              <a:defRPr sz="2100" b="1">
                <a:solidFill>
                  <a:srgbClr val="2B6CAD"/>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800" b="0" dirty="0">
                <a:gradFill>
                  <a:gsLst>
                    <a:gs pos="100000">
                      <a:schemeClr val="accent1">
                        <a:lumMod val="75000"/>
                      </a:schemeClr>
                    </a:gs>
                    <a:gs pos="0">
                      <a:schemeClr val="accent1"/>
                    </a:gs>
                  </a:gsLst>
                  <a:lin ang="2700000" scaled="1"/>
                </a:gradFill>
                <a:latin typeface="+mn-lt"/>
                <a:ea typeface="Microsoft YaHei" panose="020B0503020204020204" pitchFamily="34" charset="-122"/>
                <a:cs typeface="+mn-ea"/>
                <a:sym typeface="+mn-lt"/>
              </a:rPr>
              <a:t>78.0%</a:t>
            </a:r>
            <a:endParaRPr kumimoji="0" lang="zh-CN" altLang="en-US" sz="2000" b="1" i="0" u="none" strike="noStrike" kern="1200" cap="none" spc="0" normalizeH="0" baseline="0" noProof="0" dirty="0">
              <a:ln>
                <a:noFill/>
              </a:ln>
              <a:gradFill>
                <a:gsLst>
                  <a:gs pos="100000">
                    <a:schemeClr val="accent1">
                      <a:lumMod val="75000"/>
                    </a:schemeClr>
                  </a:gs>
                  <a:gs pos="0">
                    <a:schemeClr val="accent1"/>
                  </a:gs>
                </a:gsLst>
                <a:lin ang="2700000" scaled="1"/>
              </a:gradFill>
              <a:effectLst/>
              <a:uLnTx/>
              <a:uFillTx/>
              <a:latin typeface="+mn-lt"/>
              <a:ea typeface="Microsoft YaHei" panose="020B0503020204020204" pitchFamily="34" charset="-122"/>
              <a:cs typeface="+mn-ea"/>
              <a:sym typeface="+mn-lt"/>
            </a:endParaRPr>
          </a:p>
        </p:txBody>
      </p:sp>
      <p:sp>
        <p:nvSpPr>
          <p:cNvPr id="40" name="文本框 39">
            <a:extLst>
              <a:ext uri="{FF2B5EF4-FFF2-40B4-BE49-F238E27FC236}">
                <a16:creationId xmlns:a16="http://schemas.microsoft.com/office/drawing/2014/main" id="{CE607E3A-7879-4527-8841-84A558F9E689}"/>
              </a:ext>
            </a:extLst>
          </p:cNvPr>
          <p:cNvSpPr txBox="1"/>
          <p:nvPr/>
        </p:nvSpPr>
        <p:spPr>
          <a:xfrm>
            <a:off x="1158672" y="3681413"/>
            <a:ext cx="1777098" cy="323165"/>
          </a:xfrm>
          <a:prstGeom prst="rect">
            <a:avLst/>
          </a:prstGeom>
          <a:noFill/>
        </p:spPr>
        <p:txBody>
          <a:bodyPr wrap="square">
            <a:noAutofit/>
          </a:bodyPr>
          <a:lstStyle/>
          <a:p>
            <a:r>
              <a:rPr lang="zh-CN" altLang="en-US" sz="1500" dirty="0">
                <a:solidFill>
                  <a:schemeClr val="tx1">
                    <a:lumMod val="75000"/>
                    <a:lumOff val="25000"/>
                  </a:schemeClr>
                </a:solidFill>
                <a:ea typeface="Microsoft YaHei" panose="020B0503020204020204" pitchFamily="34" charset="-122"/>
                <a:cs typeface="+mn-ea"/>
                <a:sym typeface="+mn-lt"/>
              </a:rPr>
              <a:t>中青年群体为主流</a:t>
            </a:r>
          </a:p>
        </p:txBody>
      </p:sp>
      <p:sp>
        <p:nvSpPr>
          <p:cNvPr id="41" name="文本框 40">
            <a:extLst>
              <a:ext uri="{FF2B5EF4-FFF2-40B4-BE49-F238E27FC236}">
                <a16:creationId xmlns:a16="http://schemas.microsoft.com/office/drawing/2014/main" id="{67AEEE76-EBF1-48D5-9D8D-6CC7A1635C76}"/>
              </a:ext>
            </a:extLst>
          </p:cNvPr>
          <p:cNvSpPr txBox="1"/>
          <p:nvPr/>
        </p:nvSpPr>
        <p:spPr>
          <a:xfrm>
            <a:off x="1158672" y="3959594"/>
            <a:ext cx="1481991" cy="215444"/>
          </a:xfrm>
          <a:prstGeom prst="rect">
            <a:avLst/>
          </a:prstGeom>
          <a:noFill/>
        </p:spPr>
        <p:txBody>
          <a:bodyPr wrap="square">
            <a:noAutofit/>
          </a:bodyPr>
          <a:lstStyle/>
          <a:p>
            <a:r>
              <a:rPr lang="en-US" altLang="zh-CN" sz="800" dirty="0">
                <a:solidFill>
                  <a:schemeClr val="tx1">
                    <a:lumMod val="75000"/>
                    <a:lumOff val="25000"/>
                  </a:schemeClr>
                </a:solidFill>
                <a:ea typeface="Microsoft YaHei" panose="020B0503020204020204" pitchFamily="34" charset="-122"/>
                <a:cs typeface="+mn-ea"/>
                <a:sym typeface="+mn-lt"/>
              </a:rPr>
              <a:t>26-40</a:t>
            </a:r>
            <a:r>
              <a:rPr lang="zh-CN" altLang="en-US" sz="800" dirty="0">
                <a:solidFill>
                  <a:schemeClr val="tx1">
                    <a:lumMod val="75000"/>
                    <a:lumOff val="25000"/>
                  </a:schemeClr>
                </a:solidFill>
                <a:ea typeface="Microsoft YaHei" panose="020B0503020204020204" pitchFamily="34" charset="-122"/>
                <a:cs typeface="+mn-ea"/>
                <a:sym typeface="+mn-lt"/>
              </a:rPr>
              <a:t>岁人群占比</a:t>
            </a:r>
          </a:p>
        </p:txBody>
      </p:sp>
      <p:sp>
        <p:nvSpPr>
          <p:cNvPr id="42" name="文本框 41">
            <a:extLst>
              <a:ext uri="{FF2B5EF4-FFF2-40B4-BE49-F238E27FC236}">
                <a16:creationId xmlns:a16="http://schemas.microsoft.com/office/drawing/2014/main" id="{DCDD5784-EE9D-4EA6-B9D9-F9CA99254C58}"/>
              </a:ext>
            </a:extLst>
          </p:cNvPr>
          <p:cNvSpPr txBox="1"/>
          <p:nvPr/>
        </p:nvSpPr>
        <p:spPr>
          <a:xfrm>
            <a:off x="1158672" y="5396921"/>
            <a:ext cx="646331" cy="369332"/>
          </a:xfrm>
          <a:prstGeom prst="rect">
            <a:avLst/>
          </a:prstGeom>
          <a:noFill/>
        </p:spPr>
        <p:txBody>
          <a:bodyPr wrap="none" rtlCol="0">
            <a:noAutofit/>
          </a:bodyPr>
          <a:lstStyle>
            <a:defPPr>
              <a:defRPr lang="zh-CN"/>
            </a:defPPr>
            <a:lvl1pPr>
              <a:defRPr sz="2100" b="1">
                <a:solidFill>
                  <a:srgbClr val="2B6CAD"/>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b="0" dirty="0">
                <a:gradFill>
                  <a:gsLst>
                    <a:gs pos="100000">
                      <a:schemeClr val="accent1">
                        <a:lumMod val="75000"/>
                      </a:schemeClr>
                    </a:gs>
                    <a:gs pos="0">
                      <a:schemeClr val="accent1"/>
                    </a:gs>
                  </a:gsLst>
                  <a:lin ang="2700000" scaled="1"/>
                </a:gradFill>
                <a:latin typeface="+mn-lt"/>
                <a:ea typeface="Microsoft YaHei" panose="020B0503020204020204" pitchFamily="34" charset="-122"/>
                <a:cs typeface="+mn-ea"/>
                <a:sym typeface="+mn-lt"/>
              </a:rPr>
              <a:t>六成</a:t>
            </a:r>
            <a:endParaRPr kumimoji="0" lang="zh-CN" altLang="en-US" sz="2000" b="1" i="0" u="none" strike="noStrike" kern="1200" cap="none" spc="0" normalizeH="0" baseline="0" noProof="0" dirty="0">
              <a:ln>
                <a:noFill/>
              </a:ln>
              <a:gradFill>
                <a:gsLst>
                  <a:gs pos="100000">
                    <a:schemeClr val="accent1">
                      <a:lumMod val="75000"/>
                    </a:schemeClr>
                  </a:gs>
                  <a:gs pos="0">
                    <a:schemeClr val="accent1"/>
                  </a:gs>
                </a:gsLst>
                <a:lin ang="2700000" scaled="1"/>
              </a:gradFill>
              <a:effectLst/>
              <a:uLnTx/>
              <a:uFillTx/>
              <a:latin typeface="+mn-lt"/>
              <a:ea typeface="Microsoft YaHei" panose="020B0503020204020204" pitchFamily="34" charset="-122"/>
              <a:cs typeface="+mn-ea"/>
              <a:sym typeface="+mn-lt"/>
            </a:endParaRPr>
          </a:p>
        </p:txBody>
      </p:sp>
      <p:sp>
        <p:nvSpPr>
          <p:cNvPr id="43" name="文本框 42">
            <a:extLst>
              <a:ext uri="{FF2B5EF4-FFF2-40B4-BE49-F238E27FC236}">
                <a16:creationId xmlns:a16="http://schemas.microsoft.com/office/drawing/2014/main" id="{F43E6EF7-B3E5-4604-A856-C617F8C23F5D}"/>
              </a:ext>
            </a:extLst>
          </p:cNvPr>
          <p:cNvSpPr txBox="1"/>
          <p:nvPr/>
        </p:nvSpPr>
        <p:spPr>
          <a:xfrm>
            <a:off x="1158672" y="4962829"/>
            <a:ext cx="1816591" cy="323165"/>
          </a:xfrm>
          <a:prstGeom prst="rect">
            <a:avLst/>
          </a:prstGeom>
          <a:noFill/>
        </p:spPr>
        <p:txBody>
          <a:bodyPr wrap="square">
            <a:noAutofit/>
          </a:bodyPr>
          <a:lstStyle/>
          <a:p>
            <a:r>
              <a:rPr lang="zh-CN" altLang="en-US" sz="1500" dirty="0">
                <a:solidFill>
                  <a:schemeClr val="tx1">
                    <a:lumMod val="75000"/>
                    <a:lumOff val="25000"/>
                  </a:schemeClr>
                </a:solidFill>
                <a:ea typeface="Microsoft YaHei" panose="020B0503020204020204" pitchFamily="34" charset="-122"/>
                <a:cs typeface="+mn-ea"/>
                <a:sym typeface="+mn-lt"/>
              </a:rPr>
              <a:t>一、二线城市为主</a:t>
            </a:r>
          </a:p>
        </p:txBody>
      </p:sp>
      <p:sp>
        <p:nvSpPr>
          <p:cNvPr id="44" name="文本框 43">
            <a:extLst>
              <a:ext uri="{FF2B5EF4-FFF2-40B4-BE49-F238E27FC236}">
                <a16:creationId xmlns:a16="http://schemas.microsoft.com/office/drawing/2014/main" id="{D7318FAA-FFAD-468F-A16A-93DDD73B640B}"/>
              </a:ext>
            </a:extLst>
          </p:cNvPr>
          <p:cNvSpPr txBox="1"/>
          <p:nvPr/>
        </p:nvSpPr>
        <p:spPr>
          <a:xfrm>
            <a:off x="1158672" y="5241010"/>
            <a:ext cx="1773057" cy="215444"/>
          </a:xfrm>
          <a:prstGeom prst="rect">
            <a:avLst/>
          </a:prstGeom>
          <a:noFill/>
        </p:spPr>
        <p:txBody>
          <a:bodyPr wrap="square">
            <a:noAutofit/>
          </a:bodyPr>
          <a:lstStyle/>
          <a:p>
            <a:r>
              <a:rPr lang="zh-CN" altLang="en-US" sz="800" dirty="0">
                <a:solidFill>
                  <a:schemeClr val="tx1">
                    <a:lumMod val="75000"/>
                    <a:lumOff val="25000"/>
                  </a:schemeClr>
                </a:solidFill>
                <a:ea typeface="Microsoft YaHei" panose="020B0503020204020204" pitchFamily="34" charset="-122"/>
                <a:cs typeface="+mn-ea"/>
                <a:sym typeface="+mn-lt"/>
              </a:rPr>
              <a:t>居住地在一二线城市家居用户</a:t>
            </a:r>
          </a:p>
        </p:txBody>
      </p:sp>
      <p:sp>
        <p:nvSpPr>
          <p:cNvPr id="45" name="文本框 44">
            <a:extLst>
              <a:ext uri="{FF2B5EF4-FFF2-40B4-BE49-F238E27FC236}">
                <a16:creationId xmlns:a16="http://schemas.microsoft.com/office/drawing/2014/main" id="{E91DF815-7622-4ED4-9077-5F1275D13059}"/>
              </a:ext>
            </a:extLst>
          </p:cNvPr>
          <p:cNvSpPr txBox="1"/>
          <p:nvPr/>
        </p:nvSpPr>
        <p:spPr>
          <a:xfrm>
            <a:off x="3466870" y="4115505"/>
            <a:ext cx="659155" cy="369332"/>
          </a:xfrm>
          <a:prstGeom prst="rect">
            <a:avLst/>
          </a:prstGeom>
          <a:noFill/>
        </p:spPr>
        <p:txBody>
          <a:bodyPr wrap="none" rtlCol="0">
            <a:noAutofit/>
          </a:bodyPr>
          <a:lstStyle>
            <a:defPPr>
              <a:defRPr lang="zh-CN"/>
            </a:defPPr>
            <a:lvl1pPr>
              <a:defRPr sz="2100" b="1">
                <a:solidFill>
                  <a:srgbClr val="2B6CAD"/>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800" b="0" dirty="0">
                <a:gradFill>
                  <a:gsLst>
                    <a:gs pos="100000">
                      <a:schemeClr val="accent1">
                        <a:lumMod val="75000"/>
                      </a:schemeClr>
                    </a:gs>
                    <a:gs pos="0">
                      <a:schemeClr val="accent1"/>
                    </a:gs>
                  </a:gsLst>
                  <a:lin ang="2700000" scaled="1"/>
                </a:gradFill>
                <a:latin typeface="+mn-lt"/>
                <a:ea typeface="Microsoft YaHei" panose="020B0503020204020204" pitchFamily="34" charset="-122"/>
                <a:cs typeface="+mn-ea"/>
                <a:sym typeface="+mn-lt"/>
              </a:rPr>
              <a:t>60%</a:t>
            </a:r>
            <a:endParaRPr kumimoji="0" lang="zh-CN" altLang="en-US" sz="2000" b="1" i="0" u="none" strike="noStrike" kern="1200" cap="none" spc="0" normalizeH="0" baseline="0" noProof="0" dirty="0">
              <a:ln>
                <a:noFill/>
              </a:ln>
              <a:gradFill>
                <a:gsLst>
                  <a:gs pos="100000">
                    <a:schemeClr val="accent1">
                      <a:lumMod val="75000"/>
                    </a:schemeClr>
                  </a:gs>
                  <a:gs pos="0">
                    <a:schemeClr val="accent1"/>
                  </a:gs>
                </a:gsLst>
                <a:lin ang="2700000" scaled="1"/>
              </a:gradFill>
              <a:effectLst/>
              <a:uLnTx/>
              <a:uFillTx/>
              <a:latin typeface="+mn-lt"/>
              <a:ea typeface="Microsoft YaHei" panose="020B0503020204020204" pitchFamily="34" charset="-122"/>
              <a:cs typeface="+mn-ea"/>
              <a:sym typeface="+mn-lt"/>
            </a:endParaRPr>
          </a:p>
        </p:txBody>
      </p:sp>
      <p:sp>
        <p:nvSpPr>
          <p:cNvPr id="46" name="文本框 45">
            <a:extLst>
              <a:ext uri="{FF2B5EF4-FFF2-40B4-BE49-F238E27FC236}">
                <a16:creationId xmlns:a16="http://schemas.microsoft.com/office/drawing/2014/main" id="{77E0D8B2-8F36-4F6E-98C8-4984B51BB83B}"/>
              </a:ext>
            </a:extLst>
          </p:cNvPr>
          <p:cNvSpPr txBox="1"/>
          <p:nvPr/>
        </p:nvSpPr>
        <p:spPr>
          <a:xfrm>
            <a:off x="3466871" y="3681413"/>
            <a:ext cx="1330313" cy="323165"/>
          </a:xfrm>
          <a:prstGeom prst="rect">
            <a:avLst/>
          </a:prstGeom>
          <a:noFill/>
        </p:spPr>
        <p:txBody>
          <a:bodyPr wrap="square">
            <a:noAutofit/>
          </a:bodyPr>
          <a:lstStyle/>
          <a:p>
            <a:r>
              <a:rPr lang="zh-CN" altLang="en-US" sz="1500" dirty="0">
                <a:solidFill>
                  <a:schemeClr val="tx1">
                    <a:lumMod val="75000"/>
                    <a:lumOff val="25000"/>
                  </a:schemeClr>
                </a:solidFill>
                <a:ea typeface="Microsoft YaHei" panose="020B0503020204020204" pitchFamily="34" charset="-122"/>
                <a:cs typeface="+mn-ea"/>
                <a:sym typeface="+mn-lt"/>
              </a:rPr>
              <a:t>东部沿海地区</a:t>
            </a:r>
          </a:p>
        </p:txBody>
      </p:sp>
      <p:sp>
        <p:nvSpPr>
          <p:cNvPr id="47" name="文本框 46">
            <a:extLst>
              <a:ext uri="{FF2B5EF4-FFF2-40B4-BE49-F238E27FC236}">
                <a16:creationId xmlns:a16="http://schemas.microsoft.com/office/drawing/2014/main" id="{E0262C6C-2CE1-438E-B923-6285C3754A34}"/>
              </a:ext>
            </a:extLst>
          </p:cNvPr>
          <p:cNvSpPr txBox="1"/>
          <p:nvPr/>
        </p:nvSpPr>
        <p:spPr>
          <a:xfrm>
            <a:off x="3466871" y="3959594"/>
            <a:ext cx="1330313" cy="215444"/>
          </a:xfrm>
          <a:prstGeom prst="rect">
            <a:avLst/>
          </a:prstGeom>
          <a:noFill/>
        </p:spPr>
        <p:txBody>
          <a:bodyPr wrap="square">
            <a:noAutofit/>
          </a:bodyPr>
          <a:lstStyle/>
          <a:p>
            <a:r>
              <a:rPr lang="zh-CN" altLang="en-US" sz="800" dirty="0">
                <a:solidFill>
                  <a:schemeClr val="tx1">
                    <a:lumMod val="75000"/>
                    <a:lumOff val="25000"/>
                  </a:schemeClr>
                </a:solidFill>
                <a:ea typeface="Microsoft YaHei" panose="020B0503020204020204" pitchFamily="34" charset="-122"/>
                <a:cs typeface="+mn-ea"/>
                <a:sym typeface="+mn-lt"/>
              </a:rPr>
              <a:t>华南、华东地区家居用户</a:t>
            </a:r>
          </a:p>
        </p:txBody>
      </p:sp>
      <p:sp>
        <p:nvSpPr>
          <p:cNvPr id="48" name="文本框 47">
            <a:extLst>
              <a:ext uri="{FF2B5EF4-FFF2-40B4-BE49-F238E27FC236}">
                <a16:creationId xmlns:a16="http://schemas.microsoft.com/office/drawing/2014/main" id="{7BDBF3D6-3295-4D70-B606-4C99E4550C2A}"/>
              </a:ext>
            </a:extLst>
          </p:cNvPr>
          <p:cNvSpPr txBox="1"/>
          <p:nvPr/>
        </p:nvSpPr>
        <p:spPr>
          <a:xfrm>
            <a:off x="3466870" y="2834089"/>
            <a:ext cx="849913" cy="369332"/>
          </a:xfrm>
          <a:prstGeom prst="rect">
            <a:avLst/>
          </a:prstGeom>
          <a:noFill/>
        </p:spPr>
        <p:txBody>
          <a:bodyPr wrap="none" rtlCol="0">
            <a:noAutofit/>
          </a:bodyPr>
          <a:lstStyle>
            <a:defPPr>
              <a:defRPr lang="zh-CN"/>
            </a:defPPr>
            <a:lvl1pPr>
              <a:defRPr sz="2100" b="1">
                <a:solidFill>
                  <a:srgbClr val="2B6CAD"/>
                </a:solidFill>
                <a:latin typeface="微软雅黑" panose="020B0503020204020204" pitchFamily="34" charset="-122"/>
                <a:ea typeface="微软雅黑" panose="020B0503020204020204" pitchFamily="34"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1800" b="0" dirty="0">
                <a:gradFill>
                  <a:gsLst>
                    <a:gs pos="100000">
                      <a:schemeClr val="accent1">
                        <a:lumMod val="75000"/>
                      </a:schemeClr>
                    </a:gs>
                    <a:gs pos="0">
                      <a:schemeClr val="accent1"/>
                    </a:gs>
                  </a:gsLst>
                  <a:lin ang="2700000" scaled="1"/>
                </a:gradFill>
                <a:latin typeface="+mn-lt"/>
                <a:ea typeface="Microsoft YaHei" panose="020B0503020204020204" pitchFamily="34" charset="-122"/>
                <a:cs typeface="+mn-ea"/>
                <a:sym typeface="+mn-lt"/>
              </a:rPr>
              <a:t>49.3%</a:t>
            </a:r>
            <a:endParaRPr kumimoji="0" lang="zh-CN" altLang="en-US" sz="2000" b="1" i="0" u="none" strike="noStrike" kern="1200" cap="none" spc="0" normalizeH="0" baseline="0" noProof="0" dirty="0">
              <a:ln>
                <a:noFill/>
              </a:ln>
              <a:gradFill>
                <a:gsLst>
                  <a:gs pos="100000">
                    <a:schemeClr val="accent1">
                      <a:lumMod val="75000"/>
                    </a:schemeClr>
                  </a:gs>
                  <a:gs pos="0">
                    <a:schemeClr val="accent1"/>
                  </a:gs>
                </a:gsLst>
                <a:lin ang="2700000" scaled="1"/>
              </a:gradFill>
              <a:effectLst/>
              <a:uLnTx/>
              <a:uFillTx/>
              <a:latin typeface="+mn-lt"/>
              <a:ea typeface="Microsoft YaHei" panose="020B0503020204020204" pitchFamily="34" charset="-122"/>
              <a:cs typeface="+mn-ea"/>
              <a:sym typeface="+mn-lt"/>
            </a:endParaRPr>
          </a:p>
        </p:txBody>
      </p:sp>
      <p:grpSp>
        <p:nvGrpSpPr>
          <p:cNvPr id="49" name="图形 496">
            <a:extLst>
              <a:ext uri="{FF2B5EF4-FFF2-40B4-BE49-F238E27FC236}">
                <a16:creationId xmlns:a16="http://schemas.microsoft.com/office/drawing/2014/main" id="{033AE722-8C2A-4DFC-8115-0A1920B4A489}"/>
              </a:ext>
            </a:extLst>
          </p:cNvPr>
          <p:cNvGrpSpPr/>
          <p:nvPr/>
        </p:nvGrpSpPr>
        <p:grpSpPr>
          <a:xfrm>
            <a:off x="645572" y="2670775"/>
            <a:ext cx="314264" cy="314256"/>
            <a:chOff x="7445796" y="7475959"/>
            <a:chExt cx="3657791" cy="3657695"/>
          </a:xfrm>
          <a:gradFill>
            <a:gsLst>
              <a:gs pos="0">
                <a:schemeClr val="accent1"/>
              </a:gs>
              <a:gs pos="100000">
                <a:schemeClr val="accent1">
                  <a:lumMod val="75000"/>
                </a:schemeClr>
              </a:gs>
            </a:gsLst>
            <a:lin ang="2700000" scaled="0"/>
          </a:gradFill>
        </p:grpSpPr>
        <p:sp>
          <p:nvSpPr>
            <p:cNvPr id="66" name="任意多边形: 形状 65">
              <a:extLst>
                <a:ext uri="{FF2B5EF4-FFF2-40B4-BE49-F238E27FC236}">
                  <a16:creationId xmlns:a16="http://schemas.microsoft.com/office/drawing/2014/main" id="{066A2A86-F391-4943-8829-EB4118CF573B}"/>
                </a:ext>
              </a:extLst>
            </p:cNvPr>
            <p:cNvSpPr/>
            <p:nvPr/>
          </p:nvSpPr>
          <p:spPr>
            <a:xfrm>
              <a:off x="7445796" y="7720330"/>
              <a:ext cx="1960281" cy="3413132"/>
            </a:xfrm>
            <a:custGeom>
              <a:avLst/>
              <a:gdLst>
                <a:gd name="connsiteX0" fmla="*/ 191 w 1960281"/>
                <a:gd name="connsiteY0" fmla="*/ 2798770 h 3413132"/>
                <a:gd name="connsiteX1" fmla="*/ 109728 w 1960281"/>
                <a:gd name="connsiteY1" fmla="*/ 2620653 h 3413132"/>
                <a:gd name="connsiteX2" fmla="*/ 149924 w 1960281"/>
                <a:gd name="connsiteY2" fmla="*/ 2592745 h 3413132"/>
                <a:gd name="connsiteX3" fmla="*/ 149447 w 1960281"/>
                <a:gd name="connsiteY3" fmla="*/ 2161834 h 3413132"/>
                <a:gd name="connsiteX4" fmla="*/ 547021 w 1960281"/>
                <a:gd name="connsiteY4" fmla="*/ 2125734 h 3413132"/>
                <a:gd name="connsiteX5" fmla="*/ 547021 w 1960281"/>
                <a:gd name="connsiteY5" fmla="*/ 1273532 h 3413132"/>
                <a:gd name="connsiteX6" fmla="*/ 542544 w 1960281"/>
                <a:gd name="connsiteY6" fmla="*/ 1271532 h 3413132"/>
                <a:gd name="connsiteX7" fmla="*/ 491585 w 1960281"/>
                <a:gd name="connsiteY7" fmla="*/ 1427837 h 3413132"/>
                <a:gd name="connsiteX8" fmla="*/ 422624 w 1960281"/>
                <a:gd name="connsiteY8" fmla="*/ 1537089 h 3413132"/>
                <a:gd name="connsiteX9" fmla="*/ 194405 w 1960281"/>
                <a:gd name="connsiteY9" fmla="*/ 1551948 h 3413132"/>
                <a:gd name="connsiteX10" fmla="*/ 113062 w 1960281"/>
                <a:gd name="connsiteY10" fmla="*/ 1340207 h 3413132"/>
                <a:gd name="connsiteX11" fmla="*/ 278702 w 1960281"/>
                <a:gd name="connsiteY11" fmla="*/ 768326 h 3413132"/>
                <a:gd name="connsiteX12" fmla="*/ 630555 w 1960281"/>
                <a:gd name="connsiteY12" fmla="*/ 490387 h 3413132"/>
                <a:gd name="connsiteX13" fmla="*/ 670751 w 1960281"/>
                <a:gd name="connsiteY13" fmla="*/ 485338 h 3413132"/>
                <a:gd name="connsiteX14" fmla="*/ 618554 w 1960281"/>
                <a:gd name="connsiteY14" fmla="*/ 235117 h 3413132"/>
                <a:gd name="connsiteX15" fmla="*/ 725138 w 1960281"/>
                <a:gd name="connsiteY15" fmla="*/ 66524 h 3413132"/>
                <a:gd name="connsiteX16" fmla="*/ 1081469 w 1960281"/>
                <a:gd name="connsiteY16" fmla="*/ 49570 h 3413132"/>
                <a:gd name="connsiteX17" fmla="*/ 1195197 w 1960281"/>
                <a:gd name="connsiteY17" fmla="*/ 428379 h 3413132"/>
                <a:gd name="connsiteX18" fmla="*/ 1231583 w 1960281"/>
                <a:gd name="connsiteY18" fmla="*/ 411520 h 3413132"/>
                <a:gd name="connsiteX19" fmla="*/ 1674971 w 1960281"/>
                <a:gd name="connsiteY19" fmla="*/ 181872 h 3413132"/>
                <a:gd name="connsiteX20" fmla="*/ 1929289 w 1960281"/>
                <a:gd name="connsiteY20" fmla="*/ 250261 h 3413132"/>
                <a:gd name="connsiteX21" fmla="*/ 1882521 w 1960281"/>
                <a:gd name="connsiteY21" fmla="*/ 512104 h 3413132"/>
                <a:gd name="connsiteX22" fmla="*/ 1833467 w 1960281"/>
                <a:gd name="connsiteY22" fmla="*/ 540964 h 3413132"/>
                <a:gd name="connsiteX23" fmla="*/ 1307878 w 1960281"/>
                <a:gd name="connsiteY23" fmla="*/ 813475 h 3413132"/>
                <a:gd name="connsiteX24" fmla="*/ 1278922 w 1960281"/>
                <a:gd name="connsiteY24" fmla="*/ 859290 h 3413132"/>
                <a:gd name="connsiteX25" fmla="*/ 1279684 w 1960281"/>
                <a:gd name="connsiteY25" fmla="*/ 2041533 h 3413132"/>
                <a:gd name="connsiteX26" fmla="*/ 1281494 w 1960281"/>
                <a:gd name="connsiteY26" fmla="*/ 2073537 h 3413132"/>
                <a:gd name="connsiteX27" fmla="*/ 1599057 w 1960281"/>
                <a:gd name="connsiteY27" fmla="*/ 2215650 h 3413132"/>
                <a:gd name="connsiteX28" fmla="*/ 1557242 w 1960281"/>
                <a:gd name="connsiteY28" fmla="*/ 2590554 h 3413132"/>
                <a:gd name="connsiteX29" fmla="*/ 1619726 w 1960281"/>
                <a:gd name="connsiteY29" fmla="*/ 2639703 h 3413132"/>
                <a:gd name="connsiteX30" fmla="*/ 1706880 w 1960281"/>
                <a:gd name="connsiteY30" fmla="*/ 2844109 h 3413132"/>
                <a:gd name="connsiteX31" fmla="*/ 1707452 w 1960281"/>
                <a:gd name="connsiteY31" fmla="*/ 3337028 h 3413132"/>
                <a:gd name="connsiteX32" fmla="*/ 1664494 w 1960281"/>
                <a:gd name="connsiteY32" fmla="*/ 3413133 h 3413132"/>
                <a:gd name="connsiteX33" fmla="*/ 1021556 w 1960281"/>
                <a:gd name="connsiteY33" fmla="*/ 3413133 h 3413132"/>
                <a:gd name="connsiteX34" fmla="*/ 975265 w 1960281"/>
                <a:gd name="connsiteY34" fmla="*/ 3336361 h 3413132"/>
                <a:gd name="connsiteX35" fmla="*/ 975741 w 1960281"/>
                <a:gd name="connsiteY35" fmla="*/ 2846967 h 3413132"/>
                <a:gd name="connsiteX36" fmla="*/ 1065657 w 1960281"/>
                <a:gd name="connsiteY36" fmla="*/ 2636655 h 3413132"/>
                <a:gd name="connsiteX37" fmla="*/ 1076611 w 1960281"/>
                <a:gd name="connsiteY37" fmla="*/ 2622939 h 3413132"/>
                <a:gd name="connsiteX38" fmla="*/ 627221 w 1960281"/>
                <a:gd name="connsiteY38" fmla="*/ 2622939 h 3413132"/>
                <a:gd name="connsiteX39" fmla="*/ 731425 w 1960281"/>
                <a:gd name="connsiteY39" fmla="*/ 2853825 h 3413132"/>
                <a:gd name="connsiteX40" fmla="*/ 731520 w 1960281"/>
                <a:gd name="connsiteY40" fmla="*/ 3332456 h 3413132"/>
                <a:gd name="connsiteX41" fmla="*/ 685800 w 1960281"/>
                <a:gd name="connsiteY41" fmla="*/ 3413133 h 3413132"/>
                <a:gd name="connsiteX42" fmla="*/ 0 w 1960281"/>
                <a:gd name="connsiteY42" fmla="*/ 3413133 h 3413132"/>
                <a:gd name="connsiteX43" fmla="*/ 191 w 1960281"/>
                <a:gd name="connsiteY43" fmla="*/ 2798770 h 3413132"/>
                <a:gd name="connsiteX44" fmla="*/ 1060133 w 1960281"/>
                <a:gd name="connsiteY44" fmla="*/ 2497209 h 3413132"/>
                <a:gd name="connsiteX45" fmla="*/ 1054227 w 1960281"/>
                <a:gd name="connsiteY45" fmla="*/ 2472349 h 3413132"/>
                <a:gd name="connsiteX46" fmla="*/ 1136904 w 1960281"/>
                <a:gd name="connsiteY46" fmla="*/ 2149546 h 3413132"/>
                <a:gd name="connsiteX47" fmla="*/ 1157097 w 1960281"/>
                <a:gd name="connsiteY47" fmla="*/ 2097635 h 3413132"/>
                <a:gd name="connsiteX48" fmla="*/ 1157002 w 1960281"/>
                <a:gd name="connsiteY48" fmla="*/ 829572 h 3413132"/>
                <a:gd name="connsiteX49" fmla="*/ 1222058 w 1960281"/>
                <a:gd name="connsiteY49" fmla="*/ 720320 h 3413132"/>
                <a:gd name="connsiteX50" fmla="*/ 1764030 w 1960281"/>
                <a:gd name="connsiteY50" fmla="*/ 440380 h 3413132"/>
                <a:gd name="connsiteX51" fmla="*/ 1804321 w 1960281"/>
                <a:gd name="connsiteY51" fmla="*/ 417425 h 3413132"/>
                <a:gd name="connsiteX52" fmla="*/ 1830229 w 1960281"/>
                <a:gd name="connsiteY52" fmla="*/ 323318 h 3413132"/>
                <a:gd name="connsiteX53" fmla="*/ 1739265 w 1960281"/>
                <a:gd name="connsiteY53" fmla="*/ 286647 h 3413132"/>
                <a:gd name="connsiteX54" fmla="*/ 1707071 w 1960281"/>
                <a:gd name="connsiteY54" fmla="*/ 301887 h 3413132"/>
                <a:gd name="connsiteX55" fmla="*/ 1158907 w 1960281"/>
                <a:gd name="connsiteY55" fmla="*/ 585256 h 3413132"/>
                <a:gd name="connsiteX56" fmla="*/ 1067372 w 1960281"/>
                <a:gd name="connsiteY56" fmla="*/ 607449 h 3413132"/>
                <a:gd name="connsiteX57" fmla="*/ 685229 w 1960281"/>
                <a:gd name="connsiteY57" fmla="*/ 608687 h 3413132"/>
                <a:gd name="connsiteX58" fmla="*/ 387287 w 1960281"/>
                <a:gd name="connsiteY58" fmla="*/ 827762 h 3413132"/>
                <a:gd name="connsiteX59" fmla="*/ 346805 w 1960281"/>
                <a:gd name="connsiteY59" fmla="*/ 968256 h 3413132"/>
                <a:gd name="connsiteX60" fmla="*/ 233267 w 1960281"/>
                <a:gd name="connsiteY60" fmla="*/ 1362305 h 3413132"/>
                <a:gd name="connsiteX61" fmla="*/ 292703 w 1960281"/>
                <a:gd name="connsiteY61" fmla="*/ 1460413 h 3413132"/>
                <a:gd name="connsiteX62" fmla="*/ 377381 w 1960281"/>
                <a:gd name="connsiteY62" fmla="*/ 1390023 h 3413132"/>
                <a:gd name="connsiteX63" fmla="*/ 549688 w 1960281"/>
                <a:gd name="connsiteY63" fmla="*/ 842431 h 3413132"/>
                <a:gd name="connsiteX64" fmla="*/ 617887 w 1960281"/>
                <a:gd name="connsiteY64" fmla="*/ 792805 h 3413132"/>
                <a:gd name="connsiteX65" fmla="*/ 671132 w 1960281"/>
                <a:gd name="connsiteY65" fmla="*/ 859099 h 3413132"/>
                <a:gd name="connsiteX66" fmla="*/ 671322 w 1960281"/>
                <a:gd name="connsiteY66" fmla="*/ 891199 h 3413132"/>
                <a:gd name="connsiteX67" fmla="*/ 671036 w 1960281"/>
                <a:gd name="connsiteY67" fmla="*/ 2216507 h 3413132"/>
                <a:gd name="connsiteX68" fmla="*/ 644557 w 1960281"/>
                <a:gd name="connsiteY68" fmla="*/ 2496733 h 3413132"/>
                <a:gd name="connsiteX69" fmla="*/ 854202 w 1960281"/>
                <a:gd name="connsiteY69" fmla="*/ 2496733 h 3413132"/>
                <a:gd name="connsiteX70" fmla="*/ 854202 w 1960281"/>
                <a:gd name="connsiteY70" fmla="*/ 1464127 h 3413132"/>
                <a:gd name="connsiteX71" fmla="*/ 976313 w 1960281"/>
                <a:gd name="connsiteY71" fmla="*/ 1464127 h 3413132"/>
                <a:gd name="connsiteX72" fmla="*/ 976313 w 1960281"/>
                <a:gd name="connsiteY72" fmla="*/ 2497209 h 3413132"/>
                <a:gd name="connsiteX73" fmla="*/ 1060133 w 1960281"/>
                <a:gd name="connsiteY73" fmla="*/ 2497209 h 3413132"/>
                <a:gd name="connsiteX74" fmla="*/ 122301 w 1960281"/>
                <a:gd name="connsiteY74" fmla="*/ 3289403 h 3413132"/>
                <a:gd name="connsiteX75" fmla="*/ 607028 w 1960281"/>
                <a:gd name="connsiteY75" fmla="*/ 3289403 h 3413132"/>
                <a:gd name="connsiteX76" fmla="*/ 605504 w 1960281"/>
                <a:gd name="connsiteY76" fmla="*/ 2813534 h 3413132"/>
                <a:gd name="connsiteX77" fmla="*/ 468630 w 1960281"/>
                <a:gd name="connsiteY77" fmla="*/ 2684566 h 3413132"/>
                <a:gd name="connsiteX78" fmla="*/ 276035 w 1960281"/>
                <a:gd name="connsiteY78" fmla="*/ 2683327 h 3413132"/>
                <a:gd name="connsiteX79" fmla="*/ 123063 w 1960281"/>
                <a:gd name="connsiteY79" fmla="*/ 2836204 h 3413132"/>
                <a:gd name="connsiteX80" fmla="*/ 122301 w 1960281"/>
                <a:gd name="connsiteY80" fmla="*/ 3289403 h 3413132"/>
                <a:gd name="connsiteX81" fmla="*/ 1584865 w 1960281"/>
                <a:gd name="connsiteY81" fmla="*/ 3290070 h 3413132"/>
                <a:gd name="connsiteX82" fmla="*/ 1583817 w 1960281"/>
                <a:gd name="connsiteY82" fmla="*/ 2833156 h 3413132"/>
                <a:gd name="connsiteX83" fmla="*/ 1428179 w 1960281"/>
                <a:gd name="connsiteY83" fmla="*/ 2682946 h 3413132"/>
                <a:gd name="connsiteX84" fmla="*/ 1278255 w 1960281"/>
                <a:gd name="connsiteY84" fmla="*/ 2682089 h 3413132"/>
                <a:gd name="connsiteX85" fmla="*/ 1097947 w 1960281"/>
                <a:gd name="connsiteY85" fmla="*/ 2862778 h 3413132"/>
                <a:gd name="connsiteX86" fmla="*/ 1097947 w 1960281"/>
                <a:gd name="connsiteY86" fmla="*/ 3255494 h 3413132"/>
                <a:gd name="connsiteX87" fmla="*/ 1100233 w 1960281"/>
                <a:gd name="connsiteY87" fmla="*/ 3290070 h 3413132"/>
                <a:gd name="connsiteX88" fmla="*/ 1584865 w 1960281"/>
                <a:gd name="connsiteY88" fmla="*/ 3290070 h 3413132"/>
                <a:gd name="connsiteX89" fmla="*/ 366998 w 1960281"/>
                <a:gd name="connsiteY89" fmla="*/ 2556550 h 3413132"/>
                <a:gd name="connsiteX90" fmla="*/ 549021 w 1960281"/>
                <a:gd name="connsiteY90" fmla="*/ 2374527 h 3413132"/>
                <a:gd name="connsiteX91" fmla="*/ 366808 w 1960281"/>
                <a:gd name="connsiteY91" fmla="*/ 2191933 h 3413132"/>
                <a:gd name="connsiteX92" fmla="*/ 184118 w 1960281"/>
                <a:gd name="connsiteY92" fmla="*/ 2376527 h 3413132"/>
                <a:gd name="connsiteX93" fmla="*/ 366998 w 1960281"/>
                <a:gd name="connsiteY93" fmla="*/ 2556550 h 3413132"/>
                <a:gd name="connsiteX94" fmla="*/ 1523238 w 1960281"/>
                <a:gd name="connsiteY94" fmla="*/ 2373670 h 3413132"/>
                <a:gd name="connsiteX95" fmla="*/ 1341215 w 1960281"/>
                <a:gd name="connsiteY95" fmla="*/ 2191837 h 3413132"/>
                <a:gd name="connsiteX96" fmla="*/ 1158335 w 1960281"/>
                <a:gd name="connsiteY96" fmla="*/ 2373670 h 3413132"/>
                <a:gd name="connsiteX97" fmla="*/ 1343120 w 1960281"/>
                <a:gd name="connsiteY97" fmla="*/ 2556454 h 3413132"/>
                <a:gd name="connsiteX98" fmla="*/ 1523238 w 1960281"/>
                <a:gd name="connsiteY98" fmla="*/ 2373670 h 3413132"/>
                <a:gd name="connsiteX99" fmla="*/ 913448 w 1960281"/>
                <a:gd name="connsiteY99" fmla="*/ 485719 h 3413132"/>
                <a:gd name="connsiteX100" fmla="*/ 1096994 w 1960281"/>
                <a:gd name="connsiteY100" fmla="*/ 305887 h 3413132"/>
                <a:gd name="connsiteX101" fmla="*/ 913924 w 1960281"/>
                <a:gd name="connsiteY101" fmla="*/ 120912 h 3413132"/>
                <a:gd name="connsiteX102" fmla="*/ 732091 w 1960281"/>
                <a:gd name="connsiteY102" fmla="*/ 303601 h 3413132"/>
                <a:gd name="connsiteX103" fmla="*/ 913448 w 1960281"/>
                <a:gd name="connsiteY103" fmla="*/ 485719 h 34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60281" h="3413132">
                  <a:moveTo>
                    <a:pt x="191" y="2798770"/>
                  </a:moveTo>
                  <a:cubicBezTo>
                    <a:pt x="20193" y="2729238"/>
                    <a:pt x="48959" y="2665040"/>
                    <a:pt x="109728" y="2620653"/>
                  </a:cubicBezTo>
                  <a:cubicBezTo>
                    <a:pt x="122206" y="2611604"/>
                    <a:pt x="135065" y="2603032"/>
                    <a:pt x="149924" y="2592745"/>
                  </a:cubicBezTo>
                  <a:cubicBezTo>
                    <a:pt x="35528" y="2449393"/>
                    <a:pt x="24289" y="2302804"/>
                    <a:pt x="149447" y="2161834"/>
                  </a:cubicBezTo>
                  <a:cubicBezTo>
                    <a:pt x="243269" y="2056106"/>
                    <a:pt x="363474" y="2048391"/>
                    <a:pt x="547021" y="2125734"/>
                  </a:cubicBezTo>
                  <a:cubicBezTo>
                    <a:pt x="547021" y="1841032"/>
                    <a:pt x="547021" y="1557282"/>
                    <a:pt x="547021" y="1273532"/>
                  </a:cubicBezTo>
                  <a:cubicBezTo>
                    <a:pt x="545497" y="1272865"/>
                    <a:pt x="544068" y="1272199"/>
                    <a:pt x="542544" y="1271532"/>
                  </a:cubicBezTo>
                  <a:cubicBezTo>
                    <a:pt x="525971" y="1323824"/>
                    <a:pt x="513112" y="1377736"/>
                    <a:pt x="491585" y="1427837"/>
                  </a:cubicBezTo>
                  <a:cubicBezTo>
                    <a:pt x="474631" y="1467080"/>
                    <a:pt x="452914" y="1508038"/>
                    <a:pt x="422624" y="1537089"/>
                  </a:cubicBezTo>
                  <a:cubicBezTo>
                    <a:pt x="360998" y="1596049"/>
                    <a:pt x="265938" y="1598430"/>
                    <a:pt x="194405" y="1551948"/>
                  </a:cubicBezTo>
                  <a:cubicBezTo>
                    <a:pt x="124492" y="1506609"/>
                    <a:pt x="90202" y="1420789"/>
                    <a:pt x="113062" y="1340207"/>
                  </a:cubicBezTo>
                  <a:cubicBezTo>
                    <a:pt x="167354" y="1149326"/>
                    <a:pt x="221647" y="958350"/>
                    <a:pt x="278702" y="768326"/>
                  </a:cubicBezTo>
                  <a:cubicBezTo>
                    <a:pt x="323564" y="618974"/>
                    <a:pt x="475678" y="501150"/>
                    <a:pt x="630555" y="490387"/>
                  </a:cubicBezTo>
                  <a:cubicBezTo>
                    <a:pt x="642080" y="489625"/>
                    <a:pt x="653510" y="487529"/>
                    <a:pt x="670751" y="485338"/>
                  </a:cubicBezTo>
                  <a:cubicBezTo>
                    <a:pt x="616363" y="406567"/>
                    <a:pt x="598361" y="323794"/>
                    <a:pt x="618554" y="235117"/>
                  </a:cubicBezTo>
                  <a:cubicBezTo>
                    <a:pt x="634079" y="167013"/>
                    <a:pt x="670179" y="110815"/>
                    <a:pt x="725138" y="66524"/>
                  </a:cubicBezTo>
                  <a:cubicBezTo>
                    <a:pt x="825722" y="-14534"/>
                    <a:pt x="971360" y="-23106"/>
                    <a:pt x="1081469" y="49570"/>
                  </a:cubicBezTo>
                  <a:cubicBezTo>
                    <a:pt x="1173575" y="110339"/>
                    <a:pt x="1259586" y="238831"/>
                    <a:pt x="1195197" y="428379"/>
                  </a:cubicBezTo>
                  <a:cubicBezTo>
                    <a:pt x="1209294" y="421902"/>
                    <a:pt x="1220724" y="417139"/>
                    <a:pt x="1231583" y="411520"/>
                  </a:cubicBezTo>
                  <a:cubicBezTo>
                    <a:pt x="1379411" y="334939"/>
                    <a:pt x="1526667" y="257405"/>
                    <a:pt x="1674971" y="181872"/>
                  </a:cubicBezTo>
                  <a:cubicBezTo>
                    <a:pt x="1766507" y="135295"/>
                    <a:pt x="1877092" y="166441"/>
                    <a:pt x="1929289" y="250261"/>
                  </a:cubicBezTo>
                  <a:cubicBezTo>
                    <a:pt x="1984153" y="338272"/>
                    <a:pt x="1964722" y="449048"/>
                    <a:pt x="1882521" y="512104"/>
                  </a:cubicBezTo>
                  <a:cubicBezTo>
                    <a:pt x="1867567" y="523534"/>
                    <a:pt x="1850327" y="532201"/>
                    <a:pt x="1833467" y="540964"/>
                  </a:cubicBezTo>
                  <a:cubicBezTo>
                    <a:pt x="1658398" y="632119"/>
                    <a:pt x="1483328" y="723273"/>
                    <a:pt x="1307878" y="813475"/>
                  </a:cubicBezTo>
                  <a:cubicBezTo>
                    <a:pt x="1287685" y="823857"/>
                    <a:pt x="1278922" y="835001"/>
                    <a:pt x="1278922" y="859290"/>
                  </a:cubicBezTo>
                  <a:cubicBezTo>
                    <a:pt x="1279874" y="1253339"/>
                    <a:pt x="1279589" y="1647484"/>
                    <a:pt x="1279684" y="2041533"/>
                  </a:cubicBezTo>
                  <a:cubicBezTo>
                    <a:pt x="1279684" y="2051915"/>
                    <a:pt x="1280827" y="2062297"/>
                    <a:pt x="1281494" y="2073537"/>
                  </a:cubicBezTo>
                  <a:cubicBezTo>
                    <a:pt x="1417701" y="2057249"/>
                    <a:pt x="1528953" y="2098397"/>
                    <a:pt x="1599057" y="2215650"/>
                  </a:cubicBezTo>
                  <a:cubicBezTo>
                    <a:pt x="1678019" y="2347762"/>
                    <a:pt x="1655159" y="2474920"/>
                    <a:pt x="1557242" y="2590554"/>
                  </a:cubicBezTo>
                  <a:cubicBezTo>
                    <a:pt x="1579150" y="2607604"/>
                    <a:pt x="1601153" y="2621891"/>
                    <a:pt x="1619726" y="2639703"/>
                  </a:cubicBezTo>
                  <a:cubicBezTo>
                    <a:pt x="1677543" y="2695234"/>
                    <a:pt x="1706499" y="2764195"/>
                    <a:pt x="1706880" y="2844109"/>
                  </a:cubicBezTo>
                  <a:cubicBezTo>
                    <a:pt x="1707642" y="3008416"/>
                    <a:pt x="1706690" y="3172722"/>
                    <a:pt x="1707452" y="3337028"/>
                  </a:cubicBezTo>
                  <a:cubicBezTo>
                    <a:pt x="1707642" y="3371699"/>
                    <a:pt x="1693069" y="3395798"/>
                    <a:pt x="1664494" y="3413133"/>
                  </a:cubicBezTo>
                  <a:cubicBezTo>
                    <a:pt x="1450181" y="3413133"/>
                    <a:pt x="1235869" y="3413133"/>
                    <a:pt x="1021556" y="3413133"/>
                  </a:cubicBezTo>
                  <a:cubicBezTo>
                    <a:pt x="988219" y="3398369"/>
                    <a:pt x="975074" y="3372461"/>
                    <a:pt x="975265" y="3336361"/>
                  </a:cubicBezTo>
                  <a:cubicBezTo>
                    <a:pt x="975932" y="3173198"/>
                    <a:pt x="975455" y="3010130"/>
                    <a:pt x="975741" y="2846967"/>
                  </a:cubicBezTo>
                  <a:cubicBezTo>
                    <a:pt x="975836" y="2764290"/>
                    <a:pt x="1005173" y="2693710"/>
                    <a:pt x="1065657" y="2636655"/>
                  </a:cubicBezTo>
                  <a:cubicBezTo>
                    <a:pt x="1069372" y="2633131"/>
                    <a:pt x="1072134" y="2628654"/>
                    <a:pt x="1076611" y="2622939"/>
                  </a:cubicBezTo>
                  <a:cubicBezTo>
                    <a:pt x="926116" y="2622939"/>
                    <a:pt x="779621" y="2622939"/>
                    <a:pt x="627221" y="2622939"/>
                  </a:cubicBezTo>
                  <a:cubicBezTo>
                    <a:pt x="698849" y="2687423"/>
                    <a:pt x="731996" y="2762861"/>
                    <a:pt x="731425" y="2853825"/>
                  </a:cubicBezTo>
                  <a:cubicBezTo>
                    <a:pt x="730568" y="3013369"/>
                    <a:pt x="730663" y="3172912"/>
                    <a:pt x="731520" y="3332456"/>
                  </a:cubicBezTo>
                  <a:cubicBezTo>
                    <a:pt x="731711" y="3369413"/>
                    <a:pt x="720947" y="3397512"/>
                    <a:pt x="685800" y="3413133"/>
                  </a:cubicBezTo>
                  <a:cubicBezTo>
                    <a:pt x="457867" y="3413133"/>
                    <a:pt x="229838" y="3413133"/>
                    <a:pt x="0" y="3413133"/>
                  </a:cubicBezTo>
                  <a:cubicBezTo>
                    <a:pt x="191" y="3208441"/>
                    <a:pt x="191" y="3003653"/>
                    <a:pt x="191" y="2798770"/>
                  </a:cubicBezTo>
                  <a:close/>
                  <a:moveTo>
                    <a:pt x="1060133" y="2497209"/>
                  </a:moveTo>
                  <a:cubicBezTo>
                    <a:pt x="1057942" y="2488065"/>
                    <a:pt x="1056704" y="2480064"/>
                    <a:pt x="1054227" y="2472349"/>
                  </a:cubicBezTo>
                  <a:cubicBezTo>
                    <a:pt x="1014889" y="2347571"/>
                    <a:pt x="1044607" y="2241177"/>
                    <a:pt x="1136904" y="2149546"/>
                  </a:cubicBezTo>
                  <a:cubicBezTo>
                    <a:pt x="1149096" y="2137450"/>
                    <a:pt x="1157002" y="2115161"/>
                    <a:pt x="1157097" y="2097635"/>
                  </a:cubicBezTo>
                  <a:cubicBezTo>
                    <a:pt x="1158240" y="1674916"/>
                    <a:pt x="1158716" y="1252196"/>
                    <a:pt x="1157002" y="829572"/>
                  </a:cubicBezTo>
                  <a:cubicBezTo>
                    <a:pt x="1156811" y="776137"/>
                    <a:pt x="1173575" y="744609"/>
                    <a:pt x="1222058" y="720320"/>
                  </a:cubicBezTo>
                  <a:cubicBezTo>
                    <a:pt x="1403699" y="629071"/>
                    <a:pt x="1583531" y="534106"/>
                    <a:pt x="1764030" y="440380"/>
                  </a:cubicBezTo>
                  <a:cubicBezTo>
                    <a:pt x="1777746" y="433237"/>
                    <a:pt x="1791557" y="426093"/>
                    <a:pt x="1804321" y="417425"/>
                  </a:cubicBezTo>
                  <a:cubicBezTo>
                    <a:pt x="1836611" y="395422"/>
                    <a:pt x="1846802" y="356751"/>
                    <a:pt x="1830229" y="323318"/>
                  </a:cubicBezTo>
                  <a:cubicBezTo>
                    <a:pt x="1813846" y="290457"/>
                    <a:pt x="1775841" y="274741"/>
                    <a:pt x="1739265" y="286647"/>
                  </a:cubicBezTo>
                  <a:cubicBezTo>
                    <a:pt x="1728026" y="290266"/>
                    <a:pt x="1717643" y="296458"/>
                    <a:pt x="1707071" y="301887"/>
                  </a:cubicBezTo>
                  <a:cubicBezTo>
                    <a:pt x="1524476" y="396565"/>
                    <a:pt x="1342358" y="492196"/>
                    <a:pt x="1158907" y="585256"/>
                  </a:cubicBezTo>
                  <a:cubicBezTo>
                    <a:pt x="1131570" y="599162"/>
                    <a:pt x="1098137" y="606877"/>
                    <a:pt x="1067372" y="607449"/>
                  </a:cubicBezTo>
                  <a:cubicBezTo>
                    <a:pt x="940022" y="609925"/>
                    <a:pt x="812578" y="607544"/>
                    <a:pt x="685229" y="608687"/>
                  </a:cubicBezTo>
                  <a:cubicBezTo>
                    <a:pt x="535210" y="610021"/>
                    <a:pt x="427101" y="690412"/>
                    <a:pt x="387287" y="827762"/>
                  </a:cubicBezTo>
                  <a:cubicBezTo>
                    <a:pt x="373761" y="874530"/>
                    <a:pt x="360331" y="921393"/>
                    <a:pt x="346805" y="968256"/>
                  </a:cubicBezTo>
                  <a:cubicBezTo>
                    <a:pt x="308896" y="1099606"/>
                    <a:pt x="270415" y="1230765"/>
                    <a:pt x="233267" y="1362305"/>
                  </a:cubicBezTo>
                  <a:cubicBezTo>
                    <a:pt x="219170" y="1412121"/>
                    <a:pt x="246031" y="1454317"/>
                    <a:pt x="292703" y="1460413"/>
                  </a:cubicBezTo>
                  <a:cubicBezTo>
                    <a:pt x="331661" y="1465461"/>
                    <a:pt x="361283" y="1441172"/>
                    <a:pt x="377381" y="1390023"/>
                  </a:cubicBezTo>
                  <a:cubicBezTo>
                    <a:pt x="434816" y="1207524"/>
                    <a:pt x="491871" y="1024834"/>
                    <a:pt x="549688" y="842431"/>
                  </a:cubicBezTo>
                  <a:cubicBezTo>
                    <a:pt x="561404" y="805474"/>
                    <a:pt x="587597" y="787852"/>
                    <a:pt x="617887" y="792805"/>
                  </a:cubicBezTo>
                  <a:cubicBezTo>
                    <a:pt x="649891" y="798139"/>
                    <a:pt x="668846" y="821380"/>
                    <a:pt x="671132" y="859099"/>
                  </a:cubicBezTo>
                  <a:cubicBezTo>
                    <a:pt x="671798" y="869767"/>
                    <a:pt x="671322" y="880531"/>
                    <a:pt x="671322" y="891199"/>
                  </a:cubicBezTo>
                  <a:cubicBezTo>
                    <a:pt x="671322" y="1332968"/>
                    <a:pt x="671703" y="1774738"/>
                    <a:pt x="671036" y="2216507"/>
                  </a:cubicBezTo>
                  <a:cubicBezTo>
                    <a:pt x="670846" y="2309948"/>
                    <a:pt x="682181" y="2404721"/>
                    <a:pt x="644557" y="2496733"/>
                  </a:cubicBezTo>
                  <a:cubicBezTo>
                    <a:pt x="715423" y="2496733"/>
                    <a:pt x="782669" y="2496733"/>
                    <a:pt x="854202" y="2496733"/>
                  </a:cubicBezTo>
                  <a:cubicBezTo>
                    <a:pt x="854202" y="2151451"/>
                    <a:pt x="854202" y="1808075"/>
                    <a:pt x="854202" y="1464127"/>
                  </a:cubicBezTo>
                  <a:cubicBezTo>
                    <a:pt x="896303" y="1464127"/>
                    <a:pt x="934022" y="1464127"/>
                    <a:pt x="976313" y="1464127"/>
                  </a:cubicBezTo>
                  <a:cubicBezTo>
                    <a:pt x="976313" y="1809123"/>
                    <a:pt x="976313" y="2152404"/>
                    <a:pt x="976313" y="2497209"/>
                  </a:cubicBezTo>
                  <a:cubicBezTo>
                    <a:pt x="1006507" y="2497209"/>
                    <a:pt x="1032320" y="2497209"/>
                    <a:pt x="1060133" y="2497209"/>
                  </a:cubicBezTo>
                  <a:close/>
                  <a:moveTo>
                    <a:pt x="122301" y="3289403"/>
                  </a:moveTo>
                  <a:cubicBezTo>
                    <a:pt x="285941" y="3289403"/>
                    <a:pt x="445961" y="3289403"/>
                    <a:pt x="607028" y="3289403"/>
                  </a:cubicBezTo>
                  <a:cubicBezTo>
                    <a:pt x="607028" y="3129383"/>
                    <a:pt x="610172" y="2971268"/>
                    <a:pt x="605504" y="2813534"/>
                  </a:cubicBezTo>
                  <a:cubicBezTo>
                    <a:pt x="603504" y="2745811"/>
                    <a:pt x="537401" y="2688471"/>
                    <a:pt x="468630" y="2684566"/>
                  </a:cubicBezTo>
                  <a:cubicBezTo>
                    <a:pt x="404622" y="2680946"/>
                    <a:pt x="340138" y="2680851"/>
                    <a:pt x="276035" y="2683327"/>
                  </a:cubicBezTo>
                  <a:cubicBezTo>
                    <a:pt x="189357" y="2686757"/>
                    <a:pt x="124587" y="2749812"/>
                    <a:pt x="123063" y="2836204"/>
                  </a:cubicBezTo>
                  <a:cubicBezTo>
                    <a:pt x="120301" y="2986032"/>
                    <a:pt x="122301" y="3135956"/>
                    <a:pt x="122301" y="3289403"/>
                  </a:cubicBezTo>
                  <a:close/>
                  <a:moveTo>
                    <a:pt x="1584865" y="3290070"/>
                  </a:moveTo>
                  <a:cubicBezTo>
                    <a:pt x="1584865" y="3135098"/>
                    <a:pt x="1587532" y="2984032"/>
                    <a:pt x="1583817" y="2833156"/>
                  </a:cubicBezTo>
                  <a:cubicBezTo>
                    <a:pt x="1581626" y="2746383"/>
                    <a:pt x="1515713" y="2686757"/>
                    <a:pt x="1428179" y="2682946"/>
                  </a:cubicBezTo>
                  <a:cubicBezTo>
                    <a:pt x="1378267" y="2680756"/>
                    <a:pt x="1328261" y="2681899"/>
                    <a:pt x="1278255" y="2682089"/>
                  </a:cubicBezTo>
                  <a:cubicBezTo>
                    <a:pt x="1160145" y="2682661"/>
                    <a:pt x="1098233" y="2744478"/>
                    <a:pt x="1097947" y="2862778"/>
                  </a:cubicBezTo>
                  <a:cubicBezTo>
                    <a:pt x="1097566" y="2993652"/>
                    <a:pt x="1097852" y="3124525"/>
                    <a:pt x="1097947" y="3255494"/>
                  </a:cubicBezTo>
                  <a:cubicBezTo>
                    <a:pt x="1097947" y="3266829"/>
                    <a:pt x="1099376" y="3278164"/>
                    <a:pt x="1100233" y="3290070"/>
                  </a:cubicBezTo>
                  <a:cubicBezTo>
                    <a:pt x="1262920" y="3290070"/>
                    <a:pt x="1421892" y="3290070"/>
                    <a:pt x="1584865" y="3290070"/>
                  </a:cubicBezTo>
                  <a:close/>
                  <a:moveTo>
                    <a:pt x="366998" y="2556550"/>
                  </a:moveTo>
                  <a:cubicBezTo>
                    <a:pt x="466916" y="2556074"/>
                    <a:pt x="549212" y="2473777"/>
                    <a:pt x="549021" y="2374527"/>
                  </a:cubicBezTo>
                  <a:cubicBezTo>
                    <a:pt x="548926" y="2275467"/>
                    <a:pt x="466153" y="2192504"/>
                    <a:pt x="366808" y="2191933"/>
                  </a:cubicBezTo>
                  <a:cubicBezTo>
                    <a:pt x="265652" y="2191361"/>
                    <a:pt x="183071" y="2274705"/>
                    <a:pt x="184118" y="2376527"/>
                  </a:cubicBezTo>
                  <a:cubicBezTo>
                    <a:pt x="185261" y="2477492"/>
                    <a:pt x="265938" y="2556931"/>
                    <a:pt x="366998" y="2556550"/>
                  </a:cubicBezTo>
                  <a:close/>
                  <a:moveTo>
                    <a:pt x="1523238" y="2373670"/>
                  </a:moveTo>
                  <a:cubicBezTo>
                    <a:pt x="1522762" y="2273752"/>
                    <a:pt x="1440847" y="2191837"/>
                    <a:pt x="1341215" y="2191837"/>
                  </a:cubicBezTo>
                  <a:cubicBezTo>
                    <a:pt x="1242060" y="2191837"/>
                    <a:pt x="1159002" y="2274324"/>
                    <a:pt x="1158335" y="2373670"/>
                  </a:cubicBezTo>
                  <a:cubicBezTo>
                    <a:pt x="1157573" y="2474349"/>
                    <a:pt x="1241489" y="2557312"/>
                    <a:pt x="1343120" y="2556454"/>
                  </a:cubicBezTo>
                  <a:cubicBezTo>
                    <a:pt x="1443800" y="2555692"/>
                    <a:pt x="1523619" y="2474635"/>
                    <a:pt x="1523238" y="2373670"/>
                  </a:cubicBezTo>
                  <a:close/>
                  <a:moveTo>
                    <a:pt x="913448" y="485719"/>
                  </a:moveTo>
                  <a:cubicBezTo>
                    <a:pt x="1014127" y="486291"/>
                    <a:pt x="1095280" y="406757"/>
                    <a:pt x="1096994" y="305887"/>
                  </a:cubicBezTo>
                  <a:cubicBezTo>
                    <a:pt x="1098614" y="205684"/>
                    <a:pt x="1014222" y="120245"/>
                    <a:pt x="913924" y="120912"/>
                  </a:cubicBezTo>
                  <a:cubicBezTo>
                    <a:pt x="814578" y="121483"/>
                    <a:pt x="732091" y="204446"/>
                    <a:pt x="732091" y="303601"/>
                  </a:cubicBezTo>
                  <a:cubicBezTo>
                    <a:pt x="732091" y="403900"/>
                    <a:pt x="812959" y="485148"/>
                    <a:pt x="913448" y="485719"/>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7" name="任意多边形: 形状 66">
              <a:extLst>
                <a:ext uri="{FF2B5EF4-FFF2-40B4-BE49-F238E27FC236}">
                  <a16:creationId xmlns:a16="http://schemas.microsoft.com/office/drawing/2014/main" id="{B05F0C13-D47E-4DB8-9CB4-5F29F7A1E81C}"/>
                </a:ext>
              </a:extLst>
            </p:cNvPr>
            <p:cNvSpPr/>
            <p:nvPr/>
          </p:nvSpPr>
          <p:spPr>
            <a:xfrm>
              <a:off x="7445987" y="7475959"/>
              <a:ext cx="3657600" cy="1585626"/>
            </a:xfrm>
            <a:custGeom>
              <a:avLst/>
              <a:gdLst>
                <a:gd name="connsiteX0" fmla="*/ 3657600 w 3657600"/>
                <a:gd name="connsiteY0" fmla="*/ 1542764 h 1585626"/>
                <a:gd name="connsiteX1" fmla="*/ 3570541 w 3657600"/>
                <a:gd name="connsiteY1" fmla="*/ 1585627 h 1585626"/>
                <a:gd name="connsiteX2" fmla="*/ 1442085 w 3657600"/>
                <a:gd name="connsiteY2" fmla="*/ 1585151 h 1585626"/>
                <a:gd name="connsiteX3" fmla="*/ 1404176 w 3657600"/>
                <a:gd name="connsiteY3" fmla="*/ 1585151 h 1585626"/>
                <a:gd name="connsiteX4" fmla="*/ 1404176 w 3657600"/>
                <a:gd name="connsiteY4" fmla="*/ 1463421 h 1585626"/>
                <a:gd name="connsiteX5" fmla="*/ 3533870 w 3657600"/>
                <a:gd name="connsiteY5" fmla="*/ 1463421 h 1585626"/>
                <a:gd name="connsiteX6" fmla="*/ 3533870 w 3657600"/>
                <a:gd name="connsiteY6" fmla="*/ 123444 h 1585626"/>
                <a:gd name="connsiteX7" fmla="*/ 123539 w 3657600"/>
                <a:gd name="connsiteY7" fmla="*/ 123444 h 1585626"/>
                <a:gd name="connsiteX8" fmla="*/ 123539 w 3657600"/>
                <a:gd name="connsiteY8" fmla="*/ 1278446 h 1585626"/>
                <a:gd name="connsiteX9" fmla="*/ 0 w 3657600"/>
                <a:gd name="connsiteY9" fmla="*/ 1278446 h 1585626"/>
                <a:gd name="connsiteX10" fmla="*/ 0 w 3657600"/>
                <a:gd name="connsiteY10" fmla="*/ 0 h 1585626"/>
                <a:gd name="connsiteX11" fmla="*/ 3657600 w 3657600"/>
                <a:gd name="connsiteY11" fmla="*/ 0 h 1585626"/>
                <a:gd name="connsiteX12" fmla="*/ 3657600 w 3657600"/>
                <a:gd name="connsiteY12" fmla="*/ 1542764 h 158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1585626">
                  <a:moveTo>
                    <a:pt x="3657600" y="1542764"/>
                  </a:moveTo>
                  <a:cubicBezTo>
                    <a:pt x="3637788" y="1575816"/>
                    <a:pt x="3608261" y="1585627"/>
                    <a:pt x="3570541" y="1585627"/>
                  </a:cubicBezTo>
                  <a:cubicBezTo>
                    <a:pt x="2861024" y="1584960"/>
                    <a:pt x="2151602" y="1585151"/>
                    <a:pt x="1442085" y="1585151"/>
                  </a:cubicBezTo>
                  <a:cubicBezTo>
                    <a:pt x="1430369" y="1585151"/>
                    <a:pt x="1418558" y="1585151"/>
                    <a:pt x="1404176" y="1585151"/>
                  </a:cubicBezTo>
                  <a:cubicBezTo>
                    <a:pt x="1404176" y="1544193"/>
                    <a:pt x="1404176" y="1505712"/>
                    <a:pt x="1404176" y="1463421"/>
                  </a:cubicBezTo>
                  <a:cubicBezTo>
                    <a:pt x="2114360" y="1463421"/>
                    <a:pt x="2823115" y="1463421"/>
                    <a:pt x="3533870" y="1463421"/>
                  </a:cubicBezTo>
                  <a:cubicBezTo>
                    <a:pt x="3533870" y="1014889"/>
                    <a:pt x="3533870" y="570262"/>
                    <a:pt x="3533870" y="123444"/>
                  </a:cubicBezTo>
                  <a:cubicBezTo>
                    <a:pt x="2397728" y="123444"/>
                    <a:pt x="1262634" y="123444"/>
                    <a:pt x="123539" y="123444"/>
                  </a:cubicBezTo>
                  <a:cubicBezTo>
                    <a:pt x="123539" y="506444"/>
                    <a:pt x="123539" y="890207"/>
                    <a:pt x="123539" y="1278446"/>
                  </a:cubicBezTo>
                  <a:cubicBezTo>
                    <a:pt x="79820" y="1278446"/>
                    <a:pt x="39910" y="1278446"/>
                    <a:pt x="0" y="1278446"/>
                  </a:cubicBezTo>
                  <a:cubicBezTo>
                    <a:pt x="0" y="852392"/>
                    <a:pt x="0" y="426339"/>
                    <a:pt x="0" y="0"/>
                  </a:cubicBezTo>
                  <a:cubicBezTo>
                    <a:pt x="1219200" y="0"/>
                    <a:pt x="2438400" y="0"/>
                    <a:pt x="3657600" y="0"/>
                  </a:cubicBezTo>
                  <a:cubicBezTo>
                    <a:pt x="3657600" y="514541"/>
                    <a:pt x="3657600" y="1028700"/>
                    <a:pt x="3657600" y="154276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8" name="任意多边形: 形状 67">
              <a:extLst>
                <a:ext uri="{FF2B5EF4-FFF2-40B4-BE49-F238E27FC236}">
                  <a16:creationId xmlns:a16="http://schemas.microsoft.com/office/drawing/2014/main" id="{8210E7F4-331F-4A15-9D28-55B5792D7010}"/>
                </a:ext>
              </a:extLst>
            </p:cNvPr>
            <p:cNvSpPr/>
            <p:nvPr/>
          </p:nvSpPr>
          <p:spPr>
            <a:xfrm>
              <a:off x="10372064" y="9790169"/>
              <a:ext cx="731522" cy="1343389"/>
            </a:xfrm>
            <a:custGeom>
              <a:avLst/>
              <a:gdLst>
                <a:gd name="connsiteX0" fmla="*/ 45722 w 731522"/>
                <a:gd name="connsiteY0" fmla="*/ 1343389 h 1343389"/>
                <a:gd name="connsiteX1" fmla="*/ 2 w 731522"/>
                <a:gd name="connsiteY1" fmla="*/ 1262808 h 1343389"/>
                <a:gd name="connsiteX2" fmla="*/ 574 w 731522"/>
                <a:gd name="connsiteY2" fmla="*/ 784653 h 1343389"/>
                <a:gd name="connsiteX3" fmla="*/ 150212 w 731522"/>
                <a:gd name="connsiteY3" fmla="*/ 521667 h 1343389"/>
                <a:gd name="connsiteX4" fmla="*/ 71345 w 731522"/>
                <a:gd name="connsiteY4" fmla="*/ 229821 h 1343389"/>
                <a:gd name="connsiteX5" fmla="*/ 197932 w 731522"/>
                <a:gd name="connsiteY5" fmla="*/ 50466 h 1343389"/>
                <a:gd name="connsiteX6" fmla="*/ 581408 w 731522"/>
                <a:gd name="connsiteY6" fmla="*/ 89137 h 1343389"/>
                <a:gd name="connsiteX7" fmla="*/ 581980 w 731522"/>
                <a:gd name="connsiteY7" fmla="*/ 523191 h 1343389"/>
                <a:gd name="connsiteX8" fmla="*/ 719330 w 731522"/>
                <a:gd name="connsiteY8" fmla="*/ 692546 h 1343389"/>
                <a:gd name="connsiteX9" fmla="*/ 731522 w 731522"/>
                <a:gd name="connsiteY9" fmla="*/ 728931 h 1343389"/>
                <a:gd name="connsiteX10" fmla="*/ 731522 w 731522"/>
                <a:gd name="connsiteY10" fmla="*/ 1343389 h 1343389"/>
                <a:gd name="connsiteX11" fmla="*/ 45722 w 731522"/>
                <a:gd name="connsiteY11" fmla="*/ 1343389 h 1343389"/>
                <a:gd name="connsiteX12" fmla="*/ 122494 w 731522"/>
                <a:gd name="connsiteY12" fmla="*/ 1218897 h 1343389"/>
                <a:gd name="connsiteX13" fmla="*/ 609221 w 731522"/>
                <a:gd name="connsiteY13" fmla="*/ 1218897 h 1343389"/>
                <a:gd name="connsiteX14" fmla="*/ 608269 w 731522"/>
                <a:gd name="connsiteY14" fmla="*/ 763031 h 1343389"/>
                <a:gd name="connsiteX15" fmla="*/ 455869 w 731522"/>
                <a:gd name="connsiteY15" fmla="*/ 613488 h 1343389"/>
                <a:gd name="connsiteX16" fmla="*/ 295277 w 731522"/>
                <a:gd name="connsiteY16" fmla="*/ 612441 h 1343389"/>
                <a:gd name="connsiteX17" fmla="*/ 122684 w 731522"/>
                <a:gd name="connsiteY17" fmla="*/ 786272 h 1343389"/>
                <a:gd name="connsiteX18" fmla="*/ 122494 w 731522"/>
                <a:gd name="connsiteY18" fmla="*/ 1182512 h 1343389"/>
                <a:gd name="connsiteX19" fmla="*/ 122494 w 731522"/>
                <a:gd name="connsiteY19" fmla="*/ 1218897 h 1343389"/>
                <a:gd name="connsiteX20" fmla="*/ 364619 w 731522"/>
                <a:gd name="connsiteY20" fmla="*/ 486711 h 1343389"/>
                <a:gd name="connsiteX21" fmla="*/ 547499 w 731522"/>
                <a:gd name="connsiteY21" fmla="*/ 306688 h 1343389"/>
                <a:gd name="connsiteX22" fmla="*/ 365096 w 731522"/>
                <a:gd name="connsiteY22" fmla="*/ 121998 h 1343389"/>
                <a:gd name="connsiteX23" fmla="*/ 182692 w 731522"/>
                <a:gd name="connsiteY23" fmla="*/ 304497 h 1343389"/>
                <a:gd name="connsiteX24" fmla="*/ 364619 w 731522"/>
                <a:gd name="connsiteY24" fmla="*/ 486711 h 134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1522" h="1343389">
                  <a:moveTo>
                    <a:pt x="45722" y="1343389"/>
                  </a:moveTo>
                  <a:cubicBezTo>
                    <a:pt x="10670" y="1327768"/>
                    <a:pt x="-188" y="1299765"/>
                    <a:pt x="2" y="1262808"/>
                  </a:cubicBezTo>
                  <a:cubicBezTo>
                    <a:pt x="860" y="1103454"/>
                    <a:pt x="-188" y="944006"/>
                    <a:pt x="574" y="784653"/>
                  </a:cubicBezTo>
                  <a:cubicBezTo>
                    <a:pt x="1145" y="666828"/>
                    <a:pt x="38864" y="601011"/>
                    <a:pt x="150212" y="521667"/>
                  </a:cubicBezTo>
                  <a:cubicBezTo>
                    <a:pt x="76774" y="437562"/>
                    <a:pt x="43913" y="341264"/>
                    <a:pt x="71345" y="229821"/>
                  </a:cubicBezTo>
                  <a:cubicBezTo>
                    <a:pt x="90109" y="153717"/>
                    <a:pt x="134019" y="94662"/>
                    <a:pt x="197932" y="50466"/>
                  </a:cubicBezTo>
                  <a:cubicBezTo>
                    <a:pt x="313661" y="-29544"/>
                    <a:pt x="477776" y="-12780"/>
                    <a:pt x="581408" y="89137"/>
                  </a:cubicBezTo>
                  <a:cubicBezTo>
                    <a:pt x="695899" y="201723"/>
                    <a:pt x="696565" y="347550"/>
                    <a:pt x="581980" y="523191"/>
                  </a:cubicBezTo>
                  <a:cubicBezTo>
                    <a:pt x="648369" y="562625"/>
                    <a:pt x="697137" y="617013"/>
                    <a:pt x="719330" y="692546"/>
                  </a:cubicBezTo>
                  <a:cubicBezTo>
                    <a:pt x="722950" y="704833"/>
                    <a:pt x="727427" y="716835"/>
                    <a:pt x="731522" y="728931"/>
                  </a:cubicBezTo>
                  <a:cubicBezTo>
                    <a:pt x="731522" y="933719"/>
                    <a:pt x="731522" y="1138602"/>
                    <a:pt x="731522" y="1343389"/>
                  </a:cubicBezTo>
                  <a:cubicBezTo>
                    <a:pt x="502922" y="1343389"/>
                    <a:pt x="274322" y="1343389"/>
                    <a:pt x="45722" y="1343389"/>
                  </a:cubicBezTo>
                  <a:close/>
                  <a:moveTo>
                    <a:pt x="122494" y="1218897"/>
                  </a:moveTo>
                  <a:cubicBezTo>
                    <a:pt x="288419" y="1218897"/>
                    <a:pt x="448249" y="1218897"/>
                    <a:pt x="609221" y="1218897"/>
                  </a:cubicBezTo>
                  <a:cubicBezTo>
                    <a:pt x="609221" y="1065069"/>
                    <a:pt x="611603" y="914002"/>
                    <a:pt x="608269" y="763031"/>
                  </a:cubicBezTo>
                  <a:cubicBezTo>
                    <a:pt x="606459" y="678449"/>
                    <a:pt x="541118" y="617489"/>
                    <a:pt x="455869" y="613488"/>
                  </a:cubicBezTo>
                  <a:cubicBezTo>
                    <a:pt x="402434" y="610917"/>
                    <a:pt x="348808" y="611774"/>
                    <a:pt x="295277" y="612441"/>
                  </a:cubicBezTo>
                  <a:cubicBezTo>
                    <a:pt x="186121" y="613774"/>
                    <a:pt x="123161" y="676830"/>
                    <a:pt x="122684" y="786272"/>
                  </a:cubicBezTo>
                  <a:cubicBezTo>
                    <a:pt x="122018" y="918384"/>
                    <a:pt x="122494" y="1050400"/>
                    <a:pt x="122494" y="1182512"/>
                  </a:cubicBezTo>
                  <a:cubicBezTo>
                    <a:pt x="122494" y="1194132"/>
                    <a:pt x="122494" y="1205753"/>
                    <a:pt x="122494" y="1218897"/>
                  </a:cubicBezTo>
                  <a:close/>
                  <a:moveTo>
                    <a:pt x="364619" y="486711"/>
                  </a:moveTo>
                  <a:cubicBezTo>
                    <a:pt x="465680" y="487187"/>
                    <a:pt x="546452" y="407748"/>
                    <a:pt x="547499" y="306688"/>
                  </a:cubicBezTo>
                  <a:cubicBezTo>
                    <a:pt x="548642" y="204771"/>
                    <a:pt x="466442" y="121522"/>
                    <a:pt x="365096" y="121998"/>
                  </a:cubicBezTo>
                  <a:cubicBezTo>
                    <a:pt x="266036" y="122475"/>
                    <a:pt x="182882" y="205723"/>
                    <a:pt x="182692" y="304497"/>
                  </a:cubicBezTo>
                  <a:cubicBezTo>
                    <a:pt x="182406" y="403748"/>
                    <a:pt x="264797" y="486234"/>
                    <a:pt x="364619" y="486711"/>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9" name="任意多边形: 形状 68">
              <a:extLst>
                <a:ext uri="{FF2B5EF4-FFF2-40B4-BE49-F238E27FC236}">
                  <a16:creationId xmlns:a16="http://schemas.microsoft.com/office/drawing/2014/main" id="{F1E6CAE0-F389-4CBC-B15C-0AB3DFCBF013}"/>
                </a:ext>
              </a:extLst>
            </p:cNvPr>
            <p:cNvSpPr/>
            <p:nvPr/>
          </p:nvSpPr>
          <p:spPr>
            <a:xfrm>
              <a:off x="9395002" y="9789874"/>
              <a:ext cx="733227" cy="1343780"/>
            </a:xfrm>
            <a:custGeom>
              <a:avLst/>
              <a:gdLst>
                <a:gd name="connsiteX0" fmla="*/ 44091 w 733227"/>
                <a:gd name="connsiteY0" fmla="*/ 1343685 h 1343780"/>
                <a:gd name="connsiteX1" fmla="*/ 847 w 733227"/>
                <a:gd name="connsiteY1" fmla="*/ 1256912 h 1343780"/>
                <a:gd name="connsiteX2" fmla="*/ 371 w 733227"/>
                <a:gd name="connsiteY2" fmla="*/ 839241 h 1343780"/>
                <a:gd name="connsiteX3" fmla="*/ 153914 w 733227"/>
                <a:gd name="connsiteY3" fmla="*/ 522725 h 1343780"/>
                <a:gd name="connsiteX4" fmla="*/ 67999 w 733227"/>
                <a:gd name="connsiteY4" fmla="*/ 252025 h 1343780"/>
                <a:gd name="connsiteX5" fmla="*/ 165249 w 733227"/>
                <a:gd name="connsiteY5" fmla="*/ 78003 h 1343780"/>
                <a:gd name="connsiteX6" fmla="*/ 565966 w 733227"/>
                <a:gd name="connsiteY6" fmla="*/ 75241 h 1343780"/>
                <a:gd name="connsiteX7" fmla="*/ 671027 w 733227"/>
                <a:gd name="connsiteY7" fmla="*/ 293744 h 1343780"/>
                <a:gd name="connsiteX8" fmla="*/ 581587 w 733227"/>
                <a:gd name="connsiteY8" fmla="*/ 521201 h 1343780"/>
                <a:gd name="connsiteX9" fmla="*/ 621211 w 733227"/>
                <a:gd name="connsiteY9" fmla="*/ 549300 h 1343780"/>
                <a:gd name="connsiteX10" fmla="*/ 732939 w 733227"/>
                <a:gd name="connsiteY10" fmla="*/ 785044 h 1343780"/>
                <a:gd name="connsiteX11" fmla="*/ 733225 w 733227"/>
                <a:gd name="connsiteY11" fmla="*/ 1263484 h 1343780"/>
                <a:gd name="connsiteX12" fmla="*/ 686933 w 733227"/>
                <a:gd name="connsiteY12" fmla="*/ 1343780 h 1343780"/>
                <a:gd name="connsiteX13" fmla="*/ 44091 w 733227"/>
                <a:gd name="connsiteY13" fmla="*/ 1343685 h 1343780"/>
                <a:gd name="connsiteX14" fmla="*/ 123720 w 733227"/>
                <a:gd name="connsiteY14" fmla="*/ 1219955 h 1343780"/>
                <a:gd name="connsiteX15" fmla="*/ 608352 w 733227"/>
                <a:gd name="connsiteY15" fmla="*/ 1219955 h 1343780"/>
                <a:gd name="connsiteX16" fmla="*/ 606923 w 733227"/>
                <a:gd name="connsiteY16" fmla="*/ 744181 h 1343780"/>
                <a:gd name="connsiteX17" fmla="*/ 470430 w 733227"/>
                <a:gd name="connsiteY17" fmla="*/ 615022 h 1343780"/>
                <a:gd name="connsiteX18" fmla="*/ 277834 w 733227"/>
                <a:gd name="connsiteY18" fmla="*/ 613784 h 1343780"/>
                <a:gd name="connsiteX19" fmla="*/ 124672 w 733227"/>
                <a:gd name="connsiteY19" fmla="*/ 766470 h 1343780"/>
                <a:gd name="connsiteX20" fmla="*/ 123720 w 733227"/>
                <a:gd name="connsiteY20" fmla="*/ 1219955 h 1343780"/>
                <a:gd name="connsiteX21" fmla="*/ 367084 w 733227"/>
                <a:gd name="connsiteY21" fmla="*/ 487006 h 1343780"/>
                <a:gd name="connsiteX22" fmla="*/ 550345 w 733227"/>
                <a:gd name="connsiteY22" fmla="*/ 306317 h 1343780"/>
                <a:gd name="connsiteX23" fmla="*/ 369655 w 733227"/>
                <a:gd name="connsiteY23" fmla="*/ 122294 h 1343780"/>
                <a:gd name="connsiteX24" fmla="*/ 185537 w 733227"/>
                <a:gd name="connsiteY24" fmla="*/ 305460 h 1343780"/>
                <a:gd name="connsiteX25" fmla="*/ 367084 w 733227"/>
                <a:gd name="connsiteY25" fmla="*/ 487006 h 134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3227" h="1343780">
                  <a:moveTo>
                    <a:pt x="44091" y="1343685"/>
                  </a:moveTo>
                  <a:cubicBezTo>
                    <a:pt x="10849" y="1324159"/>
                    <a:pt x="466" y="1294917"/>
                    <a:pt x="847" y="1256912"/>
                  </a:cubicBezTo>
                  <a:cubicBezTo>
                    <a:pt x="2276" y="1117657"/>
                    <a:pt x="4848" y="978306"/>
                    <a:pt x="371" y="839241"/>
                  </a:cubicBezTo>
                  <a:cubicBezTo>
                    <a:pt x="-3915" y="706272"/>
                    <a:pt x="27803" y="594258"/>
                    <a:pt x="153914" y="522725"/>
                  </a:cubicBezTo>
                  <a:cubicBezTo>
                    <a:pt x="81715" y="444239"/>
                    <a:pt x="51235" y="354514"/>
                    <a:pt x="67999" y="252025"/>
                  </a:cubicBezTo>
                  <a:cubicBezTo>
                    <a:pt x="79333" y="183159"/>
                    <a:pt x="111718" y="123532"/>
                    <a:pt x="165249" y="78003"/>
                  </a:cubicBezTo>
                  <a:cubicBezTo>
                    <a:pt x="286788" y="-25248"/>
                    <a:pt x="448237" y="-25820"/>
                    <a:pt x="565966" y="75241"/>
                  </a:cubicBezTo>
                  <a:cubicBezTo>
                    <a:pt x="632927" y="132676"/>
                    <a:pt x="667217" y="206686"/>
                    <a:pt x="671027" y="293744"/>
                  </a:cubicBezTo>
                  <a:cubicBezTo>
                    <a:pt x="674741" y="380803"/>
                    <a:pt x="642356" y="455955"/>
                    <a:pt x="581587" y="521201"/>
                  </a:cubicBezTo>
                  <a:cubicBezTo>
                    <a:pt x="596636" y="531869"/>
                    <a:pt x="609304" y="540061"/>
                    <a:pt x="621211" y="549300"/>
                  </a:cubicBezTo>
                  <a:cubicBezTo>
                    <a:pt x="698363" y="608926"/>
                    <a:pt x="733034" y="688651"/>
                    <a:pt x="732939" y="785044"/>
                  </a:cubicBezTo>
                  <a:cubicBezTo>
                    <a:pt x="732844" y="944492"/>
                    <a:pt x="732463" y="1104036"/>
                    <a:pt x="733225" y="1263484"/>
                  </a:cubicBezTo>
                  <a:cubicBezTo>
                    <a:pt x="733415" y="1300346"/>
                    <a:pt x="722461" y="1328636"/>
                    <a:pt x="686933" y="1343780"/>
                  </a:cubicBezTo>
                  <a:cubicBezTo>
                    <a:pt x="472716" y="1343685"/>
                    <a:pt x="258403" y="1343685"/>
                    <a:pt x="44091" y="1343685"/>
                  </a:cubicBezTo>
                  <a:close/>
                  <a:moveTo>
                    <a:pt x="123720" y="1219955"/>
                  </a:moveTo>
                  <a:cubicBezTo>
                    <a:pt x="287264" y="1219955"/>
                    <a:pt x="447284" y="1219955"/>
                    <a:pt x="608352" y="1219955"/>
                  </a:cubicBezTo>
                  <a:cubicBezTo>
                    <a:pt x="608352" y="1060031"/>
                    <a:pt x="611400" y="902011"/>
                    <a:pt x="606923" y="744181"/>
                  </a:cubicBezTo>
                  <a:cubicBezTo>
                    <a:pt x="605018" y="676554"/>
                    <a:pt x="539201" y="619023"/>
                    <a:pt x="470430" y="615022"/>
                  </a:cubicBezTo>
                  <a:cubicBezTo>
                    <a:pt x="406422" y="611403"/>
                    <a:pt x="341938" y="611213"/>
                    <a:pt x="277834" y="613784"/>
                  </a:cubicBezTo>
                  <a:cubicBezTo>
                    <a:pt x="191062" y="617213"/>
                    <a:pt x="126482" y="679221"/>
                    <a:pt x="124672" y="766470"/>
                  </a:cubicBezTo>
                  <a:cubicBezTo>
                    <a:pt x="121434" y="916298"/>
                    <a:pt x="123720" y="1066222"/>
                    <a:pt x="123720" y="1219955"/>
                  </a:cubicBezTo>
                  <a:close/>
                  <a:moveTo>
                    <a:pt x="367084" y="487006"/>
                  </a:moveTo>
                  <a:cubicBezTo>
                    <a:pt x="467191" y="487197"/>
                    <a:pt x="549392" y="406234"/>
                    <a:pt x="550345" y="306317"/>
                  </a:cubicBezTo>
                  <a:cubicBezTo>
                    <a:pt x="551393" y="207638"/>
                    <a:pt x="468906" y="123628"/>
                    <a:pt x="369655" y="122294"/>
                  </a:cubicBezTo>
                  <a:cubicBezTo>
                    <a:pt x="268786" y="120961"/>
                    <a:pt x="185251" y="204019"/>
                    <a:pt x="185537" y="305460"/>
                  </a:cubicBezTo>
                  <a:cubicBezTo>
                    <a:pt x="185823" y="406425"/>
                    <a:pt x="266119" y="486721"/>
                    <a:pt x="367084" y="487006"/>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0" name="任意多边形: 形状 69">
              <a:extLst>
                <a:ext uri="{FF2B5EF4-FFF2-40B4-BE49-F238E27FC236}">
                  <a16:creationId xmlns:a16="http://schemas.microsoft.com/office/drawing/2014/main" id="{32457BD9-F43B-4D0B-9203-601625B3EA40}"/>
                </a:ext>
              </a:extLst>
            </p:cNvPr>
            <p:cNvSpPr/>
            <p:nvPr/>
          </p:nvSpPr>
          <p:spPr>
            <a:xfrm>
              <a:off x="9640928" y="8149567"/>
              <a:ext cx="1217199" cy="115823"/>
            </a:xfrm>
            <a:custGeom>
              <a:avLst/>
              <a:gdLst>
                <a:gd name="connsiteX0" fmla="*/ 0 w 1217199"/>
                <a:gd name="connsiteY0" fmla="*/ 115824 h 115823"/>
                <a:gd name="connsiteX1" fmla="*/ 0 w 1217199"/>
                <a:gd name="connsiteY1" fmla="*/ 0 h 115823"/>
                <a:gd name="connsiteX2" fmla="*/ 1217200 w 1217199"/>
                <a:gd name="connsiteY2" fmla="*/ 0 h 115823"/>
                <a:gd name="connsiteX3" fmla="*/ 1217200 w 1217199"/>
                <a:gd name="connsiteY3" fmla="*/ 115824 h 115823"/>
                <a:gd name="connsiteX4" fmla="*/ 0 w 1217199"/>
                <a:gd name="connsiteY4" fmla="*/ 115824 h 115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199" h="115823">
                  <a:moveTo>
                    <a:pt x="0" y="115824"/>
                  </a:moveTo>
                  <a:cubicBezTo>
                    <a:pt x="0" y="76295"/>
                    <a:pt x="0" y="39624"/>
                    <a:pt x="0" y="0"/>
                  </a:cubicBezTo>
                  <a:cubicBezTo>
                    <a:pt x="405670" y="0"/>
                    <a:pt x="810292" y="0"/>
                    <a:pt x="1217200" y="0"/>
                  </a:cubicBezTo>
                  <a:cubicBezTo>
                    <a:pt x="1217200" y="37719"/>
                    <a:pt x="1217200" y="75343"/>
                    <a:pt x="1217200" y="115824"/>
                  </a:cubicBezTo>
                  <a:cubicBezTo>
                    <a:pt x="812863" y="115824"/>
                    <a:pt x="408146" y="115824"/>
                    <a:pt x="0" y="11582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1" name="任意多边形: 形状 70">
              <a:extLst>
                <a:ext uri="{FF2B5EF4-FFF2-40B4-BE49-F238E27FC236}">
                  <a16:creationId xmlns:a16="http://schemas.microsoft.com/office/drawing/2014/main" id="{48DFFA2D-4735-46BA-89E1-0CC858F05A35}"/>
                </a:ext>
              </a:extLst>
            </p:cNvPr>
            <p:cNvSpPr/>
            <p:nvPr/>
          </p:nvSpPr>
          <p:spPr>
            <a:xfrm>
              <a:off x="9398135" y="8513612"/>
              <a:ext cx="1215675" cy="117824"/>
            </a:xfrm>
            <a:custGeom>
              <a:avLst/>
              <a:gdLst>
                <a:gd name="connsiteX0" fmla="*/ 0 w 1215675"/>
                <a:gd name="connsiteY0" fmla="*/ 117824 h 117824"/>
                <a:gd name="connsiteX1" fmla="*/ 0 w 1215675"/>
                <a:gd name="connsiteY1" fmla="*/ 0 h 117824"/>
                <a:gd name="connsiteX2" fmla="*/ 1215676 w 1215675"/>
                <a:gd name="connsiteY2" fmla="*/ 0 h 117824"/>
                <a:gd name="connsiteX3" fmla="*/ 1215676 w 1215675"/>
                <a:gd name="connsiteY3" fmla="*/ 117824 h 117824"/>
                <a:gd name="connsiteX4" fmla="*/ 0 w 1215675"/>
                <a:gd name="connsiteY4" fmla="*/ 117824 h 11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75" h="117824">
                  <a:moveTo>
                    <a:pt x="0" y="117824"/>
                  </a:moveTo>
                  <a:cubicBezTo>
                    <a:pt x="0" y="77057"/>
                    <a:pt x="0" y="39529"/>
                    <a:pt x="0" y="0"/>
                  </a:cubicBezTo>
                  <a:cubicBezTo>
                    <a:pt x="405479" y="0"/>
                    <a:pt x="809339" y="0"/>
                    <a:pt x="1215676" y="0"/>
                  </a:cubicBezTo>
                  <a:cubicBezTo>
                    <a:pt x="1215676" y="38957"/>
                    <a:pt x="1215676" y="77343"/>
                    <a:pt x="1215676" y="117824"/>
                  </a:cubicBezTo>
                  <a:cubicBezTo>
                    <a:pt x="810577" y="117824"/>
                    <a:pt x="406813" y="117824"/>
                    <a:pt x="0" y="11782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72" name="任意多边形: 形状 71">
              <a:extLst>
                <a:ext uri="{FF2B5EF4-FFF2-40B4-BE49-F238E27FC236}">
                  <a16:creationId xmlns:a16="http://schemas.microsoft.com/office/drawing/2014/main" id="{6B7DFD04-B428-48D8-9348-0E9DD1643785}"/>
                </a:ext>
              </a:extLst>
            </p:cNvPr>
            <p:cNvSpPr/>
            <p:nvPr/>
          </p:nvSpPr>
          <p:spPr>
            <a:xfrm>
              <a:off x="9460905" y="7784092"/>
              <a:ext cx="1213389" cy="116681"/>
            </a:xfrm>
            <a:custGeom>
              <a:avLst/>
              <a:gdLst>
                <a:gd name="connsiteX0" fmla="*/ 1213390 w 1213389"/>
                <a:gd name="connsiteY0" fmla="*/ 0 h 116681"/>
                <a:gd name="connsiteX1" fmla="*/ 1213390 w 1213389"/>
                <a:gd name="connsiteY1" fmla="*/ 116681 h 116681"/>
                <a:gd name="connsiteX2" fmla="*/ 0 w 1213389"/>
                <a:gd name="connsiteY2" fmla="*/ 116681 h 116681"/>
                <a:gd name="connsiteX3" fmla="*/ 0 w 1213389"/>
                <a:gd name="connsiteY3" fmla="*/ 0 h 116681"/>
                <a:gd name="connsiteX4" fmla="*/ 1213390 w 1213389"/>
                <a:gd name="connsiteY4" fmla="*/ 0 h 116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389" h="116681">
                  <a:moveTo>
                    <a:pt x="1213390" y="0"/>
                  </a:moveTo>
                  <a:cubicBezTo>
                    <a:pt x="1213390" y="39529"/>
                    <a:pt x="1213390" y="77057"/>
                    <a:pt x="1213390" y="116681"/>
                  </a:cubicBezTo>
                  <a:cubicBezTo>
                    <a:pt x="808577" y="116681"/>
                    <a:pt x="405670" y="116681"/>
                    <a:pt x="0" y="116681"/>
                  </a:cubicBezTo>
                  <a:cubicBezTo>
                    <a:pt x="0" y="78200"/>
                    <a:pt x="0" y="40767"/>
                    <a:pt x="0" y="0"/>
                  </a:cubicBezTo>
                  <a:cubicBezTo>
                    <a:pt x="402717" y="0"/>
                    <a:pt x="806482" y="0"/>
                    <a:pt x="1213390" y="0"/>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grpSp>
      <p:grpSp>
        <p:nvGrpSpPr>
          <p:cNvPr id="50" name="图形 441">
            <a:extLst>
              <a:ext uri="{FF2B5EF4-FFF2-40B4-BE49-F238E27FC236}">
                <a16:creationId xmlns:a16="http://schemas.microsoft.com/office/drawing/2014/main" id="{DE236C9D-1BB1-4350-A0A8-4B0F913D5F2A}"/>
              </a:ext>
            </a:extLst>
          </p:cNvPr>
          <p:cNvGrpSpPr/>
          <p:nvPr/>
        </p:nvGrpSpPr>
        <p:grpSpPr>
          <a:xfrm>
            <a:off x="654301" y="5191416"/>
            <a:ext cx="341291" cy="341721"/>
            <a:chOff x="5521636" y="8152591"/>
            <a:chExt cx="3453078" cy="3457431"/>
          </a:xfrm>
          <a:gradFill>
            <a:gsLst>
              <a:gs pos="0">
                <a:schemeClr val="accent1"/>
              </a:gs>
              <a:gs pos="100000">
                <a:schemeClr val="accent1">
                  <a:lumMod val="75000"/>
                </a:schemeClr>
              </a:gs>
            </a:gsLst>
            <a:lin ang="2700000" scaled="1"/>
          </a:gradFill>
        </p:grpSpPr>
        <p:sp>
          <p:nvSpPr>
            <p:cNvPr id="51" name="任意多边形: 形状 50">
              <a:extLst>
                <a:ext uri="{FF2B5EF4-FFF2-40B4-BE49-F238E27FC236}">
                  <a16:creationId xmlns:a16="http://schemas.microsoft.com/office/drawing/2014/main" id="{5DAA333D-B41A-4A81-B732-9290357AB89F}"/>
                </a:ext>
              </a:extLst>
            </p:cNvPr>
            <p:cNvSpPr/>
            <p:nvPr/>
          </p:nvSpPr>
          <p:spPr>
            <a:xfrm>
              <a:off x="5521636" y="8152591"/>
              <a:ext cx="3453078" cy="3457431"/>
            </a:xfrm>
            <a:custGeom>
              <a:avLst/>
              <a:gdLst>
                <a:gd name="connsiteX0" fmla="*/ 838847 w 3453078"/>
                <a:gd name="connsiteY0" fmla="*/ 492299 h 3457431"/>
                <a:gd name="connsiteX1" fmla="*/ 838847 w 3453078"/>
                <a:gd name="connsiteY1" fmla="*/ 352091 h 3457431"/>
                <a:gd name="connsiteX2" fmla="*/ 838847 w 3453078"/>
                <a:gd name="connsiteY2" fmla="*/ 73485 h 3457431"/>
                <a:gd name="connsiteX3" fmla="*/ 924000 w 3453078"/>
                <a:gd name="connsiteY3" fmla="*/ 6143 h 3457431"/>
                <a:gd name="connsiteX4" fmla="*/ 1237087 w 3453078"/>
                <a:gd name="connsiteY4" fmla="*/ 88820 h 3457431"/>
                <a:gd name="connsiteX5" fmla="*/ 2551156 w 3453078"/>
                <a:gd name="connsiteY5" fmla="*/ 436959 h 3457431"/>
                <a:gd name="connsiteX6" fmla="*/ 2615069 w 3453078"/>
                <a:gd name="connsiteY6" fmla="*/ 521446 h 3457431"/>
                <a:gd name="connsiteX7" fmla="*/ 2615069 w 3453078"/>
                <a:gd name="connsiteY7" fmla="*/ 939308 h 3457431"/>
                <a:gd name="connsiteX8" fmla="*/ 2615069 w 3453078"/>
                <a:gd name="connsiteY8" fmla="*/ 986075 h 3457431"/>
                <a:gd name="connsiteX9" fmla="*/ 2659836 w 3453078"/>
                <a:gd name="connsiteY9" fmla="*/ 986075 h 3457431"/>
                <a:gd name="connsiteX10" fmla="*/ 3376307 w 3453078"/>
                <a:gd name="connsiteY10" fmla="*/ 986075 h 3457431"/>
                <a:gd name="connsiteX11" fmla="*/ 3453079 w 3453078"/>
                <a:gd name="connsiteY11" fmla="*/ 1063323 h 3457431"/>
                <a:gd name="connsiteX12" fmla="*/ 3453079 w 3453078"/>
                <a:gd name="connsiteY12" fmla="*/ 3381137 h 3457431"/>
                <a:gd name="connsiteX13" fmla="*/ 3376497 w 3453078"/>
                <a:gd name="connsiteY13" fmla="*/ 3457432 h 3457431"/>
                <a:gd name="connsiteX14" fmla="*/ 75895 w 3453078"/>
                <a:gd name="connsiteY14" fmla="*/ 3457432 h 3457431"/>
                <a:gd name="connsiteX15" fmla="*/ 932 w 3453078"/>
                <a:gd name="connsiteY15" fmla="*/ 3383137 h 3457431"/>
                <a:gd name="connsiteX16" fmla="*/ 932 w 3453078"/>
                <a:gd name="connsiteY16" fmla="*/ 2761726 h 3457431"/>
                <a:gd name="connsiteX17" fmla="*/ 1599 w 3453078"/>
                <a:gd name="connsiteY17" fmla="*/ 2733151 h 3457431"/>
                <a:gd name="connsiteX18" fmla="*/ 46176 w 3453078"/>
                <a:gd name="connsiteY18" fmla="*/ 2690384 h 3457431"/>
                <a:gd name="connsiteX19" fmla="*/ 96373 w 3453078"/>
                <a:gd name="connsiteY19" fmla="*/ 2726198 h 3457431"/>
                <a:gd name="connsiteX20" fmla="*/ 99612 w 3453078"/>
                <a:gd name="connsiteY20" fmla="*/ 2765060 h 3457431"/>
                <a:gd name="connsiteX21" fmla="*/ 99707 w 3453078"/>
                <a:gd name="connsiteY21" fmla="*/ 3311509 h 3457431"/>
                <a:gd name="connsiteX22" fmla="*/ 99707 w 3453078"/>
                <a:gd name="connsiteY22" fmla="*/ 3356181 h 3457431"/>
                <a:gd name="connsiteX23" fmla="*/ 834180 w 3453078"/>
                <a:gd name="connsiteY23" fmla="*/ 3356181 h 3457431"/>
                <a:gd name="connsiteX24" fmla="*/ 834180 w 3453078"/>
                <a:gd name="connsiteY24" fmla="*/ 3096720 h 3457431"/>
                <a:gd name="connsiteX25" fmla="*/ 797413 w 3453078"/>
                <a:gd name="connsiteY25" fmla="*/ 3095006 h 3457431"/>
                <a:gd name="connsiteX26" fmla="*/ 430319 w 3453078"/>
                <a:gd name="connsiteY26" fmla="*/ 3094815 h 3457431"/>
                <a:gd name="connsiteX27" fmla="*/ 362788 w 3453078"/>
                <a:gd name="connsiteY27" fmla="*/ 3027188 h 3457431"/>
                <a:gd name="connsiteX28" fmla="*/ 362788 w 3453078"/>
                <a:gd name="connsiteY28" fmla="*/ 2802207 h 3457431"/>
                <a:gd name="connsiteX29" fmla="*/ 433082 w 3453078"/>
                <a:gd name="connsiteY29" fmla="*/ 2733627 h 3457431"/>
                <a:gd name="connsiteX30" fmla="*/ 793127 w 3453078"/>
                <a:gd name="connsiteY30" fmla="*/ 2733532 h 3457431"/>
                <a:gd name="connsiteX31" fmla="*/ 834275 w 3453078"/>
                <a:gd name="connsiteY31" fmla="*/ 2733532 h 3457431"/>
                <a:gd name="connsiteX32" fmla="*/ 834275 w 3453078"/>
                <a:gd name="connsiteY32" fmla="*/ 2470071 h 3457431"/>
                <a:gd name="connsiteX33" fmla="*/ 797318 w 3453078"/>
                <a:gd name="connsiteY33" fmla="*/ 2470071 h 3457431"/>
                <a:gd name="connsiteX34" fmla="*/ 437273 w 3453078"/>
                <a:gd name="connsiteY34" fmla="*/ 2470071 h 3457431"/>
                <a:gd name="connsiteX35" fmla="*/ 362788 w 3453078"/>
                <a:gd name="connsiteY35" fmla="*/ 2397490 h 3457431"/>
                <a:gd name="connsiteX36" fmla="*/ 362882 w 3453078"/>
                <a:gd name="connsiteY36" fmla="*/ 2172509 h 3457431"/>
                <a:gd name="connsiteX37" fmla="*/ 429367 w 3453078"/>
                <a:gd name="connsiteY37" fmla="*/ 2106977 h 3457431"/>
                <a:gd name="connsiteX38" fmla="*/ 834275 w 3453078"/>
                <a:gd name="connsiteY38" fmla="*/ 2106882 h 3457431"/>
                <a:gd name="connsiteX39" fmla="*/ 834275 w 3453078"/>
                <a:gd name="connsiteY39" fmla="*/ 1842849 h 3457431"/>
                <a:gd name="connsiteX40" fmla="*/ 795032 w 3453078"/>
                <a:gd name="connsiteY40" fmla="*/ 1842849 h 3457431"/>
                <a:gd name="connsiteX41" fmla="*/ 427938 w 3453078"/>
                <a:gd name="connsiteY41" fmla="*/ 1842754 h 3457431"/>
                <a:gd name="connsiteX42" fmla="*/ 362882 w 3453078"/>
                <a:gd name="connsiteY42" fmla="*/ 1779794 h 3457431"/>
                <a:gd name="connsiteX43" fmla="*/ 362882 w 3453078"/>
                <a:gd name="connsiteY43" fmla="*/ 1544050 h 3457431"/>
                <a:gd name="connsiteX44" fmla="*/ 428129 w 3453078"/>
                <a:gd name="connsiteY44" fmla="*/ 1480423 h 3457431"/>
                <a:gd name="connsiteX45" fmla="*/ 788174 w 3453078"/>
                <a:gd name="connsiteY45" fmla="*/ 1480232 h 3457431"/>
                <a:gd name="connsiteX46" fmla="*/ 833894 w 3453078"/>
                <a:gd name="connsiteY46" fmla="*/ 1480232 h 3457431"/>
                <a:gd name="connsiteX47" fmla="*/ 833894 w 3453078"/>
                <a:gd name="connsiteY47" fmla="*/ 1219533 h 3457431"/>
                <a:gd name="connsiteX48" fmla="*/ 797508 w 3453078"/>
                <a:gd name="connsiteY48" fmla="*/ 1217628 h 3457431"/>
                <a:gd name="connsiteX49" fmla="*/ 433939 w 3453078"/>
                <a:gd name="connsiteY49" fmla="*/ 1217438 h 3457431"/>
                <a:gd name="connsiteX50" fmla="*/ 362788 w 3453078"/>
                <a:gd name="connsiteY50" fmla="*/ 1145333 h 3457431"/>
                <a:gd name="connsiteX51" fmla="*/ 362882 w 3453078"/>
                <a:gd name="connsiteY51" fmla="*/ 920353 h 3457431"/>
                <a:gd name="connsiteX52" fmla="*/ 429367 w 3453078"/>
                <a:gd name="connsiteY52" fmla="*/ 855107 h 3457431"/>
                <a:gd name="connsiteX53" fmla="*/ 792936 w 3453078"/>
                <a:gd name="connsiteY53" fmla="*/ 855011 h 3457431"/>
                <a:gd name="connsiteX54" fmla="*/ 834275 w 3453078"/>
                <a:gd name="connsiteY54" fmla="*/ 855011 h 3457431"/>
                <a:gd name="connsiteX55" fmla="*/ 834275 w 3453078"/>
                <a:gd name="connsiteY55" fmla="*/ 594217 h 3457431"/>
                <a:gd name="connsiteX56" fmla="*/ 99992 w 3453078"/>
                <a:gd name="connsiteY56" fmla="*/ 594217 h 3457431"/>
                <a:gd name="connsiteX57" fmla="*/ 99992 w 3453078"/>
                <a:gd name="connsiteY57" fmla="*/ 636794 h 3457431"/>
                <a:gd name="connsiteX58" fmla="*/ 99802 w 3453078"/>
                <a:gd name="connsiteY58" fmla="*/ 1383173 h 3457431"/>
                <a:gd name="connsiteX59" fmla="*/ 94659 w 3453078"/>
                <a:gd name="connsiteY59" fmla="*/ 1424511 h 3457431"/>
                <a:gd name="connsiteX60" fmla="*/ 46176 w 3453078"/>
                <a:gd name="connsiteY60" fmla="*/ 1454896 h 3457431"/>
                <a:gd name="connsiteX61" fmla="*/ 2837 w 3453078"/>
                <a:gd name="connsiteY61" fmla="*/ 1417082 h 3457431"/>
                <a:gd name="connsiteX62" fmla="*/ 1218 w 3453078"/>
                <a:gd name="connsiteY62" fmla="*/ 1385649 h 3457431"/>
                <a:gd name="connsiteX63" fmla="*/ 1218 w 3453078"/>
                <a:gd name="connsiteY63" fmla="*/ 564213 h 3457431"/>
                <a:gd name="connsiteX64" fmla="*/ 75228 w 3453078"/>
                <a:gd name="connsiteY64" fmla="*/ 491918 h 3457431"/>
                <a:gd name="connsiteX65" fmla="*/ 795222 w 3453078"/>
                <a:gd name="connsiteY65" fmla="*/ 491918 h 3457431"/>
                <a:gd name="connsiteX66" fmla="*/ 838847 w 3453078"/>
                <a:gd name="connsiteY66" fmla="*/ 492299 h 3457431"/>
                <a:gd name="connsiteX67" fmla="*/ 940669 w 3453078"/>
                <a:gd name="connsiteY67" fmla="*/ 112823 h 3457431"/>
                <a:gd name="connsiteX68" fmla="*/ 940669 w 3453078"/>
                <a:gd name="connsiteY68" fmla="*/ 3356562 h 3457431"/>
                <a:gd name="connsiteX69" fmla="*/ 2514771 w 3453078"/>
                <a:gd name="connsiteY69" fmla="*/ 3356562 h 3457431"/>
                <a:gd name="connsiteX70" fmla="*/ 2514771 w 3453078"/>
                <a:gd name="connsiteY70" fmla="*/ 3316272 h 3457431"/>
                <a:gd name="connsiteX71" fmla="*/ 2517628 w 3453078"/>
                <a:gd name="connsiteY71" fmla="*/ 570023 h 3457431"/>
                <a:gd name="connsiteX72" fmla="*/ 2479433 w 3453078"/>
                <a:gd name="connsiteY72" fmla="*/ 519827 h 3457431"/>
                <a:gd name="connsiteX73" fmla="*/ 1220514 w 3453078"/>
                <a:gd name="connsiteY73" fmla="*/ 186166 h 3457431"/>
                <a:gd name="connsiteX74" fmla="*/ 940669 w 3453078"/>
                <a:gd name="connsiteY74" fmla="*/ 112823 h 3457431"/>
                <a:gd name="connsiteX75" fmla="*/ 3351542 w 3453078"/>
                <a:gd name="connsiteY75" fmla="*/ 3356848 h 3457431"/>
                <a:gd name="connsiteX76" fmla="*/ 3351542 w 3453078"/>
                <a:gd name="connsiteY76" fmla="*/ 1087707 h 3457431"/>
                <a:gd name="connsiteX77" fmla="*/ 2619164 w 3453078"/>
                <a:gd name="connsiteY77" fmla="*/ 1087707 h 3457431"/>
                <a:gd name="connsiteX78" fmla="*/ 2619164 w 3453078"/>
                <a:gd name="connsiteY78" fmla="*/ 3356848 h 3457431"/>
                <a:gd name="connsiteX79" fmla="*/ 3351542 w 3453078"/>
                <a:gd name="connsiteY79" fmla="*/ 3356848 h 3457431"/>
                <a:gd name="connsiteX80" fmla="*/ 462990 w 3453078"/>
                <a:gd name="connsiteY80" fmla="*/ 2208133 h 3457431"/>
                <a:gd name="connsiteX81" fmla="*/ 462990 w 3453078"/>
                <a:gd name="connsiteY81" fmla="*/ 2368343 h 3457431"/>
                <a:gd name="connsiteX82" fmla="*/ 833227 w 3453078"/>
                <a:gd name="connsiteY82" fmla="*/ 2368343 h 3457431"/>
                <a:gd name="connsiteX83" fmla="*/ 833227 w 3453078"/>
                <a:gd name="connsiteY83" fmla="*/ 2208133 h 3457431"/>
                <a:gd name="connsiteX84" fmla="*/ 462990 w 3453078"/>
                <a:gd name="connsiteY84" fmla="*/ 2208133 h 3457431"/>
                <a:gd name="connsiteX85" fmla="*/ 834275 w 3453078"/>
                <a:gd name="connsiteY85" fmla="*/ 956357 h 3457431"/>
                <a:gd name="connsiteX86" fmla="*/ 463276 w 3453078"/>
                <a:gd name="connsiteY86" fmla="*/ 956357 h 3457431"/>
                <a:gd name="connsiteX87" fmla="*/ 463276 w 3453078"/>
                <a:gd name="connsiteY87" fmla="*/ 1116473 h 3457431"/>
                <a:gd name="connsiteX88" fmla="*/ 834275 w 3453078"/>
                <a:gd name="connsiteY88" fmla="*/ 1116473 h 3457431"/>
                <a:gd name="connsiteX89" fmla="*/ 834275 w 3453078"/>
                <a:gd name="connsiteY89" fmla="*/ 956357 h 3457431"/>
                <a:gd name="connsiteX90" fmla="*/ 834180 w 3453078"/>
                <a:gd name="connsiteY90" fmla="*/ 1742741 h 3457431"/>
                <a:gd name="connsiteX91" fmla="*/ 834180 w 3453078"/>
                <a:gd name="connsiteY91" fmla="*/ 1581769 h 3457431"/>
                <a:gd name="connsiteX92" fmla="*/ 463466 w 3453078"/>
                <a:gd name="connsiteY92" fmla="*/ 1581769 h 3457431"/>
                <a:gd name="connsiteX93" fmla="*/ 463466 w 3453078"/>
                <a:gd name="connsiteY93" fmla="*/ 1742741 h 3457431"/>
                <a:gd name="connsiteX94" fmla="*/ 834180 w 3453078"/>
                <a:gd name="connsiteY94" fmla="*/ 1742741 h 3457431"/>
                <a:gd name="connsiteX95" fmla="*/ 834370 w 3453078"/>
                <a:gd name="connsiteY95" fmla="*/ 2832401 h 3457431"/>
                <a:gd name="connsiteX96" fmla="*/ 483469 w 3453078"/>
                <a:gd name="connsiteY96" fmla="*/ 2832116 h 3457431"/>
                <a:gd name="connsiteX97" fmla="*/ 460228 w 3453078"/>
                <a:gd name="connsiteY97" fmla="*/ 2858690 h 3457431"/>
                <a:gd name="connsiteX98" fmla="*/ 459942 w 3453078"/>
                <a:gd name="connsiteY98" fmla="*/ 2965561 h 3457431"/>
                <a:gd name="connsiteX99" fmla="*/ 492327 w 3453078"/>
                <a:gd name="connsiteY99" fmla="*/ 2997851 h 3457431"/>
                <a:gd name="connsiteX100" fmla="*/ 751884 w 3453078"/>
                <a:gd name="connsiteY100" fmla="*/ 2997374 h 3457431"/>
                <a:gd name="connsiteX101" fmla="*/ 834465 w 3453078"/>
                <a:gd name="connsiteY101" fmla="*/ 2997374 h 3457431"/>
                <a:gd name="connsiteX102" fmla="*/ 834370 w 3453078"/>
                <a:gd name="connsiteY102" fmla="*/ 2832401 h 345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53078" h="3457431">
                  <a:moveTo>
                    <a:pt x="838847" y="492299"/>
                  </a:moveTo>
                  <a:cubicBezTo>
                    <a:pt x="838847" y="442388"/>
                    <a:pt x="838847" y="397240"/>
                    <a:pt x="838847" y="352091"/>
                  </a:cubicBezTo>
                  <a:cubicBezTo>
                    <a:pt x="838847" y="259223"/>
                    <a:pt x="838752" y="166354"/>
                    <a:pt x="838847" y="73485"/>
                  </a:cubicBezTo>
                  <a:cubicBezTo>
                    <a:pt x="838942" y="5667"/>
                    <a:pt x="859707" y="-10716"/>
                    <a:pt x="924000" y="6143"/>
                  </a:cubicBezTo>
                  <a:cubicBezTo>
                    <a:pt x="1028395" y="33575"/>
                    <a:pt x="1132788" y="61198"/>
                    <a:pt x="1237087" y="88820"/>
                  </a:cubicBezTo>
                  <a:cubicBezTo>
                    <a:pt x="1675142" y="204835"/>
                    <a:pt x="2113196" y="320849"/>
                    <a:pt x="2551156" y="436959"/>
                  </a:cubicBezTo>
                  <a:cubicBezTo>
                    <a:pt x="2608878" y="452294"/>
                    <a:pt x="2615069" y="460676"/>
                    <a:pt x="2615069" y="521446"/>
                  </a:cubicBezTo>
                  <a:cubicBezTo>
                    <a:pt x="2615164" y="660701"/>
                    <a:pt x="2615069" y="800052"/>
                    <a:pt x="2615069" y="939308"/>
                  </a:cubicBezTo>
                  <a:cubicBezTo>
                    <a:pt x="2615069" y="953405"/>
                    <a:pt x="2615069" y="967502"/>
                    <a:pt x="2615069" y="986075"/>
                  </a:cubicBezTo>
                  <a:cubicBezTo>
                    <a:pt x="2632119" y="986075"/>
                    <a:pt x="2645930" y="986075"/>
                    <a:pt x="2659836" y="986075"/>
                  </a:cubicBezTo>
                  <a:cubicBezTo>
                    <a:pt x="2898628" y="986075"/>
                    <a:pt x="3137515" y="986075"/>
                    <a:pt x="3376307" y="986075"/>
                  </a:cubicBezTo>
                  <a:cubicBezTo>
                    <a:pt x="3440315" y="986075"/>
                    <a:pt x="3453079" y="998934"/>
                    <a:pt x="3453079" y="1063323"/>
                  </a:cubicBezTo>
                  <a:cubicBezTo>
                    <a:pt x="3453079" y="1835896"/>
                    <a:pt x="3453079" y="2608564"/>
                    <a:pt x="3453079" y="3381137"/>
                  </a:cubicBezTo>
                  <a:cubicBezTo>
                    <a:pt x="3453079" y="3446383"/>
                    <a:pt x="3441934" y="3457432"/>
                    <a:pt x="3376497" y="3457432"/>
                  </a:cubicBezTo>
                  <a:cubicBezTo>
                    <a:pt x="2276264" y="3457432"/>
                    <a:pt x="1176127" y="3457432"/>
                    <a:pt x="75895" y="3457432"/>
                  </a:cubicBezTo>
                  <a:cubicBezTo>
                    <a:pt x="12744" y="3457432"/>
                    <a:pt x="932" y="3445716"/>
                    <a:pt x="932" y="3383137"/>
                  </a:cubicBezTo>
                  <a:cubicBezTo>
                    <a:pt x="932" y="3175968"/>
                    <a:pt x="932" y="2968895"/>
                    <a:pt x="932" y="2761726"/>
                  </a:cubicBezTo>
                  <a:cubicBezTo>
                    <a:pt x="932" y="2752201"/>
                    <a:pt x="361" y="2742581"/>
                    <a:pt x="1599" y="2733151"/>
                  </a:cubicBezTo>
                  <a:cubicBezTo>
                    <a:pt x="5029" y="2707243"/>
                    <a:pt x="20268" y="2692193"/>
                    <a:pt x="46176" y="2690384"/>
                  </a:cubicBezTo>
                  <a:cubicBezTo>
                    <a:pt x="71894" y="2688574"/>
                    <a:pt x="89991" y="2700956"/>
                    <a:pt x="96373" y="2726198"/>
                  </a:cubicBezTo>
                  <a:cubicBezTo>
                    <a:pt x="99516" y="2738675"/>
                    <a:pt x="99516" y="2752106"/>
                    <a:pt x="99612" y="2765060"/>
                  </a:cubicBezTo>
                  <a:cubicBezTo>
                    <a:pt x="99802" y="2947178"/>
                    <a:pt x="99707" y="3129296"/>
                    <a:pt x="99707" y="3311509"/>
                  </a:cubicBezTo>
                  <a:cubicBezTo>
                    <a:pt x="99707" y="3325606"/>
                    <a:pt x="99707" y="3339608"/>
                    <a:pt x="99707" y="3356181"/>
                  </a:cubicBezTo>
                  <a:cubicBezTo>
                    <a:pt x="345642" y="3356181"/>
                    <a:pt x="588530" y="3356181"/>
                    <a:pt x="834180" y="3356181"/>
                  </a:cubicBezTo>
                  <a:cubicBezTo>
                    <a:pt x="834180" y="3271314"/>
                    <a:pt x="834180" y="3186160"/>
                    <a:pt x="834180" y="3096720"/>
                  </a:cubicBezTo>
                  <a:cubicBezTo>
                    <a:pt x="822273" y="3096149"/>
                    <a:pt x="809891" y="3095006"/>
                    <a:pt x="797413" y="3095006"/>
                  </a:cubicBezTo>
                  <a:cubicBezTo>
                    <a:pt x="675017" y="3094910"/>
                    <a:pt x="552621" y="3095101"/>
                    <a:pt x="430319" y="3094815"/>
                  </a:cubicBezTo>
                  <a:cubicBezTo>
                    <a:pt x="375741" y="3094720"/>
                    <a:pt x="362978" y="3081956"/>
                    <a:pt x="362788" y="3027188"/>
                  </a:cubicBezTo>
                  <a:cubicBezTo>
                    <a:pt x="362501" y="2952226"/>
                    <a:pt x="362501" y="2877169"/>
                    <a:pt x="362788" y="2802207"/>
                  </a:cubicBezTo>
                  <a:cubicBezTo>
                    <a:pt x="362978" y="2746296"/>
                    <a:pt x="375837" y="2733723"/>
                    <a:pt x="433082" y="2733627"/>
                  </a:cubicBezTo>
                  <a:cubicBezTo>
                    <a:pt x="553097" y="2733437"/>
                    <a:pt x="673112" y="2733532"/>
                    <a:pt x="793127" y="2733532"/>
                  </a:cubicBezTo>
                  <a:cubicBezTo>
                    <a:pt x="805985" y="2733532"/>
                    <a:pt x="818845" y="2733532"/>
                    <a:pt x="834275" y="2733532"/>
                  </a:cubicBezTo>
                  <a:cubicBezTo>
                    <a:pt x="834275" y="2645521"/>
                    <a:pt x="834275" y="2560463"/>
                    <a:pt x="834275" y="2470071"/>
                  </a:cubicBezTo>
                  <a:cubicBezTo>
                    <a:pt x="822273" y="2470071"/>
                    <a:pt x="809796" y="2470071"/>
                    <a:pt x="797318" y="2470071"/>
                  </a:cubicBezTo>
                  <a:cubicBezTo>
                    <a:pt x="677303" y="2470071"/>
                    <a:pt x="557288" y="2470166"/>
                    <a:pt x="437273" y="2470071"/>
                  </a:cubicBezTo>
                  <a:cubicBezTo>
                    <a:pt x="377265" y="2470071"/>
                    <a:pt x="362978" y="2456164"/>
                    <a:pt x="362788" y="2397490"/>
                  </a:cubicBezTo>
                  <a:cubicBezTo>
                    <a:pt x="362597" y="2322528"/>
                    <a:pt x="362406" y="2247471"/>
                    <a:pt x="362882" y="2172509"/>
                  </a:cubicBezTo>
                  <a:cubicBezTo>
                    <a:pt x="363168" y="2122027"/>
                    <a:pt x="378599" y="2106977"/>
                    <a:pt x="429367" y="2106977"/>
                  </a:cubicBezTo>
                  <a:cubicBezTo>
                    <a:pt x="563479" y="2106787"/>
                    <a:pt x="697591" y="2106882"/>
                    <a:pt x="834275" y="2106882"/>
                  </a:cubicBezTo>
                  <a:cubicBezTo>
                    <a:pt x="834275" y="2018776"/>
                    <a:pt x="834275" y="1932765"/>
                    <a:pt x="834275" y="1842849"/>
                  </a:cubicBezTo>
                  <a:cubicBezTo>
                    <a:pt x="820464" y="1842849"/>
                    <a:pt x="807795" y="1842849"/>
                    <a:pt x="795032" y="1842849"/>
                  </a:cubicBezTo>
                  <a:cubicBezTo>
                    <a:pt x="672635" y="1842849"/>
                    <a:pt x="550239" y="1842944"/>
                    <a:pt x="427938" y="1842754"/>
                  </a:cubicBezTo>
                  <a:cubicBezTo>
                    <a:pt x="378408" y="1842659"/>
                    <a:pt x="363168" y="1828276"/>
                    <a:pt x="362882" y="1779794"/>
                  </a:cubicBezTo>
                  <a:cubicBezTo>
                    <a:pt x="362406" y="1701212"/>
                    <a:pt x="362406" y="1622631"/>
                    <a:pt x="362882" y="1544050"/>
                  </a:cubicBezTo>
                  <a:cubicBezTo>
                    <a:pt x="363168" y="1496139"/>
                    <a:pt x="379075" y="1480613"/>
                    <a:pt x="428129" y="1480423"/>
                  </a:cubicBezTo>
                  <a:cubicBezTo>
                    <a:pt x="548144" y="1480042"/>
                    <a:pt x="668159" y="1480232"/>
                    <a:pt x="788174" y="1480232"/>
                  </a:cubicBezTo>
                  <a:cubicBezTo>
                    <a:pt x="802366" y="1480232"/>
                    <a:pt x="816558" y="1480232"/>
                    <a:pt x="833894" y="1480232"/>
                  </a:cubicBezTo>
                  <a:cubicBezTo>
                    <a:pt x="833894" y="1393555"/>
                    <a:pt x="833894" y="1308687"/>
                    <a:pt x="833894" y="1219533"/>
                  </a:cubicBezTo>
                  <a:cubicBezTo>
                    <a:pt x="822464" y="1218962"/>
                    <a:pt x="809986" y="1217723"/>
                    <a:pt x="797508" y="1217628"/>
                  </a:cubicBezTo>
                  <a:cubicBezTo>
                    <a:pt x="676350" y="1217438"/>
                    <a:pt x="555097" y="1217723"/>
                    <a:pt x="433939" y="1217438"/>
                  </a:cubicBezTo>
                  <a:cubicBezTo>
                    <a:pt x="376027" y="1217342"/>
                    <a:pt x="362882" y="1203817"/>
                    <a:pt x="362788" y="1145333"/>
                  </a:cubicBezTo>
                  <a:cubicBezTo>
                    <a:pt x="362597" y="1070372"/>
                    <a:pt x="362406" y="995315"/>
                    <a:pt x="362882" y="920353"/>
                  </a:cubicBezTo>
                  <a:cubicBezTo>
                    <a:pt x="363168" y="869299"/>
                    <a:pt x="377551" y="855297"/>
                    <a:pt x="429367" y="855107"/>
                  </a:cubicBezTo>
                  <a:cubicBezTo>
                    <a:pt x="550525" y="854821"/>
                    <a:pt x="671779" y="855011"/>
                    <a:pt x="792936" y="855011"/>
                  </a:cubicBezTo>
                  <a:cubicBezTo>
                    <a:pt x="805795" y="855011"/>
                    <a:pt x="818749" y="855011"/>
                    <a:pt x="834275" y="855011"/>
                  </a:cubicBezTo>
                  <a:cubicBezTo>
                    <a:pt x="834275" y="767191"/>
                    <a:pt x="834275" y="682133"/>
                    <a:pt x="834275" y="594217"/>
                  </a:cubicBezTo>
                  <a:cubicBezTo>
                    <a:pt x="591482" y="594217"/>
                    <a:pt x="347738" y="594217"/>
                    <a:pt x="99992" y="594217"/>
                  </a:cubicBezTo>
                  <a:cubicBezTo>
                    <a:pt x="99992" y="608981"/>
                    <a:pt x="99992" y="622887"/>
                    <a:pt x="99992" y="636794"/>
                  </a:cubicBezTo>
                  <a:cubicBezTo>
                    <a:pt x="99992" y="885587"/>
                    <a:pt x="100088" y="1134380"/>
                    <a:pt x="99802" y="1383173"/>
                  </a:cubicBezTo>
                  <a:cubicBezTo>
                    <a:pt x="99802" y="1397270"/>
                    <a:pt x="102183" y="1415748"/>
                    <a:pt x="94659" y="1424511"/>
                  </a:cubicBezTo>
                  <a:cubicBezTo>
                    <a:pt x="82276" y="1438799"/>
                    <a:pt x="61797" y="1456229"/>
                    <a:pt x="46176" y="1454896"/>
                  </a:cubicBezTo>
                  <a:cubicBezTo>
                    <a:pt x="30555" y="1453562"/>
                    <a:pt x="14839" y="1432417"/>
                    <a:pt x="2837" y="1417082"/>
                  </a:cubicBezTo>
                  <a:cubicBezTo>
                    <a:pt x="-2401" y="1410319"/>
                    <a:pt x="1218" y="1396317"/>
                    <a:pt x="1218" y="1385649"/>
                  </a:cubicBezTo>
                  <a:cubicBezTo>
                    <a:pt x="1218" y="1111805"/>
                    <a:pt x="1123" y="838057"/>
                    <a:pt x="1218" y="564213"/>
                  </a:cubicBezTo>
                  <a:cubicBezTo>
                    <a:pt x="1218" y="505063"/>
                    <a:pt x="14839" y="491918"/>
                    <a:pt x="75228" y="491918"/>
                  </a:cubicBezTo>
                  <a:cubicBezTo>
                    <a:pt x="315257" y="491918"/>
                    <a:pt x="555192" y="491918"/>
                    <a:pt x="795222" y="491918"/>
                  </a:cubicBezTo>
                  <a:cubicBezTo>
                    <a:pt x="807891" y="492299"/>
                    <a:pt x="820749" y="492299"/>
                    <a:pt x="838847" y="492299"/>
                  </a:cubicBezTo>
                  <a:close/>
                  <a:moveTo>
                    <a:pt x="940669" y="112823"/>
                  </a:moveTo>
                  <a:cubicBezTo>
                    <a:pt x="940669" y="1197245"/>
                    <a:pt x="940669" y="2276141"/>
                    <a:pt x="940669" y="3356562"/>
                  </a:cubicBezTo>
                  <a:cubicBezTo>
                    <a:pt x="1466354" y="3356562"/>
                    <a:pt x="1988419" y="3356562"/>
                    <a:pt x="2514771" y="3356562"/>
                  </a:cubicBezTo>
                  <a:cubicBezTo>
                    <a:pt x="2514771" y="3341703"/>
                    <a:pt x="2514771" y="3329035"/>
                    <a:pt x="2514771" y="3316272"/>
                  </a:cubicBezTo>
                  <a:cubicBezTo>
                    <a:pt x="2515532" y="2400824"/>
                    <a:pt x="2516009" y="1485471"/>
                    <a:pt x="2517628" y="570023"/>
                  </a:cubicBezTo>
                  <a:cubicBezTo>
                    <a:pt x="2517724" y="539639"/>
                    <a:pt x="2508960" y="527637"/>
                    <a:pt x="2479433" y="519827"/>
                  </a:cubicBezTo>
                  <a:cubicBezTo>
                    <a:pt x="2059571" y="409432"/>
                    <a:pt x="1640090" y="297608"/>
                    <a:pt x="1220514" y="186166"/>
                  </a:cubicBezTo>
                  <a:cubicBezTo>
                    <a:pt x="1127930" y="161687"/>
                    <a:pt x="1035157" y="137588"/>
                    <a:pt x="940669" y="112823"/>
                  </a:cubicBezTo>
                  <a:close/>
                  <a:moveTo>
                    <a:pt x="3351542" y="3356848"/>
                  </a:moveTo>
                  <a:cubicBezTo>
                    <a:pt x="3351542" y="2597801"/>
                    <a:pt x="3351542" y="1842849"/>
                    <a:pt x="3351542" y="1087707"/>
                  </a:cubicBezTo>
                  <a:cubicBezTo>
                    <a:pt x="3105892" y="1087707"/>
                    <a:pt x="2863100" y="1087707"/>
                    <a:pt x="2619164" y="1087707"/>
                  </a:cubicBezTo>
                  <a:cubicBezTo>
                    <a:pt x="2619164" y="1844945"/>
                    <a:pt x="2619164" y="2599991"/>
                    <a:pt x="2619164" y="3356848"/>
                  </a:cubicBezTo>
                  <a:cubicBezTo>
                    <a:pt x="2864052" y="3356848"/>
                    <a:pt x="3106940" y="3356848"/>
                    <a:pt x="3351542" y="3356848"/>
                  </a:cubicBezTo>
                  <a:close/>
                  <a:moveTo>
                    <a:pt x="462990" y="2208133"/>
                  </a:moveTo>
                  <a:cubicBezTo>
                    <a:pt x="462990" y="2262902"/>
                    <a:pt x="462990" y="2315670"/>
                    <a:pt x="462990" y="2368343"/>
                  </a:cubicBezTo>
                  <a:cubicBezTo>
                    <a:pt x="588435" y="2368343"/>
                    <a:pt x="711307" y="2368343"/>
                    <a:pt x="833227" y="2368343"/>
                  </a:cubicBezTo>
                  <a:cubicBezTo>
                    <a:pt x="833227" y="2313003"/>
                    <a:pt x="833227" y="2260235"/>
                    <a:pt x="833227" y="2208133"/>
                  </a:cubicBezTo>
                  <a:cubicBezTo>
                    <a:pt x="708354" y="2208133"/>
                    <a:pt x="586339" y="2208133"/>
                    <a:pt x="462990" y="2208133"/>
                  </a:cubicBezTo>
                  <a:close/>
                  <a:moveTo>
                    <a:pt x="834275" y="956357"/>
                  </a:moveTo>
                  <a:cubicBezTo>
                    <a:pt x="709879" y="956357"/>
                    <a:pt x="587291" y="956357"/>
                    <a:pt x="463276" y="956357"/>
                  </a:cubicBezTo>
                  <a:cubicBezTo>
                    <a:pt x="463276" y="1011031"/>
                    <a:pt x="463276" y="1063609"/>
                    <a:pt x="463276" y="1116473"/>
                  </a:cubicBezTo>
                  <a:cubicBezTo>
                    <a:pt x="588816" y="1116473"/>
                    <a:pt x="711402" y="1116473"/>
                    <a:pt x="834275" y="1116473"/>
                  </a:cubicBezTo>
                  <a:cubicBezTo>
                    <a:pt x="834275" y="1061894"/>
                    <a:pt x="834275" y="1010078"/>
                    <a:pt x="834275" y="956357"/>
                  </a:cubicBezTo>
                  <a:close/>
                  <a:moveTo>
                    <a:pt x="834180" y="1742741"/>
                  </a:moveTo>
                  <a:cubicBezTo>
                    <a:pt x="834180" y="1686734"/>
                    <a:pt x="834180" y="1635014"/>
                    <a:pt x="834180" y="1581769"/>
                  </a:cubicBezTo>
                  <a:cubicBezTo>
                    <a:pt x="709593" y="1581769"/>
                    <a:pt x="587101" y="1581769"/>
                    <a:pt x="463466" y="1581769"/>
                  </a:cubicBezTo>
                  <a:cubicBezTo>
                    <a:pt x="463466" y="1636633"/>
                    <a:pt x="463466" y="1689116"/>
                    <a:pt x="463466" y="1742741"/>
                  </a:cubicBezTo>
                  <a:cubicBezTo>
                    <a:pt x="588244" y="1742741"/>
                    <a:pt x="709973" y="1742741"/>
                    <a:pt x="834180" y="1742741"/>
                  </a:cubicBezTo>
                  <a:close/>
                  <a:moveTo>
                    <a:pt x="834370" y="2832401"/>
                  </a:moveTo>
                  <a:cubicBezTo>
                    <a:pt x="715498" y="2832401"/>
                    <a:pt x="599484" y="2832687"/>
                    <a:pt x="483469" y="2832116"/>
                  </a:cubicBezTo>
                  <a:cubicBezTo>
                    <a:pt x="463657" y="2832021"/>
                    <a:pt x="459847" y="2841831"/>
                    <a:pt x="460228" y="2858690"/>
                  </a:cubicBezTo>
                  <a:cubicBezTo>
                    <a:pt x="460895" y="2894314"/>
                    <a:pt x="461752" y="2930033"/>
                    <a:pt x="459942" y="2965561"/>
                  </a:cubicBezTo>
                  <a:cubicBezTo>
                    <a:pt x="458609" y="2990707"/>
                    <a:pt x="467657" y="2998136"/>
                    <a:pt x="492327" y="2997851"/>
                  </a:cubicBezTo>
                  <a:cubicBezTo>
                    <a:pt x="578814" y="2996613"/>
                    <a:pt x="665301" y="2997374"/>
                    <a:pt x="751884" y="2997374"/>
                  </a:cubicBezTo>
                  <a:cubicBezTo>
                    <a:pt x="778839" y="2997374"/>
                    <a:pt x="805795" y="2997374"/>
                    <a:pt x="834465" y="2997374"/>
                  </a:cubicBezTo>
                  <a:cubicBezTo>
                    <a:pt x="834370" y="2941463"/>
                    <a:pt x="834370" y="2889742"/>
                    <a:pt x="834370" y="2832401"/>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2" name="任意多边形: 形状 51">
              <a:extLst>
                <a:ext uri="{FF2B5EF4-FFF2-40B4-BE49-F238E27FC236}">
                  <a16:creationId xmlns:a16="http://schemas.microsoft.com/office/drawing/2014/main" id="{D47C41FF-35F4-4912-A29B-0C16FAAE8007}"/>
                </a:ext>
              </a:extLst>
            </p:cNvPr>
            <p:cNvSpPr/>
            <p:nvPr/>
          </p:nvSpPr>
          <p:spPr>
            <a:xfrm>
              <a:off x="5522412" y="10350160"/>
              <a:ext cx="98777" cy="243768"/>
            </a:xfrm>
            <a:custGeom>
              <a:avLst/>
              <a:gdLst>
                <a:gd name="connsiteX0" fmla="*/ 348 w 98777"/>
                <a:gd name="connsiteY0" fmla="*/ 121912 h 243768"/>
                <a:gd name="connsiteX1" fmla="*/ 538 w 98777"/>
                <a:gd name="connsiteY1" fmla="*/ 47236 h 243768"/>
                <a:gd name="connsiteX2" fmla="*/ 44258 w 98777"/>
                <a:gd name="connsiteY2" fmla="*/ 277 h 243768"/>
                <a:gd name="connsiteX3" fmla="*/ 96550 w 98777"/>
                <a:gd name="connsiteY3" fmla="*/ 41521 h 243768"/>
                <a:gd name="connsiteX4" fmla="*/ 96645 w 98777"/>
                <a:gd name="connsiteY4" fmla="*/ 201350 h 243768"/>
                <a:gd name="connsiteX5" fmla="*/ 48259 w 98777"/>
                <a:gd name="connsiteY5" fmla="*/ 243736 h 243768"/>
                <a:gd name="connsiteX6" fmla="*/ 538 w 98777"/>
                <a:gd name="connsiteY6" fmla="*/ 196683 h 243768"/>
                <a:gd name="connsiteX7" fmla="*/ 348 w 98777"/>
                <a:gd name="connsiteY7" fmla="*/ 121912 h 24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777" h="243768">
                  <a:moveTo>
                    <a:pt x="348" y="121912"/>
                  </a:moveTo>
                  <a:cubicBezTo>
                    <a:pt x="348" y="97051"/>
                    <a:pt x="-509" y="72096"/>
                    <a:pt x="538" y="47236"/>
                  </a:cubicBezTo>
                  <a:cubicBezTo>
                    <a:pt x="1681" y="19708"/>
                    <a:pt x="16731" y="2754"/>
                    <a:pt x="44258" y="277"/>
                  </a:cubicBezTo>
                  <a:cubicBezTo>
                    <a:pt x="73595" y="-2294"/>
                    <a:pt x="94931" y="13136"/>
                    <a:pt x="96550" y="41521"/>
                  </a:cubicBezTo>
                  <a:cubicBezTo>
                    <a:pt x="99693" y="94670"/>
                    <a:pt x="99312" y="148201"/>
                    <a:pt x="96645" y="201350"/>
                  </a:cubicBezTo>
                  <a:cubicBezTo>
                    <a:pt x="95312" y="228116"/>
                    <a:pt x="75405" y="244594"/>
                    <a:pt x="48259" y="243736"/>
                  </a:cubicBezTo>
                  <a:cubicBezTo>
                    <a:pt x="19969" y="242879"/>
                    <a:pt x="2062" y="226115"/>
                    <a:pt x="538" y="196683"/>
                  </a:cubicBezTo>
                  <a:cubicBezTo>
                    <a:pt x="-605" y="171727"/>
                    <a:pt x="443" y="146772"/>
                    <a:pt x="348" y="121912"/>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3" name="任意多边形: 形状 52">
              <a:extLst>
                <a:ext uri="{FF2B5EF4-FFF2-40B4-BE49-F238E27FC236}">
                  <a16:creationId xmlns:a16="http://schemas.microsoft.com/office/drawing/2014/main" id="{2B29BE28-D4CF-4FED-8B01-66CF7EE39E45}"/>
                </a:ext>
              </a:extLst>
            </p:cNvPr>
            <p:cNvSpPr/>
            <p:nvPr/>
          </p:nvSpPr>
          <p:spPr>
            <a:xfrm>
              <a:off x="5522517" y="9859471"/>
              <a:ext cx="98927" cy="241484"/>
            </a:xfrm>
            <a:custGeom>
              <a:avLst/>
              <a:gdLst>
                <a:gd name="connsiteX0" fmla="*/ 98350 w 98927"/>
                <a:gd name="connsiteY0" fmla="*/ 121777 h 241484"/>
                <a:gd name="connsiteX1" fmla="*/ 97969 w 98927"/>
                <a:gd name="connsiteY1" fmla="*/ 193024 h 241484"/>
                <a:gd name="connsiteX2" fmla="*/ 47201 w 98927"/>
                <a:gd name="connsiteY2" fmla="*/ 241411 h 241484"/>
                <a:gd name="connsiteX3" fmla="*/ 242 w 98927"/>
                <a:gd name="connsiteY3" fmla="*/ 189500 h 241484"/>
                <a:gd name="connsiteX4" fmla="*/ 338 w 98927"/>
                <a:gd name="connsiteY4" fmla="*/ 50435 h 241484"/>
                <a:gd name="connsiteX5" fmla="*/ 45391 w 98927"/>
                <a:gd name="connsiteY5" fmla="*/ 334 h 241484"/>
                <a:gd name="connsiteX6" fmla="*/ 97683 w 98927"/>
                <a:gd name="connsiteY6" fmla="*/ 46911 h 241484"/>
                <a:gd name="connsiteX7" fmla="*/ 98160 w 98927"/>
                <a:gd name="connsiteY7" fmla="*/ 121777 h 241484"/>
                <a:gd name="connsiteX8" fmla="*/ 98350 w 98927"/>
                <a:gd name="connsiteY8" fmla="*/ 121777 h 2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7" h="241484">
                  <a:moveTo>
                    <a:pt x="98350" y="121777"/>
                  </a:moveTo>
                  <a:cubicBezTo>
                    <a:pt x="98350" y="145590"/>
                    <a:pt x="99874" y="169402"/>
                    <a:pt x="97969" y="193024"/>
                  </a:cubicBezTo>
                  <a:cubicBezTo>
                    <a:pt x="95492" y="223123"/>
                    <a:pt x="78061" y="242840"/>
                    <a:pt x="47201" y="241411"/>
                  </a:cubicBezTo>
                  <a:cubicBezTo>
                    <a:pt x="17006" y="240078"/>
                    <a:pt x="338" y="220647"/>
                    <a:pt x="242" y="189500"/>
                  </a:cubicBezTo>
                  <a:cubicBezTo>
                    <a:pt x="52" y="143113"/>
                    <a:pt x="-234" y="96727"/>
                    <a:pt x="338" y="50435"/>
                  </a:cubicBezTo>
                  <a:cubicBezTo>
                    <a:pt x="719" y="21193"/>
                    <a:pt x="16530" y="3667"/>
                    <a:pt x="45391" y="334"/>
                  </a:cubicBezTo>
                  <a:cubicBezTo>
                    <a:pt x="72537" y="-2810"/>
                    <a:pt x="95016" y="16526"/>
                    <a:pt x="97683" y="46911"/>
                  </a:cubicBezTo>
                  <a:cubicBezTo>
                    <a:pt x="99874" y="71676"/>
                    <a:pt x="98160" y="96822"/>
                    <a:pt x="98160" y="121777"/>
                  </a:cubicBezTo>
                  <a:cubicBezTo>
                    <a:pt x="98160" y="121777"/>
                    <a:pt x="98254" y="121777"/>
                    <a:pt x="98350" y="121777"/>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4" name="任意多边形: 形状 53">
              <a:extLst>
                <a:ext uri="{FF2B5EF4-FFF2-40B4-BE49-F238E27FC236}">
                  <a16:creationId xmlns:a16="http://schemas.microsoft.com/office/drawing/2014/main" id="{379EA8EB-F4C3-40FD-B15E-2181E73451C6}"/>
                </a:ext>
              </a:extLst>
            </p:cNvPr>
            <p:cNvSpPr/>
            <p:nvPr/>
          </p:nvSpPr>
          <p:spPr>
            <a:xfrm>
              <a:off x="6686583" y="8923142"/>
              <a:ext cx="392132" cy="393094"/>
            </a:xfrm>
            <a:custGeom>
              <a:avLst/>
              <a:gdLst>
                <a:gd name="connsiteX0" fmla="*/ 199680 w 392132"/>
                <a:gd name="connsiteY0" fmla="*/ 165 h 393094"/>
                <a:gd name="connsiteX1" fmla="*/ 335126 w 392132"/>
                <a:gd name="connsiteY1" fmla="*/ 355 h 393094"/>
                <a:gd name="connsiteX2" fmla="*/ 391704 w 392132"/>
                <a:gd name="connsiteY2" fmla="*/ 57410 h 393094"/>
                <a:gd name="connsiteX3" fmla="*/ 391704 w 392132"/>
                <a:gd name="connsiteY3" fmla="*/ 335921 h 393094"/>
                <a:gd name="connsiteX4" fmla="*/ 334269 w 392132"/>
                <a:gd name="connsiteY4" fmla="*/ 392595 h 393094"/>
                <a:gd name="connsiteX5" fmla="*/ 59853 w 392132"/>
                <a:gd name="connsiteY5" fmla="*/ 392595 h 393094"/>
                <a:gd name="connsiteX6" fmla="*/ 608 w 392132"/>
                <a:gd name="connsiteY6" fmla="*/ 333254 h 393094"/>
                <a:gd name="connsiteX7" fmla="*/ 608 w 392132"/>
                <a:gd name="connsiteY7" fmla="*/ 58362 h 393094"/>
                <a:gd name="connsiteX8" fmla="*/ 60710 w 392132"/>
                <a:gd name="connsiteY8" fmla="*/ 355 h 393094"/>
                <a:gd name="connsiteX9" fmla="*/ 199680 w 392132"/>
                <a:gd name="connsiteY9" fmla="*/ 165 h 393094"/>
                <a:gd name="connsiteX10" fmla="*/ 101858 w 392132"/>
                <a:gd name="connsiteY10" fmla="*/ 100844 h 393094"/>
                <a:gd name="connsiteX11" fmla="*/ 101858 w 392132"/>
                <a:gd name="connsiteY11" fmla="*/ 290868 h 393094"/>
                <a:gd name="connsiteX12" fmla="*/ 290549 w 392132"/>
                <a:gd name="connsiteY12" fmla="*/ 290868 h 393094"/>
                <a:gd name="connsiteX13" fmla="*/ 290549 w 392132"/>
                <a:gd name="connsiteY13" fmla="*/ 100844 h 393094"/>
                <a:gd name="connsiteX14" fmla="*/ 101858 w 392132"/>
                <a:gd name="connsiteY14" fmla="*/ 100844 h 39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132" h="393094">
                  <a:moveTo>
                    <a:pt x="199680" y="165"/>
                  </a:moveTo>
                  <a:cubicBezTo>
                    <a:pt x="244829" y="165"/>
                    <a:pt x="289977" y="-311"/>
                    <a:pt x="335126" y="355"/>
                  </a:cubicBezTo>
                  <a:cubicBezTo>
                    <a:pt x="373988" y="927"/>
                    <a:pt x="391419" y="18262"/>
                    <a:pt x="391704" y="57410"/>
                  </a:cubicBezTo>
                  <a:cubicBezTo>
                    <a:pt x="392276" y="150279"/>
                    <a:pt x="392276" y="243052"/>
                    <a:pt x="391704" y="335921"/>
                  </a:cubicBezTo>
                  <a:cubicBezTo>
                    <a:pt x="391419" y="374307"/>
                    <a:pt x="373321" y="392309"/>
                    <a:pt x="334269" y="392595"/>
                  </a:cubicBezTo>
                  <a:cubicBezTo>
                    <a:pt x="242828" y="393262"/>
                    <a:pt x="151293" y="393262"/>
                    <a:pt x="59853" y="392595"/>
                  </a:cubicBezTo>
                  <a:cubicBezTo>
                    <a:pt x="19277" y="392309"/>
                    <a:pt x="988" y="374212"/>
                    <a:pt x="608" y="333254"/>
                  </a:cubicBezTo>
                  <a:cubicBezTo>
                    <a:pt x="-154" y="241624"/>
                    <a:pt x="-249" y="149993"/>
                    <a:pt x="608" y="58362"/>
                  </a:cubicBezTo>
                  <a:cubicBezTo>
                    <a:pt x="988" y="17691"/>
                    <a:pt x="19467" y="832"/>
                    <a:pt x="60710" y="355"/>
                  </a:cubicBezTo>
                  <a:cubicBezTo>
                    <a:pt x="107097" y="-216"/>
                    <a:pt x="153388" y="70"/>
                    <a:pt x="199680" y="165"/>
                  </a:cubicBezTo>
                  <a:close/>
                  <a:moveTo>
                    <a:pt x="101858" y="100844"/>
                  </a:moveTo>
                  <a:cubicBezTo>
                    <a:pt x="101858" y="167043"/>
                    <a:pt x="101858" y="229241"/>
                    <a:pt x="101858" y="290868"/>
                  </a:cubicBezTo>
                  <a:cubicBezTo>
                    <a:pt x="166724" y="290868"/>
                    <a:pt x="228922" y="290868"/>
                    <a:pt x="290549" y="290868"/>
                  </a:cubicBezTo>
                  <a:cubicBezTo>
                    <a:pt x="290549" y="226193"/>
                    <a:pt x="290549" y="164090"/>
                    <a:pt x="290549" y="100844"/>
                  </a:cubicBezTo>
                  <a:cubicBezTo>
                    <a:pt x="226446" y="100844"/>
                    <a:pt x="165200" y="100844"/>
                    <a:pt x="101858" y="10084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5" name="任意多边形: 形状 54">
              <a:extLst>
                <a:ext uri="{FF2B5EF4-FFF2-40B4-BE49-F238E27FC236}">
                  <a16:creationId xmlns:a16="http://schemas.microsoft.com/office/drawing/2014/main" id="{DCFB0D46-2BC3-4710-9466-C5006EE655DC}"/>
                </a:ext>
              </a:extLst>
            </p:cNvPr>
            <p:cNvSpPr/>
            <p:nvPr/>
          </p:nvSpPr>
          <p:spPr>
            <a:xfrm>
              <a:off x="7418600" y="8922997"/>
              <a:ext cx="392052" cy="393120"/>
            </a:xfrm>
            <a:custGeom>
              <a:avLst/>
              <a:gdLst>
                <a:gd name="connsiteX0" fmla="*/ 206 w 392052"/>
                <a:gd name="connsiteY0" fmla="*/ 195191 h 393120"/>
                <a:gd name="connsiteX1" fmla="*/ 396 w 392052"/>
                <a:gd name="connsiteY1" fmla="*/ 55936 h 393120"/>
                <a:gd name="connsiteX2" fmla="*/ 54784 w 392052"/>
                <a:gd name="connsiteY2" fmla="*/ 500 h 393120"/>
                <a:gd name="connsiteX3" fmla="*/ 336343 w 392052"/>
                <a:gd name="connsiteY3" fmla="*/ 500 h 393120"/>
                <a:gd name="connsiteX4" fmla="*/ 391112 w 392052"/>
                <a:gd name="connsiteY4" fmla="*/ 52697 h 393120"/>
                <a:gd name="connsiteX5" fmla="*/ 391207 w 392052"/>
                <a:gd name="connsiteY5" fmla="*/ 338352 h 393120"/>
                <a:gd name="connsiteX6" fmla="*/ 334343 w 392052"/>
                <a:gd name="connsiteY6" fmla="*/ 392549 h 393120"/>
                <a:gd name="connsiteX7" fmla="*/ 56403 w 392052"/>
                <a:gd name="connsiteY7" fmla="*/ 392549 h 393120"/>
                <a:gd name="connsiteX8" fmla="*/ 396 w 392052"/>
                <a:gd name="connsiteY8" fmla="*/ 334447 h 393120"/>
                <a:gd name="connsiteX9" fmla="*/ 206 w 392052"/>
                <a:gd name="connsiteY9" fmla="*/ 195191 h 393120"/>
                <a:gd name="connsiteX10" fmla="*/ 291004 w 392052"/>
                <a:gd name="connsiteY10" fmla="*/ 291584 h 393120"/>
                <a:gd name="connsiteX11" fmla="*/ 291004 w 392052"/>
                <a:gd name="connsiteY11" fmla="*/ 101560 h 393120"/>
                <a:gd name="connsiteX12" fmla="*/ 100885 w 392052"/>
                <a:gd name="connsiteY12" fmla="*/ 101560 h 393120"/>
                <a:gd name="connsiteX13" fmla="*/ 100885 w 392052"/>
                <a:gd name="connsiteY13" fmla="*/ 291584 h 393120"/>
                <a:gd name="connsiteX14" fmla="*/ 291004 w 392052"/>
                <a:gd name="connsiteY14" fmla="*/ 291584 h 39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52" h="393120">
                  <a:moveTo>
                    <a:pt x="206" y="195191"/>
                  </a:moveTo>
                  <a:cubicBezTo>
                    <a:pt x="206" y="148804"/>
                    <a:pt x="-366" y="102322"/>
                    <a:pt x="396" y="55936"/>
                  </a:cubicBezTo>
                  <a:cubicBezTo>
                    <a:pt x="968" y="18693"/>
                    <a:pt x="18113" y="786"/>
                    <a:pt x="54784" y="500"/>
                  </a:cubicBezTo>
                  <a:cubicBezTo>
                    <a:pt x="148605" y="-167"/>
                    <a:pt x="242426" y="-167"/>
                    <a:pt x="336343" y="500"/>
                  </a:cubicBezTo>
                  <a:cubicBezTo>
                    <a:pt x="371205" y="786"/>
                    <a:pt x="390635" y="18217"/>
                    <a:pt x="391112" y="52697"/>
                  </a:cubicBezTo>
                  <a:cubicBezTo>
                    <a:pt x="392350" y="147852"/>
                    <a:pt x="392350" y="243102"/>
                    <a:pt x="391207" y="338352"/>
                  </a:cubicBezTo>
                  <a:cubicBezTo>
                    <a:pt x="390731" y="374452"/>
                    <a:pt x="371205" y="392263"/>
                    <a:pt x="334343" y="392549"/>
                  </a:cubicBezTo>
                  <a:cubicBezTo>
                    <a:pt x="241665" y="393311"/>
                    <a:pt x="149081" y="393311"/>
                    <a:pt x="56403" y="392549"/>
                  </a:cubicBezTo>
                  <a:cubicBezTo>
                    <a:pt x="18017" y="392263"/>
                    <a:pt x="968" y="373690"/>
                    <a:pt x="396" y="334447"/>
                  </a:cubicBezTo>
                  <a:cubicBezTo>
                    <a:pt x="-175" y="288060"/>
                    <a:pt x="206" y="241673"/>
                    <a:pt x="206" y="195191"/>
                  </a:cubicBezTo>
                  <a:close/>
                  <a:moveTo>
                    <a:pt x="291004" y="291584"/>
                  </a:moveTo>
                  <a:cubicBezTo>
                    <a:pt x="291004" y="227671"/>
                    <a:pt x="291004" y="165473"/>
                    <a:pt x="291004" y="101560"/>
                  </a:cubicBezTo>
                  <a:cubicBezTo>
                    <a:pt x="226996" y="101560"/>
                    <a:pt x="164893" y="101560"/>
                    <a:pt x="100885" y="101560"/>
                  </a:cubicBezTo>
                  <a:cubicBezTo>
                    <a:pt x="100885" y="165568"/>
                    <a:pt x="100885" y="227767"/>
                    <a:pt x="100885" y="291584"/>
                  </a:cubicBezTo>
                  <a:cubicBezTo>
                    <a:pt x="164893" y="291584"/>
                    <a:pt x="226996" y="291584"/>
                    <a:pt x="291004" y="29158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6" name="任意多边形: 形状 55">
              <a:extLst>
                <a:ext uri="{FF2B5EF4-FFF2-40B4-BE49-F238E27FC236}">
                  <a16:creationId xmlns:a16="http://schemas.microsoft.com/office/drawing/2014/main" id="{D6F2C14D-3020-492A-8C19-4C5119FA0FB9}"/>
                </a:ext>
              </a:extLst>
            </p:cNvPr>
            <p:cNvSpPr/>
            <p:nvPr/>
          </p:nvSpPr>
          <p:spPr>
            <a:xfrm>
              <a:off x="6686690" y="9536751"/>
              <a:ext cx="391973" cy="392943"/>
            </a:xfrm>
            <a:custGeom>
              <a:avLst/>
              <a:gdLst>
                <a:gd name="connsiteX0" fmla="*/ 391787 w 391973"/>
                <a:gd name="connsiteY0" fmla="*/ 194180 h 392943"/>
                <a:gd name="connsiteX1" fmla="*/ 391692 w 391973"/>
                <a:gd name="connsiteY1" fmla="*/ 329816 h 392943"/>
                <a:gd name="connsiteX2" fmla="*/ 329017 w 391973"/>
                <a:gd name="connsiteY2" fmla="*/ 392491 h 392943"/>
                <a:gd name="connsiteX3" fmla="*/ 61841 w 391973"/>
                <a:gd name="connsiteY3" fmla="*/ 392396 h 392943"/>
                <a:gd name="connsiteX4" fmla="*/ 500 w 391973"/>
                <a:gd name="connsiteY4" fmla="*/ 331150 h 392943"/>
                <a:gd name="connsiteX5" fmla="*/ 500 w 391973"/>
                <a:gd name="connsiteY5" fmla="*/ 59878 h 392943"/>
                <a:gd name="connsiteX6" fmla="*/ 62222 w 391973"/>
                <a:gd name="connsiteY6" fmla="*/ 251 h 392943"/>
                <a:gd name="connsiteX7" fmla="*/ 333018 w 391973"/>
                <a:gd name="connsiteY7" fmla="*/ 251 h 392943"/>
                <a:gd name="connsiteX8" fmla="*/ 391692 w 391973"/>
                <a:gd name="connsiteY8" fmla="*/ 58449 h 392943"/>
                <a:gd name="connsiteX9" fmla="*/ 391787 w 391973"/>
                <a:gd name="connsiteY9" fmla="*/ 194180 h 392943"/>
                <a:gd name="connsiteX10" fmla="*/ 101942 w 391973"/>
                <a:gd name="connsiteY10" fmla="*/ 100550 h 392943"/>
                <a:gd name="connsiteX11" fmla="*/ 101942 w 391973"/>
                <a:gd name="connsiteY11" fmla="*/ 290478 h 392943"/>
                <a:gd name="connsiteX12" fmla="*/ 290060 w 391973"/>
                <a:gd name="connsiteY12" fmla="*/ 290478 h 392943"/>
                <a:gd name="connsiteX13" fmla="*/ 290060 w 391973"/>
                <a:gd name="connsiteY13" fmla="*/ 100550 h 392943"/>
                <a:gd name="connsiteX14" fmla="*/ 101942 w 391973"/>
                <a:gd name="connsiteY14" fmla="*/ 100550 h 39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973" h="392943">
                  <a:moveTo>
                    <a:pt x="391787" y="194180"/>
                  </a:moveTo>
                  <a:cubicBezTo>
                    <a:pt x="391787" y="239424"/>
                    <a:pt x="392073" y="284668"/>
                    <a:pt x="391692" y="329816"/>
                  </a:cubicBezTo>
                  <a:cubicBezTo>
                    <a:pt x="391311" y="374870"/>
                    <a:pt x="374547" y="392205"/>
                    <a:pt x="329017" y="392491"/>
                  </a:cubicBezTo>
                  <a:cubicBezTo>
                    <a:pt x="239959" y="393062"/>
                    <a:pt x="150900" y="393158"/>
                    <a:pt x="61841" y="392396"/>
                  </a:cubicBezTo>
                  <a:cubicBezTo>
                    <a:pt x="18979" y="392014"/>
                    <a:pt x="881" y="373917"/>
                    <a:pt x="500" y="331150"/>
                  </a:cubicBezTo>
                  <a:cubicBezTo>
                    <a:pt x="-167" y="240758"/>
                    <a:pt x="-167" y="150270"/>
                    <a:pt x="500" y="59878"/>
                  </a:cubicBezTo>
                  <a:cubicBezTo>
                    <a:pt x="881" y="16920"/>
                    <a:pt x="18407" y="442"/>
                    <a:pt x="62222" y="251"/>
                  </a:cubicBezTo>
                  <a:cubicBezTo>
                    <a:pt x="152519" y="-34"/>
                    <a:pt x="242721" y="-130"/>
                    <a:pt x="333018" y="251"/>
                  </a:cubicBezTo>
                  <a:cubicBezTo>
                    <a:pt x="374737" y="442"/>
                    <a:pt x="391120" y="16825"/>
                    <a:pt x="391692" y="58449"/>
                  </a:cubicBezTo>
                  <a:cubicBezTo>
                    <a:pt x="392263" y="103693"/>
                    <a:pt x="391787" y="148937"/>
                    <a:pt x="391787" y="194180"/>
                  </a:cubicBezTo>
                  <a:close/>
                  <a:moveTo>
                    <a:pt x="101942" y="100550"/>
                  </a:moveTo>
                  <a:cubicBezTo>
                    <a:pt x="101942" y="167320"/>
                    <a:pt x="101942" y="229518"/>
                    <a:pt x="101942" y="290478"/>
                  </a:cubicBezTo>
                  <a:cubicBezTo>
                    <a:pt x="166902" y="290478"/>
                    <a:pt x="228909" y="290478"/>
                    <a:pt x="290060" y="290478"/>
                  </a:cubicBezTo>
                  <a:cubicBezTo>
                    <a:pt x="290060" y="225232"/>
                    <a:pt x="290060" y="163034"/>
                    <a:pt x="290060" y="100550"/>
                  </a:cubicBezTo>
                  <a:cubicBezTo>
                    <a:pt x="225862" y="100550"/>
                    <a:pt x="164711" y="100550"/>
                    <a:pt x="101942" y="100550"/>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7" name="任意多边形: 形状 56">
              <a:extLst>
                <a:ext uri="{FF2B5EF4-FFF2-40B4-BE49-F238E27FC236}">
                  <a16:creationId xmlns:a16="http://schemas.microsoft.com/office/drawing/2014/main" id="{73E6B915-E426-4CD7-BE90-61FEC51EE3F4}"/>
                </a:ext>
              </a:extLst>
            </p:cNvPr>
            <p:cNvSpPr/>
            <p:nvPr/>
          </p:nvSpPr>
          <p:spPr>
            <a:xfrm>
              <a:off x="7418472" y="9536858"/>
              <a:ext cx="392215" cy="392979"/>
            </a:xfrm>
            <a:custGeom>
              <a:avLst/>
              <a:gdLst>
                <a:gd name="connsiteX0" fmla="*/ 197215 w 392215"/>
                <a:gd name="connsiteY0" fmla="*/ 144 h 392979"/>
                <a:gd name="connsiteX1" fmla="*/ 332565 w 392215"/>
                <a:gd name="connsiteY1" fmla="*/ 240 h 392979"/>
                <a:gd name="connsiteX2" fmla="*/ 391620 w 392215"/>
                <a:gd name="connsiteY2" fmla="*/ 58914 h 392979"/>
                <a:gd name="connsiteX3" fmla="*/ 391525 w 392215"/>
                <a:gd name="connsiteY3" fmla="*/ 333805 h 392979"/>
                <a:gd name="connsiteX4" fmla="*/ 334661 w 392215"/>
                <a:gd name="connsiteY4" fmla="*/ 392193 h 392979"/>
                <a:gd name="connsiteX5" fmla="*/ 56721 w 392215"/>
                <a:gd name="connsiteY5" fmla="*/ 392193 h 392979"/>
                <a:gd name="connsiteX6" fmla="*/ 429 w 392215"/>
                <a:gd name="connsiteY6" fmla="*/ 334186 h 392979"/>
                <a:gd name="connsiteX7" fmla="*/ 429 w 392215"/>
                <a:gd name="connsiteY7" fmla="*/ 55770 h 392979"/>
                <a:gd name="connsiteX8" fmla="*/ 58055 w 392215"/>
                <a:gd name="connsiteY8" fmla="*/ 335 h 392979"/>
                <a:gd name="connsiteX9" fmla="*/ 197215 w 392215"/>
                <a:gd name="connsiteY9" fmla="*/ 144 h 392979"/>
                <a:gd name="connsiteX10" fmla="*/ 101203 w 392215"/>
                <a:gd name="connsiteY10" fmla="*/ 291228 h 392979"/>
                <a:gd name="connsiteX11" fmla="*/ 290941 w 392215"/>
                <a:gd name="connsiteY11" fmla="*/ 291228 h 392979"/>
                <a:gd name="connsiteX12" fmla="*/ 290941 w 392215"/>
                <a:gd name="connsiteY12" fmla="*/ 101014 h 392979"/>
                <a:gd name="connsiteX13" fmla="*/ 101203 w 392215"/>
                <a:gd name="connsiteY13" fmla="*/ 101014 h 392979"/>
                <a:gd name="connsiteX14" fmla="*/ 101203 w 392215"/>
                <a:gd name="connsiteY14" fmla="*/ 291228 h 39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215" h="392979">
                  <a:moveTo>
                    <a:pt x="197215" y="144"/>
                  </a:moveTo>
                  <a:cubicBezTo>
                    <a:pt x="242364" y="144"/>
                    <a:pt x="287512" y="-237"/>
                    <a:pt x="332565" y="240"/>
                  </a:cubicBezTo>
                  <a:cubicBezTo>
                    <a:pt x="373523" y="716"/>
                    <a:pt x="391334" y="17575"/>
                    <a:pt x="391620" y="58914"/>
                  </a:cubicBezTo>
                  <a:cubicBezTo>
                    <a:pt x="392383" y="150544"/>
                    <a:pt x="392477" y="242175"/>
                    <a:pt x="391525" y="333805"/>
                  </a:cubicBezTo>
                  <a:cubicBezTo>
                    <a:pt x="391144" y="372572"/>
                    <a:pt x="372856" y="391717"/>
                    <a:pt x="334661" y="392193"/>
                  </a:cubicBezTo>
                  <a:cubicBezTo>
                    <a:pt x="242078" y="393241"/>
                    <a:pt x="149400" y="393241"/>
                    <a:pt x="56721" y="392193"/>
                  </a:cubicBezTo>
                  <a:cubicBezTo>
                    <a:pt x="17955" y="391717"/>
                    <a:pt x="619" y="373143"/>
                    <a:pt x="429" y="334186"/>
                  </a:cubicBezTo>
                  <a:cubicBezTo>
                    <a:pt x="-143" y="241413"/>
                    <a:pt x="-143" y="148544"/>
                    <a:pt x="429" y="55770"/>
                  </a:cubicBezTo>
                  <a:cubicBezTo>
                    <a:pt x="715" y="16718"/>
                    <a:pt x="17860" y="811"/>
                    <a:pt x="58055" y="335"/>
                  </a:cubicBezTo>
                  <a:cubicBezTo>
                    <a:pt x="104537" y="-237"/>
                    <a:pt x="150828" y="144"/>
                    <a:pt x="197215" y="144"/>
                  </a:cubicBezTo>
                  <a:close/>
                  <a:moveTo>
                    <a:pt x="101203" y="291228"/>
                  </a:moveTo>
                  <a:cubicBezTo>
                    <a:pt x="165497" y="291228"/>
                    <a:pt x="227505" y="291228"/>
                    <a:pt x="290941" y="291228"/>
                  </a:cubicBezTo>
                  <a:cubicBezTo>
                    <a:pt x="290941" y="226839"/>
                    <a:pt x="290941" y="164641"/>
                    <a:pt x="290941" y="101014"/>
                  </a:cubicBezTo>
                  <a:cubicBezTo>
                    <a:pt x="226743" y="101014"/>
                    <a:pt x="164735" y="101014"/>
                    <a:pt x="101203" y="101014"/>
                  </a:cubicBezTo>
                  <a:cubicBezTo>
                    <a:pt x="101203" y="165403"/>
                    <a:pt x="101203" y="227601"/>
                    <a:pt x="101203" y="291228"/>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8" name="任意多边形: 形状 57">
              <a:extLst>
                <a:ext uri="{FF2B5EF4-FFF2-40B4-BE49-F238E27FC236}">
                  <a16:creationId xmlns:a16="http://schemas.microsoft.com/office/drawing/2014/main" id="{B557BBCE-242E-47B9-A02A-54DEAD9390E2}"/>
                </a:ext>
              </a:extLst>
            </p:cNvPr>
            <p:cNvSpPr/>
            <p:nvPr/>
          </p:nvSpPr>
          <p:spPr>
            <a:xfrm>
              <a:off x="7418620" y="10149484"/>
              <a:ext cx="392044" cy="392691"/>
            </a:xfrm>
            <a:custGeom>
              <a:avLst/>
              <a:gdLst>
                <a:gd name="connsiteX0" fmla="*/ 186 w 392044"/>
                <a:gd name="connsiteY0" fmla="*/ 193620 h 392691"/>
                <a:gd name="connsiteX1" fmla="*/ 281 w 392044"/>
                <a:gd name="connsiteY1" fmla="*/ 57983 h 392691"/>
                <a:gd name="connsiteX2" fmla="*/ 56288 w 392044"/>
                <a:gd name="connsiteY2" fmla="*/ 643 h 392691"/>
                <a:gd name="connsiteX3" fmla="*/ 334132 w 392044"/>
                <a:gd name="connsiteY3" fmla="*/ 643 h 392691"/>
                <a:gd name="connsiteX4" fmla="*/ 391378 w 392044"/>
                <a:gd name="connsiteY4" fmla="*/ 57698 h 392691"/>
                <a:gd name="connsiteX5" fmla="*/ 391282 w 392044"/>
                <a:gd name="connsiteY5" fmla="*/ 336018 h 392691"/>
                <a:gd name="connsiteX6" fmla="*/ 336133 w 392044"/>
                <a:gd name="connsiteY6" fmla="*/ 391835 h 392691"/>
                <a:gd name="connsiteX7" fmla="*/ 54764 w 392044"/>
                <a:gd name="connsiteY7" fmla="*/ 391835 h 392691"/>
                <a:gd name="connsiteX8" fmla="*/ 377 w 392044"/>
                <a:gd name="connsiteY8" fmla="*/ 336209 h 392691"/>
                <a:gd name="connsiteX9" fmla="*/ 186 w 392044"/>
                <a:gd name="connsiteY9" fmla="*/ 193620 h 392691"/>
                <a:gd name="connsiteX10" fmla="*/ 290889 w 392044"/>
                <a:gd name="connsiteY10" fmla="*/ 292298 h 392691"/>
                <a:gd name="connsiteX11" fmla="*/ 290889 w 392044"/>
                <a:gd name="connsiteY11" fmla="*/ 100941 h 392691"/>
                <a:gd name="connsiteX12" fmla="*/ 101056 w 392044"/>
                <a:gd name="connsiteY12" fmla="*/ 100941 h 392691"/>
                <a:gd name="connsiteX13" fmla="*/ 101056 w 392044"/>
                <a:gd name="connsiteY13" fmla="*/ 292298 h 392691"/>
                <a:gd name="connsiteX14" fmla="*/ 290889 w 392044"/>
                <a:gd name="connsiteY14" fmla="*/ 292298 h 3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44" h="392691">
                  <a:moveTo>
                    <a:pt x="186" y="193620"/>
                  </a:moveTo>
                  <a:cubicBezTo>
                    <a:pt x="186" y="148376"/>
                    <a:pt x="-290" y="103227"/>
                    <a:pt x="281" y="57983"/>
                  </a:cubicBezTo>
                  <a:cubicBezTo>
                    <a:pt x="853" y="18074"/>
                    <a:pt x="16569" y="1024"/>
                    <a:pt x="56288" y="643"/>
                  </a:cubicBezTo>
                  <a:cubicBezTo>
                    <a:pt x="148871" y="-214"/>
                    <a:pt x="241454" y="-214"/>
                    <a:pt x="334132" y="643"/>
                  </a:cubicBezTo>
                  <a:cubicBezTo>
                    <a:pt x="373185" y="1024"/>
                    <a:pt x="390997" y="18645"/>
                    <a:pt x="391378" y="57698"/>
                  </a:cubicBezTo>
                  <a:cubicBezTo>
                    <a:pt x="392235" y="150471"/>
                    <a:pt x="392330" y="243245"/>
                    <a:pt x="391282" y="336018"/>
                  </a:cubicBezTo>
                  <a:cubicBezTo>
                    <a:pt x="390902" y="372975"/>
                    <a:pt x="372899" y="391454"/>
                    <a:pt x="336133" y="391835"/>
                  </a:cubicBezTo>
                  <a:cubicBezTo>
                    <a:pt x="242311" y="392978"/>
                    <a:pt x="148586" y="392978"/>
                    <a:pt x="54764" y="391835"/>
                  </a:cubicBezTo>
                  <a:cubicBezTo>
                    <a:pt x="16950" y="391358"/>
                    <a:pt x="948" y="373832"/>
                    <a:pt x="377" y="336209"/>
                  </a:cubicBezTo>
                  <a:cubicBezTo>
                    <a:pt x="-290" y="288774"/>
                    <a:pt x="281" y="241245"/>
                    <a:pt x="186" y="193620"/>
                  </a:cubicBezTo>
                  <a:close/>
                  <a:moveTo>
                    <a:pt x="290889" y="292298"/>
                  </a:moveTo>
                  <a:cubicBezTo>
                    <a:pt x="290889" y="227338"/>
                    <a:pt x="290889" y="165045"/>
                    <a:pt x="290889" y="100941"/>
                  </a:cubicBezTo>
                  <a:cubicBezTo>
                    <a:pt x="226691" y="100941"/>
                    <a:pt x="164492" y="100941"/>
                    <a:pt x="101056" y="100941"/>
                  </a:cubicBezTo>
                  <a:cubicBezTo>
                    <a:pt x="101056" y="165616"/>
                    <a:pt x="101056" y="227910"/>
                    <a:pt x="101056" y="292298"/>
                  </a:cubicBezTo>
                  <a:cubicBezTo>
                    <a:pt x="164492" y="292298"/>
                    <a:pt x="225643" y="292298"/>
                    <a:pt x="290889" y="292298"/>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59" name="任意多边形: 形状 58">
              <a:extLst>
                <a:ext uri="{FF2B5EF4-FFF2-40B4-BE49-F238E27FC236}">
                  <a16:creationId xmlns:a16="http://schemas.microsoft.com/office/drawing/2014/main" id="{085051A1-B0EF-4FB9-88E2-52089084FBA4}"/>
                </a:ext>
              </a:extLst>
            </p:cNvPr>
            <p:cNvSpPr/>
            <p:nvPr/>
          </p:nvSpPr>
          <p:spPr>
            <a:xfrm>
              <a:off x="6686619" y="10149566"/>
              <a:ext cx="392064" cy="392716"/>
            </a:xfrm>
            <a:custGeom>
              <a:avLst/>
              <a:gdLst>
                <a:gd name="connsiteX0" fmla="*/ 391859 w 392064"/>
                <a:gd name="connsiteY0" fmla="*/ 196489 h 392716"/>
                <a:gd name="connsiteX1" fmla="*/ 391668 w 392064"/>
                <a:gd name="connsiteY1" fmla="*/ 335650 h 392716"/>
                <a:gd name="connsiteX2" fmla="*/ 337852 w 392064"/>
                <a:gd name="connsiteY2" fmla="*/ 391847 h 392716"/>
                <a:gd name="connsiteX3" fmla="*/ 56483 w 392064"/>
                <a:gd name="connsiteY3" fmla="*/ 391942 h 392716"/>
                <a:gd name="connsiteX4" fmla="*/ 572 w 392064"/>
                <a:gd name="connsiteY4" fmla="*/ 333173 h 392716"/>
                <a:gd name="connsiteX5" fmla="*/ 572 w 392064"/>
                <a:gd name="connsiteY5" fmla="*/ 58377 h 392716"/>
                <a:gd name="connsiteX6" fmla="*/ 57150 w 392064"/>
                <a:gd name="connsiteY6" fmla="*/ 655 h 392716"/>
                <a:gd name="connsiteX7" fmla="*/ 334994 w 392064"/>
                <a:gd name="connsiteY7" fmla="*/ 560 h 392716"/>
                <a:gd name="connsiteX8" fmla="*/ 391763 w 392064"/>
                <a:gd name="connsiteY8" fmla="*/ 60758 h 392716"/>
                <a:gd name="connsiteX9" fmla="*/ 391859 w 392064"/>
                <a:gd name="connsiteY9" fmla="*/ 196489 h 392716"/>
                <a:gd name="connsiteX10" fmla="*/ 101537 w 392064"/>
                <a:gd name="connsiteY10" fmla="*/ 100477 h 392716"/>
                <a:gd name="connsiteX11" fmla="*/ 101537 w 392064"/>
                <a:gd name="connsiteY11" fmla="*/ 291739 h 392716"/>
                <a:gd name="connsiteX12" fmla="*/ 290703 w 392064"/>
                <a:gd name="connsiteY12" fmla="*/ 291739 h 392716"/>
                <a:gd name="connsiteX13" fmla="*/ 290703 w 392064"/>
                <a:gd name="connsiteY13" fmla="*/ 100477 h 392716"/>
                <a:gd name="connsiteX14" fmla="*/ 101537 w 392064"/>
                <a:gd name="connsiteY14" fmla="*/ 100477 h 39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64" h="392716">
                  <a:moveTo>
                    <a:pt x="391859" y="196489"/>
                  </a:moveTo>
                  <a:cubicBezTo>
                    <a:pt x="391859" y="242876"/>
                    <a:pt x="392430" y="289263"/>
                    <a:pt x="391668" y="335650"/>
                  </a:cubicBezTo>
                  <a:cubicBezTo>
                    <a:pt x="391097" y="373559"/>
                    <a:pt x="375285" y="391371"/>
                    <a:pt x="337852" y="391847"/>
                  </a:cubicBezTo>
                  <a:cubicBezTo>
                    <a:pt x="244031" y="392990"/>
                    <a:pt x="150305" y="392990"/>
                    <a:pt x="56483" y="391942"/>
                  </a:cubicBezTo>
                  <a:cubicBezTo>
                    <a:pt x="17907" y="391466"/>
                    <a:pt x="952" y="372988"/>
                    <a:pt x="572" y="333173"/>
                  </a:cubicBezTo>
                  <a:cubicBezTo>
                    <a:pt x="-191" y="241543"/>
                    <a:pt x="-191" y="150007"/>
                    <a:pt x="572" y="58377"/>
                  </a:cubicBezTo>
                  <a:cubicBezTo>
                    <a:pt x="952" y="18848"/>
                    <a:pt x="18288" y="1036"/>
                    <a:pt x="57150" y="655"/>
                  </a:cubicBezTo>
                  <a:cubicBezTo>
                    <a:pt x="149733" y="-202"/>
                    <a:pt x="242412" y="-202"/>
                    <a:pt x="334994" y="560"/>
                  </a:cubicBezTo>
                  <a:cubicBezTo>
                    <a:pt x="376238" y="941"/>
                    <a:pt x="391383" y="17991"/>
                    <a:pt x="391763" y="60758"/>
                  </a:cubicBezTo>
                  <a:cubicBezTo>
                    <a:pt x="392144" y="106002"/>
                    <a:pt x="391859" y="151246"/>
                    <a:pt x="391859" y="196489"/>
                  </a:cubicBezTo>
                  <a:close/>
                  <a:moveTo>
                    <a:pt x="101537" y="100477"/>
                  </a:moveTo>
                  <a:cubicBezTo>
                    <a:pt x="101537" y="166200"/>
                    <a:pt x="101537" y="228589"/>
                    <a:pt x="101537" y="291739"/>
                  </a:cubicBezTo>
                  <a:cubicBezTo>
                    <a:pt x="166021" y="291739"/>
                    <a:pt x="228124" y="291739"/>
                    <a:pt x="290703" y="291739"/>
                  </a:cubicBezTo>
                  <a:cubicBezTo>
                    <a:pt x="290703" y="226874"/>
                    <a:pt x="290703" y="164485"/>
                    <a:pt x="290703" y="100477"/>
                  </a:cubicBezTo>
                  <a:cubicBezTo>
                    <a:pt x="226981" y="100477"/>
                    <a:pt x="165735" y="100477"/>
                    <a:pt x="101537" y="100477"/>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0" name="任意多边形: 形状 59">
              <a:extLst>
                <a:ext uri="{FF2B5EF4-FFF2-40B4-BE49-F238E27FC236}">
                  <a16:creationId xmlns:a16="http://schemas.microsoft.com/office/drawing/2014/main" id="{8D483B46-634E-47C6-BAF1-484E83D5AC0A}"/>
                </a:ext>
              </a:extLst>
            </p:cNvPr>
            <p:cNvSpPr/>
            <p:nvPr/>
          </p:nvSpPr>
          <p:spPr>
            <a:xfrm>
              <a:off x="6686535" y="10762405"/>
              <a:ext cx="392147" cy="392573"/>
            </a:xfrm>
            <a:custGeom>
              <a:avLst/>
              <a:gdLst>
                <a:gd name="connsiteX0" fmla="*/ 391942 w 392147"/>
                <a:gd name="connsiteY0" fmla="*/ 200490 h 392573"/>
                <a:gd name="connsiteX1" fmla="*/ 391752 w 392147"/>
                <a:gd name="connsiteY1" fmla="*/ 336126 h 392573"/>
                <a:gd name="connsiteX2" fmla="*/ 337745 w 392147"/>
                <a:gd name="connsiteY2" fmla="*/ 391847 h 392573"/>
                <a:gd name="connsiteX3" fmla="*/ 56377 w 392147"/>
                <a:gd name="connsiteY3" fmla="*/ 391942 h 392573"/>
                <a:gd name="connsiteX4" fmla="*/ 750 w 392147"/>
                <a:gd name="connsiteY4" fmla="*/ 336983 h 392573"/>
                <a:gd name="connsiteX5" fmla="*/ 750 w 392147"/>
                <a:gd name="connsiteY5" fmla="*/ 55043 h 392573"/>
                <a:gd name="connsiteX6" fmla="*/ 53709 w 392147"/>
                <a:gd name="connsiteY6" fmla="*/ 941 h 392573"/>
                <a:gd name="connsiteX7" fmla="*/ 338602 w 392147"/>
                <a:gd name="connsiteY7" fmla="*/ 846 h 392573"/>
                <a:gd name="connsiteX8" fmla="*/ 391656 w 392147"/>
                <a:gd name="connsiteY8" fmla="*/ 57805 h 392573"/>
                <a:gd name="connsiteX9" fmla="*/ 391942 w 392147"/>
                <a:gd name="connsiteY9" fmla="*/ 200490 h 392573"/>
                <a:gd name="connsiteX10" fmla="*/ 101906 w 392147"/>
                <a:gd name="connsiteY10" fmla="*/ 100477 h 392573"/>
                <a:gd name="connsiteX11" fmla="*/ 101906 w 392147"/>
                <a:gd name="connsiteY11" fmla="*/ 291072 h 392573"/>
                <a:gd name="connsiteX12" fmla="*/ 290405 w 392147"/>
                <a:gd name="connsiteY12" fmla="*/ 291072 h 392573"/>
                <a:gd name="connsiteX13" fmla="*/ 290405 w 392147"/>
                <a:gd name="connsiteY13" fmla="*/ 100477 h 392573"/>
                <a:gd name="connsiteX14" fmla="*/ 101906 w 392147"/>
                <a:gd name="connsiteY14" fmla="*/ 100477 h 39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147" h="392573">
                  <a:moveTo>
                    <a:pt x="391942" y="200490"/>
                  </a:moveTo>
                  <a:cubicBezTo>
                    <a:pt x="391942" y="245733"/>
                    <a:pt x="392514" y="290882"/>
                    <a:pt x="391752" y="336126"/>
                  </a:cubicBezTo>
                  <a:cubicBezTo>
                    <a:pt x="391180" y="374130"/>
                    <a:pt x="375273" y="391466"/>
                    <a:pt x="337745" y="391847"/>
                  </a:cubicBezTo>
                  <a:cubicBezTo>
                    <a:pt x="243923" y="392799"/>
                    <a:pt x="150198" y="392799"/>
                    <a:pt x="56377" y="391942"/>
                  </a:cubicBezTo>
                  <a:cubicBezTo>
                    <a:pt x="19420" y="391561"/>
                    <a:pt x="1131" y="373749"/>
                    <a:pt x="750" y="336983"/>
                  </a:cubicBezTo>
                  <a:cubicBezTo>
                    <a:pt x="-202" y="242971"/>
                    <a:pt x="-297" y="149055"/>
                    <a:pt x="750" y="55043"/>
                  </a:cubicBezTo>
                  <a:cubicBezTo>
                    <a:pt x="1131" y="19991"/>
                    <a:pt x="19038" y="1322"/>
                    <a:pt x="53709" y="941"/>
                  </a:cubicBezTo>
                  <a:cubicBezTo>
                    <a:pt x="148673" y="-297"/>
                    <a:pt x="243638" y="-297"/>
                    <a:pt x="338602" y="846"/>
                  </a:cubicBezTo>
                  <a:cubicBezTo>
                    <a:pt x="375369" y="1322"/>
                    <a:pt x="391180" y="19705"/>
                    <a:pt x="391656" y="57805"/>
                  </a:cubicBezTo>
                  <a:cubicBezTo>
                    <a:pt x="392418" y="105335"/>
                    <a:pt x="391942" y="152865"/>
                    <a:pt x="391942" y="200490"/>
                  </a:cubicBezTo>
                  <a:close/>
                  <a:moveTo>
                    <a:pt x="101906" y="100477"/>
                  </a:moveTo>
                  <a:cubicBezTo>
                    <a:pt x="101906" y="166581"/>
                    <a:pt x="101906" y="228684"/>
                    <a:pt x="101906" y="291072"/>
                  </a:cubicBezTo>
                  <a:cubicBezTo>
                    <a:pt x="166580" y="291072"/>
                    <a:pt x="228493" y="291072"/>
                    <a:pt x="290405" y="291072"/>
                  </a:cubicBezTo>
                  <a:cubicBezTo>
                    <a:pt x="290405" y="226017"/>
                    <a:pt x="290405" y="164009"/>
                    <a:pt x="290405" y="100477"/>
                  </a:cubicBezTo>
                  <a:cubicBezTo>
                    <a:pt x="226398" y="100477"/>
                    <a:pt x="165342" y="100477"/>
                    <a:pt x="101906" y="100477"/>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1" name="任意多边形: 形状 60">
              <a:extLst>
                <a:ext uri="{FF2B5EF4-FFF2-40B4-BE49-F238E27FC236}">
                  <a16:creationId xmlns:a16="http://schemas.microsoft.com/office/drawing/2014/main" id="{A78BCEC7-BCED-4AFD-956C-1D6AFDDB8B36}"/>
                </a:ext>
              </a:extLst>
            </p:cNvPr>
            <p:cNvSpPr/>
            <p:nvPr/>
          </p:nvSpPr>
          <p:spPr>
            <a:xfrm>
              <a:off x="7418654" y="10762274"/>
              <a:ext cx="392081" cy="392680"/>
            </a:xfrm>
            <a:custGeom>
              <a:avLst/>
              <a:gdLst>
                <a:gd name="connsiteX0" fmla="*/ 247 w 392081"/>
                <a:gd name="connsiteY0" fmla="*/ 195667 h 392680"/>
                <a:gd name="connsiteX1" fmla="*/ 438 w 392081"/>
                <a:gd name="connsiteY1" fmla="*/ 56507 h 392680"/>
                <a:gd name="connsiteX2" fmla="*/ 54730 w 392081"/>
                <a:gd name="connsiteY2" fmla="*/ 786 h 392680"/>
                <a:gd name="connsiteX3" fmla="*/ 336099 w 392081"/>
                <a:gd name="connsiteY3" fmla="*/ 786 h 392680"/>
                <a:gd name="connsiteX4" fmla="*/ 391344 w 392081"/>
                <a:gd name="connsiteY4" fmla="*/ 56507 h 392680"/>
                <a:gd name="connsiteX5" fmla="*/ 391248 w 392081"/>
                <a:gd name="connsiteY5" fmla="*/ 338447 h 392680"/>
                <a:gd name="connsiteX6" fmla="*/ 337813 w 392081"/>
                <a:gd name="connsiteY6" fmla="*/ 391978 h 392680"/>
                <a:gd name="connsiteX7" fmla="*/ 52921 w 392081"/>
                <a:gd name="connsiteY7" fmla="*/ 391882 h 392680"/>
                <a:gd name="connsiteX8" fmla="*/ 438 w 392081"/>
                <a:gd name="connsiteY8" fmla="*/ 338447 h 392680"/>
                <a:gd name="connsiteX9" fmla="*/ 247 w 392081"/>
                <a:gd name="connsiteY9" fmla="*/ 195667 h 392680"/>
                <a:gd name="connsiteX10" fmla="*/ 291046 w 392081"/>
                <a:gd name="connsiteY10" fmla="*/ 101180 h 392680"/>
                <a:gd name="connsiteX11" fmla="*/ 101022 w 392081"/>
                <a:gd name="connsiteY11" fmla="*/ 101180 h 392680"/>
                <a:gd name="connsiteX12" fmla="*/ 101022 w 392081"/>
                <a:gd name="connsiteY12" fmla="*/ 290632 h 392680"/>
                <a:gd name="connsiteX13" fmla="*/ 291046 w 392081"/>
                <a:gd name="connsiteY13" fmla="*/ 290632 h 392680"/>
                <a:gd name="connsiteX14" fmla="*/ 291046 w 392081"/>
                <a:gd name="connsiteY14" fmla="*/ 101180 h 39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081" h="392680">
                  <a:moveTo>
                    <a:pt x="247" y="195667"/>
                  </a:moveTo>
                  <a:cubicBezTo>
                    <a:pt x="247" y="149281"/>
                    <a:pt x="-324" y="102894"/>
                    <a:pt x="438" y="56507"/>
                  </a:cubicBezTo>
                  <a:cubicBezTo>
                    <a:pt x="1009" y="18788"/>
                    <a:pt x="17011" y="1262"/>
                    <a:pt x="54730" y="786"/>
                  </a:cubicBezTo>
                  <a:cubicBezTo>
                    <a:pt x="148551" y="-262"/>
                    <a:pt x="242277" y="-262"/>
                    <a:pt x="336099" y="786"/>
                  </a:cubicBezTo>
                  <a:cubicBezTo>
                    <a:pt x="372865" y="1167"/>
                    <a:pt x="390963" y="19550"/>
                    <a:pt x="391344" y="56507"/>
                  </a:cubicBezTo>
                  <a:cubicBezTo>
                    <a:pt x="392296" y="150519"/>
                    <a:pt x="392391" y="244435"/>
                    <a:pt x="391248" y="338447"/>
                  </a:cubicBezTo>
                  <a:cubicBezTo>
                    <a:pt x="390867" y="373499"/>
                    <a:pt x="372580" y="391597"/>
                    <a:pt x="337813" y="391978"/>
                  </a:cubicBezTo>
                  <a:cubicBezTo>
                    <a:pt x="242849" y="392930"/>
                    <a:pt x="147885" y="392930"/>
                    <a:pt x="52921" y="391882"/>
                  </a:cubicBezTo>
                  <a:cubicBezTo>
                    <a:pt x="17392" y="391501"/>
                    <a:pt x="1105" y="373975"/>
                    <a:pt x="438" y="338447"/>
                  </a:cubicBezTo>
                  <a:cubicBezTo>
                    <a:pt x="-420" y="290822"/>
                    <a:pt x="247" y="243197"/>
                    <a:pt x="247" y="195667"/>
                  </a:cubicBezTo>
                  <a:close/>
                  <a:moveTo>
                    <a:pt x="291046" y="101180"/>
                  </a:moveTo>
                  <a:cubicBezTo>
                    <a:pt x="227228" y="101180"/>
                    <a:pt x="165220" y="101180"/>
                    <a:pt x="101022" y="101180"/>
                  </a:cubicBezTo>
                  <a:cubicBezTo>
                    <a:pt x="101022" y="165283"/>
                    <a:pt x="101022" y="227481"/>
                    <a:pt x="101022" y="290632"/>
                  </a:cubicBezTo>
                  <a:cubicBezTo>
                    <a:pt x="165411" y="290632"/>
                    <a:pt x="228276" y="290632"/>
                    <a:pt x="291046" y="290632"/>
                  </a:cubicBezTo>
                  <a:cubicBezTo>
                    <a:pt x="291046" y="226052"/>
                    <a:pt x="291046" y="164711"/>
                    <a:pt x="291046" y="101180"/>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2" name="任意多边形: 形状 61">
              <a:extLst>
                <a:ext uri="{FF2B5EF4-FFF2-40B4-BE49-F238E27FC236}">
                  <a16:creationId xmlns:a16="http://schemas.microsoft.com/office/drawing/2014/main" id="{72BE1207-8FB3-4C9C-9EBC-F4E9CA222E60}"/>
                </a:ext>
              </a:extLst>
            </p:cNvPr>
            <p:cNvSpPr/>
            <p:nvPr/>
          </p:nvSpPr>
          <p:spPr>
            <a:xfrm>
              <a:off x="8257803" y="10458021"/>
              <a:ext cx="497158" cy="329685"/>
            </a:xfrm>
            <a:custGeom>
              <a:avLst/>
              <a:gdLst>
                <a:gd name="connsiteX0" fmla="*/ 249329 w 497158"/>
                <a:gd name="connsiteY0" fmla="*/ 144 h 329685"/>
                <a:gd name="connsiteX1" fmla="*/ 438210 w 497158"/>
                <a:gd name="connsiteY1" fmla="*/ 240 h 329685"/>
                <a:gd name="connsiteX2" fmla="*/ 496693 w 497158"/>
                <a:gd name="connsiteY2" fmla="*/ 58533 h 329685"/>
                <a:gd name="connsiteX3" fmla="*/ 496693 w 497158"/>
                <a:gd name="connsiteY3" fmla="*/ 269226 h 329685"/>
                <a:gd name="connsiteX4" fmla="*/ 435257 w 497158"/>
                <a:gd name="connsiteY4" fmla="*/ 329328 h 329685"/>
                <a:gd name="connsiteX5" fmla="*/ 61115 w 497158"/>
                <a:gd name="connsiteY5" fmla="*/ 329328 h 329685"/>
                <a:gd name="connsiteX6" fmla="*/ 727 w 497158"/>
                <a:gd name="connsiteY6" fmla="*/ 271702 h 329685"/>
                <a:gd name="connsiteX7" fmla="*/ 632 w 497158"/>
                <a:gd name="connsiteY7" fmla="*/ 57485 h 329685"/>
                <a:gd name="connsiteX8" fmla="*/ 60448 w 497158"/>
                <a:gd name="connsiteY8" fmla="*/ 240 h 329685"/>
                <a:gd name="connsiteX9" fmla="*/ 249329 w 497158"/>
                <a:gd name="connsiteY9" fmla="*/ 144 h 329685"/>
                <a:gd name="connsiteX10" fmla="*/ 396681 w 497158"/>
                <a:gd name="connsiteY10" fmla="*/ 100824 h 329685"/>
                <a:gd name="connsiteX11" fmla="*/ 100168 w 497158"/>
                <a:gd name="connsiteY11" fmla="*/ 100824 h 329685"/>
                <a:gd name="connsiteX12" fmla="*/ 100168 w 497158"/>
                <a:gd name="connsiteY12" fmla="*/ 228077 h 329685"/>
                <a:gd name="connsiteX13" fmla="*/ 396681 w 497158"/>
                <a:gd name="connsiteY13" fmla="*/ 228077 h 329685"/>
                <a:gd name="connsiteX14" fmla="*/ 396681 w 497158"/>
                <a:gd name="connsiteY14" fmla="*/ 100824 h 32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158" h="329685">
                  <a:moveTo>
                    <a:pt x="249329" y="144"/>
                  </a:moveTo>
                  <a:cubicBezTo>
                    <a:pt x="312289" y="144"/>
                    <a:pt x="375250" y="-237"/>
                    <a:pt x="438210" y="240"/>
                  </a:cubicBezTo>
                  <a:cubicBezTo>
                    <a:pt x="480501" y="621"/>
                    <a:pt x="496312" y="16146"/>
                    <a:pt x="496693" y="58533"/>
                  </a:cubicBezTo>
                  <a:cubicBezTo>
                    <a:pt x="497360" y="128732"/>
                    <a:pt x="497265" y="199026"/>
                    <a:pt x="496693" y="269226"/>
                  </a:cubicBezTo>
                  <a:cubicBezTo>
                    <a:pt x="496312" y="311993"/>
                    <a:pt x="478882" y="329138"/>
                    <a:pt x="435257" y="329328"/>
                  </a:cubicBezTo>
                  <a:cubicBezTo>
                    <a:pt x="310575" y="329805"/>
                    <a:pt x="185798" y="329805"/>
                    <a:pt x="61115" y="329328"/>
                  </a:cubicBezTo>
                  <a:cubicBezTo>
                    <a:pt x="19300" y="329138"/>
                    <a:pt x="1203" y="312279"/>
                    <a:pt x="727" y="271702"/>
                  </a:cubicBezTo>
                  <a:cubicBezTo>
                    <a:pt x="-226" y="200265"/>
                    <a:pt x="-226" y="128827"/>
                    <a:pt x="632" y="57485"/>
                  </a:cubicBezTo>
                  <a:cubicBezTo>
                    <a:pt x="1203" y="15765"/>
                    <a:pt x="17681" y="621"/>
                    <a:pt x="60448" y="240"/>
                  </a:cubicBezTo>
                  <a:cubicBezTo>
                    <a:pt x="123409" y="-237"/>
                    <a:pt x="186369" y="144"/>
                    <a:pt x="249329" y="144"/>
                  </a:cubicBezTo>
                  <a:close/>
                  <a:moveTo>
                    <a:pt x="396681" y="100824"/>
                  </a:moveTo>
                  <a:cubicBezTo>
                    <a:pt x="295431" y="100824"/>
                    <a:pt x="198847" y="100824"/>
                    <a:pt x="100168" y="100824"/>
                  </a:cubicBezTo>
                  <a:cubicBezTo>
                    <a:pt x="100168" y="144258"/>
                    <a:pt x="100168" y="185215"/>
                    <a:pt x="100168" y="228077"/>
                  </a:cubicBezTo>
                  <a:cubicBezTo>
                    <a:pt x="199704" y="228077"/>
                    <a:pt x="297430" y="228077"/>
                    <a:pt x="396681" y="228077"/>
                  </a:cubicBezTo>
                  <a:cubicBezTo>
                    <a:pt x="396681" y="185120"/>
                    <a:pt x="396681" y="144162"/>
                    <a:pt x="396681" y="100824"/>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3" name="任意多边形: 形状 62">
              <a:extLst>
                <a:ext uri="{FF2B5EF4-FFF2-40B4-BE49-F238E27FC236}">
                  <a16:creationId xmlns:a16="http://schemas.microsoft.com/office/drawing/2014/main" id="{39AAAEA2-748C-4821-9903-056235C0ED5B}"/>
                </a:ext>
              </a:extLst>
            </p:cNvPr>
            <p:cNvSpPr/>
            <p:nvPr/>
          </p:nvSpPr>
          <p:spPr>
            <a:xfrm>
              <a:off x="8257839" y="10951974"/>
              <a:ext cx="497086" cy="329412"/>
            </a:xfrm>
            <a:custGeom>
              <a:avLst/>
              <a:gdLst>
                <a:gd name="connsiteX0" fmla="*/ 249960 w 497086"/>
                <a:gd name="connsiteY0" fmla="*/ 62 h 329412"/>
                <a:gd name="connsiteX1" fmla="*/ 435317 w 497086"/>
                <a:gd name="connsiteY1" fmla="*/ 157 h 329412"/>
                <a:gd name="connsiteX2" fmla="*/ 496657 w 497086"/>
                <a:gd name="connsiteY2" fmla="*/ 59498 h 329412"/>
                <a:gd name="connsiteX3" fmla="*/ 496657 w 497086"/>
                <a:gd name="connsiteY3" fmla="*/ 270191 h 329412"/>
                <a:gd name="connsiteX4" fmla="*/ 438174 w 497086"/>
                <a:gd name="connsiteY4" fmla="*/ 329056 h 329412"/>
                <a:gd name="connsiteX5" fmla="*/ 60317 w 497086"/>
                <a:gd name="connsiteY5" fmla="*/ 329056 h 329412"/>
                <a:gd name="connsiteX6" fmla="*/ 500 w 497086"/>
                <a:gd name="connsiteY6" fmla="*/ 267619 h 329412"/>
                <a:gd name="connsiteX7" fmla="*/ 500 w 497086"/>
                <a:gd name="connsiteY7" fmla="*/ 60451 h 329412"/>
                <a:gd name="connsiteX8" fmla="*/ 61079 w 497086"/>
                <a:gd name="connsiteY8" fmla="*/ 157 h 329412"/>
                <a:gd name="connsiteX9" fmla="*/ 249960 w 497086"/>
                <a:gd name="connsiteY9" fmla="*/ 62 h 329412"/>
                <a:gd name="connsiteX10" fmla="*/ 100322 w 497086"/>
                <a:gd name="connsiteY10" fmla="*/ 101313 h 329412"/>
                <a:gd name="connsiteX11" fmla="*/ 100322 w 497086"/>
                <a:gd name="connsiteY11" fmla="*/ 227710 h 329412"/>
                <a:gd name="connsiteX12" fmla="*/ 396550 w 497086"/>
                <a:gd name="connsiteY12" fmla="*/ 227710 h 329412"/>
                <a:gd name="connsiteX13" fmla="*/ 396550 w 497086"/>
                <a:gd name="connsiteY13" fmla="*/ 101313 h 329412"/>
                <a:gd name="connsiteX14" fmla="*/ 100322 w 497086"/>
                <a:gd name="connsiteY14" fmla="*/ 101313 h 3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86" h="329412">
                  <a:moveTo>
                    <a:pt x="249960" y="62"/>
                  </a:moveTo>
                  <a:cubicBezTo>
                    <a:pt x="311777" y="62"/>
                    <a:pt x="373499" y="-128"/>
                    <a:pt x="435317" y="157"/>
                  </a:cubicBezTo>
                  <a:cubicBezTo>
                    <a:pt x="479703" y="348"/>
                    <a:pt x="496276" y="16064"/>
                    <a:pt x="496657" y="59498"/>
                  </a:cubicBezTo>
                  <a:cubicBezTo>
                    <a:pt x="497229" y="129697"/>
                    <a:pt x="497229" y="199992"/>
                    <a:pt x="496657" y="270191"/>
                  </a:cubicBezTo>
                  <a:cubicBezTo>
                    <a:pt x="496276" y="311720"/>
                    <a:pt x="479417" y="328865"/>
                    <a:pt x="438174" y="329056"/>
                  </a:cubicBezTo>
                  <a:cubicBezTo>
                    <a:pt x="312253" y="329532"/>
                    <a:pt x="186333" y="329532"/>
                    <a:pt x="60317" y="329056"/>
                  </a:cubicBezTo>
                  <a:cubicBezTo>
                    <a:pt x="17360" y="328865"/>
                    <a:pt x="881" y="312006"/>
                    <a:pt x="500" y="267619"/>
                  </a:cubicBezTo>
                  <a:cubicBezTo>
                    <a:pt x="-167" y="198563"/>
                    <a:pt x="-167" y="129507"/>
                    <a:pt x="500" y="60451"/>
                  </a:cubicBezTo>
                  <a:cubicBezTo>
                    <a:pt x="976" y="16159"/>
                    <a:pt x="17264" y="348"/>
                    <a:pt x="61079" y="157"/>
                  </a:cubicBezTo>
                  <a:cubicBezTo>
                    <a:pt x="124039" y="-128"/>
                    <a:pt x="187000" y="62"/>
                    <a:pt x="249960" y="62"/>
                  </a:cubicBezTo>
                  <a:close/>
                  <a:moveTo>
                    <a:pt x="100322" y="101313"/>
                  </a:moveTo>
                  <a:cubicBezTo>
                    <a:pt x="100322" y="144461"/>
                    <a:pt x="100322" y="185324"/>
                    <a:pt x="100322" y="227710"/>
                  </a:cubicBezTo>
                  <a:cubicBezTo>
                    <a:pt x="199954" y="227710"/>
                    <a:pt x="297585" y="227710"/>
                    <a:pt x="396550" y="227710"/>
                  </a:cubicBezTo>
                  <a:cubicBezTo>
                    <a:pt x="396550" y="184752"/>
                    <a:pt x="396550" y="143890"/>
                    <a:pt x="396550" y="101313"/>
                  </a:cubicBezTo>
                  <a:cubicBezTo>
                    <a:pt x="296918" y="101313"/>
                    <a:pt x="199478" y="101313"/>
                    <a:pt x="100322" y="101313"/>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4" name="任意多边形: 形状 63">
              <a:extLst>
                <a:ext uri="{FF2B5EF4-FFF2-40B4-BE49-F238E27FC236}">
                  <a16:creationId xmlns:a16="http://schemas.microsoft.com/office/drawing/2014/main" id="{28087912-D168-4C3C-89BB-3BE31FC831B5}"/>
                </a:ext>
              </a:extLst>
            </p:cNvPr>
            <p:cNvSpPr/>
            <p:nvPr/>
          </p:nvSpPr>
          <p:spPr>
            <a:xfrm>
              <a:off x="8257839" y="9467970"/>
              <a:ext cx="496979" cy="330318"/>
            </a:xfrm>
            <a:custGeom>
              <a:avLst/>
              <a:gdLst>
                <a:gd name="connsiteX0" fmla="*/ 246340 w 496979"/>
                <a:gd name="connsiteY0" fmla="*/ 330113 h 330318"/>
                <a:gd name="connsiteX1" fmla="*/ 61079 w 496979"/>
                <a:gd name="connsiteY1" fmla="*/ 329922 h 330318"/>
                <a:gd name="connsiteX2" fmla="*/ 500 w 496979"/>
                <a:gd name="connsiteY2" fmla="*/ 269343 h 330318"/>
                <a:gd name="connsiteX3" fmla="*/ 500 w 496979"/>
                <a:gd name="connsiteY3" fmla="*/ 62270 h 330318"/>
                <a:gd name="connsiteX4" fmla="*/ 64032 w 496979"/>
                <a:gd name="connsiteY4" fmla="*/ 357 h 330318"/>
                <a:gd name="connsiteX5" fmla="*/ 434554 w 496979"/>
                <a:gd name="connsiteY5" fmla="*/ 357 h 330318"/>
                <a:gd name="connsiteX6" fmla="*/ 496657 w 496979"/>
                <a:gd name="connsiteY6" fmla="*/ 63413 h 330318"/>
                <a:gd name="connsiteX7" fmla="*/ 496657 w 496979"/>
                <a:gd name="connsiteY7" fmla="*/ 266867 h 330318"/>
                <a:gd name="connsiteX8" fmla="*/ 435126 w 496979"/>
                <a:gd name="connsiteY8" fmla="*/ 329827 h 330318"/>
                <a:gd name="connsiteX9" fmla="*/ 246340 w 496979"/>
                <a:gd name="connsiteY9" fmla="*/ 330113 h 330318"/>
                <a:gd name="connsiteX10" fmla="*/ 98512 w 496979"/>
                <a:gd name="connsiteY10" fmla="*/ 101227 h 330318"/>
                <a:gd name="connsiteX11" fmla="*/ 99370 w 496979"/>
                <a:gd name="connsiteY11" fmla="*/ 215813 h 330318"/>
                <a:gd name="connsiteX12" fmla="*/ 117467 w 496979"/>
                <a:gd name="connsiteY12" fmla="*/ 231053 h 330318"/>
                <a:gd name="connsiteX13" fmla="*/ 395692 w 496979"/>
                <a:gd name="connsiteY13" fmla="*/ 231720 h 330318"/>
                <a:gd name="connsiteX14" fmla="*/ 395692 w 496979"/>
                <a:gd name="connsiteY14" fmla="*/ 101227 h 330318"/>
                <a:gd name="connsiteX15" fmla="*/ 98512 w 496979"/>
                <a:gd name="connsiteY15" fmla="*/ 101227 h 3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6979" h="330318">
                  <a:moveTo>
                    <a:pt x="246340" y="330113"/>
                  </a:moveTo>
                  <a:cubicBezTo>
                    <a:pt x="184619" y="330113"/>
                    <a:pt x="122801" y="330684"/>
                    <a:pt x="61079" y="329922"/>
                  </a:cubicBezTo>
                  <a:cubicBezTo>
                    <a:pt x="16597" y="329351"/>
                    <a:pt x="976" y="313730"/>
                    <a:pt x="500" y="269343"/>
                  </a:cubicBezTo>
                  <a:cubicBezTo>
                    <a:pt x="-167" y="200287"/>
                    <a:pt x="-167" y="131326"/>
                    <a:pt x="500" y="62270"/>
                  </a:cubicBezTo>
                  <a:cubicBezTo>
                    <a:pt x="976" y="16931"/>
                    <a:pt x="17645" y="548"/>
                    <a:pt x="64032" y="357"/>
                  </a:cubicBezTo>
                  <a:cubicBezTo>
                    <a:pt x="187571" y="-119"/>
                    <a:pt x="311110" y="-119"/>
                    <a:pt x="434554" y="357"/>
                  </a:cubicBezTo>
                  <a:cubicBezTo>
                    <a:pt x="480179" y="548"/>
                    <a:pt x="496372" y="17502"/>
                    <a:pt x="496657" y="63413"/>
                  </a:cubicBezTo>
                  <a:cubicBezTo>
                    <a:pt x="497134" y="131231"/>
                    <a:pt x="497038" y="199049"/>
                    <a:pt x="496657" y="266867"/>
                  </a:cubicBezTo>
                  <a:cubicBezTo>
                    <a:pt x="496372" y="314016"/>
                    <a:pt x="481608" y="329351"/>
                    <a:pt x="435126" y="329827"/>
                  </a:cubicBezTo>
                  <a:cubicBezTo>
                    <a:pt x="372261" y="330684"/>
                    <a:pt x="309300" y="330113"/>
                    <a:pt x="246340" y="330113"/>
                  </a:cubicBezTo>
                  <a:close/>
                  <a:moveTo>
                    <a:pt x="98512" y="101227"/>
                  </a:moveTo>
                  <a:cubicBezTo>
                    <a:pt x="98512" y="140565"/>
                    <a:pt x="97751" y="178284"/>
                    <a:pt x="99370" y="215813"/>
                  </a:cubicBezTo>
                  <a:cubicBezTo>
                    <a:pt x="99560" y="221337"/>
                    <a:pt x="111085" y="230958"/>
                    <a:pt x="117467" y="231053"/>
                  </a:cubicBezTo>
                  <a:cubicBezTo>
                    <a:pt x="209574" y="232005"/>
                    <a:pt x="301776" y="231720"/>
                    <a:pt x="395692" y="231720"/>
                  </a:cubicBezTo>
                  <a:cubicBezTo>
                    <a:pt x="395692" y="185904"/>
                    <a:pt x="395692" y="144185"/>
                    <a:pt x="395692" y="101227"/>
                  </a:cubicBezTo>
                  <a:cubicBezTo>
                    <a:pt x="296156" y="101227"/>
                    <a:pt x="199478" y="101227"/>
                    <a:pt x="98512" y="101227"/>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65" name="任意多边形: 形状 64">
              <a:extLst>
                <a:ext uri="{FF2B5EF4-FFF2-40B4-BE49-F238E27FC236}">
                  <a16:creationId xmlns:a16="http://schemas.microsoft.com/office/drawing/2014/main" id="{92982384-204A-43C9-87EB-5B5C985F0647}"/>
                </a:ext>
              </a:extLst>
            </p:cNvPr>
            <p:cNvSpPr/>
            <p:nvPr/>
          </p:nvSpPr>
          <p:spPr>
            <a:xfrm>
              <a:off x="8257731" y="9963231"/>
              <a:ext cx="497122" cy="330366"/>
            </a:xfrm>
            <a:custGeom>
              <a:avLst/>
              <a:gdLst>
                <a:gd name="connsiteX0" fmla="*/ 251115 w 497122"/>
                <a:gd name="connsiteY0" fmla="*/ 206 h 330366"/>
                <a:gd name="connsiteX1" fmla="*/ 436377 w 497122"/>
                <a:gd name="connsiteY1" fmla="*/ 396 h 330366"/>
                <a:gd name="connsiteX2" fmla="*/ 496765 w 497122"/>
                <a:gd name="connsiteY2" fmla="*/ 60785 h 330366"/>
                <a:gd name="connsiteX3" fmla="*/ 496765 w 497122"/>
                <a:gd name="connsiteY3" fmla="*/ 267858 h 330366"/>
                <a:gd name="connsiteX4" fmla="*/ 437139 w 497122"/>
                <a:gd name="connsiteY4" fmla="*/ 329866 h 330366"/>
                <a:gd name="connsiteX5" fmla="*/ 59472 w 497122"/>
                <a:gd name="connsiteY5" fmla="*/ 329866 h 330366"/>
                <a:gd name="connsiteX6" fmla="*/ 608 w 497122"/>
                <a:gd name="connsiteY6" fmla="*/ 270525 h 330366"/>
                <a:gd name="connsiteX7" fmla="*/ 608 w 497122"/>
                <a:gd name="connsiteY7" fmla="*/ 59928 h 330366"/>
                <a:gd name="connsiteX8" fmla="*/ 62234 w 497122"/>
                <a:gd name="connsiteY8" fmla="*/ 396 h 330366"/>
                <a:gd name="connsiteX9" fmla="*/ 251115 w 497122"/>
                <a:gd name="connsiteY9" fmla="*/ 206 h 330366"/>
                <a:gd name="connsiteX10" fmla="*/ 98525 w 497122"/>
                <a:gd name="connsiteY10" fmla="*/ 228806 h 330366"/>
                <a:gd name="connsiteX11" fmla="*/ 395515 w 497122"/>
                <a:gd name="connsiteY11" fmla="*/ 228806 h 330366"/>
                <a:gd name="connsiteX12" fmla="*/ 395515 w 497122"/>
                <a:gd name="connsiteY12" fmla="*/ 98599 h 330366"/>
                <a:gd name="connsiteX13" fmla="*/ 119004 w 497122"/>
                <a:gd name="connsiteY13" fmla="*/ 99361 h 330366"/>
                <a:gd name="connsiteX14" fmla="*/ 99477 w 497122"/>
                <a:gd name="connsiteY14" fmla="*/ 116601 h 330366"/>
                <a:gd name="connsiteX15" fmla="*/ 98525 w 497122"/>
                <a:gd name="connsiteY15" fmla="*/ 228806 h 3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122" h="330366">
                  <a:moveTo>
                    <a:pt x="251115" y="206"/>
                  </a:moveTo>
                  <a:cubicBezTo>
                    <a:pt x="312837" y="206"/>
                    <a:pt x="374655" y="-366"/>
                    <a:pt x="436377" y="396"/>
                  </a:cubicBezTo>
                  <a:cubicBezTo>
                    <a:pt x="481049" y="873"/>
                    <a:pt x="496479" y="16494"/>
                    <a:pt x="496765" y="60785"/>
                  </a:cubicBezTo>
                  <a:cubicBezTo>
                    <a:pt x="497242" y="129841"/>
                    <a:pt x="497242" y="198802"/>
                    <a:pt x="496765" y="267858"/>
                  </a:cubicBezTo>
                  <a:cubicBezTo>
                    <a:pt x="496479" y="311769"/>
                    <a:pt x="480096" y="329580"/>
                    <a:pt x="437139" y="329866"/>
                  </a:cubicBezTo>
                  <a:cubicBezTo>
                    <a:pt x="311218" y="330533"/>
                    <a:pt x="185298" y="330533"/>
                    <a:pt x="59472" y="329866"/>
                  </a:cubicBezTo>
                  <a:cubicBezTo>
                    <a:pt x="18134" y="329580"/>
                    <a:pt x="1084" y="312054"/>
                    <a:pt x="608" y="270525"/>
                  </a:cubicBezTo>
                  <a:cubicBezTo>
                    <a:pt x="-250" y="200326"/>
                    <a:pt x="-154" y="130127"/>
                    <a:pt x="608" y="59928"/>
                  </a:cubicBezTo>
                  <a:cubicBezTo>
                    <a:pt x="1084" y="16017"/>
                    <a:pt x="16991" y="873"/>
                    <a:pt x="62234" y="396"/>
                  </a:cubicBezTo>
                  <a:cubicBezTo>
                    <a:pt x="125195" y="-270"/>
                    <a:pt x="188155" y="206"/>
                    <a:pt x="251115" y="206"/>
                  </a:cubicBezTo>
                  <a:close/>
                  <a:moveTo>
                    <a:pt x="98525" y="228806"/>
                  </a:moveTo>
                  <a:cubicBezTo>
                    <a:pt x="201109" y="228806"/>
                    <a:pt x="297883" y="228806"/>
                    <a:pt x="395515" y="228806"/>
                  </a:cubicBezTo>
                  <a:cubicBezTo>
                    <a:pt x="395515" y="184896"/>
                    <a:pt x="395515" y="143176"/>
                    <a:pt x="395515" y="98599"/>
                  </a:cubicBezTo>
                  <a:cubicBezTo>
                    <a:pt x="301122" y="98599"/>
                    <a:pt x="210063" y="98218"/>
                    <a:pt x="119004" y="99361"/>
                  </a:cubicBezTo>
                  <a:cubicBezTo>
                    <a:pt x="112146" y="99456"/>
                    <a:pt x="99763" y="110315"/>
                    <a:pt x="99477" y="116601"/>
                  </a:cubicBezTo>
                  <a:cubicBezTo>
                    <a:pt x="97572" y="153082"/>
                    <a:pt x="98525" y="189658"/>
                    <a:pt x="98525" y="228806"/>
                  </a:cubicBezTo>
                  <a:close/>
                </a:path>
              </a:pathLst>
            </a:custGeom>
            <a:grpFill/>
            <a:ln w="9525"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grpSp>
      <p:sp>
        <p:nvSpPr>
          <p:cNvPr id="110" name="文本框 109">
            <a:extLst>
              <a:ext uri="{FF2B5EF4-FFF2-40B4-BE49-F238E27FC236}">
                <a16:creationId xmlns:a16="http://schemas.microsoft.com/office/drawing/2014/main" id="{29D05882-4A65-F43B-167E-744953BC6C75}"/>
              </a:ext>
            </a:extLst>
          </p:cNvPr>
          <p:cNvSpPr txBox="1"/>
          <p:nvPr>
            <p:custDataLst>
              <p:tags r:id="rId7"/>
            </p:custDataLst>
          </p:nvPr>
        </p:nvSpPr>
        <p:spPr>
          <a:xfrm>
            <a:off x="5213535" y="525688"/>
            <a:ext cx="1761509"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学校概况</a:t>
            </a:r>
          </a:p>
        </p:txBody>
      </p:sp>
    </p:spTree>
    <p:extLst>
      <p:ext uri="{BB962C8B-B14F-4D97-AF65-F5344CB8AC3E}">
        <p14:creationId xmlns:p14="http://schemas.microsoft.com/office/powerpoint/2010/main" val="291830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3E45549B-4128-45E1-A9BA-FB6CB313BDD6}"/>
              </a:ext>
            </a:extLst>
          </p:cNvPr>
          <p:cNvSpPr/>
          <p:nvPr/>
        </p:nvSpPr>
        <p:spPr>
          <a:xfrm>
            <a:off x="813529" y="1413930"/>
            <a:ext cx="10858500" cy="4707469"/>
          </a:xfrm>
          <a:prstGeom prst="roundRect">
            <a:avLst>
              <a:gd name="adj" fmla="val 6935"/>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16" name="梯形 13">
            <a:extLst>
              <a:ext uri="{FF2B5EF4-FFF2-40B4-BE49-F238E27FC236}">
                <a16:creationId xmlns:a16="http://schemas.microsoft.com/office/drawing/2014/main" id="{FED4DAB7-AFAA-4F62-A926-5DADBB6C474B}"/>
              </a:ext>
            </a:extLst>
          </p:cNvPr>
          <p:cNvSpPr/>
          <p:nvPr/>
        </p:nvSpPr>
        <p:spPr>
          <a:xfrm flipV="1">
            <a:off x="8193431" y="1413931"/>
            <a:ext cx="2039982" cy="432023"/>
          </a:xfrm>
          <a:custGeom>
            <a:avLst/>
            <a:gdLst>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345012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358 h 432358"/>
              <a:gd name="connsiteX1" fmla="*/ 345012 w 3225845"/>
              <a:gd name="connsiteY1" fmla="*/ 358 h 432358"/>
              <a:gd name="connsiteX2" fmla="*/ 2936396 w 3225845"/>
              <a:gd name="connsiteY2" fmla="*/ 358 h 432358"/>
              <a:gd name="connsiteX3" fmla="*/ 3225845 w 3225845"/>
              <a:gd name="connsiteY3" fmla="*/ 432358 h 432358"/>
              <a:gd name="connsiteX4" fmla="*/ 0 w 3225845"/>
              <a:gd name="connsiteY4" fmla="*/ 432358 h 432358"/>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88771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88771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78350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78350 w 3225845"/>
              <a:gd name="connsiteY1" fmla="*/ 23 h 432023"/>
              <a:gd name="connsiteX2" fmla="*/ 2829504 w 3225845"/>
              <a:gd name="connsiteY2" fmla="*/ 23 h 432023"/>
              <a:gd name="connsiteX3" fmla="*/ 3225845 w 3225845"/>
              <a:gd name="connsiteY3" fmla="*/ 432023 h 432023"/>
              <a:gd name="connsiteX4" fmla="*/ 0 w 3225845"/>
              <a:gd name="connsiteY4" fmla="*/ 432023 h 43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45" h="432023">
                <a:moveTo>
                  <a:pt x="0" y="432023"/>
                </a:moveTo>
                <a:cubicBezTo>
                  <a:pt x="142521" y="430899"/>
                  <a:pt x="223129" y="-3614"/>
                  <a:pt x="378350" y="23"/>
                </a:cubicBezTo>
                <a:lnTo>
                  <a:pt x="2829504" y="23"/>
                </a:lnTo>
                <a:cubicBezTo>
                  <a:pt x="2975727" y="1677"/>
                  <a:pt x="3084912" y="432486"/>
                  <a:pt x="3225845" y="432023"/>
                </a:cubicBezTo>
                <a:lnTo>
                  <a:pt x="0" y="432023"/>
                </a:lnTo>
                <a:close/>
              </a:path>
            </a:pathLst>
          </a:cu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ea typeface="Microsoft YaHei" panose="020B0503020204020204" pitchFamily="34" charset="-122"/>
              <a:cs typeface="+mn-ea"/>
              <a:sym typeface="+mn-lt"/>
            </a:endParaRPr>
          </a:p>
        </p:txBody>
      </p:sp>
      <p:sp>
        <p:nvSpPr>
          <p:cNvPr id="17" name="文本框 16">
            <a:extLst>
              <a:ext uri="{FF2B5EF4-FFF2-40B4-BE49-F238E27FC236}">
                <a16:creationId xmlns:a16="http://schemas.microsoft.com/office/drawing/2014/main" id="{FF252367-B16E-4CE6-B688-29DA17B48150}"/>
              </a:ext>
            </a:extLst>
          </p:cNvPr>
          <p:cNvSpPr txBox="1"/>
          <p:nvPr/>
        </p:nvSpPr>
        <p:spPr>
          <a:xfrm>
            <a:off x="8468735" y="1454698"/>
            <a:ext cx="1489372" cy="338554"/>
          </a:xfrm>
          <a:prstGeom prst="rect">
            <a:avLst/>
          </a:prstGeom>
          <a:noFill/>
        </p:spPr>
        <p:txBody>
          <a:bodyPr wrap="square">
            <a:noAutofit/>
          </a:bodyPr>
          <a:lstStyle>
            <a:defPPr>
              <a:defRPr lang="zh-CN"/>
            </a:defPPr>
            <a:lvl1pPr>
              <a:defRPr b="1">
                <a:latin typeface="OPPOSans B" panose="00020600040101010101" pitchFamily="18" charset="-122"/>
                <a:ea typeface="OPPOSans B"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mn-lt"/>
                <a:ea typeface="Microsoft YaHei" panose="020B0503020204020204" pitchFamily="34" charset="-122"/>
                <a:cs typeface="+mn-ea"/>
                <a:sym typeface="+mn-lt"/>
              </a:rPr>
              <a:t>用户需求分析</a:t>
            </a:r>
          </a:p>
        </p:txBody>
      </p:sp>
      <p:sp>
        <p:nvSpPr>
          <p:cNvPr id="18" name="矩形: 圆角 31">
            <a:extLst>
              <a:ext uri="{FF2B5EF4-FFF2-40B4-BE49-F238E27FC236}">
                <a16:creationId xmlns:a16="http://schemas.microsoft.com/office/drawing/2014/main" id="{CC901389-D615-4345-BD18-FE2EB36C5AB6}"/>
              </a:ext>
            </a:extLst>
          </p:cNvPr>
          <p:cNvSpPr/>
          <p:nvPr/>
        </p:nvSpPr>
        <p:spPr>
          <a:xfrm>
            <a:off x="519971" y="1412069"/>
            <a:ext cx="6234845" cy="4707469"/>
          </a:xfrm>
          <a:prstGeom prst="roundRect">
            <a:avLst>
              <a:gd name="adj" fmla="val 7973"/>
            </a:avLst>
          </a:prstGeom>
          <a:solidFill>
            <a:schemeClr val="bg1"/>
          </a:solidFill>
          <a:ln>
            <a:noFill/>
          </a:ln>
          <a:effectLst>
            <a:outerShdw blurRad="381000" dist="38100" dir="5400000" sx="101000" sy="101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Microsoft YaHei" panose="020B0503020204020204" pitchFamily="34" charset="-122"/>
              <a:cs typeface="+mn-ea"/>
              <a:sym typeface="+mn-lt"/>
            </a:endParaRPr>
          </a:p>
        </p:txBody>
      </p:sp>
      <p:sp>
        <p:nvSpPr>
          <p:cNvPr id="20" name="梯形 13">
            <a:extLst>
              <a:ext uri="{FF2B5EF4-FFF2-40B4-BE49-F238E27FC236}">
                <a16:creationId xmlns:a16="http://schemas.microsoft.com/office/drawing/2014/main" id="{CCC1D40F-6B7C-46DE-B94A-FEF18CEE29AD}"/>
              </a:ext>
            </a:extLst>
          </p:cNvPr>
          <p:cNvSpPr/>
          <p:nvPr/>
        </p:nvSpPr>
        <p:spPr>
          <a:xfrm flipV="1">
            <a:off x="1335929" y="1412325"/>
            <a:ext cx="4602928" cy="432023"/>
          </a:xfrm>
          <a:custGeom>
            <a:avLst/>
            <a:gdLst>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289449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000 h 432000"/>
              <a:gd name="connsiteX1" fmla="*/ 345012 w 3225845"/>
              <a:gd name="connsiteY1" fmla="*/ 0 h 432000"/>
              <a:gd name="connsiteX2" fmla="*/ 2936396 w 3225845"/>
              <a:gd name="connsiteY2" fmla="*/ 0 h 432000"/>
              <a:gd name="connsiteX3" fmla="*/ 3225845 w 3225845"/>
              <a:gd name="connsiteY3" fmla="*/ 432000 h 432000"/>
              <a:gd name="connsiteX4" fmla="*/ 0 w 3225845"/>
              <a:gd name="connsiteY4" fmla="*/ 432000 h 432000"/>
              <a:gd name="connsiteX0" fmla="*/ 0 w 3225845"/>
              <a:gd name="connsiteY0" fmla="*/ 432358 h 432358"/>
              <a:gd name="connsiteX1" fmla="*/ 345012 w 3225845"/>
              <a:gd name="connsiteY1" fmla="*/ 358 h 432358"/>
              <a:gd name="connsiteX2" fmla="*/ 2936396 w 3225845"/>
              <a:gd name="connsiteY2" fmla="*/ 358 h 432358"/>
              <a:gd name="connsiteX3" fmla="*/ 3225845 w 3225845"/>
              <a:gd name="connsiteY3" fmla="*/ 432358 h 432358"/>
              <a:gd name="connsiteX4" fmla="*/ 0 w 3225845"/>
              <a:gd name="connsiteY4" fmla="*/ 432358 h 432358"/>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936396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88771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88771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45012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78350 w 3225845"/>
              <a:gd name="connsiteY1" fmla="*/ 23 h 432023"/>
              <a:gd name="connsiteX2" fmla="*/ 2867604 w 3225845"/>
              <a:gd name="connsiteY2" fmla="*/ 23 h 432023"/>
              <a:gd name="connsiteX3" fmla="*/ 3225845 w 3225845"/>
              <a:gd name="connsiteY3" fmla="*/ 432023 h 432023"/>
              <a:gd name="connsiteX4" fmla="*/ 0 w 3225845"/>
              <a:gd name="connsiteY4" fmla="*/ 432023 h 432023"/>
              <a:gd name="connsiteX0" fmla="*/ 0 w 3225845"/>
              <a:gd name="connsiteY0" fmla="*/ 432023 h 432023"/>
              <a:gd name="connsiteX1" fmla="*/ 378350 w 3225845"/>
              <a:gd name="connsiteY1" fmla="*/ 23 h 432023"/>
              <a:gd name="connsiteX2" fmla="*/ 2829504 w 3225845"/>
              <a:gd name="connsiteY2" fmla="*/ 23 h 432023"/>
              <a:gd name="connsiteX3" fmla="*/ 3225845 w 3225845"/>
              <a:gd name="connsiteY3" fmla="*/ 432023 h 432023"/>
              <a:gd name="connsiteX4" fmla="*/ 0 w 3225845"/>
              <a:gd name="connsiteY4" fmla="*/ 432023 h 43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845" h="432023">
                <a:moveTo>
                  <a:pt x="0" y="432023"/>
                </a:moveTo>
                <a:cubicBezTo>
                  <a:pt x="142521" y="430899"/>
                  <a:pt x="223129" y="-3614"/>
                  <a:pt x="378350" y="23"/>
                </a:cubicBezTo>
                <a:lnTo>
                  <a:pt x="2829504" y="23"/>
                </a:lnTo>
                <a:cubicBezTo>
                  <a:pt x="2975727" y="1677"/>
                  <a:pt x="3084912" y="432486"/>
                  <a:pt x="3225845" y="432023"/>
                </a:cubicBezTo>
                <a:lnTo>
                  <a:pt x="0" y="432023"/>
                </a:lnTo>
                <a:close/>
              </a:path>
            </a:pathLst>
          </a:cu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ea typeface="Microsoft YaHei" panose="020B0503020204020204" pitchFamily="34" charset="-122"/>
              <a:cs typeface="+mn-ea"/>
              <a:sym typeface="+mn-lt"/>
            </a:endParaRPr>
          </a:p>
        </p:txBody>
      </p:sp>
      <p:sp>
        <p:nvSpPr>
          <p:cNvPr id="21" name="文本框 20">
            <a:extLst>
              <a:ext uri="{FF2B5EF4-FFF2-40B4-BE49-F238E27FC236}">
                <a16:creationId xmlns:a16="http://schemas.microsoft.com/office/drawing/2014/main" id="{C5DD5465-7CB1-4964-A6CC-6065EFE9E638}"/>
              </a:ext>
            </a:extLst>
          </p:cNvPr>
          <p:cNvSpPr txBox="1"/>
          <p:nvPr/>
        </p:nvSpPr>
        <p:spPr>
          <a:xfrm>
            <a:off x="1494244" y="1454698"/>
            <a:ext cx="4286298" cy="338554"/>
          </a:xfrm>
          <a:prstGeom prst="rect">
            <a:avLst/>
          </a:prstGeom>
          <a:noFill/>
        </p:spPr>
        <p:txBody>
          <a:bodyPr wrap="square">
            <a:noAutofit/>
          </a:bodyPr>
          <a:lstStyle>
            <a:defPPr>
              <a:defRPr lang="zh-CN"/>
            </a:defPPr>
            <a:lvl1pPr>
              <a:defRPr b="1">
                <a:latin typeface="OPPOSans B" panose="00020600040101010101" pitchFamily="18" charset="-122"/>
                <a:ea typeface="OPPOSans B"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mn-lt"/>
                <a:ea typeface="Microsoft YaHei" panose="020B0503020204020204" pitchFamily="34" charset="-122"/>
                <a:cs typeface="+mn-ea"/>
                <a:sym typeface="+mn-lt"/>
              </a:rPr>
              <a:t>2021</a:t>
            </a:r>
            <a:r>
              <a:rPr kumimoji="0" lang="zh-CN" altLang="en-US" sz="1600" b="1" i="0" u="none" strike="noStrike" kern="1200" cap="none" spc="0" normalizeH="0" baseline="0" noProof="0" dirty="0">
                <a:ln>
                  <a:noFill/>
                </a:ln>
                <a:solidFill>
                  <a:prstClr val="white"/>
                </a:solidFill>
                <a:effectLst/>
                <a:uLnTx/>
                <a:uFillTx/>
                <a:latin typeface="+mn-lt"/>
                <a:ea typeface="Microsoft YaHei" panose="020B0503020204020204" pitchFamily="34" charset="-122"/>
                <a:cs typeface="+mn-ea"/>
                <a:sym typeface="+mn-lt"/>
              </a:rPr>
              <a:t>年受访沈航人消费情况</a:t>
            </a:r>
          </a:p>
        </p:txBody>
      </p:sp>
      <p:sp>
        <p:nvSpPr>
          <p:cNvPr id="22" name="文本框 21">
            <a:extLst>
              <a:ext uri="{FF2B5EF4-FFF2-40B4-BE49-F238E27FC236}">
                <a16:creationId xmlns:a16="http://schemas.microsoft.com/office/drawing/2014/main" id="{3F02A867-CCD6-4D65-AFAF-B9D6963946D4}"/>
              </a:ext>
            </a:extLst>
          </p:cNvPr>
          <p:cNvSpPr txBox="1"/>
          <p:nvPr>
            <p:custDataLst>
              <p:tags r:id="rId1"/>
            </p:custDataLst>
          </p:nvPr>
        </p:nvSpPr>
        <p:spPr>
          <a:xfrm>
            <a:off x="7335530" y="4349830"/>
            <a:ext cx="1148702" cy="3689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rPr>
              <a:t>诉求分析</a:t>
            </a:r>
          </a:p>
        </p:txBody>
      </p:sp>
      <p:sp>
        <p:nvSpPr>
          <p:cNvPr id="23" name="文本框 22">
            <a:extLst>
              <a:ext uri="{FF2B5EF4-FFF2-40B4-BE49-F238E27FC236}">
                <a16:creationId xmlns:a16="http://schemas.microsoft.com/office/drawing/2014/main" id="{386DAD9C-6559-4C46-A9E6-CA7290706B00}"/>
              </a:ext>
            </a:extLst>
          </p:cNvPr>
          <p:cNvSpPr txBox="1"/>
          <p:nvPr>
            <p:custDataLst>
              <p:tags r:id="rId2"/>
            </p:custDataLst>
          </p:nvPr>
        </p:nvSpPr>
        <p:spPr>
          <a:xfrm>
            <a:off x="7335529" y="1924652"/>
            <a:ext cx="1415177" cy="3689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rPr>
              <a:t>关注因素</a:t>
            </a:r>
          </a:p>
        </p:txBody>
      </p:sp>
      <p:sp>
        <p:nvSpPr>
          <p:cNvPr id="24" name="文本框 23">
            <a:extLst>
              <a:ext uri="{FF2B5EF4-FFF2-40B4-BE49-F238E27FC236}">
                <a16:creationId xmlns:a16="http://schemas.microsoft.com/office/drawing/2014/main" id="{E2155115-76A0-4A08-9789-120AD546227E}"/>
              </a:ext>
            </a:extLst>
          </p:cNvPr>
          <p:cNvSpPr txBox="1"/>
          <p:nvPr>
            <p:custDataLst>
              <p:tags r:id="rId3"/>
            </p:custDataLst>
          </p:nvPr>
        </p:nvSpPr>
        <p:spPr>
          <a:xfrm>
            <a:off x="7335529" y="3131636"/>
            <a:ext cx="1486297" cy="34157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schemeClr val="accent1"/>
                </a:solidFill>
                <a:effectLst/>
                <a:uLnTx/>
                <a:uFillTx/>
                <a:ea typeface="Microsoft YaHei" panose="020B0503020204020204" pitchFamily="34" charset="-122"/>
                <a:cs typeface="+mn-ea"/>
                <a:sym typeface="+mn-lt"/>
              </a:rPr>
              <a:t>风格偏好</a:t>
            </a:r>
          </a:p>
        </p:txBody>
      </p:sp>
      <p:sp>
        <p:nvSpPr>
          <p:cNvPr id="25" name="矩形: 圆角 24">
            <a:extLst>
              <a:ext uri="{FF2B5EF4-FFF2-40B4-BE49-F238E27FC236}">
                <a16:creationId xmlns:a16="http://schemas.microsoft.com/office/drawing/2014/main" id="{E53D45BF-DD1E-4A0D-9BBB-4A4C56D74655}"/>
              </a:ext>
            </a:extLst>
          </p:cNvPr>
          <p:cNvSpPr/>
          <p:nvPr/>
        </p:nvSpPr>
        <p:spPr>
          <a:xfrm>
            <a:off x="7409586" y="2359627"/>
            <a:ext cx="721360" cy="25723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accent1"/>
                </a:solidFill>
                <a:ea typeface="Microsoft YaHei" panose="020B0503020204020204" pitchFamily="34" charset="-122"/>
                <a:cs typeface="+mn-ea"/>
                <a:sym typeface="+mn-lt"/>
              </a:rPr>
              <a:t>质量</a:t>
            </a:r>
          </a:p>
        </p:txBody>
      </p:sp>
      <p:sp>
        <p:nvSpPr>
          <p:cNvPr id="26" name="矩形: 圆角 25">
            <a:extLst>
              <a:ext uri="{FF2B5EF4-FFF2-40B4-BE49-F238E27FC236}">
                <a16:creationId xmlns:a16="http://schemas.microsoft.com/office/drawing/2014/main" id="{590AC143-9C9D-4C82-915B-2BC1558BDA48}"/>
              </a:ext>
            </a:extLst>
          </p:cNvPr>
          <p:cNvSpPr/>
          <p:nvPr/>
        </p:nvSpPr>
        <p:spPr>
          <a:xfrm>
            <a:off x="8362721" y="2359627"/>
            <a:ext cx="721360" cy="25723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accent1"/>
                </a:solidFill>
                <a:ea typeface="Microsoft YaHei" panose="020B0503020204020204" pitchFamily="34" charset="-122"/>
                <a:cs typeface="+mn-ea"/>
                <a:sym typeface="+mn-lt"/>
              </a:rPr>
              <a:t>价格</a:t>
            </a:r>
          </a:p>
        </p:txBody>
      </p:sp>
      <p:sp>
        <p:nvSpPr>
          <p:cNvPr id="27" name="矩形: 圆角 26">
            <a:extLst>
              <a:ext uri="{FF2B5EF4-FFF2-40B4-BE49-F238E27FC236}">
                <a16:creationId xmlns:a16="http://schemas.microsoft.com/office/drawing/2014/main" id="{04BDEBA6-567D-4460-8980-79CC5C367F1F}"/>
              </a:ext>
            </a:extLst>
          </p:cNvPr>
          <p:cNvSpPr/>
          <p:nvPr/>
        </p:nvSpPr>
        <p:spPr>
          <a:xfrm>
            <a:off x="9315856" y="2359627"/>
            <a:ext cx="721360" cy="25723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accent1"/>
                </a:solidFill>
                <a:ea typeface="Microsoft YaHei" panose="020B0503020204020204" pitchFamily="34" charset="-122"/>
                <a:cs typeface="+mn-ea"/>
                <a:sym typeface="+mn-lt"/>
              </a:rPr>
              <a:t>环保</a:t>
            </a:r>
          </a:p>
        </p:txBody>
      </p:sp>
      <p:sp>
        <p:nvSpPr>
          <p:cNvPr id="28" name="矩形: 圆角 27">
            <a:extLst>
              <a:ext uri="{FF2B5EF4-FFF2-40B4-BE49-F238E27FC236}">
                <a16:creationId xmlns:a16="http://schemas.microsoft.com/office/drawing/2014/main" id="{FE500CA4-85A0-4ACC-A887-EBA6632A52D0}"/>
              </a:ext>
            </a:extLst>
          </p:cNvPr>
          <p:cNvSpPr/>
          <p:nvPr/>
        </p:nvSpPr>
        <p:spPr>
          <a:xfrm>
            <a:off x="10268991" y="2359627"/>
            <a:ext cx="721360" cy="25723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accent1"/>
                </a:solidFill>
                <a:ea typeface="Microsoft YaHei" panose="020B0503020204020204" pitchFamily="34" charset="-122"/>
                <a:cs typeface="+mn-ea"/>
                <a:sym typeface="+mn-lt"/>
              </a:rPr>
              <a:t>易清理</a:t>
            </a:r>
          </a:p>
        </p:txBody>
      </p:sp>
      <p:sp>
        <p:nvSpPr>
          <p:cNvPr id="29" name="矩形: 圆角 28">
            <a:extLst>
              <a:ext uri="{FF2B5EF4-FFF2-40B4-BE49-F238E27FC236}">
                <a16:creationId xmlns:a16="http://schemas.microsoft.com/office/drawing/2014/main" id="{ECB287A9-BE6A-4E74-B1C7-41ACC3F63A79}"/>
              </a:ext>
            </a:extLst>
          </p:cNvPr>
          <p:cNvSpPr/>
          <p:nvPr/>
        </p:nvSpPr>
        <p:spPr>
          <a:xfrm>
            <a:off x="7409586" y="2734909"/>
            <a:ext cx="721360" cy="257239"/>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800" dirty="0">
                <a:solidFill>
                  <a:schemeClr val="bg1">
                    <a:lumMod val="50000"/>
                  </a:schemeClr>
                </a:solidFill>
                <a:ea typeface="Microsoft YaHei" panose="020B0503020204020204" pitchFamily="34" charset="-122"/>
                <a:cs typeface="+mn-ea"/>
                <a:sym typeface="+mn-lt"/>
              </a:rPr>
              <a:t>品牌知名度</a:t>
            </a:r>
          </a:p>
        </p:txBody>
      </p:sp>
      <p:sp>
        <p:nvSpPr>
          <p:cNvPr id="30" name="矩形: 圆角 29">
            <a:extLst>
              <a:ext uri="{FF2B5EF4-FFF2-40B4-BE49-F238E27FC236}">
                <a16:creationId xmlns:a16="http://schemas.microsoft.com/office/drawing/2014/main" id="{05B369F3-2E2A-44BB-9E22-51E9F0218437}"/>
              </a:ext>
            </a:extLst>
          </p:cNvPr>
          <p:cNvSpPr/>
          <p:nvPr/>
        </p:nvSpPr>
        <p:spPr>
          <a:xfrm>
            <a:off x="8362721" y="2734909"/>
            <a:ext cx="721360" cy="257239"/>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800" dirty="0">
                <a:solidFill>
                  <a:schemeClr val="bg1">
                    <a:lumMod val="50000"/>
                  </a:schemeClr>
                </a:solidFill>
                <a:ea typeface="Microsoft YaHei" panose="020B0503020204020204" pitchFamily="34" charset="-122"/>
                <a:cs typeface="+mn-ea"/>
                <a:sym typeface="+mn-lt"/>
              </a:rPr>
              <a:t>艺术特色</a:t>
            </a:r>
          </a:p>
        </p:txBody>
      </p:sp>
      <p:sp>
        <p:nvSpPr>
          <p:cNvPr id="31" name="矩形: 圆角 30">
            <a:extLst>
              <a:ext uri="{FF2B5EF4-FFF2-40B4-BE49-F238E27FC236}">
                <a16:creationId xmlns:a16="http://schemas.microsoft.com/office/drawing/2014/main" id="{C4897B8C-E9EB-4F28-8E7F-86141462E5CB}"/>
              </a:ext>
            </a:extLst>
          </p:cNvPr>
          <p:cNvSpPr/>
          <p:nvPr/>
        </p:nvSpPr>
        <p:spPr>
          <a:xfrm>
            <a:off x="7409586" y="3540832"/>
            <a:ext cx="1054100" cy="584890"/>
          </a:xfrm>
          <a:prstGeom prst="roundRect">
            <a:avLst/>
          </a:prstGeom>
          <a:solidFill>
            <a:schemeClr val="bg1"/>
          </a:solidFill>
          <a:ln>
            <a:solidFill>
              <a:schemeClr val="accent1"/>
            </a:solidFill>
          </a:ln>
          <a:effectLst>
            <a:outerShdw blurRad="190500" dist="1016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800" dirty="0">
                <a:solidFill>
                  <a:schemeClr val="bg1">
                    <a:lumMod val="50000"/>
                  </a:schemeClr>
                </a:solidFill>
                <a:ea typeface="Microsoft YaHei" panose="020B0503020204020204" pitchFamily="34" charset="-122"/>
                <a:cs typeface="+mn-ea"/>
                <a:sym typeface="+mn-lt"/>
              </a:rPr>
              <a:t>现代简约风格</a:t>
            </a:r>
            <a:endParaRPr lang="en-US" altLang="zh-CN" sz="800" dirty="0">
              <a:solidFill>
                <a:schemeClr val="bg1">
                  <a:lumMod val="50000"/>
                </a:schemeClr>
              </a:solidFill>
              <a:ea typeface="Microsoft YaHei" panose="020B0503020204020204" pitchFamily="34" charset="-122"/>
              <a:cs typeface="+mn-ea"/>
              <a:sym typeface="+mn-lt"/>
            </a:endParaRPr>
          </a:p>
          <a:p>
            <a:pPr algn="ctr"/>
            <a:r>
              <a:rPr lang="en-US" altLang="zh-CN" sz="1200" dirty="0">
                <a:solidFill>
                  <a:schemeClr val="accent1"/>
                </a:solidFill>
                <a:ea typeface="Microsoft YaHei" panose="020B0503020204020204" pitchFamily="34" charset="-122"/>
                <a:cs typeface="+mn-ea"/>
                <a:sym typeface="+mn-lt"/>
              </a:rPr>
              <a:t>63.6%</a:t>
            </a:r>
            <a:endParaRPr lang="zh-CN" altLang="en-US" sz="1200" dirty="0">
              <a:solidFill>
                <a:schemeClr val="accent1"/>
              </a:solidFill>
              <a:ea typeface="Microsoft YaHei" panose="020B0503020204020204" pitchFamily="34" charset="-122"/>
              <a:cs typeface="+mn-ea"/>
              <a:sym typeface="+mn-lt"/>
            </a:endParaRPr>
          </a:p>
        </p:txBody>
      </p:sp>
      <p:sp>
        <p:nvSpPr>
          <p:cNvPr id="32" name="矩形: 圆角 31">
            <a:extLst>
              <a:ext uri="{FF2B5EF4-FFF2-40B4-BE49-F238E27FC236}">
                <a16:creationId xmlns:a16="http://schemas.microsoft.com/office/drawing/2014/main" id="{67AD6CDB-BA21-45AC-8EFE-C679398BDF03}"/>
              </a:ext>
            </a:extLst>
          </p:cNvPr>
          <p:cNvSpPr/>
          <p:nvPr/>
        </p:nvSpPr>
        <p:spPr>
          <a:xfrm>
            <a:off x="8723401" y="3540832"/>
            <a:ext cx="1054100" cy="584890"/>
          </a:xfrm>
          <a:prstGeom prst="roundRect">
            <a:avLst/>
          </a:prstGeom>
          <a:solidFill>
            <a:schemeClr val="bg1"/>
          </a:solidFill>
          <a:ln>
            <a:solidFill>
              <a:schemeClr val="accent1"/>
            </a:solidFill>
          </a:ln>
          <a:effectLst>
            <a:outerShdw blurRad="190500" dist="1016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800" dirty="0">
                <a:solidFill>
                  <a:schemeClr val="bg1">
                    <a:lumMod val="50000"/>
                  </a:schemeClr>
                </a:solidFill>
                <a:ea typeface="Microsoft YaHei" panose="020B0503020204020204" pitchFamily="34" charset="-122"/>
                <a:cs typeface="+mn-ea"/>
                <a:sym typeface="+mn-lt"/>
              </a:rPr>
              <a:t>19-30</a:t>
            </a:r>
            <a:r>
              <a:rPr lang="zh-CN" altLang="en-US" sz="800" dirty="0">
                <a:solidFill>
                  <a:schemeClr val="bg1">
                    <a:lumMod val="50000"/>
                  </a:schemeClr>
                </a:solidFill>
                <a:ea typeface="Microsoft YaHei" panose="020B0503020204020204" pitchFamily="34" charset="-122"/>
                <a:cs typeface="+mn-ea"/>
                <a:sym typeface="+mn-lt"/>
              </a:rPr>
              <a:t>岁的年轻人</a:t>
            </a:r>
            <a:endParaRPr lang="en-US" altLang="zh-CN" sz="800" dirty="0">
              <a:solidFill>
                <a:schemeClr val="bg1">
                  <a:lumMod val="50000"/>
                </a:schemeClr>
              </a:solidFill>
              <a:ea typeface="Microsoft YaHei" panose="020B0503020204020204" pitchFamily="34" charset="-122"/>
              <a:cs typeface="+mn-ea"/>
              <a:sym typeface="+mn-lt"/>
            </a:endParaRPr>
          </a:p>
          <a:p>
            <a:pPr algn="ctr"/>
            <a:r>
              <a:rPr lang="zh-CN" altLang="en-US" sz="1200" dirty="0">
                <a:solidFill>
                  <a:schemeClr val="accent1"/>
                </a:solidFill>
                <a:ea typeface="Microsoft YaHei" panose="020B0503020204020204" pitchFamily="34" charset="-122"/>
                <a:cs typeface="+mn-ea"/>
                <a:sym typeface="+mn-lt"/>
              </a:rPr>
              <a:t>欧美式、混搭时尚风格</a:t>
            </a:r>
          </a:p>
        </p:txBody>
      </p:sp>
      <p:sp>
        <p:nvSpPr>
          <p:cNvPr id="33" name="矩形: 圆角 32">
            <a:extLst>
              <a:ext uri="{FF2B5EF4-FFF2-40B4-BE49-F238E27FC236}">
                <a16:creationId xmlns:a16="http://schemas.microsoft.com/office/drawing/2014/main" id="{F0D9B4E7-16F7-4AF3-8B72-115D5705FAA9}"/>
              </a:ext>
            </a:extLst>
          </p:cNvPr>
          <p:cNvSpPr/>
          <p:nvPr/>
        </p:nvSpPr>
        <p:spPr>
          <a:xfrm>
            <a:off x="10037216" y="3540832"/>
            <a:ext cx="1054100" cy="584890"/>
          </a:xfrm>
          <a:prstGeom prst="roundRect">
            <a:avLst/>
          </a:prstGeom>
          <a:solidFill>
            <a:schemeClr val="bg1"/>
          </a:solidFill>
          <a:ln>
            <a:solidFill>
              <a:schemeClr val="accent1"/>
            </a:solidFill>
          </a:ln>
          <a:effectLst>
            <a:outerShdw blurRad="190500" dist="1016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800" dirty="0">
                <a:solidFill>
                  <a:schemeClr val="bg1">
                    <a:lumMod val="50000"/>
                  </a:schemeClr>
                </a:solidFill>
                <a:ea typeface="Microsoft YaHei" panose="020B0503020204020204" pitchFamily="34" charset="-122"/>
                <a:cs typeface="+mn-ea"/>
                <a:sym typeface="+mn-lt"/>
              </a:rPr>
              <a:t>41</a:t>
            </a:r>
            <a:r>
              <a:rPr lang="zh-CN" altLang="en-US" sz="800" dirty="0">
                <a:solidFill>
                  <a:schemeClr val="bg1">
                    <a:lumMod val="50000"/>
                  </a:schemeClr>
                </a:solidFill>
                <a:ea typeface="Microsoft YaHei" panose="020B0503020204020204" pitchFamily="34" charset="-122"/>
                <a:cs typeface="+mn-ea"/>
                <a:sym typeface="+mn-lt"/>
              </a:rPr>
              <a:t>岁及以上</a:t>
            </a:r>
            <a:endParaRPr lang="en-US" altLang="zh-CN" sz="800" dirty="0">
              <a:solidFill>
                <a:schemeClr val="bg1">
                  <a:lumMod val="50000"/>
                </a:schemeClr>
              </a:solidFill>
              <a:ea typeface="Microsoft YaHei" panose="020B0503020204020204" pitchFamily="34" charset="-122"/>
              <a:cs typeface="+mn-ea"/>
              <a:sym typeface="+mn-lt"/>
            </a:endParaRPr>
          </a:p>
          <a:p>
            <a:pPr algn="ctr"/>
            <a:r>
              <a:rPr lang="zh-CN" altLang="en-US" sz="800" dirty="0">
                <a:solidFill>
                  <a:schemeClr val="bg1">
                    <a:lumMod val="50000"/>
                  </a:schemeClr>
                </a:solidFill>
                <a:ea typeface="Microsoft YaHei" panose="020B0503020204020204" pitchFamily="34" charset="-122"/>
                <a:cs typeface="+mn-ea"/>
                <a:sym typeface="+mn-lt"/>
              </a:rPr>
              <a:t>的中老年人</a:t>
            </a:r>
            <a:endParaRPr lang="en-US" altLang="zh-CN" sz="800" dirty="0">
              <a:solidFill>
                <a:schemeClr val="bg1">
                  <a:lumMod val="50000"/>
                </a:schemeClr>
              </a:solidFill>
              <a:ea typeface="Microsoft YaHei" panose="020B0503020204020204" pitchFamily="34" charset="-122"/>
              <a:cs typeface="+mn-ea"/>
              <a:sym typeface="+mn-lt"/>
            </a:endParaRPr>
          </a:p>
          <a:p>
            <a:pPr algn="ctr"/>
            <a:r>
              <a:rPr lang="zh-CN" altLang="en-US" sz="1200" dirty="0">
                <a:solidFill>
                  <a:schemeClr val="accent1"/>
                </a:solidFill>
                <a:ea typeface="Microsoft YaHei" panose="020B0503020204020204" pitchFamily="34" charset="-122"/>
                <a:cs typeface="+mn-ea"/>
                <a:sym typeface="+mn-lt"/>
              </a:rPr>
              <a:t>中式风情</a:t>
            </a:r>
          </a:p>
        </p:txBody>
      </p:sp>
      <p:sp>
        <p:nvSpPr>
          <p:cNvPr id="34" name="文本框 33">
            <a:extLst>
              <a:ext uri="{FF2B5EF4-FFF2-40B4-BE49-F238E27FC236}">
                <a16:creationId xmlns:a16="http://schemas.microsoft.com/office/drawing/2014/main" id="{E9920820-6683-4ADD-95F3-6ECFB9BB86BF}"/>
              </a:ext>
            </a:extLst>
          </p:cNvPr>
          <p:cNvSpPr txBox="1"/>
          <p:nvPr/>
        </p:nvSpPr>
        <p:spPr>
          <a:xfrm>
            <a:off x="7437837" y="4731071"/>
            <a:ext cx="1715668" cy="123111"/>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2021</a:t>
            </a:r>
            <a:r>
              <a:rPr kumimoji="0" lang="zh-CN" altLang="en-US"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年消费者购买家居产品渠道</a:t>
            </a:r>
            <a:endParaRPr kumimoji="0" lang="en-US" altLang="zh-CN"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endParaRPr>
          </a:p>
        </p:txBody>
      </p:sp>
      <p:sp>
        <p:nvSpPr>
          <p:cNvPr id="35" name="文本框 34">
            <a:extLst>
              <a:ext uri="{FF2B5EF4-FFF2-40B4-BE49-F238E27FC236}">
                <a16:creationId xmlns:a16="http://schemas.microsoft.com/office/drawing/2014/main" id="{7258081F-7F6F-41C9-8073-3C849F81B9C6}"/>
              </a:ext>
            </a:extLst>
          </p:cNvPr>
          <p:cNvSpPr txBox="1"/>
          <p:nvPr/>
        </p:nvSpPr>
        <p:spPr>
          <a:xfrm>
            <a:off x="9191974" y="4683047"/>
            <a:ext cx="2441586" cy="215444"/>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2021</a:t>
            </a:r>
            <a:r>
              <a:rPr kumimoji="0" lang="zh-CN" altLang="en-US"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rPr>
              <a:t>年排名前三的消费者网购家居产品类型</a:t>
            </a:r>
            <a:endParaRPr kumimoji="0" lang="en-US" altLang="zh-CN" sz="800" b="1"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ea typeface="Microsoft YaHei" panose="020B0503020204020204" pitchFamily="34" charset="-122"/>
              <a:cs typeface="+mn-ea"/>
              <a:sym typeface="+mn-lt"/>
            </a:endParaRPr>
          </a:p>
        </p:txBody>
      </p:sp>
      <p:graphicFrame>
        <p:nvGraphicFramePr>
          <p:cNvPr id="36" name="图表 35">
            <a:extLst>
              <a:ext uri="{FF2B5EF4-FFF2-40B4-BE49-F238E27FC236}">
                <a16:creationId xmlns:a16="http://schemas.microsoft.com/office/drawing/2014/main" id="{1CAE72EF-2DBE-4E75-AAC9-8371087F293E}"/>
              </a:ext>
            </a:extLst>
          </p:cNvPr>
          <p:cNvGraphicFramePr/>
          <p:nvPr>
            <p:extLst>
              <p:ext uri="{D42A27DB-BD31-4B8C-83A1-F6EECF244321}">
                <p14:modId xmlns:p14="http://schemas.microsoft.com/office/powerpoint/2010/main" val="2967079317"/>
              </p:ext>
            </p:extLst>
          </p:nvPr>
        </p:nvGraphicFramePr>
        <p:xfrm>
          <a:off x="7346013" y="4786698"/>
          <a:ext cx="1954243" cy="1191466"/>
        </p:xfrm>
        <a:graphic>
          <a:graphicData uri="http://schemas.openxmlformats.org/drawingml/2006/chart">
            <c:chart xmlns:c="http://schemas.openxmlformats.org/drawingml/2006/chart" xmlns:r="http://schemas.openxmlformats.org/officeDocument/2006/relationships" r:id="rId6"/>
          </a:graphicData>
        </a:graphic>
      </p:graphicFrame>
      <p:sp>
        <p:nvSpPr>
          <p:cNvPr id="37" name="iconfont-10355-5071304">
            <a:extLst>
              <a:ext uri="{FF2B5EF4-FFF2-40B4-BE49-F238E27FC236}">
                <a16:creationId xmlns:a16="http://schemas.microsoft.com/office/drawing/2014/main" id="{415E9E9B-8DD4-4DF4-879E-AF078A2BF55A}"/>
              </a:ext>
            </a:extLst>
          </p:cNvPr>
          <p:cNvSpPr/>
          <p:nvPr/>
        </p:nvSpPr>
        <p:spPr>
          <a:xfrm>
            <a:off x="9669457" y="4912631"/>
            <a:ext cx="191855" cy="260670"/>
          </a:xfrm>
          <a:custGeom>
            <a:avLst/>
            <a:gdLst>
              <a:gd name="T0" fmla="*/ 4425 w 5889"/>
              <a:gd name="T1" fmla="*/ 400 h 8000"/>
              <a:gd name="T2" fmla="*/ 5440 w 5889"/>
              <a:gd name="T3" fmla="*/ 4800 h 8000"/>
              <a:gd name="T4" fmla="*/ 447 w 5889"/>
              <a:gd name="T5" fmla="*/ 4800 h 8000"/>
              <a:gd name="T6" fmla="*/ 1462 w 5889"/>
              <a:gd name="T7" fmla="*/ 400 h 8000"/>
              <a:gd name="T8" fmla="*/ 4425 w 5889"/>
              <a:gd name="T9" fmla="*/ 400 h 8000"/>
              <a:gd name="T10" fmla="*/ 4425 w 5889"/>
              <a:gd name="T11" fmla="*/ 0 h 8000"/>
              <a:gd name="T12" fmla="*/ 1463 w 5889"/>
              <a:gd name="T13" fmla="*/ 0 h 8000"/>
              <a:gd name="T14" fmla="*/ 1073 w 5889"/>
              <a:gd name="T15" fmla="*/ 310 h 8000"/>
              <a:gd name="T16" fmla="*/ 58 w 5889"/>
              <a:gd name="T17" fmla="*/ 4710 h 8000"/>
              <a:gd name="T18" fmla="*/ 448 w 5889"/>
              <a:gd name="T19" fmla="*/ 5200 h 8000"/>
              <a:gd name="T20" fmla="*/ 5442 w 5889"/>
              <a:gd name="T21" fmla="*/ 5200 h 8000"/>
              <a:gd name="T22" fmla="*/ 5832 w 5889"/>
              <a:gd name="T23" fmla="*/ 4710 h 8000"/>
              <a:gd name="T24" fmla="*/ 4817 w 5889"/>
              <a:gd name="T25" fmla="*/ 310 h 8000"/>
              <a:gd name="T26" fmla="*/ 4425 w 5889"/>
              <a:gd name="T27" fmla="*/ 0 h 8000"/>
              <a:gd name="T28" fmla="*/ 3130 w 5889"/>
              <a:gd name="T29" fmla="*/ 5000 h 8000"/>
              <a:gd name="T30" fmla="*/ 2758 w 5889"/>
              <a:gd name="T31" fmla="*/ 5000 h 8000"/>
              <a:gd name="T32" fmla="*/ 2744 w 5889"/>
              <a:gd name="T33" fmla="*/ 5014 h 8000"/>
              <a:gd name="T34" fmla="*/ 2744 w 5889"/>
              <a:gd name="T35" fmla="*/ 7586 h 8000"/>
              <a:gd name="T36" fmla="*/ 2758 w 5889"/>
              <a:gd name="T37" fmla="*/ 7600 h 8000"/>
              <a:gd name="T38" fmla="*/ 3130 w 5889"/>
              <a:gd name="T39" fmla="*/ 7600 h 8000"/>
              <a:gd name="T40" fmla="*/ 3144 w 5889"/>
              <a:gd name="T41" fmla="*/ 7586 h 8000"/>
              <a:gd name="T42" fmla="*/ 3144 w 5889"/>
              <a:gd name="T43" fmla="*/ 5014 h 8000"/>
              <a:gd name="T44" fmla="*/ 3130 w 5889"/>
              <a:gd name="T45" fmla="*/ 5000 h 8000"/>
              <a:gd name="T46" fmla="*/ 4444 w 5889"/>
              <a:gd name="T47" fmla="*/ 7600 h 8000"/>
              <a:gd name="T48" fmla="*/ 1444 w 5889"/>
              <a:gd name="T49" fmla="*/ 7600 h 8000"/>
              <a:gd name="T50" fmla="*/ 1244 w 5889"/>
              <a:gd name="T51" fmla="*/ 7800 h 8000"/>
              <a:gd name="T52" fmla="*/ 1444 w 5889"/>
              <a:gd name="T53" fmla="*/ 8000 h 8000"/>
              <a:gd name="T54" fmla="*/ 4444 w 5889"/>
              <a:gd name="T55" fmla="*/ 8000 h 8000"/>
              <a:gd name="T56" fmla="*/ 4644 w 5889"/>
              <a:gd name="T57" fmla="*/ 7800 h 8000"/>
              <a:gd name="T58" fmla="*/ 4444 w 5889"/>
              <a:gd name="T59" fmla="*/ 7600 h 8000"/>
              <a:gd name="T60" fmla="*/ 4633 w 5889"/>
              <a:gd name="T61" fmla="*/ 4800 h 8000"/>
              <a:gd name="T62" fmla="*/ 4460 w 5889"/>
              <a:gd name="T63" fmla="*/ 4800 h 8000"/>
              <a:gd name="T64" fmla="*/ 4447 w 5889"/>
              <a:gd name="T65" fmla="*/ 4814 h 8000"/>
              <a:gd name="T66" fmla="*/ 4447 w 5889"/>
              <a:gd name="T67" fmla="*/ 5986 h 8000"/>
              <a:gd name="T68" fmla="*/ 4460 w 5889"/>
              <a:gd name="T69" fmla="*/ 6000 h 8000"/>
              <a:gd name="T70" fmla="*/ 4633 w 5889"/>
              <a:gd name="T71" fmla="*/ 6000 h 8000"/>
              <a:gd name="T72" fmla="*/ 4647 w 5889"/>
              <a:gd name="T73" fmla="*/ 5986 h 8000"/>
              <a:gd name="T74" fmla="*/ 4647 w 5889"/>
              <a:gd name="T75" fmla="*/ 4814 h 8000"/>
              <a:gd name="T76" fmla="*/ 4633 w 5889"/>
              <a:gd name="T77" fmla="*/ 4800 h 8000"/>
              <a:gd name="T78" fmla="*/ 4547 w 5889"/>
              <a:gd name="T79" fmla="*/ 5800 h 8000"/>
              <a:gd name="T80" fmla="*/ 4247 w 5889"/>
              <a:gd name="T81" fmla="*/ 6100 h 8000"/>
              <a:gd name="T82" fmla="*/ 4547 w 5889"/>
              <a:gd name="T83" fmla="*/ 6400 h 8000"/>
              <a:gd name="T84" fmla="*/ 4847 w 5889"/>
              <a:gd name="T85" fmla="*/ 6100 h 8000"/>
              <a:gd name="T86" fmla="*/ 4547 w 5889"/>
              <a:gd name="T87" fmla="*/ 58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89" h="8000">
                <a:moveTo>
                  <a:pt x="4425" y="400"/>
                </a:moveTo>
                <a:lnTo>
                  <a:pt x="5440" y="4800"/>
                </a:lnTo>
                <a:lnTo>
                  <a:pt x="447" y="4800"/>
                </a:lnTo>
                <a:lnTo>
                  <a:pt x="1462" y="400"/>
                </a:lnTo>
                <a:lnTo>
                  <a:pt x="4425" y="400"/>
                </a:lnTo>
                <a:close/>
                <a:moveTo>
                  <a:pt x="4425" y="0"/>
                </a:moveTo>
                <a:lnTo>
                  <a:pt x="1463" y="0"/>
                </a:lnTo>
                <a:cubicBezTo>
                  <a:pt x="1277" y="0"/>
                  <a:pt x="1115" y="129"/>
                  <a:pt x="1073" y="310"/>
                </a:cubicBezTo>
                <a:lnTo>
                  <a:pt x="58" y="4710"/>
                </a:lnTo>
                <a:cubicBezTo>
                  <a:pt x="0" y="4961"/>
                  <a:pt x="190" y="5200"/>
                  <a:pt x="448" y="5200"/>
                </a:cubicBezTo>
                <a:lnTo>
                  <a:pt x="5442" y="5200"/>
                </a:lnTo>
                <a:cubicBezTo>
                  <a:pt x="5699" y="5200"/>
                  <a:pt x="5889" y="4961"/>
                  <a:pt x="5832" y="4710"/>
                </a:cubicBezTo>
                <a:lnTo>
                  <a:pt x="4817" y="310"/>
                </a:lnTo>
                <a:cubicBezTo>
                  <a:pt x="4774" y="129"/>
                  <a:pt x="4612" y="0"/>
                  <a:pt x="4425" y="0"/>
                </a:cubicBezTo>
                <a:close/>
                <a:moveTo>
                  <a:pt x="3130" y="5000"/>
                </a:moveTo>
                <a:lnTo>
                  <a:pt x="2758" y="5000"/>
                </a:lnTo>
                <a:cubicBezTo>
                  <a:pt x="2750" y="5000"/>
                  <a:pt x="2744" y="5006"/>
                  <a:pt x="2744" y="5014"/>
                </a:cubicBezTo>
                <a:lnTo>
                  <a:pt x="2744" y="7586"/>
                </a:lnTo>
                <a:cubicBezTo>
                  <a:pt x="2744" y="7594"/>
                  <a:pt x="2750" y="7600"/>
                  <a:pt x="2758" y="7600"/>
                </a:cubicBezTo>
                <a:lnTo>
                  <a:pt x="3130" y="7600"/>
                </a:lnTo>
                <a:cubicBezTo>
                  <a:pt x="3138" y="7600"/>
                  <a:pt x="3144" y="7594"/>
                  <a:pt x="3144" y="7586"/>
                </a:cubicBezTo>
                <a:lnTo>
                  <a:pt x="3144" y="5014"/>
                </a:lnTo>
                <a:cubicBezTo>
                  <a:pt x="3144" y="5006"/>
                  <a:pt x="3138" y="5000"/>
                  <a:pt x="3130" y="5000"/>
                </a:cubicBezTo>
                <a:close/>
                <a:moveTo>
                  <a:pt x="4444" y="7600"/>
                </a:moveTo>
                <a:lnTo>
                  <a:pt x="1444" y="7600"/>
                </a:lnTo>
                <a:cubicBezTo>
                  <a:pt x="1334" y="7600"/>
                  <a:pt x="1244" y="7690"/>
                  <a:pt x="1244" y="7800"/>
                </a:cubicBezTo>
                <a:cubicBezTo>
                  <a:pt x="1244" y="7910"/>
                  <a:pt x="1334" y="8000"/>
                  <a:pt x="1444" y="8000"/>
                </a:cubicBezTo>
                <a:lnTo>
                  <a:pt x="4444" y="8000"/>
                </a:lnTo>
                <a:cubicBezTo>
                  <a:pt x="4554" y="8000"/>
                  <a:pt x="4644" y="7910"/>
                  <a:pt x="4644" y="7800"/>
                </a:cubicBezTo>
                <a:cubicBezTo>
                  <a:pt x="4644" y="7690"/>
                  <a:pt x="4554" y="7600"/>
                  <a:pt x="4444" y="7600"/>
                </a:cubicBezTo>
                <a:close/>
                <a:moveTo>
                  <a:pt x="4633" y="4800"/>
                </a:moveTo>
                <a:lnTo>
                  <a:pt x="4460" y="4800"/>
                </a:lnTo>
                <a:cubicBezTo>
                  <a:pt x="4453" y="4800"/>
                  <a:pt x="4447" y="4806"/>
                  <a:pt x="4447" y="4814"/>
                </a:cubicBezTo>
                <a:lnTo>
                  <a:pt x="4447" y="5986"/>
                </a:lnTo>
                <a:cubicBezTo>
                  <a:pt x="4447" y="5994"/>
                  <a:pt x="4453" y="6000"/>
                  <a:pt x="4460" y="6000"/>
                </a:cubicBezTo>
                <a:lnTo>
                  <a:pt x="4633" y="6000"/>
                </a:lnTo>
                <a:cubicBezTo>
                  <a:pt x="4640" y="6000"/>
                  <a:pt x="4647" y="5994"/>
                  <a:pt x="4647" y="5986"/>
                </a:cubicBezTo>
                <a:lnTo>
                  <a:pt x="4647" y="4814"/>
                </a:lnTo>
                <a:cubicBezTo>
                  <a:pt x="4647" y="4806"/>
                  <a:pt x="4640" y="4800"/>
                  <a:pt x="4633" y="4800"/>
                </a:cubicBezTo>
                <a:close/>
                <a:moveTo>
                  <a:pt x="4547" y="5800"/>
                </a:moveTo>
                <a:cubicBezTo>
                  <a:pt x="4382" y="5800"/>
                  <a:pt x="4247" y="5935"/>
                  <a:pt x="4247" y="6100"/>
                </a:cubicBezTo>
                <a:cubicBezTo>
                  <a:pt x="4247" y="6265"/>
                  <a:pt x="4382" y="6400"/>
                  <a:pt x="4547" y="6400"/>
                </a:cubicBezTo>
                <a:cubicBezTo>
                  <a:pt x="4712" y="6400"/>
                  <a:pt x="4847" y="6265"/>
                  <a:pt x="4847" y="6100"/>
                </a:cubicBezTo>
                <a:cubicBezTo>
                  <a:pt x="4847" y="5935"/>
                  <a:pt x="4712" y="5800"/>
                  <a:pt x="4547" y="58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Microsoft YaHei" panose="020B0503020204020204" pitchFamily="34" charset="-122"/>
              <a:cs typeface="+mn-ea"/>
              <a:sym typeface="+mn-lt"/>
            </a:endParaRPr>
          </a:p>
        </p:txBody>
      </p:sp>
      <p:sp>
        <p:nvSpPr>
          <p:cNvPr id="38" name="文本框 37">
            <a:extLst>
              <a:ext uri="{FF2B5EF4-FFF2-40B4-BE49-F238E27FC236}">
                <a16:creationId xmlns:a16="http://schemas.microsoft.com/office/drawing/2014/main" id="{D5640E58-DC26-4601-A555-A0700FDBF673}"/>
              </a:ext>
            </a:extLst>
          </p:cNvPr>
          <p:cNvSpPr txBox="1"/>
          <p:nvPr/>
        </p:nvSpPr>
        <p:spPr>
          <a:xfrm>
            <a:off x="10095277" y="4904467"/>
            <a:ext cx="1208102" cy="230832"/>
          </a:xfrm>
          <a:prstGeom prst="rect">
            <a:avLst/>
          </a:prstGeom>
          <a:noFill/>
        </p:spPr>
        <p:txBody>
          <a:bodyPr wrap="square" lIns="0" tIns="0" rIns="0" bIns="0" rtlCol="0">
            <a:noAutofit/>
          </a:bodyPr>
          <a:lstStyle/>
          <a:p>
            <a:r>
              <a:rPr lang="zh-CN" altLang="en-US" sz="1000" dirty="0">
                <a:ea typeface="Microsoft YaHei" panose="020B0503020204020204" pitchFamily="34" charset="-122"/>
                <a:cs typeface="+mn-ea"/>
                <a:sym typeface="+mn-lt"/>
              </a:rPr>
              <a:t>灯具：</a:t>
            </a:r>
            <a:r>
              <a:rPr lang="en-US" altLang="zh-CN" sz="1500" dirty="0">
                <a:solidFill>
                  <a:schemeClr val="accent1"/>
                </a:solidFill>
                <a:ea typeface="Microsoft YaHei" panose="020B0503020204020204" pitchFamily="34" charset="-122"/>
                <a:cs typeface="+mn-ea"/>
                <a:sym typeface="+mn-lt"/>
              </a:rPr>
              <a:t>47.4%</a:t>
            </a:r>
            <a:endParaRPr lang="zh-CN" altLang="en-US" sz="1500" dirty="0">
              <a:solidFill>
                <a:schemeClr val="accent1"/>
              </a:solidFill>
              <a:ea typeface="Microsoft YaHei" panose="020B0503020204020204" pitchFamily="34" charset="-122"/>
              <a:cs typeface="+mn-ea"/>
              <a:sym typeface="+mn-lt"/>
            </a:endParaRPr>
          </a:p>
        </p:txBody>
      </p:sp>
      <p:sp>
        <p:nvSpPr>
          <p:cNvPr id="39" name="bathtub_112537">
            <a:extLst>
              <a:ext uri="{FF2B5EF4-FFF2-40B4-BE49-F238E27FC236}">
                <a16:creationId xmlns:a16="http://schemas.microsoft.com/office/drawing/2014/main" id="{B33D8D97-9593-4D83-ABF0-675E91499FCA}"/>
              </a:ext>
            </a:extLst>
          </p:cNvPr>
          <p:cNvSpPr/>
          <p:nvPr/>
        </p:nvSpPr>
        <p:spPr>
          <a:xfrm>
            <a:off x="9593814" y="5323548"/>
            <a:ext cx="343141" cy="215956"/>
          </a:xfrm>
          <a:custGeom>
            <a:avLst/>
            <a:gdLst>
              <a:gd name="connsiteX0" fmla="*/ 104401 w 608274"/>
              <a:gd name="connsiteY0" fmla="*/ 330606 h 382817"/>
              <a:gd name="connsiteX1" fmla="*/ 104401 w 608274"/>
              <a:gd name="connsiteY1" fmla="*/ 354864 h 382817"/>
              <a:gd name="connsiteX2" fmla="*/ 113416 w 608274"/>
              <a:gd name="connsiteY2" fmla="*/ 363866 h 382817"/>
              <a:gd name="connsiteX3" fmla="*/ 122430 w 608274"/>
              <a:gd name="connsiteY3" fmla="*/ 354864 h 382817"/>
              <a:gd name="connsiteX4" fmla="*/ 122430 w 608274"/>
              <a:gd name="connsiteY4" fmla="*/ 334586 h 382817"/>
              <a:gd name="connsiteX5" fmla="*/ 104401 w 608274"/>
              <a:gd name="connsiteY5" fmla="*/ 330606 h 382817"/>
              <a:gd name="connsiteX6" fmla="*/ 458346 w 608274"/>
              <a:gd name="connsiteY6" fmla="*/ 320846 h 382817"/>
              <a:gd name="connsiteX7" fmla="*/ 440316 w 608274"/>
              <a:gd name="connsiteY7" fmla="*/ 327669 h 382817"/>
              <a:gd name="connsiteX8" fmla="*/ 440316 w 608274"/>
              <a:gd name="connsiteY8" fmla="*/ 354864 h 382817"/>
              <a:gd name="connsiteX9" fmla="*/ 449331 w 608274"/>
              <a:gd name="connsiteY9" fmla="*/ 363866 h 382817"/>
              <a:gd name="connsiteX10" fmla="*/ 458346 w 608274"/>
              <a:gd name="connsiteY10" fmla="*/ 354864 h 382817"/>
              <a:gd name="connsiteX11" fmla="*/ 508642 w 608274"/>
              <a:gd name="connsiteY11" fmla="*/ 198748 h 382817"/>
              <a:gd name="connsiteX12" fmla="*/ 514147 w 608274"/>
              <a:gd name="connsiteY12" fmla="*/ 210968 h 382817"/>
              <a:gd name="connsiteX13" fmla="*/ 417998 w 608274"/>
              <a:gd name="connsiteY13" fmla="*/ 294421 h 382817"/>
              <a:gd name="connsiteX14" fmla="*/ 415910 w 608274"/>
              <a:gd name="connsiteY14" fmla="*/ 294610 h 382817"/>
              <a:gd name="connsiteX15" fmla="*/ 406608 w 608274"/>
              <a:gd name="connsiteY15" fmla="*/ 287222 h 382817"/>
              <a:gd name="connsiteX16" fmla="*/ 413822 w 608274"/>
              <a:gd name="connsiteY16" fmla="*/ 275949 h 382817"/>
              <a:gd name="connsiteX17" fmla="*/ 496398 w 608274"/>
              <a:gd name="connsiteY17" fmla="*/ 204337 h 382817"/>
              <a:gd name="connsiteX18" fmla="*/ 508642 w 608274"/>
              <a:gd name="connsiteY18" fmla="*/ 198748 h 382817"/>
              <a:gd name="connsiteX19" fmla="*/ 522300 w 608274"/>
              <a:gd name="connsiteY19" fmla="*/ 146409 h 382817"/>
              <a:gd name="connsiteX20" fmla="*/ 528946 w 608274"/>
              <a:gd name="connsiteY20" fmla="*/ 158067 h 382817"/>
              <a:gd name="connsiteX21" fmla="*/ 524009 w 608274"/>
              <a:gd name="connsiteY21" fmla="*/ 176739 h 382817"/>
              <a:gd name="connsiteX22" fmla="*/ 514800 w 608274"/>
              <a:gd name="connsiteY22" fmla="*/ 183752 h 382817"/>
              <a:gd name="connsiteX23" fmla="*/ 512331 w 608274"/>
              <a:gd name="connsiteY23" fmla="*/ 183373 h 382817"/>
              <a:gd name="connsiteX24" fmla="*/ 505685 w 608274"/>
              <a:gd name="connsiteY24" fmla="*/ 171810 h 382817"/>
              <a:gd name="connsiteX25" fmla="*/ 510622 w 608274"/>
              <a:gd name="connsiteY25" fmla="*/ 153138 h 382817"/>
              <a:gd name="connsiteX26" fmla="*/ 522300 w 608274"/>
              <a:gd name="connsiteY26" fmla="*/ 146409 h 382817"/>
              <a:gd name="connsiteX27" fmla="*/ 56006 w 608274"/>
              <a:gd name="connsiteY27" fmla="*/ 128869 h 382817"/>
              <a:gd name="connsiteX28" fmla="*/ 56006 w 608274"/>
              <a:gd name="connsiteY28" fmla="*/ 237934 h 382817"/>
              <a:gd name="connsiteX29" fmla="*/ 134671 w 608274"/>
              <a:gd name="connsiteY29" fmla="*/ 316488 h 382817"/>
              <a:gd name="connsiteX30" fmla="*/ 389360 w 608274"/>
              <a:gd name="connsiteY30" fmla="*/ 316488 h 382817"/>
              <a:gd name="connsiteX31" fmla="*/ 536346 w 608274"/>
              <a:gd name="connsiteY31" fmla="*/ 203917 h 382817"/>
              <a:gd name="connsiteX32" fmla="*/ 556463 w 608274"/>
              <a:gd name="connsiteY32" fmla="*/ 128869 h 382817"/>
              <a:gd name="connsiteX33" fmla="*/ 33232 w 608274"/>
              <a:gd name="connsiteY33" fmla="*/ 92862 h 382817"/>
              <a:gd name="connsiteX34" fmla="*/ 33232 w 608274"/>
              <a:gd name="connsiteY34" fmla="*/ 109918 h 382817"/>
              <a:gd name="connsiteX35" fmla="*/ 589296 w 608274"/>
              <a:gd name="connsiteY35" fmla="*/ 109918 h 382817"/>
              <a:gd name="connsiteX36" fmla="*/ 589296 w 608274"/>
              <a:gd name="connsiteY36" fmla="*/ 92862 h 382817"/>
              <a:gd name="connsiteX37" fmla="*/ 95863 w 608274"/>
              <a:gd name="connsiteY37" fmla="*/ 24274 h 382817"/>
              <a:gd name="connsiteX38" fmla="*/ 105359 w 608274"/>
              <a:gd name="connsiteY38" fmla="*/ 33754 h 382817"/>
              <a:gd name="connsiteX39" fmla="*/ 105359 w 608274"/>
              <a:gd name="connsiteY39" fmla="*/ 36599 h 382817"/>
              <a:gd name="connsiteX40" fmla="*/ 108207 w 608274"/>
              <a:gd name="connsiteY40" fmla="*/ 36599 h 382817"/>
              <a:gd name="connsiteX41" fmla="*/ 117703 w 608274"/>
              <a:gd name="connsiteY41" fmla="*/ 46079 h 382817"/>
              <a:gd name="connsiteX42" fmla="*/ 108207 w 608274"/>
              <a:gd name="connsiteY42" fmla="*/ 55559 h 382817"/>
              <a:gd name="connsiteX43" fmla="*/ 105359 w 608274"/>
              <a:gd name="connsiteY43" fmla="*/ 55559 h 382817"/>
              <a:gd name="connsiteX44" fmla="*/ 105359 w 608274"/>
              <a:gd name="connsiteY44" fmla="*/ 58403 h 382817"/>
              <a:gd name="connsiteX45" fmla="*/ 95863 w 608274"/>
              <a:gd name="connsiteY45" fmla="*/ 67883 h 382817"/>
              <a:gd name="connsiteX46" fmla="*/ 86367 w 608274"/>
              <a:gd name="connsiteY46" fmla="*/ 58403 h 382817"/>
              <a:gd name="connsiteX47" fmla="*/ 86367 w 608274"/>
              <a:gd name="connsiteY47" fmla="*/ 55559 h 382817"/>
              <a:gd name="connsiteX48" fmla="*/ 83519 w 608274"/>
              <a:gd name="connsiteY48" fmla="*/ 55559 h 382817"/>
              <a:gd name="connsiteX49" fmla="*/ 74023 w 608274"/>
              <a:gd name="connsiteY49" fmla="*/ 46079 h 382817"/>
              <a:gd name="connsiteX50" fmla="*/ 83519 w 608274"/>
              <a:gd name="connsiteY50" fmla="*/ 36599 h 382817"/>
              <a:gd name="connsiteX51" fmla="*/ 86367 w 608274"/>
              <a:gd name="connsiteY51" fmla="*/ 36599 h 382817"/>
              <a:gd name="connsiteX52" fmla="*/ 86367 w 608274"/>
              <a:gd name="connsiteY52" fmla="*/ 33754 h 382817"/>
              <a:gd name="connsiteX53" fmla="*/ 95863 w 608274"/>
              <a:gd name="connsiteY53" fmla="*/ 24274 h 382817"/>
              <a:gd name="connsiteX54" fmla="*/ 21840 w 608274"/>
              <a:gd name="connsiteY54" fmla="*/ 24274 h 382817"/>
              <a:gd name="connsiteX55" fmla="*/ 31336 w 608274"/>
              <a:gd name="connsiteY55" fmla="*/ 33754 h 382817"/>
              <a:gd name="connsiteX56" fmla="*/ 31336 w 608274"/>
              <a:gd name="connsiteY56" fmla="*/ 36599 h 382817"/>
              <a:gd name="connsiteX57" fmla="*/ 34184 w 608274"/>
              <a:gd name="connsiteY57" fmla="*/ 36599 h 382817"/>
              <a:gd name="connsiteX58" fmla="*/ 43680 w 608274"/>
              <a:gd name="connsiteY58" fmla="*/ 46079 h 382817"/>
              <a:gd name="connsiteX59" fmla="*/ 34184 w 608274"/>
              <a:gd name="connsiteY59" fmla="*/ 55559 h 382817"/>
              <a:gd name="connsiteX60" fmla="*/ 31336 w 608274"/>
              <a:gd name="connsiteY60" fmla="*/ 55559 h 382817"/>
              <a:gd name="connsiteX61" fmla="*/ 31336 w 608274"/>
              <a:gd name="connsiteY61" fmla="*/ 58403 h 382817"/>
              <a:gd name="connsiteX62" fmla="*/ 21840 w 608274"/>
              <a:gd name="connsiteY62" fmla="*/ 67883 h 382817"/>
              <a:gd name="connsiteX63" fmla="*/ 12344 w 608274"/>
              <a:gd name="connsiteY63" fmla="*/ 58403 h 382817"/>
              <a:gd name="connsiteX64" fmla="*/ 12344 w 608274"/>
              <a:gd name="connsiteY64" fmla="*/ 55559 h 382817"/>
              <a:gd name="connsiteX65" fmla="*/ 9496 w 608274"/>
              <a:gd name="connsiteY65" fmla="*/ 55559 h 382817"/>
              <a:gd name="connsiteX66" fmla="*/ 0 w 608274"/>
              <a:gd name="connsiteY66" fmla="*/ 46079 h 382817"/>
              <a:gd name="connsiteX67" fmla="*/ 9496 w 608274"/>
              <a:gd name="connsiteY67" fmla="*/ 36599 h 382817"/>
              <a:gd name="connsiteX68" fmla="*/ 12344 w 608274"/>
              <a:gd name="connsiteY68" fmla="*/ 36599 h 382817"/>
              <a:gd name="connsiteX69" fmla="*/ 12344 w 608274"/>
              <a:gd name="connsiteY69" fmla="*/ 33754 h 382817"/>
              <a:gd name="connsiteX70" fmla="*/ 21840 w 608274"/>
              <a:gd name="connsiteY70" fmla="*/ 24274 h 382817"/>
              <a:gd name="connsiteX71" fmla="*/ 75364 w 608274"/>
              <a:gd name="connsiteY71" fmla="*/ 0 h 382817"/>
              <a:gd name="connsiteX72" fmla="*/ 185248 w 608274"/>
              <a:gd name="connsiteY72" fmla="*/ 0 h 382817"/>
              <a:gd name="connsiteX73" fmla="*/ 209730 w 608274"/>
              <a:gd name="connsiteY73" fmla="*/ 27101 h 382817"/>
              <a:gd name="connsiteX74" fmla="*/ 209730 w 608274"/>
              <a:gd name="connsiteY74" fmla="*/ 36387 h 382817"/>
              <a:gd name="connsiteX75" fmla="*/ 200241 w 608274"/>
              <a:gd name="connsiteY75" fmla="*/ 45862 h 382817"/>
              <a:gd name="connsiteX76" fmla="*/ 190752 w 608274"/>
              <a:gd name="connsiteY76" fmla="*/ 36387 h 382817"/>
              <a:gd name="connsiteX77" fmla="*/ 190752 w 608274"/>
              <a:gd name="connsiteY77" fmla="*/ 27101 h 382817"/>
              <a:gd name="connsiteX78" fmla="*/ 185248 w 608274"/>
              <a:gd name="connsiteY78" fmla="*/ 18951 h 382817"/>
              <a:gd name="connsiteX79" fmla="*/ 75364 w 608274"/>
              <a:gd name="connsiteY79" fmla="*/ 18951 h 382817"/>
              <a:gd name="connsiteX80" fmla="*/ 67393 w 608274"/>
              <a:gd name="connsiteY80" fmla="*/ 30038 h 382817"/>
              <a:gd name="connsiteX81" fmla="*/ 67393 w 608274"/>
              <a:gd name="connsiteY81" fmla="*/ 73910 h 382817"/>
              <a:gd name="connsiteX82" fmla="*/ 598785 w 608274"/>
              <a:gd name="connsiteY82" fmla="*/ 73910 h 382817"/>
              <a:gd name="connsiteX83" fmla="*/ 608274 w 608274"/>
              <a:gd name="connsiteY83" fmla="*/ 83386 h 382817"/>
              <a:gd name="connsiteX84" fmla="*/ 608274 w 608274"/>
              <a:gd name="connsiteY84" fmla="*/ 119394 h 382817"/>
              <a:gd name="connsiteX85" fmla="*/ 598785 w 608274"/>
              <a:gd name="connsiteY85" fmla="*/ 128869 h 382817"/>
              <a:gd name="connsiteX86" fmla="*/ 576106 w 608274"/>
              <a:gd name="connsiteY86" fmla="*/ 128869 h 382817"/>
              <a:gd name="connsiteX87" fmla="*/ 554661 w 608274"/>
              <a:gd name="connsiteY87" fmla="*/ 208749 h 382817"/>
              <a:gd name="connsiteX88" fmla="*/ 477324 w 608274"/>
              <a:gd name="connsiteY88" fmla="*/ 311086 h 382817"/>
              <a:gd name="connsiteX89" fmla="*/ 477324 w 608274"/>
              <a:gd name="connsiteY89" fmla="*/ 354864 h 382817"/>
              <a:gd name="connsiteX90" fmla="*/ 449331 w 608274"/>
              <a:gd name="connsiteY90" fmla="*/ 382817 h 382817"/>
              <a:gd name="connsiteX91" fmla="*/ 421338 w 608274"/>
              <a:gd name="connsiteY91" fmla="*/ 354864 h 382817"/>
              <a:gd name="connsiteX92" fmla="*/ 421338 w 608274"/>
              <a:gd name="connsiteY92" fmla="*/ 332407 h 382817"/>
              <a:gd name="connsiteX93" fmla="*/ 389360 w 608274"/>
              <a:gd name="connsiteY93" fmla="*/ 335439 h 382817"/>
              <a:gd name="connsiteX94" fmla="*/ 141409 w 608274"/>
              <a:gd name="connsiteY94" fmla="*/ 335439 h 382817"/>
              <a:gd name="connsiteX95" fmla="*/ 141409 w 608274"/>
              <a:gd name="connsiteY95" fmla="*/ 354864 h 382817"/>
              <a:gd name="connsiteX96" fmla="*/ 113416 w 608274"/>
              <a:gd name="connsiteY96" fmla="*/ 382817 h 382817"/>
              <a:gd name="connsiteX97" fmla="*/ 85423 w 608274"/>
              <a:gd name="connsiteY97" fmla="*/ 354864 h 382817"/>
              <a:gd name="connsiteX98" fmla="*/ 85423 w 608274"/>
              <a:gd name="connsiteY98" fmla="*/ 322078 h 382817"/>
              <a:gd name="connsiteX99" fmla="*/ 37028 w 608274"/>
              <a:gd name="connsiteY99" fmla="*/ 237934 h 382817"/>
              <a:gd name="connsiteX100" fmla="*/ 37028 w 608274"/>
              <a:gd name="connsiteY100" fmla="*/ 128869 h 382817"/>
              <a:gd name="connsiteX101" fmla="*/ 23743 w 608274"/>
              <a:gd name="connsiteY101" fmla="*/ 128869 h 382817"/>
              <a:gd name="connsiteX102" fmla="*/ 14254 w 608274"/>
              <a:gd name="connsiteY102" fmla="*/ 119394 h 382817"/>
              <a:gd name="connsiteX103" fmla="*/ 14254 w 608274"/>
              <a:gd name="connsiteY103" fmla="*/ 83386 h 382817"/>
              <a:gd name="connsiteX104" fmla="*/ 23743 w 608274"/>
              <a:gd name="connsiteY104" fmla="*/ 73910 h 382817"/>
              <a:gd name="connsiteX105" fmla="*/ 48415 w 608274"/>
              <a:gd name="connsiteY105" fmla="*/ 73910 h 382817"/>
              <a:gd name="connsiteX106" fmla="*/ 48415 w 608274"/>
              <a:gd name="connsiteY106" fmla="*/ 30038 h 382817"/>
              <a:gd name="connsiteX107" fmla="*/ 75364 w 608274"/>
              <a:gd name="connsiteY107" fmla="*/ 0 h 3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8274" h="382817">
                <a:moveTo>
                  <a:pt x="104401" y="330606"/>
                </a:moveTo>
                <a:lnTo>
                  <a:pt x="104401" y="354864"/>
                </a:lnTo>
                <a:cubicBezTo>
                  <a:pt x="104401" y="359791"/>
                  <a:pt x="108481" y="363866"/>
                  <a:pt x="113416" y="363866"/>
                </a:cubicBezTo>
                <a:cubicBezTo>
                  <a:pt x="118350" y="363866"/>
                  <a:pt x="122430" y="359791"/>
                  <a:pt x="122430" y="354864"/>
                </a:cubicBezTo>
                <a:lnTo>
                  <a:pt x="122430" y="334586"/>
                </a:lnTo>
                <a:cubicBezTo>
                  <a:pt x="116262" y="333828"/>
                  <a:pt x="110189" y="332501"/>
                  <a:pt x="104401" y="330606"/>
                </a:cubicBezTo>
                <a:close/>
                <a:moveTo>
                  <a:pt x="458346" y="320846"/>
                </a:moveTo>
                <a:cubicBezTo>
                  <a:pt x="452463" y="323500"/>
                  <a:pt x="446484" y="325679"/>
                  <a:pt x="440316" y="327669"/>
                </a:cubicBezTo>
                <a:lnTo>
                  <a:pt x="440316" y="354864"/>
                </a:lnTo>
                <a:cubicBezTo>
                  <a:pt x="440316" y="359791"/>
                  <a:pt x="444302" y="363866"/>
                  <a:pt x="449331" y="363866"/>
                </a:cubicBezTo>
                <a:cubicBezTo>
                  <a:pt x="454265" y="363866"/>
                  <a:pt x="458346" y="359791"/>
                  <a:pt x="458346" y="354864"/>
                </a:cubicBezTo>
                <a:close/>
                <a:moveTo>
                  <a:pt x="508642" y="198748"/>
                </a:moveTo>
                <a:cubicBezTo>
                  <a:pt x="513482" y="200548"/>
                  <a:pt x="516045" y="206042"/>
                  <a:pt x="514147" y="210968"/>
                </a:cubicBezTo>
                <a:cubicBezTo>
                  <a:pt x="498296" y="253405"/>
                  <a:pt x="462323" y="284664"/>
                  <a:pt x="417998" y="294421"/>
                </a:cubicBezTo>
                <a:cubicBezTo>
                  <a:pt x="417239" y="294516"/>
                  <a:pt x="416574" y="294610"/>
                  <a:pt x="415910" y="294610"/>
                </a:cubicBezTo>
                <a:cubicBezTo>
                  <a:pt x="411544" y="294610"/>
                  <a:pt x="407652" y="291579"/>
                  <a:pt x="406608" y="287222"/>
                </a:cubicBezTo>
                <a:cubicBezTo>
                  <a:pt x="405469" y="282106"/>
                  <a:pt x="408696" y="276991"/>
                  <a:pt x="413822" y="275949"/>
                </a:cubicBezTo>
                <a:cubicBezTo>
                  <a:pt x="451977" y="267519"/>
                  <a:pt x="482825" y="240806"/>
                  <a:pt x="496398" y="204337"/>
                </a:cubicBezTo>
                <a:cubicBezTo>
                  <a:pt x="498201" y="199411"/>
                  <a:pt x="503706" y="196948"/>
                  <a:pt x="508642" y="198748"/>
                </a:cubicBezTo>
                <a:close/>
                <a:moveTo>
                  <a:pt x="522300" y="146409"/>
                </a:moveTo>
                <a:cubicBezTo>
                  <a:pt x="527332" y="147831"/>
                  <a:pt x="530370" y="153044"/>
                  <a:pt x="528946" y="158067"/>
                </a:cubicBezTo>
                <a:lnTo>
                  <a:pt x="524009" y="176739"/>
                </a:lnTo>
                <a:cubicBezTo>
                  <a:pt x="522870" y="180909"/>
                  <a:pt x="518977" y="183752"/>
                  <a:pt x="514800" y="183752"/>
                </a:cubicBezTo>
                <a:cubicBezTo>
                  <a:pt x="514040" y="183752"/>
                  <a:pt x="513186" y="183657"/>
                  <a:pt x="512331" y="183373"/>
                </a:cubicBezTo>
                <a:cubicBezTo>
                  <a:pt x="507299" y="182046"/>
                  <a:pt x="504261" y="176833"/>
                  <a:pt x="505685" y="171810"/>
                </a:cubicBezTo>
                <a:lnTo>
                  <a:pt x="510622" y="153138"/>
                </a:lnTo>
                <a:cubicBezTo>
                  <a:pt x="512046" y="148115"/>
                  <a:pt x="517268" y="145082"/>
                  <a:pt x="522300" y="146409"/>
                </a:cubicBezTo>
                <a:close/>
                <a:moveTo>
                  <a:pt x="56006" y="128869"/>
                </a:moveTo>
                <a:lnTo>
                  <a:pt x="56006" y="237934"/>
                </a:lnTo>
                <a:cubicBezTo>
                  <a:pt x="56006" y="281238"/>
                  <a:pt x="91306" y="316488"/>
                  <a:pt x="134671" y="316488"/>
                </a:cubicBezTo>
                <a:lnTo>
                  <a:pt x="389360" y="316488"/>
                </a:lnTo>
                <a:cubicBezTo>
                  <a:pt x="458061" y="316488"/>
                  <a:pt x="518507" y="270152"/>
                  <a:pt x="536346" y="203917"/>
                </a:cubicBezTo>
                <a:lnTo>
                  <a:pt x="556463" y="128869"/>
                </a:lnTo>
                <a:close/>
                <a:moveTo>
                  <a:pt x="33232" y="92862"/>
                </a:moveTo>
                <a:lnTo>
                  <a:pt x="33232" y="109918"/>
                </a:lnTo>
                <a:lnTo>
                  <a:pt x="589296" y="109918"/>
                </a:lnTo>
                <a:lnTo>
                  <a:pt x="589296" y="92862"/>
                </a:lnTo>
                <a:close/>
                <a:moveTo>
                  <a:pt x="95863" y="24274"/>
                </a:moveTo>
                <a:cubicBezTo>
                  <a:pt x="101086" y="24274"/>
                  <a:pt x="105359" y="28540"/>
                  <a:pt x="105359" y="33754"/>
                </a:cubicBezTo>
                <a:lnTo>
                  <a:pt x="105359" y="36599"/>
                </a:lnTo>
                <a:lnTo>
                  <a:pt x="108207" y="36599"/>
                </a:lnTo>
                <a:cubicBezTo>
                  <a:pt x="113430" y="36599"/>
                  <a:pt x="117703" y="40865"/>
                  <a:pt x="117703" y="46079"/>
                </a:cubicBezTo>
                <a:cubicBezTo>
                  <a:pt x="117703" y="51293"/>
                  <a:pt x="113430" y="55559"/>
                  <a:pt x="108207" y="55559"/>
                </a:cubicBezTo>
                <a:lnTo>
                  <a:pt x="105359" y="55559"/>
                </a:lnTo>
                <a:lnTo>
                  <a:pt x="105359" y="58403"/>
                </a:lnTo>
                <a:cubicBezTo>
                  <a:pt x="105359" y="63617"/>
                  <a:pt x="101086" y="67883"/>
                  <a:pt x="95863" y="67883"/>
                </a:cubicBezTo>
                <a:cubicBezTo>
                  <a:pt x="90641" y="67883"/>
                  <a:pt x="86367" y="63617"/>
                  <a:pt x="86367" y="58403"/>
                </a:cubicBezTo>
                <a:lnTo>
                  <a:pt x="86367" y="55559"/>
                </a:lnTo>
                <a:lnTo>
                  <a:pt x="83519" y="55559"/>
                </a:lnTo>
                <a:cubicBezTo>
                  <a:pt x="78296" y="55559"/>
                  <a:pt x="74023" y="51293"/>
                  <a:pt x="74023" y="46079"/>
                </a:cubicBezTo>
                <a:cubicBezTo>
                  <a:pt x="74023" y="40865"/>
                  <a:pt x="78296" y="36599"/>
                  <a:pt x="83519" y="36599"/>
                </a:cubicBezTo>
                <a:lnTo>
                  <a:pt x="86367" y="36599"/>
                </a:lnTo>
                <a:lnTo>
                  <a:pt x="86367" y="33754"/>
                </a:lnTo>
                <a:cubicBezTo>
                  <a:pt x="86367" y="28540"/>
                  <a:pt x="90641" y="24274"/>
                  <a:pt x="95863" y="24274"/>
                </a:cubicBezTo>
                <a:close/>
                <a:moveTo>
                  <a:pt x="21840" y="24274"/>
                </a:moveTo>
                <a:cubicBezTo>
                  <a:pt x="27063" y="24274"/>
                  <a:pt x="31336" y="28540"/>
                  <a:pt x="31336" y="33754"/>
                </a:cubicBezTo>
                <a:lnTo>
                  <a:pt x="31336" y="36599"/>
                </a:lnTo>
                <a:lnTo>
                  <a:pt x="34184" y="36599"/>
                </a:lnTo>
                <a:cubicBezTo>
                  <a:pt x="39407" y="36599"/>
                  <a:pt x="43680" y="40865"/>
                  <a:pt x="43680" y="46079"/>
                </a:cubicBezTo>
                <a:cubicBezTo>
                  <a:pt x="43680" y="51293"/>
                  <a:pt x="39407" y="55559"/>
                  <a:pt x="34184" y="55559"/>
                </a:cubicBezTo>
                <a:lnTo>
                  <a:pt x="31336" y="55559"/>
                </a:lnTo>
                <a:lnTo>
                  <a:pt x="31336" y="58403"/>
                </a:lnTo>
                <a:cubicBezTo>
                  <a:pt x="31336" y="63617"/>
                  <a:pt x="27063" y="67883"/>
                  <a:pt x="21840" y="67883"/>
                </a:cubicBezTo>
                <a:cubicBezTo>
                  <a:pt x="16618" y="67883"/>
                  <a:pt x="12344" y="63617"/>
                  <a:pt x="12344" y="58403"/>
                </a:cubicBezTo>
                <a:lnTo>
                  <a:pt x="12344" y="55559"/>
                </a:lnTo>
                <a:lnTo>
                  <a:pt x="9496" y="55559"/>
                </a:lnTo>
                <a:cubicBezTo>
                  <a:pt x="4273" y="55559"/>
                  <a:pt x="0" y="51293"/>
                  <a:pt x="0" y="46079"/>
                </a:cubicBezTo>
                <a:cubicBezTo>
                  <a:pt x="0" y="40865"/>
                  <a:pt x="4273" y="36599"/>
                  <a:pt x="9496" y="36599"/>
                </a:cubicBezTo>
                <a:lnTo>
                  <a:pt x="12344" y="36599"/>
                </a:lnTo>
                <a:lnTo>
                  <a:pt x="12344" y="33754"/>
                </a:lnTo>
                <a:cubicBezTo>
                  <a:pt x="12344" y="28540"/>
                  <a:pt x="16618" y="24274"/>
                  <a:pt x="21840" y="24274"/>
                </a:cubicBezTo>
                <a:close/>
                <a:moveTo>
                  <a:pt x="75364" y="0"/>
                </a:moveTo>
                <a:lnTo>
                  <a:pt x="185248" y="0"/>
                </a:lnTo>
                <a:cubicBezTo>
                  <a:pt x="198723" y="0"/>
                  <a:pt x="209730" y="12129"/>
                  <a:pt x="209730" y="27101"/>
                </a:cubicBezTo>
                <a:lnTo>
                  <a:pt x="209730" y="36387"/>
                </a:lnTo>
                <a:cubicBezTo>
                  <a:pt x="209730" y="41598"/>
                  <a:pt x="205460" y="45862"/>
                  <a:pt x="200241" y="45862"/>
                </a:cubicBezTo>
                <a:cubicBezTo>
                  <a:pt x="195022" y="45862"/>
                  <a:pt x="190752" y="41598"/>
                  <a:pt x="190752" y="36387"/>
                </a:cubicBezTo>
                <a:lnTo>
                  <a:pt x="190752" y="27101"/>
                </a:lnTo>
                <a:cubicBezTo>
                  <a:pt x="190752" y="22268"/>
                  <a:pt x="187905" y="18951"/>
                  <a:pt x="185248" y="18951"/>
                </a:cubicBezTo>
                <a:lnTo>
                  <a:pt x="75364" y="18951"/>
                </a:lnTo>
                <a:cubicBezTo>
                  <a:pt x="70999" y="18951"/>
                  <a:pt x="67393" y="24068"/>
                  <a:pt x="67393" y="30038"/>
                </a:cubicBezTo>
                <a:lnTo>
                  <a:pt x="67393" y="73910"/>
                </a:lnTo>
                <a:lnTo>
                  <a:pt x="598785" y="73910"/>
                </a:lnTo>
                <a:cubicBezTo>
                  <a:pt x="604004" y="73910"/>
                  <a:pt x="608274" y="78175"/>
                  <a:pt x="608274" y="83386"/>
                </a:cubicBezTo>
                <a:lnTo>
                  <a:pt x="608274" y="119394"/>
                </a:lnTo>
                <a:cubicBezTo>
                  <a:pt x="608274" y="124605"/>
                  <a:pt x="604004" y="128869"/>
                  <a:pt x="598785" y="128869"/>
                </a:cubicBezTo>
                <a:lnTo>
                  <a:pt x="576106" y="128869"/>
                </a:lnTo>
                <a:lnTo>
                  <a:pt x="554661" y="208749"/>
                </a:lnTo>
                <a:cubicBezTo>
                  <a:pt x="542894" y="252716"/>
                  <a:pt x="514427" y="288819"/>
                  <a:pt x="477324" y="311086"/>
                </a:cubicBezTo>
                <a:lnTo>
                  <a:pt x="477324" y="354864"/>
                </a:lnTo>
                <a:cubicBezTo>
                  <a:pt x="477324" y="370215"/>
                  <a:pt x="464798" y="382817"/>
                  <a:pt x="449331" y="382817"/>
                </a:cubicBezTo>
                <a:cubicBezTo>
                  <a:pt x="433864" y="382817"/>
                  <a:pt x="421338" y="370215"/>
                  <a:pt x="421338" y="354864"/>
                </a:cubicBezTo>
                <a:lnTo>
                  <a:pt x="421338" y="332407"/>
                </a:lnTo>
                <a:cubicBezTo>
                  <a:pt x="410900" y="334397"/>
                  <a:pt x="400272" y="335439"/>
                  <a:pt x="389360" y="335439"/>
                </a:cubicBezTo>
                <a:lnTo>
                  <a:pt x="141409" y="335439"/>
                </a:lnTo>
                <a:lnTo>
                  <a:pt x="141409" y="354864"/>
                </a:lnTo>
                <a:cubicBezTo>
                  <a:pt x="141409" y="370215"/>
                  <a:pt x="128883" y="382817"/>
                  <a:pt x="113416" y="382817"/>
                </a:cubicBezTo>
                <a:cubicBezTo>
                  <a:pt x="97948" y="382817"/>
                  <a:pt x="85423" y="370215"/>
                  <a:pt x="85423" y="354864"/>
                </a:cubicBezTo>
                <a:lnTo>
                  <a:pt x="85423" y="322078"/>
                </a:lnTo>
                <a:cubicBezTo>
                  <a:pt x="56481" y="305117"/>
                  <a:pt x="37028" y="273752"/>
                  <a:pt x="37028" y="237934"/>
                </a:cubicBezTo>
                <a:lnTo>
                  <a:pt x="37028" y="128869"/>
                </a:lnTo>
                <a:lnTo>
                  <a:pt x="23743" y="128869"/>
                </a:lnTo>
                <a:cubicBezTo>
                  <a:pt x="18524" y="128869"/>
                  <a:pt x="14254" y="124605"/>
                  <a:pt x="14254" y="119394"/>
                </a:cubicBezTo>
                <a:lnTo>
                  <a:pt x="14254" y="83386"/>
                </a:lnTo>
                <a:cubicBezTo>
                  <a:pt x="14254" y="78175"/>
                  <a:pt x="18524" y="73910"/>
                  <a:pt x="23743" y="73910"/>
                </a:cubicBezTo>
                <a:lnTo>
                  <a:pt x="48415" y="73910"/>
                </a:lnTo>
                <a:lnTo>
                  <a:pt x="48415" y="30038"/>
                </a:lnTo>
                <a:cubicBezTo>
                  <a:pt x="48415" y="13455"/>
                  <a:pt x="60466" y="0"/>
                  <a:pt x="753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SG"/>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a typeface="Microsoft YaHei" panose="020B0503020204020204" pitchFamily="34" charset="-122"/>
              <a:cs typeface="+mn-ea"/>
              <a:sym typeface="+mn-lt"/>
            </a:endParaRPr>
          </a:p>
        </p:txBody>
      </p:sp>
      <p:sp>
        <p:nvSpPr>
          <p:cNvPr id="40" name="文本框 39">
            <a:extLst>
              <a:ext uri="{FF2B5EF4-FFF2-40B4-BE49-F238E27FC236}">
                <a16:creationId xmlns:a16="http://schemas.microsoft.com/office/drawing/2014/main" id="{1D9A8707-A3D9-43A6-A35D-FB714C39DE5A}"/>
              </a:ext>
            </a:extLst>
          </p:cNvPr>
          <p:cNvSpPr txBox="1"/>
          <p:nvPr/>
        </p:nvSpPr>
        <p:spPr>
          <a:xfrm>
            <a:off x="10095277" y="5293027"/>
            <a:ext cx="1267144" cy="230832"/>
          </a:xfrm>
          <a:prstGeom prst="rect">
            <a:avLst/>
          </a:prstGeom>
          <a:noFill/>
        </p:spPr>
        <p:txBody>
          <a:bodyPr wrap="square" lIns="0" tIns="0" rIns="0" bIns="0" rtlCol="0">
            <a:noAutofit/>
          </a:bodyPr>
          <a:lstStyle/>
          <a:p>
            <a:r>
              <a:rPr lang="zh-CN" altLang="en-US" sz="1000" dirty="0">
                <a:ea typeface="Microsoft YaHei" panose="020B0503020204020204" pitchFamily="34" charset="-122"/>
                <a:cs typeface="+mn-ea"/>
                <a:sym typeface="+mn-lt"/>
              </a:rPr>
              <a:t>卫浴：</a:t>
            </a:r>
            <a:r>
              <a:rPr lang="en-US" altLang="zh-CN" sz="1500" dirty="0">
                <a:solidFill>
                  <a:schemeClr val="accent1"/>
                </a:solidFill>
                <a:ea typeface="Microsoft YaHei" panose="020B0503020204020204" pitchFamily="34" charset="-122"/>
                <a:cs typeface="+mn-ea"/>
                <a:sym typeface="+mn-lt"/>
              </a:rPr>
              <a:t>45.9%</a:t>
            </a:r>
            <a:endParaRPr lang="zh-CN" altLang="en-US" sz="1500" dirty="0">
              <a:solidFill>
                <a:schemeClr val="accent1"/>
              </a:solidFill>
              <a:ea typeface="Microsoft YaHei" panose="020B0503020204020204" pitchFamily="34" charset="-122"/>
              <a:cs typeface="+mn-ea"/>
              <a:sym typeface="+mn-lt"/>
            </a:endParaRPr>
          </a:p>
        </p:txBody>
      </p:sp>
      <p:sp>
        <p:nvSpPr>
          <p:cNvPr id="41" name="bathtub_112537">
            <a:extLst>
              <a:ext uri="{FF2B5EF4-FFF2-40B4-BE49-F238E27FC236}">
                <a16:creationId xmlns:a16="http://schemas.microsoft.com/office/drawing/2014/main" id="{5B427273-1567-472D-ACB6-B4FF586FD1C9}"/>
              </a:ext>
            </a:extLst>
          </p:cNvPr>
          <p:cNvSpPr/>
          <p:nvPr/>
        </p:nvSpPr>
        <p:spPr>
          <a:xfrm>
            <a:off x="9643231" y="5675761"/>
            <a:ext cx="244306" cy="243934"/>
          </a:xfrm>
          <a:custGeom>
            <a:avLst/>
            <a:gdLst>
              <a:gd name="connsiteX0" fmla="*/ 575812 w 602558"/>
              <a:gd name="connsiteY0" fmla="*/ 429455 h 601641"/>
              <a:gd name="connsiteX1" fmla="*/ 550155 w 602558"/>
              <a:gd name="connsiteY1" fmla="*/ 450726 h 601641"/>
              <a:gd name="connsiteX2" fmla="*/ 578767 w 602558"/>
              <a:gd name="connsiteY2" fmla="*/ 468271 h 601641"/>
              <a:gd name="connsiteX3" fmla="*/ 26279 w 602558"/>
              <a:gd name="connsiteY3" fmla="*/ 377753 h 601641"/>
              <a:gd name="connsiteX4" fmla="*/ 23325 w 602558"/>
              <a:gd name="connsiteY4" fmla="*/ 428524 h 601641"/>
              <a:gd name="connsiteX5" fmla="*/ 56135 w 602558"/>
              <a:gd name="connsiteY5" fmla="*/ 400887 h 601641"/>
              <a:gd name="connsiteX6" fmla="*/ 26279 w 602558"/>
              <a:gd name="connsiteY6" fmla="*/ 377753 h 601641"/>
              <a:gd name="connsiteX7" fmla="*/ 87546 w 602558"/>
              <a:gd name="connsiteY7" fmla="*/ 271709 h 601641"/>
              <a:gd name="connsiteX8" fmla="*/ 29856 w 602558"/>
              <a:gd name="connsiteY8" fmla="*/ 321548 h 601641"/>
              <a:gd name="connsiteX9" fmla="*/ 29234 w 602558"/>
              <a:gd name="connsiteY9" fmla="*/ 330243 h 601641"/>
              <a:gd name="connsiteX10" fmla="*/ 87391 w 602558"/>
              <a:gd name="connsiteY10" fmla="*/ 388156 h 601641"/>
              <a:gd name="connsiteX11" fmla="*/ 485934 w 602558"/>
              <a:gd name="connsiteY11" fmla="*/ 388156 h 601641"/>
              <a:gd name="connsiteX12" fmla="*/ 505371 w 602558"/>
              <a:gd name="connsiteY12" fmla="*/ 368748 h 601641"/>
              <a:gd name="connsiteX13" fmla="*/ 485934 w 602558"/>
              <a:gd name="connsiteY13" fmla="*/ 349340 h 601641"/>
              <a:gd name="connsiteX14" fmla="*/ 97187 w 602558"/>
              <a:gd name="connsiteY14" fmla="*/ 349340 h 601641"/>
              <a:gd name="connsiteX15" fmla="*/ 97187 w 602558"/>
              <a:gd name="connsiteY15" fmla="*/ 329932 h 601641"/>
              <a:gd name="connsiteX16" fmla="*/ 485934 w 602558"/>
              <a:gd name="connsiteY16" fmla="*/ 329932 h 601641"/>
              <a:gd name="connsiteX17" fmla="*/ 524809 w 602558"/>
              <a:gd name="connsiteY17" fmla="*/ 368748 h 601641"/>
              <a:gd name="connsiteX18" fmla="*/ 485934 w 602558"/>
              <a:gd name="connsiteY18" fmla="*/ 407563 h 601641"/>
              <a:gd name="connsiteX19" fmla="*/ 106828 w 602558"/>
              <a:gd name="connsiteY19" fmla="*/ 407563 h 601641"/>
              <a:gd name="connsiteX20" fmla="*/ 20059 w 602558"/>
              <a:gd name="connsiteY20" fmla="*/ 485039 h 601641"/>
              <a:gd name="connsiteX21" fmla="*/ 19437 w 602558"/>
              <a:gd name="connsiteY21" fmla="*/ 494976 h 601641"/>
              <a:gd name="connsiteX22" fmla="*/ 106828 w 602558"/>
              <a:gd name="connsiteY22" fmla="*/ 582233 h 601641"/>
              <a:gd name="connsiteX23" fmla="*/ 524809 w 602558"/>
              <a:gd name="connsiteY23" fmla="*/ 582233 h 601641"/>
              <a:gd name="connsiteX24" fmla="*/ 583121 w 602558"/>
              <a:gd name="connsiteY24" fmla="*/ 524165 h 601641"/>
              <a:gd name="connsiteX25" fmla="*/ 582499 w 602558"/>
              <a:gd name="connsiteY25" fmla="*/ 515626 h 601641"/>
              <a:gd name="connsiteX26" fmla="*/ 524809 w 602558"/>
              <a:gd name="connsiteY26" fmla="*/ 465787 h 601641"/>
              <a:gd name="connsiteX27" fmla="*/ 145703 w 602558"/>
              <a:gd name="connsiteY27" fmla="*/ 465787 h 601641"/>
              <a:gd name="connsiteX28" fmla="*/ 116624 w 602558"/>
              <a:gd name="connsiteY28" fmla="*/ 494821 h 601641"/>
              <a:gd name="connsiteX29" fmla="*/ 145703 w 602558"/>
              <a:gd name="connsiteY29" fmla="*/ 524010 h 601641"/>
              <a:gd name="connsiteX30" fmla="*/ 495575 w 602558"/>
              <a:gd name="connsiteY30" fmla="*/ 524010 h 601641"/>
              <a:gd name="connsiteX31" fmla="*/ 495575 w 602558"/>
              <a:gd name="connsiteY31" fmla="*/ 543418 h 601641"/>
              <a:gd name="connsiteX32" fmla="*/ 145703 w 602558"/>
              <a:gd name="connsiteY32" fmla="*/ 543418 h 601641"/>
              <a:gd name="connsiteX33" fmla="*/ 97187 w 602558"/>
              <a:gd name="connsiteY33" fmla="*/ 494821 h 601641"/>
              <a:gd name="connsiteX34" fmla="*/ 145703 w 602558"/>
              <a:gd name="connsiteY34" fmla="*/ 446379 h 601641"/>
              <a:gd name="connsiteX35" fmla="*/ 495731 w 602558"/>
              <a:gd name="connsiteY35" fmla="*/ 446379 h 601641"/>
              <a:gd name="connsiteX36" fmla="*/ 573480 w 602558"/>
              <a:gd name="connsiteY36" fmla="*/ 398403 h 601641"/>
              <a:gd name="connsiteX37" fmla="*/ 573480 w 602558"/>
              <a:gd name="connsiteY37" fmla="*/ 397782 h 601641"/>
              <a:gd name="connsiteX38" fmla="*/ 583121 w 602558"/>
              <a:gd name="connsiteY38" fmla="*/ 358966 h 601641"/>
              <a:gd name="connsiteX39" fmla="*/ 582343 w 602558"/>
              <a:gd name="connsiteY39" fmla="*/ 347788 h 601641"/>
              <a:gd name="connsiteX40" fmla="*/ 495731 w 602558"/>
              <a:gd name="connsiteY40" fmla="*/ 271709 h 601641"/>
              <a:gd name="connsiteX41" fmla="*/ 165123 w 602558"/>
              <a:gd name="connsiteY41" fmla="*/ 203864 h 601641"/>
              <a:gd name="connsiteX42" fmla="*/ 184599 w 602558"/>
              <a:gd name="connsiteY42" fmla="*/ 203864 h 601641"/>
              <a:gd name="connsiteX43" fmla="*/ 184599 w 602558"/>
              <a:gd name="connsiteY43" fmla="*/ 223269 h 601641"/>
              <a:gd name="connsiteX44" fmla="*/ 165123 w 602558"/>
              <a:gd name="connsiteY44" fmla="*/ 223269 h 601641"/>
              <a:gd name="connsiteX45" fmla="*/ 77763 w 602558"/>
              <a:gd name="connsiteY45" fmla="*/ 203864 h 601641"/>
              <a:gd name="connsiteX46" fmla="*/ 145717 w 602558"/>
              <a:gd name="connsiteY46" fmla="*/ 203864 h 601641"/>
              <a:gd name="connsiteX47" fmla="*/ 145717 w 602558"/>
              <a:gd name="connsiteY47" fmla="*/ 223269 h 601641"/>
              <a:gd name="connsiteX48" fmla="*/ 77763 w 602558"/>
              <a:gd name="connsiteY48" fmla="*/ 223269 h 601641"/>
              <a:gd name="connsiteX49" fmla="*/ 485913 w 602558"/>
              <a:gd name="connsiteY49" fmla="*/ 38811 h 601641"/>
              <a:gd name="connsiteX50" fmla="*/ 505389 w 602558"/>
              <a:gd name="connsiteY50" fmla="*/ 38811 h 601641"/>
              <a:gd name="connsiteX51" fmla="*/ 505389 w 602558"/>
              <a:gd name="connsiteY51" fmla="*/ 58216 h 601641"/>
              <a:gd name="connsiteX52" fmla="*/ 485913 w 602558"/>
              <a:gd name="connsiteY52" fmla="*/ 58216 h 601641"/>
              <a:gd name="connsiteX53" fmla="*/ 447032 w 602558"/>
              <a:gd name="connsiteY53" fmla="*/ 38811 h 601641"/>
              <a:gd name="connsiteX54" fmla="*/ 466508 w 602558"/>
              <a:gd name="connsiteY54" fmla="*/ 38811 h 601641"/>
              <a:gd name="connsiteX55" fmla="*/ 466508 w 602558"/>
              <a:gd name="connsiteY55" fmla="*/ 58216 h 601641"/>
              <a:gd name="connsiteX56" fmla="*/ 447032 w 602558"/>
              <a:gd name="connsiteY56" fmla="*/ 58216 h 601641"/>
              <a:gd name="connsiteX57" fmla="*/ 174932 w 602558"/>
              <a:gd name="connsiteY57" fmla="*/ 38811 h 601641"/>
              <a:gd name="connsiteX58" fmla="*/ 194337 w 602558"/>
              <a:gd name="connsiteY58" fmla="*/ 38811 h 601641"/>
              <a:gd name="connsiteX59" fmla="*/ 194337 w 602558"/>
              <a:gd name="connsiteY59" fmla="*/ 58216 h 601641"/>
              <a:gd name="connsiteX60" fmla="*/ 174932 w 602558"/>
              <a:gd name="connsiteY60" fmla="*/ 58216 h 601641"/>
              <a:gd name="connsiteX61" fmla="*/ 136050 w 602558"/>
              <a:gd name="connsiteY61" fmla="*/ 38811 h 601641"/>
              <a:gd name="connsiteX62" fmla="*/ 155526 w 602558"/>
              <a:gd name="connsiteY62" fmla="*/ 38811 h 601641"/>
              <a:gd name="connsiteX63" fmla="*/ 155526 w 602558"/>
              <a:gd name="connsiteY63" fmla="*/ 58216 h 601641"/>
              <a:gd name="connsiteX64" fmla="*/ 136050 w 602558"/>
              <a:gd name="connsiteY64" fmla="*/ 58216 h 601641"/>
              <a:gd name="connsiteX65" fmla="*/ 97169 w 602558"/>
              <a:gd name="connsiteY65" fmla="*/ 38811 h 601641"/>
              <a:gd name="connsiteX66" fmla="*/ 116645 w 602558"/>
              <a:gd name="connsiteY66" fmla="*/ 38811 h 601641"/>
              <a:gd name="connsiteX67" fmla="*/ 116645 w 602558"/>
              <a:gd name="connsiteY67" fmla="*/ 58216 h 601641"/>
              <a:gd name="connsiteX68" fmla="*/ 97169 w 602558"/>
              <a:gd name="connsiteY68" fmla="*/ 58216 h 601641"/>
              <a:gd name="connsiteX69" fmla="*/ 106828 w 602558"/>
              <a:gd name="connsiteY69" fmla="*/ 19408 h 601641"/>
              <a:gd name="connsiteX70" fmla="*/ 48515 w 602558"/>
              <a:gd name="connsiteY70" fmla="*/ 77631 h 601641"/>
              <a:gd name="connsiteX71" fmla="*/ 38874 w 602558"/>
              <a:gd name="connsiteY71" fmla="*/ 77631 h 601641"/>
              <a:gd name="connsiteX72" fmla="*/ 48515 w 602558"/>
              <a:gd name="connsiteY72" fmla="*/ 78407 h 601641"/>
              <a:gd name="connsiteX73" fmla="*/ 33432 w 602558"/>
              <a:gd name="connsiteY73" fmla="*/ 274193 h 601641"/>
              <a:gd name="connsiteX74" fmla="*/ 87391 w 602558"/>
              <a:gd name="connsiteY74" fmla="*/ 252301 h 601641"/>
              <a:gd name="connsiteX75" fmla="*/ 495575 w 602558"/>
              <a:gd name="connsiteY75" fmla="*/ 252301 h 601641"/>
              <a:gd name="connsiteX76" fmla="*/ 578456 w 602558"/>
              <a:gd name="connsiteY76" fmla="*/ 291583 h 601641"/>
              <a:gd name="connsiteX77" fmla="*/ 563684 w 602558"/>
              <a:gd name="connsiteY77" fmla="*/ 78252 h 601641"/>
              <a:gd name="connsiteX78" fmla="*/ 573324 w 602558"/>
              <a:gd name="connsiteY78" fmla="*/ 77631 h 601641"/>
              <a:gd name="connsiteX79" fmla="*/ 563684 w 602558"/>
              <a:gd name="connsiteY79" fmla="*/ 77631 h 601641"/>
              <a:gd name="connsiteX80" fmla="*/ 505371 w 602558"/>
              <a:gd name="connsiteY80" fmla="*/ 19408 h 601641"/>
              <a:gd name="connsiteX81" fmla="*/ 106828 w 602558"/>
              <a:gd name="connsiteY81" fmla="*/ 0 h 601641"/>
              <a:gd name="connsiteX82" fmla="*/ 505371 w 602558"/>
              <a:gd name="connsiteY82" fmla="*/ 0 h 601641"/>
              <a:gd name="connsiteX83" fmla="*/ 583121 w 602558"/>
              <a:gd name="connsiteY83" fmla="*/ 77631 h 601641"/>
              <a:gd name="connsiteX84" fmla="*/ 601625 w 602558"/>
              <a:gd name="connsiteY84" fmla="*/ 346545 h 601641"/>
              <a:gd name="connsiteX85" fmla="*/ 602558 w 602558"/>
              <a:gd name="connsiteY85" fmla="*/ 357880 h 601641"/>
              <a:gd name="connsiteX86" fmla="*/ 602558 w 602558"/>
              <a:gd name="connsiteY86" fmla="*/ 358966 h 601641"/>
              <a:gd name="connsiteX87" fmla="*/ 602558 w 602558"/>
              <a:gd name="connsiteY87" fmla="*/ 359432 h 601641"/>
              <a:gd name="connsiteX88" fmla="*/ 593228 w 602558"/>
              <a:gd name="connsiteY88" fmla="*/ 402440 h 601641"/>
              <a:gd name="connsiteX89" fmla="*/ 601781 w 602558"/>
              <a:gd name="connsiteY89" fmla="*/ 513763 h 601641"/>
              <a:gd name="connsiteX90" fmla="*/ 602558 w 602558"/>
              <a:gd name="connsiteY90" fmla="*/ 522923 h 601641"/>
              <a:gd name="connsiteX91" fmla="*/ 602558 w 602558"/>
              <a:gd name="connsiteY91" fmla="*/ 523234 h 601641"/>
              <a:gd name="connsiteX92" fmla="*/ 602558 w 602558"/>
              <a:gd name="connsiteY92" fmla="*/ 524010 h 601641"/>
              <a:gd name="connsiteX93" fmla="*/ 524809 w 602558"/>
              <a:gd name="connsiteY93" fmla="*/ 601641 h 601641"/>
              <a:gd name="connsiteX94" fmla="*/ 106983 w 602558"/>
              <a:gd name="connsiteY94" fmla="*/ 601641 h 601641"/>
              <a:gd name="connsiteX95" fmla="*/ 0 w 602558"/>
              <a:gd name="connsiteY95" fmla="*/ 495131 h 601641"/>
              <a:gd name="connsiteX96" fmla="*/ 0 w 602558"/>
              <a:gd name="connsiteY96" fmla="*/ 494976 h 601641"/>
              <a:gd name="connsiteX97" fmla="*/ 155 w 602558"/>
              <a:gd name="connsiteY97" fmla="*/ 493579 h 601641"/>
              <a:gd name="connsiteX98" fmla="*/ 622 w 602558"/>
              <a:gd name="connsiteY98" fmla="*/ 483487 h 601641"/>
              <a:gd name="connsiteX99" fmla="*/ 9796 w 602558"/>
              <a:gd name="connsiteY99" fmla="*/ 329932 h 601641"/>
              <a:gd name="connsiteX100" fmla="*/ 9641 w 602558"/>
              <a:gd name="connsiteY100" fmla="*/ 329932 h 601641"/>
              <a:gd name="connsiteX101" fmla="*/ 9641 w 602558"/>
              <a:gd name="connsiteY101" fmla="*/ 329156 h 601641"/>
              <a:gd name="connsiteX102" fmla="*/ 9796 w 602558"/>
              <a:gd name="connsiteY102" fmla="*/ 328846 h 601641"/>
              <a:gd name="connsiteX103" fmla="*/ 10418 w 602558"/>
              <a:gd name="connsiteY103" fmla="*/ 319685 h 601641"/>
              <a:gd name="connsiteX104" fmla="*/ 29234 w 602558"/>
              <a:gd name="connsiteY104" fmla="*/ 76855 h 601641"/>
              <a:gd name="connsiteX105" fmla="*/ 106828 w 602558"/>
              <a:gd name="connsiteY105" fmla="*/ 0 h 6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02558" h="601641">
                <a:moveTo>
                  <a:pt x="575812" y="429455"/>
                </a:moveTo>
                <a:cubicBezTo>
                  <a:pt x="568504" y="437840"/>
                  <a:pt x="559796" y="444982"/>
                  <a:pt x="550155" y="450726"/>
                </a:cubicBezTo>
                <a:cubicBezTo>
                  <a:pt x="561040" y="454453"/>
                  <a:pt x="570681" y="460508"/>
                  <a:pt x="578767" y="468271"/>
                </a:cubicBezTo>
                <a:close/>
                <a:moveTo>
                  <a:pt x="26279" y="377753"/>
                </a:moveTo>
                <a:lnTo>
                  <a:pt x="23325" y="428524"/>
                </a:lnTo>
                <a:cubicBezTo>
                  <a:pt x="32344" y="417190"/>
                  <a:pt x="43539" y="407874"/>
                  <a:pt x="56135" y="400887"/>
                </a:cubicBezTo>
                <a:cubicBezTo>
                  <a:pt x="44472" y="395764"/>
                  <a:pt x="34209" y="387690"/>
                  <a:pt x="26279" y="377753"/>
                </a:cubicBezTo>
                <a:close/>
                <a:moveTo>
                  <a:pt x="87546" y="271709"/>
                </a:moveTo>
                <a:cubicBezTo>
                  <a:pt x="58156" y="271709"/>
                  <a:pt x="33898" y="293446"/>
                  <a:pt x="29856" y="321548"/>
                </a:cubicBezTo>
                <a:lnTo>
                  <a:pt x="29234" y="330243"/>
                </a:lnTo>
                <a:cubicBezTo>
                  <a:pt x="29234" y="362227"/>
                  <a:pt x="55357" y="388156"/>
                  <a:pt x="87391" y="388156"/>
                </a:cubicBezTo>
                <a:lnTo>
                  <a:pt x="485934" y="388156"/>
                </a:lnTo>
                <a:cubicBezTo>
                  <a:pt x="496664" y="388156"/>
                  <a:pt x="505371" y="379461"/>
                  <a:pt x="505371" y="368748"/>
                </a:cubicBezTo>
                <a:cubicBezTo>
                  <a:pt x="505371" y="358035"/>
                  <a:pt x="496664" y="349340"/>
                  <a:pt x="485934" y="349340"/>
                </a:cubicBezTo>
                <a:lnTo>
                  <a:pt x="97187" y="349340"/>
                </a:lnTo>
                <a:lnTo>
                  <a:pt x="97187" y="329932"/>
                </a:lnTo>
                <a:lnTo>
                  <a:pt x="485934" y="329932"/>
                </a:lnTo>
                <a:cubicBezTo>
                  <a:pt x="507393" y="329932"/>
                  <a:pt x="524809" y="347322"/>
                  <a:pt x="524809" y="368748"/>
                </a:cubicBezTo>
                <a:cubicBezTo>
                  <a:pt x="524809" y="390174"/>
                  <a:pt x="507393" y="407563"/>
                  <a:pt x="485934" y="407563"/>
                </a:cubicBezTo>
                <a:lnTo>
                  <a:pt x="106828" y="407563"/>
                </a:lnTo>
                <a:cubicBezTo>
                  <a:pt x="62044" y="407563"/>
                  <a:pt x="24880" y="441566"/>
                  <a:pt x="20059" y="485039"/>
                </a:cubicBezTo>
                <a:lnTo>
                  <a:pt x="19437" y="494976"/>
                </a:lnTo>
                <a:cubicBezTo>
                  <a:pt x="19437" y="543107"/>
                  <a:pt x="58778" y="582233"/>
                  <a:pt x="106828" y="582233"/>
                </a:cubicBezTo>
                <a:lnTo>
                  <a:pt x="524809" y="582233"/>
                </a:lnTo>
                <a:cubicBezTo>
                  <a:pt x="556842" y="582233"/>
                  <a:pt x="582965" y="556305"/>
                  <a:pt x="583121" y="524165"/>
                </a:cubicBezTo>
                <a:lnTo>
                  <a:pt x="582499" y="515626"/>
                </a:lnTo>
                <a:cubicBezTo>
                  <a:pt x="578300" y="487524"/>
                  <a:pt x="554043" y="465787"/>
                  <a:pt x="524809" y="465787"/>
                </a:cubicBezTo>
                <a:lnTo>
                  <a:pt x="145703" y="465787"/>
                </a:lnTo>
                <a:cubicBezTo>
                  <a:pt x="129686" y="465787"/>
                  <a:pt x="116624" y="478829"/>
                  <a:pt x="116624" y="494821"/>
                </a:cubicBezTo>
                <a:cubicBezTo>
                  <a:pt x="116624" y="510968"/>
                  <a:pt x="129686" y="524010"/>
                  <a:pt x="145703" y="524010"/>
                </a:cubicBezTo>
                <a:lnTo>
                  <a:pt x="495575" y="524010"/>
                </a:lnTo>
                <a:lnTo>
                  <a:pt x="495575" y="543418"/>
                </a:lnTo>
                <a:lnTo>
                  <a:pt x="145703" y="543418"/>
                </a:lnTo>
                <a:cubicBezTo>
                  <a:pt x="118957" y="543418"/>
                  <a:pt x="97187" y="521681"/>
                  <a:pt x="97187" y="494821"/>
                </a:cubicBezTo>
                <a:cubicBezTo>
                  <a:pt x="97187" y="468116"/>
                  <a:pt x="118957" y="446379"/>
                  <a:pt x="145703" y="446379"/>
                </a:cubicBezTo>
                <a:lnTo>
                  <a:pt x="495731" y="446379"/>
                </a:lnTo>
                <a:cubicBezTo>
                  <a:pt x="529474" y="446379"/>
                  <a:pt x="558863" y="426661"/>
                  <a:pt x="573480" y="398403"/>
                </a:cubicBezTo>
                <a:lnTo>
                  <a:pt x="573480" y="397782"/>
                </a:lnTo>
                <a:cubicBezTo>
                  <a:pt x="579544" y="388156"/>
                  <a:pt x="583121" y="373095"/>
                  <a:pt x="583121" y="358966"/>
                </a:cubicBezTo>
                <a:lnTo>
                  <a:pt x="582343" y="347788"/>
                </a:lnTo>
                <a:cubicBezTo>
                  <a:pt x="576745" y="304935"/>
                  <a:pt x="540048" y="271709"/>
                  <a:pt x="495731" y="271709"/>
                </a:cubicBezTo>
                <a:close/>
                <a:moveTo>
                  <a:pt x="165123" y="203864"/>
                </a:moveTo>
                <a:lnTo>
                  <a:pt x="184599" y="203864"/>
                </a:lnTo>
                <a:lnTo>
                  <a:pt x="184599" y="223269"/>
                </a:lnTo>
                <a:lnTo>
                  <a:pt x="165123" y="223269"/>
                </a:lnTo>
                <a:close/>
                <a:moveTo>
                  <a:pt x="77763" y="203864"/>
                </a:moveTo>
                <a:lnTo>
                  <a:pt x="145717" y="203864"/>
                </a:lnTo>
                <a:lnTo>
                  <a:pt x="145717" y="223269"/>
                </a:lnTo>
                <a:lnTo>
                  <a:pt x="77763" y="223269"/>
                </a:lnTo>
                <a:close/>
                <a:moveTo>
                  <a:pt x="485913" y="38811"/>
                </a:moveTo>
                <a:lnTo>
                  <a:pt x="505389" y="38811"/>
                </a:lnTo>
                <a:lnTo>
                  <a:pt x="505389" y="58216"/>
                </a:lnTo>
                <a:lnTo>
                  <a:pt x="485913" y="58216"/>
                </a:lnTo>
                <a:close/>
                <a:moveTo>
                  <a:pt x="447032" y="38811"/>
                </a:moveTo>
                <a:lnTo>
                  <a:pt x="466508" y="38811"/>
                </a:lnTo>
                <a:lnTo>
                  <a:pt x="466508" y="58216"/>
                </a:lnTo>
                <a:lnTo>
                  <a:pt x="447032" y="58216"/>
                </a:lnTo>
                <a:close/>
                <a:moveTo>
                  <a:pt x="174932" y="38811"/>
                </a:moveTo>
                <a:lnTo>
                  <a:pt x="194337" y="38811"/>
                </a:lnTo>
                <a:lnTo>
                  <a:pt x="194337" y="58216"/>
                </a:lnTo>
                <a:lnTo>
                  <a:pt x="174932" y="58216"/>
                </a:lnTo>
                <a:close/>
                <a:moveTo>
                  <a:pt x="136050" y="38811"/>
                </a:moveTo>
                <a:lnTo>
                  <a:pt x="155526" y="38811"/>
                </a:lnTo>
                <a:lnTo>
                  <a:pt x="155526" y="58216"/>
                </a:lnTo>
                <a:lnTo>
                  <a:pt x="136050" y="58216"/>
                </a:lnTo>
                <a:close/>
                <a:moveTo>
                  <a:pt x="97169" y="38811"/>
                </a:moveTo>
                <a:lnTo>
                  <a:pt x="116645" y="38811"/>
                </a:lnTo>
                <a:lnTo>
                  <a:pt x="116645" y="58216"/>
                </a:lnTo>
                <a:lnTo>
                  <a:pt x="97169" y="58216"/>
                </a:lnTo>
                <a:close/>
                <a:moveTo>
                  <a:pt x="106828" y="19408"/>
                </a:moveTo>
                <a:cubicBezTo>
                  <a:pt x="74795" y="19408"/>
                  <a:pt x="48515" y="45492"/>
                  <a:pt x="48515" y="77631"/>
                </a:cubicBezTo>
                <a:lnTo>
                  <a:pt x="38874" y="77631"/>
                </a:lnTo>
                <a:lnTo>
                  <a:pt x="48515" y="78407"/>
                </a:lnTo>
                <a:lnTo>
                  <a:pt x="33432" y="274193"/>
                </a:lnTo>
                <a:cubicBezTo>
                  <a:pt x="47427" y="260685"/>
                  <a:pt x="66553" y="252301"/>
                  <a:pt x="87391" y="252301"/>
                </a:cubicBezTo>
                <a:lnTo>
                  <a:pt x="495575" y="252301"/>
                </a:lnTo>
                <a:cubicBezTo>
                  <a:pt x="529007" y="252301"/>
                  <a:pt x="558863" y="267672"/>
                  <a:pt x="578456" y="291583"/>
                </a:cubicBezTo>
                <a:lnTo>
                  <a:pt x="563684" y="78252"/>
                </a:lnTo>
                <a:lnTo>
                  <a:pt x="573324" y="77631"/>
                </a:lnTo>
                <a:lnTo>
                  <a:pt x="563684" y="77631"/>
                </a:lnTo>
                <a:cubicBezTo>
                  <a:pt x="563684" y="45492"/>
                  <a:pt x="537560" y="19408"/>
                  <a:pt x="505371" y="19408"/>
                </a:cubicBezTo>
                <a:close/>
                <a:moveTo>
                  <a:pt x="106828" y="0"/>
                </a:moveTo>
                <a:lnTo>
                  <a:pt x="505371" y="0"/>
                </a:lnTo>
                <a:cubicBezTo>
                  <a:pt x="547978" y="0"/>
                  <a:pt x="582654" y="38815"/>
                  <a:pt x="583121" y="77631"/>
                </a:cubicBezTo>
                <a:lnTo>
                  <a:pt x="601625" y="346545"/>
                </a:lnTo>
                <a:cubicBezTo>
                  <a:pt x="602092" y="350427"/>
                  <a:pt x="602403" y="353998"/>
                  <a:pt x="602558" y="357880"/>
                </a:cubicBezTo>
                <a:lnTo>
                  <a:pt x="602558" y="358966"/>
                </a:lnTo>
                <a:cubicBezTo>
                  <a:pt x="602558" y="358966"/>
                  <a:pt x="602558" y="359122"/>
                  <a:pt x="602558" y="359432"/>
                </a:cubicBezTo>
                <a:cubicBezTo>
                  <a:pt x="602558" y="374803"/>
                  <a:pt x="599137" y="389243"/>
                  <a:pt x="593228" y="402440"/>
                </a:cubicBezTo>
                <a:lnTo>
                  <a:pt x="601781" y="513763"/>
                </a:lnTo>
                <a:cubicBezTo>
                  <a:pt x="602247" y="516713"/>
                  <a:pt x="602403" y="519818"/>
                  <a:pt x="602558" y="522923"/>
                </a:cubicBezTo>
                <a:lnTo>
                  <a:pt x="602558" y="523234"/>
                </a:lnTo>
                <a:cubicBezTo>
                  <a:pt x="602558" y="523544"/>
                  <a:pt x="602558" y="523700"/>
                  <a:pt x="602558" y="524010"/>
                </a:cubicBezTo>
                <a:cubicBezTo>
                  <a:pt x="602558" y="566862"/>
                  <a:pt x="567726" y="601641"/>
                  <a:pt x="524809" y="601641"/>
                </a:cubicBezTo>
                <a:lnTo>
                  <a:pt x="106983" y="601641"/>
                </a:lnTo>
                <a:cubicBezTo>
                  <a:pt x="47893" y="601641"/>
                  <a:pt x="0" y="553976"/>
                  <a:pt x="0" y="495131"/>
                </a:cubicBezTo>
                <a:cubicBezTo>
                  <a:pt x="0" y="494976"/>
                  <a:pt x="0" y="494976"/>
                  <a:pt x="0" y="494976"/>
                </a:cubicBezTo>
                <a:lnTo>
                  <a:pt x="155" y="493579"/>
                </a:lnTo>
                <a:cubicBezTo>
                  <a:pt x="155" y="490163"/>
                  <a:pt x="311" y="486747"/>
                  <a:pt x="622" y="483487"/>
                </a:cubicBezTo>
                <a:lnTo>
                  <a:pt x="9796" y="329932"/>
                </a:lnTo>
                <a:lnTo>
                  <a:pt x="9641" y="329932"/>
                </a:lnTo>
                <a:cubicBezTo>
                  <a:pt x="9641" y="329932"/>
                  <a:pt x="9641" y="329311"/>
                  <a:pt x="9641" y="329156"/>
                </a:cubicBezTo>
                <a:lnTo>
                  <a:pt x="9796" y="328846"/>
                </a:lnTo>
                <a:cubicBezTo>
                  <a:pt x="9796" y="325740"/>
                  <a:pt x="10107" y="322635"/>
                  <a:pt x="10418" y="319685"/>
                </a:cubicBezTo>
                <a:lnTo>
                  <a:pt x="29234" y="76855"/>
                </a:lnTo>
                <a:cubicBezTo>
                  <a:pt x="29545" y="34468"/>
                  <a:pt x="64221" y="0"/>
                  <a:pt x="10682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SG"/>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a typeface="Microsoft YaHei" panose="020B0503020204020204" pitchFamily="34" charset="-122"/>
              <a:cs typeface="+mn-ea"/>
              <a:sym typeface="+mn-lt"/>
            </a:endParaRPr>
          </a:p>
        </p:txBody>
      </p:sp>
      <p:sp>
        <p:nvSpPr>
          <p:cNvPr id="42" name="文本框 41">
            <a:extLst>
              <a:ext uri="{FF2B5EF4-FFF2-40B4-BE49-F238E27FC236}">
                <a16:creationId xmlns:a16="http://schemas.microsoft.com/office/drawing/2014/main" id="{80FAE6C0-76F1-4989-BF71-7AC12CA5B641}"/>
              </a:ext>
            </a:extLst>
          </p:cNvPr>
          <p:cNvSpPr txBox="1"/>
          <p:nvPr/>
        </p:nvSpPr>
        <p:spPr>
          <a:xfrm>
            <a:off x="10095277" y="5659229"/>
            <a:ext cx="1168221" cy="230832"/>
          </a:xfrm>
          <a:prstGeom prst="rect">
            <a:avLst/>
          </a:prstGeom>
          <a:noFill/>
        </p:spPr>
        <p:txBody>
          <a:bodyPr wrap="square" lIns="0" tIns="0" rIns="0" bIns="0" rtlCol="0">
            <a:noAutofit/>
          </a:bodyPr>
          <a:lstStyle/>
          <a:p>
            <a:r>
              <a:rPr lang="zh-CN" altLang="en-US" sz="1000" dirty="0">
                <a:ea typeface="Microsoft YaHei" panose="020B0503020204020204" pitchFamily="34" charset="-122"/>
                <a:cs typeface="+mn-ea"/>
                <a:sym typeface="+mn-lt"/>
              </a:rPr>
              <a:t>家纺：</a:t>
            </a:r>
            <a:r>
              <a:rPr lang="en-US" altLang="zh-CN" sz="1500" dirty="0">
                <a:solidFill>
                  <a:schemeClr val="accent1"/>
                </a:solidFill>
                <a:ea typeface="Microsoft YaHei" panose="020B0503020204020204" pitchFamily="34" charset="-122"/>
                <a:cs typeface="+mn-ea"/>
                <a:sym typeface="+mn-lt"/>
              </a:rPr>
              <a:t>41.4%</a:t>
            </a:r>
            <a:endParaRPr lang="zh-CN" altLang="en-US" sz="1500" dirty="0">
              <a:solidFill>
                <a:schemeClr val="accent1"/>
              </a:solidFill>
              <a:ea typeface="Microsoft YaHei" panose="020B0503020204020204" pitchFamily="34" charset="-122"/>
              <a:cs typeface="+mn-ea"/>
              <a:sym typeface="+mn-lt"/>
            </a:endParaRPr>
          </a:p>
        </p:txBody>
      </p:sp>
      <p:sp>
        <p:nvSpPr>
          <p:cNvPr id="43" name="文本框 42">
            <a:extLst>
              <a:ext uri="{FF2B5EF4-FFF2-40B4-BE49-F238E27FC236}">
                <a16:creationId xmlns:a16="http://schemas.microsoft.com/office/drawing/2014/main" id="{D8690179-C59F-0C68-A5E7-648CB19194E6}"/>
              </a:ext>
            </a:extLst>
          </p:cNvPr>
          <p:cNvSpPr txBox="1"/>
          <p:nvPr>
            <p:custDataLst>
              <p:tags r:id="rId4"/>
            </p:custDataLst>
          </p:nvPr>
        </p:nvSpPr>
        <p:spPr>
          <a:xfrm>
            <a:off x="5213535" y="525688"/>
            <a:ext cx="1761509"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学校概况</a:t>
            </a:r>
          </a:p>
        </p:txBody>
      </p:sp>
      <p:graphicFrame>
        <p:nvGraphicFramePr>
          <p:cNvPr id="2" name="图表 1">
            <a:extLst>
              <a:ext uri="{FF2B5EF4-FFF2-40B4-BE49-F238E27FC236}">
                <a16:creationId xmlns:a16="http://schemas.microsoft.com/office/drawing/2014/main" id="{0200AFAE-2B80-41C5-6820-6B30CFDBFD4B}"/>
              </a:ext>
            </a:extLst>
          </p:cNvPr>
          <p:cNvGraphicFramePr/>
          <p:nvPr>
            <p:extLst>
              <p:ext uri="{D42A27DB-BD31-4B8C-83A1-F6EECF244321}">
                <p14:modId xmlns:p14="http://schemas.microsoft.com/office/powerpoint/2010/main" val="1252775457"/>
              </p:ext>
            </p:extLst>
          </p:nvPr>
        </p:nvGraphicFramePr>
        <p:xfrm>
          <a:off x="533718" y="2355588"/>
          <a:ext cx="6207350" cy="31760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6485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直角三角形 23">
            <a:extLst>
              <a:ext uri="{FF2B5EF4-FFF2-40B4-BE49-F238E27FC236}">
                <a16:creationId xmlns:a16="http://schemas.microsoft.com/office/drawing/2014/main" id="{2200A958-2493-4AEA-98A1-27B406B3D21F}"/>
              </a:ext>
            </a:extLst>
          </p:cNvPr>
          <p:cNvSpPr/>
          <p:nvPr/>
        </p:nvSpPr>
        <p:spPr>
          <a:xfrm rot="16200000" flipH="1">
            <a:off x="967268" y="2355068"/>
            <a:ext cx="172322" cy="175785"/>
          </a:xfrm>
          <a:prstGeom prst="rtTriangle">
            <a:avLst/>
          </a:pr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Microsoft YaHei" panose="020B0503020204020204" pitchFamily="34" charset="-122"/>
              <a:cs typeface="+mn-ea"/>
              <a:sym typeface="+mn-lt"/>
            </a:endParaRPr>
          </a:p>
        </p:txBody>
      </p:sp>
      <p:sp>
        <p:nvSpPr>
          <p:cNvPr id="38" name="矩形 37">
            <a:extLst>
              <a:ext uri="{FF2B5EF4-FFF2-40B4-BE49-F238E27FC236}">
                <a16:creationId xmlns:a16="http://schemas.microsoft.com/office/drawing/2014/main" id="{D1F580A4-93CE-4AB5-9A2F-D58E1E7B6EFC}"/>
              </a:ext>
            </a:extLst>
          </p:cNvPr>
          <p:cNvSpPr/>
          <p:nvPr/>
        </p:nvSpPr>
        <p:spPr>
          <a:xfrm>
            <a:off x="1322447" y="2009242"/>
            <a:ext cx="9904016" cy="3724804"/>
          </a:xfrm>
          <a:prstGeom prst="rect">
            <a:avLst/>
          </a:prstGeom>
          <a:solidFill>
            <a:schemeClr val="bg1">
              <a:alpha val="70000"/>
            </a:schemeClr>
          </a:solidFill>
          <a:ln>
            <a:solidFill>
              <a:schemeClr val="accent1">
                <a:alpha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a typeface="Microsoft YaHei" panose="020B0503020204020204" pitchFamily="34" charset="-122"/>
              <a:cs typeface="+mn-ea"/>
              <a:sym typeface="+mn-lt"/>
            </a:endParaRPr>
          </a:p>
        </p:txBody>
      </p:sp>
      <p:sp>
        <p:nvSpPr>
          <p:cNvPr id="39" name="矩形 38">
            <a:extLst>
              <a:ext uri="{FF2B5EF4-FFF2-40B4-BE49-F238E27FC236}">
                <a16:creationId xmlns:a16="http://schemas.microsoft.com/office/drawing/2014/main" id="{FC78D11A-B4A2-4177-B4A7-C16D7DC46E52}"/>
              </a:ext>
            </a:extLst>
          </p:cNvPr>
          <p:cNvSpPr/>
          <p:nvPr/>
        </p:nvSpPr>
        <p:spPr>
          <a:xfrm>
            <a:off x="1222439" y="1894119"/>
            <a:ext cx="9904016" cy="3724804"/>
          </a:xfrm>
          <a:prstGeom prst="rect">
            <a:avLst/>
          </a:prstGeom>
          <a:solidFill>
            <a:schemeClr val="bg1">
              <a:alpha val="70000"/>
            </a:schemeClr>
          </a:solidFill>
          <a:ln>
            <a:solidFill>
              <a:schemeClr val="accent1">
                <a:alpha val="7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a typeface="Microsoft YaHei" panose="020B0503020204020204" pitchFamily="34" charset="-122"/>
              <a:cs typeface="+mn-ea"/>
              <a:sym typeface="+mn-lt"/>
            </a:endParaRPr>
          </a:p>
        </p:txBody>
      </p:sp>
      <p:sp>
        <p:nvSpPr>
          <p:cNvPr id="40" name="矩形 39">
            <a:extLst>
              <a:ext uri="{FF2B5EF4-FFF2-40B4-BE49-F238E27FC236}">
                <a16:creationId xmlns:a16="http://schemas.microsoft.com/office/drawing/2014/main" id="{13E67DDD-5529-4490-8A96-E7335C5AAD83}"/>
              </a:ext>
            </a:extLst>
          </p:cNvPr>
          <p:cNvSpPr/>
          <p:nvPr/>
        </p:nvSpPr>
        <p:spPr>
          <a:xfrm>
            <a:off x="1133766" y="1817487"/>
            <a:ext cx="9904016" cy="3724804"/>
          </a:xfrm>
          <a:prstGeom prst="rect">
            <a:avLst/>
          </a:prstGeom>
          <a:solidFill>
            <a:schemeClr val="bg1">
              <a:alpha val="7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ea typeface="Microsoft YaHei" panose="020B0503020204020204" pitchFamily="34" charset="-122"/>
              <a:cs typeface="+mn-ea"/>
              <a:sym typeface="+mn-lt"/>
            </a:endParaRPr>
          </a:p>
        </p:txBody>
      </p:sp>
      <p:sp>
        <p:nvSpPr>
          <p:cNvPr id="41" name="矩形: 圆顶角 40">
            <a:extLst>
              <a:ext uri="{FF2B5EF4-FFF2-40B4-BE49-F238E27FC236}">
                <a16:creationId xmlns:a16="http://schemas.microsoft.com/office/drawing/2014/main" id="{FFF136BF-1B63-4C9F-99C9-2FF7AF553336}"/>
              </a:ext>
            </a:extLst>
          </p:cNvPr>
          <p:cNvSpPr/>
          <p:nvPr/>
        </p:nvSpPr>
        <p:spPr>
          <a:xfrm>
            <a:off x="965537" y="1652207"/>
            <a:ext cx="10072245" cy="704593"/>
          </a:xfrm>
          <a:prstGeom prst="round2SameRect">
            <a:avLst>
              <a:gd name="adj1" fmla="val 10358"/>
              <a:gd name="adj2" fmla="val 0"/>
            </a:avLst>
          </a:prstGeom>
          <a:gradFill>
            <a:gsLst>
              <a:gs pos="83000">
                <a:schemeClr val="accent1"/>
              </a:gs>
              <a:gs pos="12000">
                <a:schemeClr val="accent1">
                  <a:lumMod val="60000"/>
                  <a:lumOff val="40000"/>
                </a:schemeClr>
              </a:gs>
            </a:gsLst>
            <a:path path="circle">
              <a:fillToRect r="100000" b="100000"/>
            </a:path>
          </a:gradFill>
          <a:ln>
            <a:noFill/>
          </a:ln>
          <a:effectLst>
            <a:outerShdw blurRad="177800" dist="101600" dir="1200000" sx="98000" sy="98000" algn="tl" rotWithShape="0">
              <a:schemeClr val="accent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ea typeface="Microsoft YaHei" panose="020B0503020204020204" pitchFamily="34" charset="-122"/>
              <a:cs typeface="+mn-ea"/>
              <a:sym typeface="+mn-lt"/>
            </a:endParaRPr>
          </a:p>
        </p:txBody>
      </p:sp>
      <p:sp>
        <p:nvSpPr>
          <p:cNvPr id="33" name="文本框 32">
            <a:extLst>
              <a:ext uri="{FF2B5EF4-FFF2-40B4-BE49-F238E27FC236}">
                <a16:creationId xmlns:a16="http://schemas.microsoft.com/office/drawing/2014/main" id="{3EB62394-8C98-43FD-AF63-48D3A81BDD82}"/>
              </a:ext>
            </a:extLst>
          </p:cNvPr>
          <p:cNvSpPr txBox="1"/>
          <p:nvPr/>
        </p:nvSpPr>
        <p:spPr>
          <a:xfrm>
            <a:off x="1460516" y="2673659"/>
            <a:ext cx="8922381" cy="1900072"/>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defRPr>
            </a:lvl1pPr>
          </a:lstStyle>
          <a:p>
            <a:pPr marL="285750" indent="-285750" algn="just">
              <a:lnSpc>
                <a:spcPct val="130000"/>
              </a:lnSpc>
              <a:buFont typeface="Arial" panose="020B0604020202020204" pitchFamily="34" charset="0"/>
              <a:buChar char="•"/>
            </a:pPr>
            <a:r>
              <a:rPr lang="zh-CN" altLang="en-US" sz="1600" dirty="0">
                <a:ea typeface="Microsoft YaHei" panose="020B0503020204020204" pitchFamily="34" charset="-122"/>
                <a:cs typeface="+mn-ea"/>
                <a:sym typeface="+mn-lt"/>
              </a:rPr>
              <a:t>沈阳航空航天大学将在服务国家国防事业、国家航空航天事业发展和辽宁振兴发展的神圣使命中，努力把学校建设成为特色鲜明的高水平研究应用型大学</a:t>
            </a:r>
            <a:endParaRPr lang="en-US" altLang="zh-CN" sz="1600" dirty="0">
              <a:ea typeface="Microsoft YaHei" panose="020B0503020204020204" pitchFamily="34" charset="-122"/>
              <a:cs typeface="+mn-ea"/>
              <a:sym typeface="+mn-lt"/>
            </a:endParaRPr>
          </a:p>
          <a:p>
            <a:pPr marL="285750" indent="-285750" algn="just">
              <a:lnSpc>
                <a:spcPct val="130000"/>
              </a:lnSpc>
              <a:buFont typeface="Arial" panose="020B0604020202020204" pitchFamily="34" charset="0"/>
              <a:buChar char="•"/>
            </a:pPr>
            <a:r>
              <a:rPr lang="zh-CN" altLang="en-US" sz="1600" dirty="0">
                <a:ea typeface="Microsoft YaHei" panose="020B0503020204020204" pitchFamily="34" charset="-122"/>
                <a:cs typeface="+mn-ea"/>
                <a:sym typeface="+mn-lt"/>
              </a:rPr>
              <a:t>在近</a:t>
            </a:r>
            <a:r>
              <a:rPr lang="en-US" altLang="zh-CN" sz="1600" dirty="0">
                <a:ea typeface="Microsoft YaHei" panose="020B0503020204020204" pitchFamily="34" charset="-122"/>
                <a:cs typeface="+mn-ea"/>
                <a:sym typeface="+mn-lt"/>
              </a:rPr>
              <a:t>70</a:t>
            </a:r>
            <a:r>
              <a:rPr lang="zh-CN" altLang="en-US" sz="1600" dirty="0">
                <a:ea typeface="Microsoft YaHei" panose="020B0503020204020204" pitchFamily="34" charset="-122"/>
                <a:cs typeface="+mn-ea"/>
                <a:sym typeface="+mn-lt"/>
              </a:rPr>
              <a:t>年的发展历程中，学校凝炼了“德能并进、勇毅翔远”的校训，形成了“勤奋、严谨、求实、创新”的校风</a:t>
            </a:r>
            <a:endParaRPr lang="en-US" altLang="zh-CN" sz="1600" dirty="0">
              <a:ea typeface="Microsoft YaHei" panose="020B0503020204020204" pitchFamily="34" charset="-122"/>
              <a:cs typeface="+mn-ea"/>
              <a:sym typeface="+mn-lt"/>
            </a:endParaRPr>
          </a:p>
          <a:p>
            <a:pPr marL="285750" indent="-285750" algn="just">
              <a:lnSpc>
                <a:spcPct val="130000"/>
              </a:lnSpc>
              <a:buFont typeface="Arial" panose="020B0604020202020204" pitchFamily="34" charset="0"/>
              <a:buChar char="•"/>
            </a:pPr>
            <a:r>
              <a:rPr lang="zh-CN" altLang="en-US" sz="1600" dirty="0">
                <a:ea typeface="Microsoft YaHei" panose="020B0503020204020204" pitchFamily="34" charset="-122"/>
                <a:cs typeface="+mn-ea"/>
                <a:sym typeface="+mn-lt"/>
              </a:rPr>
              <a:t>学校始终坚持以“立足航空、明德育人、求实拓新、志在卓越”为办学宗旨，培养了</a:t>
            </a:r>
            <a:r>
              <a:rPr lang="en-US" altLang="zh-CN" sz="1600" dirty="0">
                <a:ea typeface="Microsoft YaHei" panose="020B0503020204020204" pitchFamily="34" charset="-122"/>
                <a:cs typeface="+mn-ea"/>
                <a:sym typeface="+mn-lt"/>
              </a:rPr>
              <a:t>12</a:t>
            </a:r>
            <a:r>
              <a:rPr lang="zh-CN" altLang="en-US" sz="1600" dirty="0">
                <a:ea typeface="Microsoft YaHei" panose="020B0503020204020204" pitchFamily="34" charset="-122"/>
                <a:cs typeface="+mn-ea"/>
                <a:sym typeface="+mn-lt"/>
              </a:rPr>
              <a:t>万余名被用人单位评价为“用得上、留得住、干得好”“务实、踏实、忠实”的合格毕业生</a:t>
            </a:r>
          </a:p>
        </p:txBody>
      </p:sp>
      <p:sp>
        <p:nvSpPr>
          <p:cNvPr id="35" name="矩形: 对角圆角 34">
            <a:extLst>
              <a:ext uri="{FF2B5EF4-FFF2-40B4-BE49-F238E27FC236}">
                <a16:creationId xmlns:a16="http://schemas.microsoft.com/office/drawing/2014/main" id="{BFFA6F06-F7FB-426C-ADE8-359D707B35A3}"/>
              </a:ext>
            </a:extLst>
          </p:cNvPr>
          <p:cNvSpPr/>
          <p:nvPr/>
        </p:nvSpPr>
        <p:spPr>
          <a:xfrm>
            <a:off x="1460515" y="4712523"/>
            <a:ext cx="1286815" cy="430887"/>
          </a:xfrm>
          <a:prstGeom prst="round2DiagRect">
            <a:avLst/>
          </a:prstGeom>
          <a:solidFill>
            <a:schemeClr val="bg1"/>
          </a:solidFill>
          <a:ln w="3175">
            <a:solidFill>
              <a:schemeClr val="accent1">
                <a:alpha val="58000"/>
              </a:schemeClr>
            </a:solidFill>
          </a:ln>
          <a:effectLst>
            <a:outerShdw blurRad="635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1"/>
                </a:solidFill>
                <a:ea typeface="Microsoft YaHei" panose="020B0503020204020204" pitchFamily="34" charset="-122"/>
                <a:cs typeface="+mn-ea"/>
                <a:sym typeface="+mn-lt"/>
              </a:rPr>
              <a:t>应用型大学</a:t>
            </a:r>
          </a:p>
        </p:txBody>
      </p:sp>
      <p:sp>
        <p:nvSpPr>
          <p:cNvPr id="36" name="矩形: 对角圆角 35">
            <a:extLst>
              <a:ext uri="{FF2B5EF4-FFF2-40B4-BE49-F238E27FC236}">
                <a16:creationId xmlns:a16="http://schemas.microsoft.com/office/drawing/2014/main" id="{F555D447-6492-4E57-BFDA-E5B2B08058D0}"/>
              </a:ext>
            </a:extLst>
          </p:cNvPr>
          <p:cNvSpPr/>
          <p:nvPr/>
        </p:nvSpPr>
        <p:spPr>
          <a:xfrm>
            <a:off x="2947923" y="4712523"/>
            <a:ext cx="1113694" cy="430887"/>
          </a:xfrm>
          <a:prstGeom prst="round2DiagRect">
            <a:avLst/>
          </a:prstGeom>
          <a:solidFill>
            <a:schemeClr val="bg1"/>
          </a:solidFill>
          <a:ln w="3175">
            <a:solidFill>
              <a:schemeClr val="accent1">
                <a:alpha val="58000"/>
              </a:schemeClr>
            </a:solidFill>
          </a:ln>
          <a:effectLst>
            <a:outerShdw blurRad="635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1"/>
                </a:solidFill>
                <a:ea typeface="Microsoft YaHei" panose="020B0503020204020204" pitchFamily="34" charset="-122"/>
                <a:cs typeface="+mn-ea"/>
                <a:sym typeface="+mn-lt"/>
              </a:rPr>
              <a:t>校风校训 </a:t>
            </a:r>
          </a:p>
        </p:txBody>
      </p:sp>
      <p:sp>
        <p:nvSpPr>
          <p:cNvPr id="37" name="矩形: 对角圆角 36">
            <a:extLst>
              <a:ext uri="{FF2B5EF4-FFF2-40B4-BE49-F238E27FC236}">
                <a16:creationId xmlns:a16="http://schemas.microsoft.com/office/drawing/2014/main" id="{C6B6C524-8640-4305-84E9-DE1642C87BEE}"/>
              </a:ext>
            </a:extLst>
          </p:cNvPr>
          <p:cNvSpPr/>
          <p:nvPr/>
        </p:nvSpPr>
        <p:spPr>
          <a:xfrm>
            <a:off x="4234160" y="4712523"/>
            <a:ext cx="1243095" cy="430887"/>
          </a:xfrm>
          <a:prstGeom prst="round2DiagRect">
            <a:avLst/>
          </a:prstGeom>
          <a:solidFill>
            <a:schemeClr val="bg1"/>
          </a:solidFill>
          <a:ln w="3175">
            <a:solidFill>
              <a:schemeClr val="accent1">
                <a:alpha val="58000"/>
              </a:schemeClr>
            </a:solidFill>
          </a:ln>
          <a:effectLst>
            <a:outerShdw blurRad="635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solidFill>
                  <a:schemeClr val="accent1"/>
                </a:solidFill>
                <a:ea typeface="Microsoft YaHei" panose="020B0503020204020204" pitchFamily="34" charset="-122"/>
                <a:cs typeface="+mn-ea"/>
                <a:sym typeface="+mn-lt"/>
              </a:rPr>
              <a:t>合格毕业生</a:t>
            </a:r>
          </a:p>
        </p:txBody>
      </p:sp>
      <p:sp>
        <p:nvSpPr>
          <p:cNvPr id="28" name="文本框 27">
            <a:extLst>
              <a:ext uri="{FF2B5EF4-FFF2-40B4-BE49-F238E27FC236}">
                <a16:creationId xmlns:a16="http://schemas.microsoft.com/office/drawing/2014/main" id="{D92A51EF-3140-42C4-AFD9-A6DF390E2C23}"/>
              </a:ext>
            </a:extLst>
          </p:cNvPr>
          <p:cNvSpPr txBox="1"/>
          <p:nvPr/>
        </p:nvSpPr>
        <p:spPr>
          <a:xfrm>
            <a:off x="1460516" y="1789060"/>
            <a:ext cx="1436291" cy="430887"/>
          </a:xfrm>
          <a:prstGeom prst="rect">
            <a:avLst/>
          </a:prstGeom>
          <a:noFill/>
        </p:spPr>
        <p:txBody>
          <a:bodyPr vert="horz" wrap="none" lIns="0" tIns="0" rIns="0" bIns="0" rtlCol="0">
            <a:noAutofit/>
          </a:bodyPr>
          <a:lstStyle/>
          <a:p>
            <a:r>
              <a:rPr lang="zh-CN" altLang="en-US" sz="2800" dirty="0">
                <a:solidFill>
                  <a:schemeClr val="bg1"/>
                </a:solidFill>
                <a:ea typeface="Microsoft YaHei" panose="020B0503020204020204" pitchFamily="34" charset="-122"/>
                <a:cs typeface="+mn-ea"/>
                <a:sym typeface="+mn-lt"/>
              </a:rPr>
              <a:t>学校简介</a:t>
            </a:r>
          </a:p>
        </p:txBody>
      </p:sp>
      <p:sp>
        <p:nvSpPr>
          <p:cNvPr id="30" name="任意多边形: 形状 29">
            <a:extLst>
              <a:ext uri="{FF2B5EF4-FFF2-40B4-BE49-F238E27FC236}">
                <a16:creationId xmlns:a16="http://schemas.microsoft.com/office/drawing/2014/main" id="{09E371CB-AA16-4963-83A5-C1255085B826}"/>
              </a:ext>
            </a:extLst>
          </p:cNvPr>
          <p:cNvSpPr/>
          <p:nvPr/>
        </p:nvSpPr>
        <p:spPr>
          <a:xfrm>
            <a:off x="10382897" y="1817487"/>
            <a:ext cx="379048" cy="350619"/>
          </a:xfrm>
          <a:custGeom>
            <a:avLst/>
            <a:gdLst>
              <a:gd name="connsiteX0" fmla="*/ 652366 w 656469"/>
              <a:gd name="connsiteY0" fmla="*/ 77956 h 607233"/>
              <a:gd name="connsiteX1" fmla="*/ 578513 w 656469"/>
              <a:gd name="connsiteY1" fmla="*/ 0 h 607233"/>
              <a:gd name="connsiteX2" fmla="*/ 82059 w 656469"/>
              <a:gd name="connsiteY2" fmla="*/ 0 h 607233"/>
              <a:gd name="connsiteX3" fmla="*/ 0 w 656469"/>
              <a:gd name="connsiteY3" fmla="*/ 77956 h 607233"/>
              <a:gd name="connsiteX4" fmla="*/ 0 w 656469"/>
              <a:gd name="connsiteY4" fmla="*/ 525175 h 607233"/>
              <a:gd name="connsiteX5" fmla="*/ 82059 w 656469"/>
              <a:gd name="connsiteY5" fmla="*/ 607234 h 607233"/>
              <a:gd name="connsiteX6" fmla="*/ 328235 w 656469"/>
              <a:gd name="connsiteY6" fmla="*/ 607234 h 607233"/>
              <a:gd name="connsiteX7" fmla="*/ 352852 w 656469"/>
              <a:gd name="connsiteY7" fmla="*/ 582616 h 607233"/>
              <a:gd name="connsiteX8" fmla="*/ 328235 w 656469"/>
              <a:gd name="connsiteY8" fmla="*/ 553896 h 607233"/>
              <a:gd name="connsiteX9" fmla="*/ 82059 w 656469"/>
              <a:gd name="connsiteY9" fmla="*/ 553896 h 607233"/>
              <a:gd name="connsiteX10" fmla="*/ 53338 w 656469"/>
              <a:gd name="connsiteY10" fmla="*/ 525175 h 607233"/>
              <a:gd name="connsiteX11" fmla="*/ 53338 w 656469"/>
              <a:gd name="connsiteY11" fmla="*/ 233867 h 607233"/>
              <a:gd name="connsiteX12" fmla="*/ 656469 w 656469"/>
              <a:gd name="connsiteY12" fmla="*/ 233867 h 607233"/>
              <a:gd name="connsiteX13" fmla="*/ 656469 w 656469"/>
              <a:gd name="connsiteY13" fmla="*/ 77956 h 607233"/>
              <a:gd name="connsiteX14" fmla="*/ 49235 w 656469"/>
              <a:gd name="connsiteY14" fmla="*/ 184632 h 607233"/>
              <a:gd name="connsiteX15" fmla="*/ 49235 w 656469"/>
              <a:gd name="connsiteY15" fmla="*/ 77956 h 607233"/>
              <a:gd name="connsiteX16" fmla="*/ 77956 w 656469"/>
              <a:gd name="connsiteY16" fmla="*/ 49235 h 607233"/>
              <a:gd name="connsiteX17" fmla="*/ 574410 w 656469"/>
              <a:gd name="connsiteY17" fmla="*/ 49235 h 607233"/>
              <a:gd name="connsiteX18" fmla="*/ 599028 w 656469"/>
              <a:gd name="connsiteY18" fmla="*/ 77956 h 607233"/>
              <a:gd name="connsiteX19" fmla="*/ 599028 w 656469"/>
              <a:gd name="connsiteY19" fmla="*/ 184632 h 607233"/>
              <a:gd name="connsiteX20" fmla="*/ 49235 w 656469"/>
              <a:gd name="connsiteY20" fmla="*/ 184632 h 60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69" h="607233">
                <a:moveTo>
                  <a:pt x="652366" y="77956"/>
                </a:moveTo>
                <a:cubicBezTo>
                  <a:pt x="652366" y="36926"/>
                  <a:pt x="619543" y="4103"/>
                  <a:pt x="578513" y="0"/>
                </a:cubicBezTo>
                <a:lnTo>
                  <a:pt x="82059" y="0"/>
                </a:lnTo>
                <a:cubicBezTo>
                  <a:pt x="41029" y="0"/>
                  <a:pt x="0" y="32823"/>
                  <a:pt x="0" y="77956"/>
                </a:cubicBezTo>
                <a:lnTo>
                  <a:pt x="0" y="525175"/>
                </a:lnTo>
                <a:cubicBezTo>
                  <a:pt x="0" y="570307"/>
                  <a:pt x="36926" y="607234"/>
                  <a:pt x="82059" y="607234"/>
                </a:cubicBezTo>
                <a:lnTo>
                  <a:pt x="328235" y="607234"/>
                </a:lnTo>
                <a:cubicBezTo>
                  <a:pt x="340543" y="607234"/>
                  <a:pt x="352852" y="594925"/>
                  <a:pt x="352852" y="582616"/>
                </a:cubicBezTo>
                <a:cubicBezTo>
                  <a:pt x="352852" y="570307"/>
                  <a:pt x="340543" y="553896"/>
                  <a:pt x="328235" y="553896"/>
                </a:cubicBezTo>
                <a:lnTo>
                  <a:pt x="82059" y="553896"/>
                </a:lnTo>
                <a:cubicBezTo>
                  <a:pt x="65647" y="553896"/>
                  <a:pt x="53338" y="541587"/>
                  <a:pt x="53338" y="525175"/>
                </a:cubicBezTo>
                <a:lnTo>
                  <a:pt x="53338" y="233867"/>
                </a:lnTo>
                <a:lnTo>
                  <a:pt x="656469" y="233867"/>
                </a:lnTo>
                <a:lnTo>
                  <a:pt x="656469" y="77956"/>
                </a:lnTo>
                <a:close/>
                <a:moveTo>
                  <a:pt x="49235" y="184632"/>
                </a:moveTo>
                <a:lnTo>
                  <a:pt x="49235" y="77956"/>
                </a:lnTo>
                <a:cubicBezTo>
                  <a:pt x="49235" y="61544"/>
                  <a:pt x="61544" y="49235"/>
                  <a:pt x="77956" y="49235"/>
                </a:cubicBezTo>
                <a:lnTo>
                  <a:pt x="574410" y="49235"/>
                </a:lnTo>
                <a:cubicBezTo>
                  <a:pt x="586719" y="53338"/>
                  <a:pt x="599028" y="65647"/>
                  <a:pt x="599028" y="77956"/>
                </a:cubicBezTo>
                <a:lnTo>
                  <a:pt x="599028" y="184632"/>
                </a:lnTo>
                <a:lnTo>
                  <a:pt x="49235" y="184632"/>
                </a:lnTo>
                <a:close/>
              </a:path>
            </a:pathLst>
          </a:custGeom>
          <a:solidFill>
            <a:schemeClr val="bg1"/>
          </a:solidFill>
          <a:ln w="63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31" name="任意多边形: 形状 30">
            <a:extLst>
              <a:ext uri="{FF2B5EF4-FFF2-40B4-BE49-F238E27FC236}">
                <a16:creationId xmlns:a16="http://schemas.microsoft.com/office/drawing/2014/main" id="{1CA6127E-F040-49D5-A95A-09E11DCF53DB}"/>
              </a:ext>
            </a:extLst>
          </p:cNvPr>
          <p:cNvSpPr/>
          <p:nvPr/>
        </p:nvSpPr>
        <p:spPr>
          <a:xfrm>
            <a:off x="10449230" y="2052023"/>
            <a:ext cx="95227" cy="28428"/>
          </a:xfrm>
          <a:custGeom>
            <a:avLst/>
            <a:gdLst>
              <a:gd name="connsiteX0" fmla="*/ 143603 w 164922"/>
              <a:gd name="connsiteY0" fmla="*/ 49235 h 49235"/>
              <a:gd name="connsiteX1" fmla="*/ 24618 w 164922"/>
              <a:gd name="connsiteY1" fmla="*/ 49235 h 49235"/>
              <a:gd name="connsiteX2" fmla="*/ 0 w 164922"/>
              <a:gd name="connsiteY2" fmla="*/ 24618 h 49235"/>
              <a:gd name="connsiteX3" fmla="*/ 24618 w 164922"/>
              <a:gd name="connsiteY3" fmla="*/ 0 h 49235"/>
              <a:gd name="connsiteX4" fmla="*/ 139500 w 164922"/>
              <a:gd name="connsiteY4" fmla="*/ 0 h 49235"/>
              <a:gd name="connsiteX5" fmla="*/ 164117 w 164922"/>
              <a:gd name="connsiteY5" fmla="*/ 24618 h 49235"/>
              <a:gd name="connsiteX6" fmla="*/ 143603 w 164922"/>
              <a:gd name="connsiteY6" fmla="*/ 49235 h 4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22" h="49235">
                <a:moveTo>
                  <a:pt x="143603" y="49235"/>
                </a:moveTo>
                <a:lnTo>
                  <a:pt x="24618" y="49235"/>
                </a:lnTo>
                <a:cubicBezTo>
                  <a:pt x="12309" y="49235"/>
                  <a:pt x="0" y="36926"/>
                  <a:pt x="0" y="24618"/>
                </a:cubicBezTo>
                <a:cubicBezTo>
                  <a:pt x="0" y="12309"/>
                  <a:pt x="12309" y="0"/>
                  <a:pt x="24618" y="0"/>
                </a:cubicBezTo>
                <a:lnTo>
                  <a:pt x="139500" y="0"/>
                </a:lnTo>
                <a:cubicBezTo>
                  <a:pt x="151808" y="0"/>
                  <a:pt x="164117" y="12309"/>
                  <a:pt x="164117" y="24618"/>
                </a:cubicBezTo>
                <a:cubicBezTo>
                  <a:pt x="168220" y="36926"/>
                  <a:pt x="155911" y="49235"/>
                  <a:pt x="143603" y="49235"/>
                </a:cubicBezTo>
                <a:close/>
              </a:path>
            </a:pathLst>
          </a:custGeom>
          <a:solidFill>
            <a:schemeClr val="bg1"/>
          </a:solidFill>
          <a:ln w="63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32" name="任意多边形: 形状 31">
            <a:extLst>
              <a:ext uri="{FF2B5EF4-FFF2-40B4-BE49-F238E27FC236}">
                <a16:creationId xmlns:a16="http://schemas.microsoft.com/office/drawing/2014/main" id="{F54DA789-1216-4DBC-8A71-2F4A6E0861A7}"/>
              </a:ext>
            </a:extLst>
          </p:cNvPr>
          <p:cNvSpPr/>
          <p:nvPr/>
        </p:nvSpPr>
        <p:spPr>
          <a:xfrm>
            <a:off x="10449231" y="1789057"/>
            <a:ext cx="312122" cy="379047"/>
          </a:xfrm>
          <a:custGeom>
            <a:avLst/>
            <a:gdLst>
              <a:gd name="connsiteX0" fmla="*/ 516969 w 540561"/>
              <a:gd name="connsiteY0" fmla="*/ 652366 h 656469"/>
              <a:gd name="connsiteX1" fmla="*/ 500558 w 540561"/>
              <a:gd name="connsiteY1" fmla="*/ 648263 h 656469"/>
              <a:gd name="connsiteX2" fmla="*/ 397984 w 540561"/>
              <a:gd name="connsiteY2" fmla="*/ 545690 h 656469"/>
              <a:gd name="connsiteX3" fmla="*/ 299514 w 540561"/>
              <a:gd name="connsiteY3" fmla="*/ 648263 h 656469"/>
              <a:gd name="connsiteX4" fmla="*/ 283102 w 540561"/>
              <a:gd name="connsiteY4" fmla="*/ 656469 h 656469"/>
              <a:gd name="connsiteX5" fmla="*/ 266691 w 540561"/>
              <a:gd name="connsiteY5" fmla="*/ 648263 h 656469"/>
              <a:gd name="connsiteX6" fmla="*/ 266691 w 540561"/>
              <a:gd name="connsiteY6" fmla="*/ 619543 h 656469"/>
              <a:gd name="connsiteX7" fmla="*/ 369264 w 540561"/>
              <a:gd name="connsiteY7" fmla="*/ 516969 h 656469"/>
              <a:gd name="connsiteX8" fmla="*/ 266691 w 540561"/>
              <a:gd name="connsiteY8" fmla="*/ 410293 h 656469"/>
              <a:gd name="connsiteX9" fmla="*/ 266691 w 540561"/>
              <a:gd name="connsiteY9" fmla="*/ 381573 h 656469"/>
              <a:gd name="connsiteX10" fmla="*/ 283102 w 540561"/>
              <a:gd name="connsiteY10" fmla="*/ 373367 h 656469"/>
              <a:gd name="connsiteX11" fmla="*/ 295411 w 540561"/>
              <a:gd name="connsiteY11" fmla="*/ 381573 h 656469"/>
              <a:gd name="connsiteX12" fmla="*/ 402087 w 540561"/>
              <a:gd name="connsiteY12" fmla="*/ 488249 h 656469"/>
              <a:gd name="connsiteX13" fmla="*/ 504661 w 540561"/>
              <a:gd name="connsiteY13" fmla="*/ 381573 h 656469"/>
              <a:gd name="connsiteX14" fmla="*/ 521072 w 540561"/>
              <a:gd name="connsiteY14" fmla="*/ 373367 h 656469"/>
              <a:gd name="connsiteX15" fmla="*/ 537484 w 540561"/>
              <a:gd name="connsiteY15" fmla="*/ 377470 h 656469"/>
              <a:gd name="connsiteX16" fmla="*/ 537484 w 540561"/>
              <a:gd name="connsiteY16" fmla="*/ 406190 h 656469"/>
              <a:gd name="connsiteX17" fmla="*/ 430808 w 540561"/>
              <a:gd name="connsiteY17" fmla="*/ 512866 h 656469"/>
              <a:gd name="connsiteX18" fmla="*/ 533381 w 540561"/>
              <a:gd name="connsiteY18" fmla="*/ 611337 h 656469"/>
              <a:gd name="connsiteX19" fmla="*/ 533381 w 540561"/>
              <a:gd name="connsiteY19" fmla="*/ 640057 h 656469"/>
              <a:gd name="connsiteX20" fmla="*/ 516969 w 540561"/>
              <a:gd name="connsiteY20" fmla="*/ 652366 h 656469"/>
              <a:gd name="connsiteX21" fmla="*/ 143603 w 540561"/>
              <a:gd name="connsiteY21" fmla="*/ 397984 h 656469"/>
              <a:gd name="connsiteX22" fmla="*/ 24618 w 540561"/>
              <a:gd name="connsiteY22" fmla="*/ 397984 h 656469"/>
              <a:gd name="connsiteX23" fmla="*/ 0 w 540561"/>
              <a:gd name="connsiteY23" fmla="*/ 373367 h 656469"/>
              <a:gd name="connsiteX24" fmla="*/ 24618 w 540561"/>
              <a:gd name="connsiteY24" fmla="*/ 348749 h 656469"/>
              <a:gd name="connsiteX25" fmla="*/ 139500 w 540561"/>
              <a:gd name="connsiteY25" fmla="*/ 348749 h 656469"/>
              <a:gd name="connsiteX26" fmla="*/ 164117 w 540561"/>
              <a:gd name="connsiteY26" fmla="*/ 373367 h 656469"/>
              <a:gd name="connsiteX27" fmla="*/ 143603 w 540561"/>
              <a:gd name="connsiteY27" fmla="*/ 397984 h 656469"/>
              <a:gd name="connsiteX28" fmla="*/ 106676 w 540561"/>
              <a:gd name="connsiteY28" fmla="*/ 24618 h 656469"/>
              <a:gd name="connsiteX29" fmla="*/ 106676 w 540561"/>
              <a:gd name="connsiteY29" fmla="*/ 118985 h 656469"/>
              <a:gd name="connsiteX30" fmla="*/ 82059 w 540561"/>
              <a:gd name="connsiteY30" fmla="*/ 143603 h 656469"/>
              <a:gd name="connsiteX31" fmla="*/ 57441 w 540561"/>
              <a:gd name="connsiteY31" fmla="*/ 118985 h 656469"/>
              <a:gd name="connsiteX32" fmla="*/ 57441 w 540561"/>
              <a:gd name="connsiteY32" fmla="*/ 24618 h 656469"/>
              <a:gd name="connsiteX33" fmla="*/ 86162 w 540561"/>
              <a:gd name="connsiteY33" fmla="*/ 0 h 656469"/>
              <a:gd name="connsiteX34" fmla="*/ 106676 w 540561"/>
              <a:gd name="connsiteY34" fmla="*/ 24618 h 656469"/>
              <a:gd name="connsiteX35" fmla="*/ 361058 w 540561"/>
              <a:gd name="connsiteY35" fmla="*/ 24618 h 656469"/>
              <a:gd name="connsiteX36" fmla="*/ 361058 w 540561"/>
              <a:gd name="connsiteY36" fmla="*/ 118985 h 656469"/>
              <a:gd name="connsiteX37" fmla="*/ 336440 w 540561"/>
              <a:gd name="connsiteY37" fmla="*/ 143603 h 656469"/>
              <a:gd name="connsiteX38" fmla="*/ 311823 w 540561"/>
              <a:gd name="connsiteY38" fmla="*/ 118985 h 656469"/>
              <a:gd name="connsiteX39" fmla="*/ 311823 w 540561"/>
              <a:gd name="connsiteY39" fmla="*/ 24618 h 656469"/>
              <a:gd name="connsiteX40" fmla="*/ 336440 w 540561"/>
              <a:gd name="connsiteY40" fmla="*/ 0 h 656469"/>
              <a:gd name="connsiteX41" fmla="*/ 361058 w 540561"/>
              <a:gd name="connsiteY41" fmla="*/ 24618 h 65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0561" h="656469">
                <a:moveTo>
                  <a:pt x="516969" y="652366"/>
                </a:moveTo>
                <a:cubicBezTo>
                  <a:pt x="512866" y="652366"/>
                  <a:pt x="504661" y="648263"/>
                  <a:pt x="500558" y="648263"/>
                </a:cubicBezTo>
                <a:lnTo>
                  <a:pt x="397984" y="545690"/>
                </a:lnTo>
                <a:lnTo>
                  <a:pt x="299514" y="648263"/>
                </a:lnTo>
                <a:cubicBezTo>
                  <a:pt x="295411" y="652366"/>
                  <a:pt x="291308" y="656469"/>
                  <a:pt x="283102" y="656469"/>
                </a:cubicBezTo>
                <a:cubicBezTo>
                  <a:pt x="278999" y="656469"/>
                  <a:pt x="270793" y="652366"/>
                  <a:pt x="266691" y="648263"/>
                </a:cubicBezTo>
                <a:cubicBezTo>
                  <a:pt x="258485" y="640057"/>
                  <a:pt x="258485" y="627749"/>
                  <a:pt x="266691" y="619543"/>
                </a:cubicBezTo>
                <a:lnTo>
                  <a:pt x="369264" y="516969"/>
                </a:lnTo>
                <a:lnTo>
                  <a:pt x="266691" y="410293"/>
                </a:lnTo>
                <a:cubicBezTo>
                  <a:pt x="262588" y="402087"/>
                  <a:pt x="262588" y="389778"/>
                  <a:pt x="266691" y="381573"/>
                </a:cubicBezTo>
                <a:cubicBezTo>
                  <a:pt x="270793" y="377470"/>
                  <a:pt x="274896" y="373367"/>
                  <a:pt x="283102" y="373367"/>
                </a:cubicBezTo>
                <a:cubicBezTo>
                  <a:pt x="291308" y="373367"/>
                  <a:pt x="291308" y="377470"/>
                  <a:pt x="295411" y="381573"/>
                </a:cubicBezTo>
                <a:lnTo>
                  <a:pt x="402087" y="488249"/>
                </a:lnTo>
                <a:lnTo>
                  <a:pt x="504661" y="381573"/>
                </a:lnTo>
                <a:cubicBezTo>
                  <a:pt x="508763" y="377470"/>
                  <a:pt x="512866" y="373367"/>
                  <a:pt x="521072" y="373367"/>
                </a:cubicBezTo>
                <a:cubicBezTo>
                  <a:pt x="525175" y="373367"/>
                  <a:pt x="533381" y="377470"/>
                  <a:pt x="537484" y="377470"/>
                </a:cubicBezTo>
                <a:cubicBezTo>
                  <a:pt x="541587" y="385676"/>
                  <a:pt x="541587" y="397984"/>
                  <a:pt x="537484" y="406190"/>
                </a:cubicBezTo>
                <a:lnTo>
                  <a:pt x="430808" y="512866"/>
                </a:lnTo>
                <a:lnTo>
                  <a:pt x="533381" y="611337"/>
                </a:lnTo>
                <a:cubicBezTo>
                  <a:pt x="541587" y="619543"/>
                  <a:pt x="541587" y="631851"/>
                  <a:pt x="533381" y="640057"/>
                </a:cubicBezTo>
                <a:cubicBezTo>
                  <a:pt x="529278" y="652366"/>
                  <a:pt x="521072" y="652366"/>
                  <a:pt x="516969" y="652366"/>
                </a:cubicBezTo>
                <a:close/>
                <a:moveTo>
                  <a:pt x="143603" y="397984"/>
                </a:moveTo>
                <a:lnTo>
                  <a:pt x="24618" y="397984"/>
                </a:lnTo>
                <a:cubicBezTo>
                  <a:pt x="12309" y="397984"/>
                  <a:pt x="0" y="385676"/>
                  <a:pt x="0" y="373367"/>
                </a:cubicBezTo>
                <a:cubicBezTo>
                  <a:pt x="0" y="361058"/>
                  <a:pt x="12309" y="348749"/>
                  <a:pt x="24618" y="348749"/>
                </a:cubicBezTo>
                <a:lnTo>
                  <a:pt x="139500" y="348749"/>
                </a:lnTo>
                <a:cubicBezTo>
                  <a:pt x="151808" y="348749"/>
                  <a:pt x="164117" y="361058"/>
                  <a:pt x="164117" y="373367"/>
                </a:cubicBezTo>
                <a:cubicBezTo>
                  <a:pt x="168220" y="385676"/>
                  <a:pt x="155911" y="397984"/>
                  <a:pt x="143603" y="397984"/>
                </a:cubicBezTo>
                <a:close/>
                <a:moveTo>
                  <a:pt x="106676" y="24618"/>
                </a:moveTo>
                <a:lnTo>
                  <a:pt x="106676" y="118985"/>
                </a:lnTo>
                <a:cubicBezTo>
                  <a:pt x="106676" y="131294"/>
                  <a:pt x="94367" y="143603"/>
                  <a:pt x="82059" y="143603"/>
                </a:cubicBezTo>
                <a:cubicBezTo>
                  <a:pt x="69750" y="143603"/>
                  <a:pt x="57441" y="131294"/>
                  <a:pt x="57441" y="118985"/>
                </a:cubicBezTo>
                <a:lnTo>
                  <a:pt x="57441" y="24618"/>
                </a:lnTo>
                <a:cubicBezTo>
                  <a:pt x="61544" y="12309"/>
                  <a:pt x="69750" y="0"/>
                  <a:pt x="86162" y="0"/>
                </a:cubicBezTo>
                <a:cubicBezTo>
                  <a:pt x="98470" y="0"/>
                  <a:pt x="106676" y="12309"/>
                  <a:pt x="106676" y="24618"/>
                </a:cubicBezTo>
                <a:close/>
                <a:moveTo>
                  <a:pt x="361058" y="24618"/>
                </a:moveTo>
                <a:lnTo>
                  <a:pt x="361058" y="118985"/>
                </a:lnTo>
                <a:cubicBezTo>
                  <a:pt x="361058" y="131294"/>
                  <a:pt x="348749" y="143603"/>
                  <a:pt x="336440" y="143603"/>
                </a:cubicBezTo>
                <a:cubicBezTo>
                  <a:pt x="324132" y="143603"/>
                  <a:pt x="311823" y="131294"/>
                  <a:pt x="311823" y="118985"/>
                </a:cubicBezTo>
                <a:lnTo>
                  <a:pt x="311823" y="24618"/>
                </a:lnTo>
                <a:cubicBezTo>
                  <a:pt x="311823" y="12309"/>
                  <a:pt x="320029" y="0"/>
                  <a:pt x="336440" y="0"/>
                </a:cubicBezTo>
                <a:cubicBezTo>
                  <a:pt x="348749" y="0"/>
                  <a:pt x="361058" y="12309"/>
                  <a:pt x="361058" y="24618"/>
                </a:cubicBezTo>
                <a:close/>
              </a:path>
            </a:pathLst>
          </a:custGeom>
          <a:solidFill>
            <a:schemeClr val="bg1"/>
          </a:solidFill>
          <a:ln w="633" cap="flat">
            <a:noFill/>
            <a:prstDash val="solid"/>
            <a:miter/>
          </a:ln>
        </p:spPr>
        <p:txBody>
          <a:bodyPr rtlCol="0" anchor="ctr">
            <a:noAutofit/>
          </a:bodyPr>
          <a:lstStyle/>
          <a:p>
            <a:endParaRPr lang="zh-CN" altLang="en-US" dirty="0">
              <a:ea typeface="Microsoft YaHei" panose="020B0503020204020204" pitchFamily="34" charset="-122"/>
              <a:cs typeface="+mn-ea"/>
              <a:sym typeface="+mn-lt"/>
            </a:endParaRPr>
          </a:p>
        </p:txBody>
      </p:sp>
      <p:sp>
        <p:nvSpPr>
          <p:cNvPr id="22" name="文本框 21">
            <a:extLst>
              <a:ext uri="{FF2B5EF4-FFF2-40B4-BE49-F238E27FC236}">
                <a16:creationId xmlns:a16="http://schemas.microsoft.com/office/drawing/2014/main" id="{A2146605-5AE8-6C50-E8EC-95BA1BB3C89B}"/>
              </a:ext>
            </a:extLst>
          </p:cNvPr>
          <p:cNvSpPr txBox="1"/>
          <p:nvPr>
            <p:custDataLst>
              <p:tags r:id="rId1"/>
            </p:custDataLst>
          </p:nvPr>
        </p:nvSpPr>
        <p:spPr>
          <a:xfrm>
            <a:off x="5213535" y="525688"/>
            <a:ext cx="1761509" cy="552459"/>
          </a:xfrm>
          <a:prstGeom prst="rect">
            <a:avLst/>
          </a:prstGeom>
          <a:noFill/>
          <a:effectLst/>
        </p:spPr>
        <p:txBody>
          <a:bodyPr wrap="none" lIns="59436" tIns="29718" rIns="59436" bIns="29718" rtlCol="0">
            <a:noAutofit/>
          </a:bodyPr>
          <a:lstStyle/>
          <a:p>
            <a:pPr lvl="0" algn="ctr">
              <a:defRPr/>
            </a:pPr>
            <a:r>
              <a:rPr lang="zh-CN" altLang="en-US" sz="3200" dirty="0">
                <a:solidFill>
                  <a:schemeClr val="accent1"/>
                </a:solidFill>
                <a:ea typeface="Microsoft YaHei" panose="020B0503020204020204" pitchFamily="34" charset="-122"/>
                <a:cs typeface="+mn-ea"/>
                <a:sym typeface="+mn-lt"/>
              </a:rPr>
              <a:t>学校概况</a:t>
            </a:r>
          </a:p>
        </p:txBody>
      </p:sp>
    </p:spTree>
    <p:extLst>
      <p:ext uri="{BB962C8B-B14F-4D97-AF65-F5344CB8AC3E}">
        <p14:creationId xmlns:p14="http://schemas.microsoft.com/office/powerpoint/2010/main" val="1160360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A5D1FADD-4C13-4A30-B274-907DB3CC300C}"/>
              </a:ext>
            </a:extLst>
          </p:cNvPr>
          <p:cNvSpPr txBox="1"/>
          <p:nvPr/>
        </p:nvSpPr>
        <p:spPr>
          <a:xfrm>
            <a:off x="5075866" y="2334451"/>
            <a:ext cx="4309501" cy="1107996"/>
          </a:xfrm>
          <a:prstGeom prst="rect">
            <a:avLst/>
          </a:prstGeom>
          <a:noFill/>
        </p:spPr>
        <p:txBody>
          <a:bodyPr wrap="square" lIns="0" tIns="0" rIns="0" bIns="0" rtlCol="0" anchor="t">
            <a:noAutofit/>
          </a:bodyPr>
          <a:lstStyle/>
          <a:p>
            <a:pPr algn="dist"/>
            <a:r>
              <a:rPr kumimoji="1" lang="zh-CN" altLang="en-US" sz="7200" dirty="0">
                <a:solidFill>
                  <a:schemeClr val="accent1"/>
                </a:solidFill>
                <a:ea typeface="Microsoft YaHei" panose="020B0503020204020204" pitchFamily="34" charset="-122"/>
                <a:cs typeface="+mn-ea"/>
                <a:sym typeface="+mn-lt"/>
              </a:rPr>
              <a:t>科研合作</a:t>
            </a:r>
          </a:p>
        </p:txBody>
      </p:sp>
      <p:sp>
        <p:nvSpPr>
          <p:cNvPr id="11" name="文本框 10">
            <a:extLst>
              <a:ext uri="{FF2B5EF4-FFF2-40B4-BE49-F238E27FC236}">
                <a16:creationId xmlns:a16="http://schemas.microsoft.com/office/drawing/2014/main" id="{5A5FA003-058F-4770-A548-9B8C11CB710B}"/>
              </a:ext>
            </a:extLst>
          </p:cNvPr>
          <p:cNvSpPr txBox="1"/>
          <p:nvPr/>
        </p:nvSpPr>
        <p:spPr>
          <a:xfrm>
            <a:off x="3060621" y="2249134"/>
            <a:ext cx="1641475" cy="1769715"/>
          </a:xfrm>
          <a:prstGeom prst="rect">
            <a:avLst/>
          </a:prstGeom>
          <a:noFill/>
        </p:spPr>
        <p:txBody>
          <a:bodyPr wrap="none" lIns="0" tIns="0" rIns="0" bIns="0" rtlCol="0" anchor="t">
            <a:noAutofit/>
          </a:bodyPr>
          <a:lstStyle/>
          <a:p>
            <a:r>
              <a:rPr kumimoji="1" lang="en-US" altLang="zh-CN" sz="11500" dirty="0">
                <a:solidFill>
                  <a:schemeClr val="accent1"/>
                </a:solidFill>
                <a:ea typeface="Microsoft YaHei" panose="020B0503020204020204" pitchFamily="34" charset="-122"/>
                <a:cs typeface="+mn-ea"/>
                <a:sym typeface="+mn-lt"/>
              </a:rPr>
              <a:t>02</a:t>
            </a:r>
            <a:endParaRPr kumimoji="1" lang="zh-CN" altLang="en-US" sz="11500" dirty="0">
              <a:solidFill>
                <a:schemeClr val="accent1"/>
              </a:solidFill>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6D10FC0F-4B09-4571-97DC-66BCFEE3BF90}"/>
              </a:ext>
            </a:extLst>
          </p:cNvPr>
          <p:cNvSpPr txBox="1"/>
          <p:nvPr/>
        </p:nvSpPr>
        <p:spPr>
          <a:xfrm>
            <a:off x="5091882" y="3442447"/>
            <a:ext cx="4375748" cy="307777"/>
          </a:xfrm>
          <a:prstGeom prst="rect">
            <a:avLst/>
          </a:prstGeom>
          <a:noFill/>
        </p:spPr>
        <p:txBody>
          <a:bodyPr wrap="square" lIns="0" tIns="0" rIns="0" bIns="0" rtlCol="0" anchor="t">
            <a:noAutofit/>
          </a:bodyPr>
          <a:lstStyle/>
          <a:p>
            <a:pPr algn="dist"/>
            <a:r>
              <a:rPr kumimoji="1" lang="en-US" altLang="zh-CN" sz="2000" dirty="0">
                <a:solidFill>
                  <a:schemeClr val="accent1"/>
                </a:solidFill>
                <a:ea typeface="Microsoft YaHei" panose="020B0503020204020204" pitchFamily="34" charset="-122"/>
                <a:cs typeface="+mn-ea"/>
                <a:sym typeface="+mn-lt"/>
              </a:rPr>
              <a:t>Scientific collaboration</a:t>
            </a:r>
          </a:p>
        </p:txBody>
      </p:sp>
    </p:spTree>
    <p:extLst>
      <p:ext uri="{BB962C8B-B14F-4D97-AF65-F5344CB8AC3E}">
        <p14:creationId xmlns:p14="http://schemas.microsoft.com/office/powerpoint/2010/main" val="23245391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2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2_1"/>
  <p:tag name="KSO_WM_UNIT_PRESET_TEXT" val="添加标题"/>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2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2_1"/>
  <p:tag name="KSO_WM_UNIT_PRESET_TEXT" val="添加标题"/>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2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2_1"/>
  <p:tag name="KSO_WM_UNIT_PRESET_TEXT" val="添加标题"/>
</p:tagLst>
</file>

<file path=ppt/tags/tag14.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15.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16.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17.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18.xml><?xml version="1.0" encoding="utf-8"?>
<p:tagLst xmlns:a="http://schemas.openxmlformats.org/drawingml/2006/main" xmlns:r="http://schemas.openxmlformats.org/officeDocument/2006/relationships" xmlns:p="http://schemas.openxmlformats.org/presentationml/2006/main">
  <p:tag name="SHADOWSIZE" val="100"/>
</p:tagLst>
</file>

<file path=ppt/tags/tag19.xml><?xml version="1.0" encoding="utf-8"?>
<p:tagLst xmlns:a="http://schemas.openxmlformats.org/drawingml/2006/main" xmlns:r="http://schemas.openxmlformats.org/officeDocument/2006/relationships" xmlns:p="http://schemas.openxmlformats.org/presentationml/2006/main">
  <p:tag name="SHADOWSIZE" val="100"/>
</p:tagLst>
</file>

<file path=ppt/tags/tag2.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20.xml><?xml version="1.0" encoding="utf-8"?>
<p:tagLst xmlns:a="http://schemas.openxmlformats.org/drawingml/2006/main" xmlns:r="http://schemas.openxmlformats.org/officeDocument/2006/relationships" xmlns:p="http://schemas.openxmlformats.org/presentationml/2006/main">
  <p:tag name="SHADOWSIZE" val="100"/>
</p:tagLst>
</file>

<file path=ppt/tags/tag21.xml><?xml version="1.0" encoding="utf-8"?>
<p:tagLst xmlns:a="http://schemas.openxmlformats.org/drawingml/2006/main" xmlns:r="http://schemas.openxmlformats.org/officeDocument/2006/relationships" xmlns:p="http://schemas.openxmlformats.org/presentationml/2006/main">
  <p:tag name="ADJUSTMENTS" val="3.261587"/>
</p:tagLst>
</file>

<file path=ppt/tags/tag22.xml><?xml version="1.0" encoding="utf-8"?>
<p:tagLst xmlns:a="http://schemas.openxmlformats.org/drawingml/2006/main" xmlns:r="http://schemas.openxmlformats.org/officeDocument/2006/relationships" xmlns:p="http://schemas.openxmlformats.org/presentationml/2006/main">
  <p:tag name="ADJUSTMENTS" val="3.261587"/>
</p:tagLst>
</file>

<file path=ppt/tags/tag23.xml><?xml version="1.0" encoding="utf-8"?>
<p:tagLst xmlns:a="http://schemas.openxmlformats.org/drawingml/2006/main" xmlns:r="http://schemas.openxmlformats.org/officeDocument/2006/relationships" xmlns:p="http://schemas.openxmlformats.org/presentationml/2006/main">
  <p:tag name="ADJUSTMENTS" val="3.261587"/>
</p:tagLst>
</file>

<file path=ppt/tags/tag24.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25.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26.xml><?xml version="1.0" encoding="utf-8"?>
<p:tagLst xmlns:a="http://schemas.openxmlformats.org/drawingml/2006/main" xmlns:r="http://schemas.openxmlformats.org/officeDocument/2006/relationships" xmlns:p="http://schemas.openxmlformats.org/presentationml/2006/main">
  <p:tag name="ISLIDE.ICON" val="#21965;"/>
</p:tagLst>
</file>

<file path=ppt/tags/tag27.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28.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29.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0.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1.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2.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3.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4.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5.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6.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37.xml><?xml version="1.0" encoding="utf-8"?>
<p:tagLst xmlns:a="http://schemas.openxmlformats.org/drawingml/2006/main" xmlns:r="http://schemas.openxmlformats.org/officeDocument/2006/relationships" xmlns:p="http://schemas.openxmlformats.org/presentationml/2006/main">
  <p:tag name="TOP" val="43.78378"/>
  <p:tag name="LEFT" val="421.5842"/>
  <p:tag name="WIDTH" val="143.7906"/>
  <p:tag name="HEIGHT" val="46.04528"/>
  <p:tag name="SHAPEREFLECTION" val="-2.147484E+09"/>
  <p:tag name="SHAPEGLOW" val="0"/>
  <p:tag name="SOFTEDGE" val="0"/>
  <p:tag name="FONTSIZE" val="32"/>
  <p:tag name="MARGINBOTTOM" val="3.6"/>
  <p:tag name="MARGINLEFT" val="7.2"/>
  <p:tag name="MARGINRIGHT" val="7.2"/>
  <p:tag name="MARGINTOP" val="3.6"/>
  <p:tag name="LINERULEAFTER" val="0"/>
  <p:tag name="TEXTREFLECTION" val="0"/>
  <p:tag name="TEXTGLOW" val="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2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2_1"/>
  <p:tag name="KSO_WM_UNIT_PRESET_TEXT" val="添加标题"/>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f*2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2_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3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3_1"/>
  <p:tag name="KSO_WM_UNIT_PRESET_TEXT" val="添加标题"/>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f*3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3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a*2_1"/>
  <p:tag name="KSO_WM_TEMPLATE_CATEGORY" val="custom"/>
  <p:tag name="KSO_WM_TEMPLATE_INDEX" val="20203157"/>
  <p:tag name="KSO_WM_UNIT_LAYERLEVEL" val="1_1"/>
  <p:tag name="KSO_WM_TAG_VERSION" val="1.0"/>
  <p:tag name="KSO_WM_BEAUTIFY_FLAG" val="#wm#"/>
  <p:tag name="KSO_WM_UNIT_ISCONTENTSTITLE" val="0"/>
  <p:tag name="KSO_WM_UNIT_NOCLEAR" val="0"/>
  <p:tag name="KSO_WM_UNIT_VALUE" val="7"/>
  <p:tag name="KSO_WM_UNIT_TYPE" val="h_a"/>
  <p:tag name="KSO_WM_UNIT_INDEX" val="2_1"/>
  <p:tag name="KSO_WM_UNIT_PRESET_TEXT" val="添加标题"/>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157_22*h_f*2_1"/>
  <p:tag name="KSO_WM_TEMPLATE_CATEGORY" val="custom"/>
  <p:tag name="KSO_WM_TEMPLATE_INDEX" val="20203157"/>
  <p:tag name="KSO_WM_UNIT_LAYERLEVEL" val="1_1"/>
  <p:tag name="KSO_WM_TAG_VERSION" val="1.0"/>
  <p:tag name="KSO_WM_BEAUTIFY_FLAG" val="#wm#"/>
  <p:tag name="KSO_WM_UNIT_PRESET_TEXT" val="单击此处添加文本具体内容"/>
  <p:tag name="KSO_WM_UNIT_NOCLEAR" val="0"/>
  <p:tag name="KSO_WM_UNIT_VALUE" val="14"/>
  <p:tag name="KSO_WM_UNIT_TYPE" val="h_f"/>
  <p:tag name="KSO_WM_UNIT_INDEX" val="2_1"/>
</p:tagLst>
</file>

<file path=ppt/theme/theme1.xml><?xml version="1.0" encoding="utf-8"?>
<a:theme xmlns:a="http://schemas.openxmlformats.org/drawingml/2006/main" name="Office 主题​​">
  <a:themeElements>
    <a:clrScheme name="自定义 48">
      <a:dk1>
        <a:sysClr val="windowText" lastClr="000000"/>
      </a:dk1>
      <a:lt1>
        <a:sysClr val="window" lastClr="FFFFFF"/>
      </a:lt1>
      <a:dk2>
        <a:srgbClr val="44546A"/>
      </a:dk2>
      <a:lt2>
        <a:srgbClr val="E7E6E6"/>
      </a:lt2>
      <a:accent1>
        <a:srgbClr val="00549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qekacg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5611</TotalTime>
  <Words>2525</Words>
  <Application>Microsoft Office PowerPoint</Application>
  <PresentationFormat>宽屏</PresentationFormat>
  <Paragraphs>343</Paragraphs>
  <Slides>28</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28</vt:i4>
      </vt:variant>
    </vt:vector>
  </HeadingPairs>
  <TitlesOfParts>
    <vt:vector size="32" baseType="lpstr">
      <vt:lpstr>Microsoft YaHei</vt:lpstr>
      <vt:lpstr>Microsoft YaHei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紫怡</dc:creator>
  <cp:lastModifiedBy>Zi yi Zhang (Chinasoft Shanghai)</cp:lastModifiedBy>
  <cp:revision>11</cp:revision>
  <dcterms:created xsi:type="dcterms:W3CDTF">2022-03-18T11:58:25Z</dcterms:created>
  <dcterms:modified xsi:type="dcterms:W3CDTF">2022-08-24T04:54:40Z</dcterms:modified>
</cp:coreProperties>
</file>